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sldIdLst>
    <p:sldId id="256" r:id="rId5"/>
    <p:sldId id="257" r:id="rId6"/>
    <p:sldId id="258" r:id="rId7"/>
    <p:sldId id="260" r:id="rId8"/>
    <p:sldId id="261" r:id="rId9"/>
    <p:sldId id="276" r:id="rId10"/>
    <p:sldId id="282" r:id="rId11"/>
    <p:sldId id="283" r:id="rId12"/>
    <p:sldId id="263" r:id="rId13"/>
    <p:sldId id="452" r:id="rId14"/>
    <p:sldId id="453" r:id="rId15"/>
    <p:sldId id="454" r:id="rId16"/>
    <p:sldId id="455"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7" r:id="rId30"/>
    <p:sldId id="278" r:id="rId31"/>
    <p:sldId id="279" r:id="rId32"/>
    <p:sldId id="280" r:id="rId33"/>
  </p:sldIdLst>
  <p:sldSz cx="12192000" cy="6858000"/>
  <p:notesSz cx="6858000" cy="9144000"/>
  <p:embeddedFontLst>
    <p:embeddedFont>
      <p:font typeface="Lato" panose="020F05020202040302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z5bP4iu17y6gP9nAWb032MOrJ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45"/>
    <p:restoredTop sz="64619" autoAdjust="0"/>
  </p:normalViewPr>
  <p:slideViewPr>
    <p:cSldViewPr snapToGrid="0">
      <p:cViewPr varScale="1">
        <p:scale>
          <a:sx n="45" d="100"/>
          <a:sy n="45" d="100"/>
        </p:scale>
        <p:origin x="200"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customschemas.google.com/relationships/presentationmetadata" Target="meta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DD030F1E-B088-4F8F-AAD9-45636B1442E2}"/>
    <pc:docChg chg="undo custSel modSld">
      <pc:chgData name="Joel Sutton" userId="1e63f7443f7518ef" providerId="LiveId" clId="{DD030F1E-B088-4F8F-AAD9-45636B1442E2}" dt="2025-04-22T15:53:57.224" v="696" actId="20577"/>
      <pc:docMkLst>
        <pc:docMk/>
      </pc:docMkLst>
      <pc:sldChg chg="modNotesTx">
        <pc:chgData name="Joel Sutton" userId="1e63f7443f7518ef" providerId="LiveId" clId="{DD030F1E-B088-4F8F-AAD9-45636B1442E2}" dt="2025-04-21T17:23:09.671" v="41" actId="20577"/>
        <pc:sldMkLst>
          <pc:docMk/>
          <pc:sldMk cId="0" sldId="256"/>
        </pc:sldMkLst>
      </pc:sldChg>
      <pc:sldChg chg="modNotesTx">
        <pc:chgData name="Joel Sutton" userId="1e63f7443f7518ef" providerId="LiveId" clId="{DD030F1E-B088-4F8F-AAD9-45636B1442E2}" dt="2025-04-21T17:28:32.035" v="125" actId="20577"/>
        <pc:sldMkLst>
          <pc:docMk/>
          <pc:sldMk cId="0" sldId="262"/>
        </pc:sldMkLst>
      </pc:sldChg>
      <pc:sldChg chg="modNotesTx">
        <pc:chgData name="Joel Sutton" userId="1e63f7443f7518ef" providerId="LiveId" clId="{DD030F1E-B088-4F8F-AAD9-45636B1442E2}" dt="2025-04-21T17:30:22.028" v="150" actId="20577"/>
        <pc:sldMkLst>
          <pc:docMk/>
          <pc:sldMk cId="0" sldId="265"/>
        </pc:sldMkLst>
      </pc:sldChg>
      <pc:sldChg chg="modNotesTx">
        <pc:chgData name="Joel Sutton" userId="1e63f7443f7518ef" providerId="LiveId" clId="{DD030F1E-B088-4F8F-AAD9-45636B1442E2}" dt="2025-04-21T17:31:47.621" v="186" actId="20577"/>
        <pc:sldMkLst>
          <pc:docMk/>
          <pc:sldMk cId="0" sldId="266"/>
        </pc:sldMkLst>
      </pc:sldChg>
      <pc:sldChg chg="modNotesTx">
        <pc:chgData name="Joel Sutton" userId="1e63f7443f7518ef" providerId="LiveId" clId="{DD030F1E-B088-4F8F-AAD9-45636B1442E2}" dt="2025-04-21T17:51:43.391" v="188" actId="15"/>
        <pc:sldMkLst>
          <pc:docMk/>
          <pc:sldMk cId="0" sldId="272"/>
        </pc:sldMkLst>
      </pc:sldChg>
      <pc:sldChg chg="modNotesTx">
        <pc:chgData name="Joel Sutton" userId="1e63f7443f7518ef" providerId="LiveId" clId="{DD030F1E-B088-4F8F-AAD9-45636B1442E2}" dt="2025-04-21T21:55:55.991" v="669" actId="20577"/>
        <pc:sldMkLst>
          <pc:docMk/>
          <pc:sldMk cId="0" sldId="273"/>
        </pc:sldMkLst>
      </pc:sldChg>
      <pc:sldChg chg="modNotesTx">
        <pc:chgData name="Joel Sutton" userId="1e63f7443f7518ef" providerId="LiveId" clId="{DD030F1E-B088-4F8F-AAD9-45636B1442E2}" dt="2025-04-22T15:53:57.224" v="696" actId="20577"/>
        <pc:sldMkLst>
          <pc:docMk/>
          <pc:sldMk cId="0" sldId="274"/>
        </pc:sldMkLst>
      </pc:sldChg>
      <pc:sldChg chg="modSp mod modNotesTx">
        <pc:chgData name="Joel Sutton" userId="1e63f7443f7518ef" providerId="LiveId" clId="{DD030F1E-B088-4F8F-AAD9-45636B1442E2}" dt="2025-04-21T17:27:39.284" v="124" actId="20577"/>
        <pc:sldMkLst>
          <pc:docMk/>
          <pc:sldMk cId="0" sldId="276"/>
        </pc:sldMkLst>
        <pc:spChg chg="mod">
          <ac:chgData name="Joel Sutton" userId="1e63f7443f7518ef" providerId="LiveId" clId="{DD030F1E-B088-4F8F-AAD9-45636B1442E2}" dt="2025-04-21T17:27:23.526" v="85" actId="20577"/>
          <ac:spMkLst>
            <pc:docMk/>
            <pc:sldMk cId="0" sldId="276"/>
            <ac:spMk id="305" creationId="{00000000-0000-0000-0000-000000000000}"/>
          </ac:spMkLst>
        </pc:spChg>
      </pc:sldChg>
    </pc:docChg>
  </pc:docChgLst>
  <pc:docChgLst>
    <pc:chgData name="Joel Sutton" userId="1e63f7443f7518ef" providerId="LiveId" clId="{E0096D47-EF21-40FE-8442-3A77C9336D61}"/>
    <pc:docChg chg="modSld sldOrd">
      <pc:chgData name="Joel Sutton" userId="1e63f7443f7518ef" providerId="LiveId" clId="{E0096D47-EF21-40FE-8442-3A77C9336D61}" dt="2025-03-22T12:52:08.691" v="3"/>
      <pc:docMkLst>
        <pc:docMk/>
      </pc:docMkLst>
      <pc:sldChg chg="ord">
        <pc:chgData name="Joel Sutton" userId="1e63f7443f7518ef" providerId="LiveId" clId="{E0096D47-EF21-40FE-8442-3A77C9336D61}" dt="2025-03-22T12:52:08.691" v="3"/>
        <pc:sldMkLst>
          <pc:docMk/>
          <pc:sldMk cId="0"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iblegateway.com/passage/?search=Juan%203%3A1-21&amp;version=RVC#fes-RVC-26128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biblegateway.com/passage/?search=Juan%203%3A1-21&amp;version=RVC#fes-RVC-26130b"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PxPazQ8vIz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els2.blob.core.windows.net/cpv-recursos/FondoBiblico.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7916"/>
              </a:lnSpc>
              <a:spcBef>
                <a:spcPts val="120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800" b="1" dirty="0">
                <a:effectLst/>
                <a:latin typeface="Times New Roman" panose="02020603050405020304" pitchFamily="18" charset="0"/>
                <a:ea typeface="Times New Roman" panose="02020603050405020304" pitchFamily="18" charset="0"/>
              </a:rPr>
              <a:t>Juan 2:13-17 Reina Valera Contemporánea</a:t>
            </a:r>
          </a:p>
          <a:p>
            <a:pPr marL="0" marR="0" indent="0">
              <a:spcBef>
                <a:spcPts val="0"/>
              </a:spcBef>
              <a:spcAft>
                <a:spcPts val="0"/>
              </a:spcAft>
              <a:buFontTx/>
              <a:buNone/>
            </a:pPr>
            <a:endParaRPr lang="en-US" b="1" i="0" u="none" strike="noStrike" baseline="30000" dirty="0">
              <a:solidFill>
                <a:srgbClr val="000000"/>
              </a:solidFill>
              <a:effectLst/>
              <a:latin typeface="system-ui"/>
            </a:endParaRPr>
          </a:p>
          <a:p>
            <a:pPr marL="0" marR="0" indent="0">
              <a:spcBef>
                <a:spcPts val="0"/>
              </a:spcBef>
              <a:spcAft>
                <a:spcPts val="0"/>
              </a:spcAft>
              <a:buFontTx/>
              <a:buNone/>
            </a:pPr>
            <a:r>
              <a:rPr lang="en-US" b="1" i="0" u="none" strike="noStrike" baseline="30000" dirty="0">
                <a:solidFill>
                  <a:srgbClr val="000000"/>
                </a:solidFill>
                <a:effectLst/>
                <a:latin typeface="system-ui"/>
              </a:rPr>
              <a:t>13 </a:t>
            </a:r>
            <a:r>
              <a:rPr lang="en-US" b="0" i="0" u="none" strike="noStrike" dirty="0" err="1">
                <a:solidFill>
                  <a:srgbClr val="000000"/>
                </a:solidFill>
                <a:effectLst/>
                <a:latin typeface="system-ui"/>
              </a:rPr>
              <a:t>Estaba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cerca</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pascua</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judíos</a:t>
            </a:r>
            <a:r>
              <a:rPr lang="en-US" b="0" i="0" u="none" strike="noStrike" dirty="0">
                <a:solidFill>
                  <a:srgbClr val="000000"/>
                </a:solidFill>
                <a:effectLst/>
                <a:latin typeface="system-ui"/>
              </a:rPr>
              <a:t>; y Jesús </a:t>
            </a:r>
            <a:r>
              <a:rPr lang="en-US" b="0" i="0" u="none" strike="noStrike" dirty="0" err="1">
                <a:solidFill>
                  <a:srgbClr val="000000"/>
                </a:solidFill>
                <a:effectLst/>
                <a:latin typeface="system-ui"/>
              </a:rPr>
              <a:t>subió</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Jerusalén</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14 </a:t>
            </a:r>
            <a:r>
              <a:rPr lang="en-US" b="0" i="0" u="none" strike="noStrike" dirty="0">
                <a:solidFill>
                  <a:srgbClr val="000000"/>
                </a:solidFill>
                <a:effectLst/>
                <a:latin typeface="system-ui"/>
              </a:rPr>
              <a:t>y </a:t>
            </a:r>
            <a:r>
              <a:rPr lang="en-US" b="0" i="0" u="none" strike="noStrike" dirty="0" err="1">
                <a:solidFill>
                  <a:srgbClr val="000000"/>
                </a:solidFill>
                <a:effectLst/>
                <a:latin typeface="system-ui"/>
              </a:rPr>
              <a:t>halló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vendían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bueyes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ovejas</a:t>
            </a:r>
            <a:r>
              <a:rPr lang="en-US" b="0" i="0" u="none" strike="noStrike" dirty="0">
                <a:solidFill>
                  <a:srgbClr val="000000"/>
                </a:solidFill>
                <a:effectLst/>
                <a:latin typeface="system-ui"/>
              </a:rPr>
              <a:t> y palomas, y a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cambistas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allí</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sentados</a:t>
            </a:r>
            <a:r>
              <a:rPr lang="en-US" b="0" i="0" u="none" strike="noStrike" dirty="0">
                <a:solidFill>
                  <a:srgbClr val="000000"/>
                </a:solidFill>
                <a:effectLst/>
                <a:latin typeface="system-ui"/>
              </a:rPr>
              <a:t>. </a:t>
            </a:r>
          </a:p>
          <a:p>
            <a:pPr marL="0" marR="0" indent="0">
              <a:spcBef>
                <a:spcPts val="0"/>
              </a:spcBef>
              <a:spcAft>
                <a:spcPts val="0"/>
              </a:spcAft>
              <a:buFontTx/>
              <a:buNone/>
            </a:pPr>
            <a:endParaRPr lang="en-US" b="0" i="0" u="none" strike="noStrike" baseline="30000" dirty="0">
              <a:solidFill>
                <a:srgbClr val="000000"/>
              </a:solidFill>
              <a:effectLst/>
              <a:latin typeface="system-ui"/>
            </a:endParaRPr>
          </a:p>
          <a:p>
            <a:pPr marL="0" marR="0" indent="0">
              <a:spcBef>
                <a:spcPts val="0"/>
              </a:spcBef>
              <a:spcAft>
                <a:spcPts val="0"/>
              </a:spcAft>
              <a:buFontTx/>
              <a:buNone/>
            </a:pPr>
            <a:r>
              <a:rPr lang="en-US" b="1" i="0" u="none" strike="noStrike" baseline="30000" dirty="0">
                <a:solidFill>
                  <a:srgbClr val="000000"/>
                </a:solidFill>
                <a:effectLst/>
                <a:latin typeface="system-ui"/>
              </a:rPr>
              <a:t>15 </a:t>
            </a:r>
            <a:r>
              <a:rPr lang="en-US" b="0" i="0" u="none" strike="noStrike" dirty="0" err="1">
                <a:solidFill>
                  <a:srgbClr val="000000"/>
                </a:solidFill>
                <a:effectLst/>
                <a:latin typeface="system-ui"/>
              </a:rPr>
              <a:t>Entonces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hizo</a:t>
            </a:r>
            <a:r>
              <a:rPr lang="en-US" b="0" i="0" u="none" strike="noStrike" dirty="0">
                <a:solidFill>
                  <a:srgbClr val="000000"/>
                </a:solidFill>
                <a:effectLst/>
                <a:latin typeface="system-ui"/>
              </a:rPr>
              <a:t> un azote de </a:t>
            </a:r>
            <a:r>
              <a:rPr lang="en-US" b="0" i="0" u="none" strike="noStrike" dirty="0" err="1">
                <a:solidFill>
                  <a:srgbClr val="000000"/>
                </a:solidFill>
                <a:effectLst/>
                <a:latin typeface="system-ui"/>
              </a:rPr>
              <a:t>cuerdas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expulsó</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todos</a:t>
            </a:r>
            <a:r>
              <a:rPr lang="en-US" b="0" i="0" u="none" strike="noStrike" dirty="0">
                <a:solidFill>
                  <a:srgbClr val="000000"/>
                </a:solidFill>
                <a:effectLst/>
                <a:latin typeface="system-ui"/>
              </a:rPr>
              <a:t>, y a las </a:t>
            </a:r>
            <a:r>
              <a:rPr lang="en-US" b="0" i="0" u="none" strike="noStrike" dirty="0" err="1">
                <a:solidFill>
                  <a:srgbClr val="000000"/>
                </a:solidFill>
                <a:effectLst/>
                <a:latin typeface="system-ui"/>
              </a:rPr>
              <a:t>ovejas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bueyes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esparció</a:t>
            </a:r>
            <a:r>
              <a:rPr lang="en-US" b="0" i="0" u="none" strike="noStrike" dirty="0">
                <a:solidFill>
                  <a:srgbClr val="000000"/>
                </a:solidFill>
                <a:effectLst/>
                <a:latin typeface="system-ui"/>
              </a:rPr>
              <a:t> las </a:t>
            </a:r>
            <a:r>
              <a:rPr lang="en-US" b="0" i="0" u="none" strike="noStrike" dirty="0" err="1">
                <a:solidFill>
                  <a:srgbClr val="000000"/>
                </a:solidFill>
                <a:effectLst/>
                <a:latin typeface="system-ui"/>
              </a:rPr>
              <a:t>monedas</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cambistas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volcó</a:t>
            </a:r>
            <a:r>
              <a:rPr lang="en-US" b="0" i="0" u="none" strike="noStrike" dirty="0">
                <a:solidFill>
                  <a:srgbClr val="000000"/>
                </a:solidFill>
                <a:effectLst/>
                <a:latin typeface="system-ui"/>
              </a:rPr>
              <a:t> las mesas, </a:t>
            </a:r>
            <a:r>
              <a:rPr lang="en-US" b="1" i="0" u="none" strike="noStrike" baseline="30000" dirty="0">
                <a:solidFill>
                  <a:srgbClr val="000000"/>
                </a:solidFill>
                <a:effectLst/>
                <a:latin typeface="system-ui"/>
              </a:rPr>
              <a:t>16 </a:t>
            </a:r>
            <a:r>
              <a:rPr lang="en-US" b="0" i="0" u="none" strike="noStrike" dirty="0">
                <a:solidFill>
                  <a:srgbClr val="000000"/>
                </a:solidFill>
                <a:effectLst/>
                <a:latin typeface="system-ui"/>
              </a:rPr>
              <a:t>y </a:t>
            </a:r>
            <a:r>
              <a:rPr lang="en-US" b="0" i="0" u="none" strike="noStrike" dirty="0" err="1">
                <a:solidFill>
                  <a:srgbClr val="000000"/>
                </a:solidFill>
                <a:effectLst/>
                <a:latin typeface="system-ui"/>
              </a:rPr>
              <a:t>dijo</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vendían</a:t>
            </a:r>
            <a:r>
              <a:rPr lang="en-US" b="0" i="0" u="none" strike="noStrike" dirty="0">
                <a:solidFill>
                  <a:srgbClr val="000000"/>
                </a:solidFill>
                <a:effectLst/>
                <a:latin typeface="system-ui"/>
              </a:rPr>
              <a:t> palomas: «</a:t>
            </a:r>
            <a:r>
              <a:rPr lang="en-US" b="0" i="0" u="none" strike="noStrike" dirty="0" err="1">
                <a:solidFill>
                  <a:srgbClr val="000000"/>
                </a:solidFill>
                <a:effectLst/>
                <a:latin typeface="system-ui"/>
              </a:rPr>
              <a:t>Saquen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aquí</a:t>
            </a:r>
            <a:r>
              <a:rPr lang="en-US" b="0" i="0" u="none" strike="noStrike" dirty="0">
                <a:solidFill>
                  <a:srgbClr val="000000"/>
                </a:solidFill>
                <a:effectLst/>
                <a:latin typeface="system-ui"/>
              </a:rPr>
              <a:t>, y no </a:t>
            </a:r>
            <a:r>
              <a:rPr lang="en-US" b="0" i="0" u="none" strike="noStrike" dirty="0" err="1">
                <a:solidFill>
                  <a:srgbClr val="000000"/>
                </a:solidFill>
                <a:effectLst/>
                <a:latin typeface="system-ui"/>
              </a:rPr>
              <a:t>conviertan</a:t>
            </a:r>
            <a:r>
              <a:rPr lang="en-US" b="0" i="0" u="none" strike="noStrike" dirty="0">
                <a:solidFill>
                  <a:srgbClr val="000000"/>
                </a:solidFill>
                <a:effectLst/>
                <a:latin typeface="system-ui"/>
              </a:rPr>
              <a:t> la casa de mi Padre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un mercado.»</a:t>
            </a:r>
          </a:p>
          <a:p>
            <a:pPr marL="0" marR="0" indent="0">
              <a:spcBef>
                <a:spcPts val="0"/>
              </a:spcBef>
              <a:spcAft>
                <a:spcPts val="0"/>
              </a:spcAft>
              <a:buFontTx/>
              <a:buNone/>
            </a:pPr>
            <a:endParaRPr lang="en-US" b="0" i="0" u="none" strike="noStrike"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b="1" i="0" u="none" strike="noStrike" baseline="30000" dirty="0">
                <a:solidFill>
                  <a:srgbClr val="000000"/>
                </a:solidFill>
                <a:effectLst/>
                <a:latin typeface="system-ui"/>
              </a:rPr>
              <a:t>17 </a:t>
            </a:r>
            <a:r>
              <a:rPr lang="en-US" b="0" i="0" u="none" strike="noStrike" dirty="0" err="1">
                <a:solidFill>
                  <a:srgbClr val="000000"/>
                </a:solidFill>
                <a:effectLst/>
                <a:latin typeface="system-ui"/>
              </a:rPr>
              <a:t>Entonces</a:t>
            </a:r>
            <a:r>
              <a:rPr lang="en-US" b="0" i="0" u="none" strike="noStrike" dirty="0">
                <a:solidFill>
                  <a:srgbClr val="000000"/>
                </a:solidFill>
                <a:effectLst/>
                <a:latin typeface="system-ui"/>
              </a:rPr>
              <a:t> sus </a:t>
            </a:r>
            <a:r>
              <a:rPr lang="en-US" b="0" i="0" u="none" strike="noStrike" dirty="0" err="1">
                <a:solidFill>
                  <a:srgbClr val="000000"/>
                </a:solidFill>
                <a:effectLst/>
                <a:latin typeface="system-ui"/>
              </a:rPr>
              <a:t>discípulos</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acordaron</a:t>
            </a:r>
            <a:r>
              <a:rPr lang="en-US" b="0" i="0" u="none" strike="noStrike" dirty="0">
                <a:solidFill>
                  <a:srgbClr val="000000"/>
                </a:solidFill>
                <a:effectLst/>
                <a:latin typeface="system-ui"/>
              </a:rPr>
              <a:t> de que </a:t>
            </a:r>
            <a:r>
              <a:rPr lang="en-US" b="0" i="0" u="none" strike="noStrike" dirty="0" err="1">
                <a:solidFill>
                  <a:srgbClr val="000000"/>
                </a:solidFill>
                <a:effectLst/>
                <a:latin typeface="system-ui"/>
              </a:rPr>
              <a:t>está</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escrito</a:t>
            </a:r>
            <a:r>
              <a:rPr lang="en-US" b="0" i="0" u="none" strike="noStrike" dirty="0">
                <a:solidFill>
                  <a:srgbClr val="000000"/>
                </a:solidFill>
                <a:effectLst/>
                <a:latin typeface="system-ui"/>
              </a:rPr>
              <a:t>: «El </a:t>
            </a:r>
            <a:r>
              <a:rPr lang="en-US" b="0" i="0" u="none" strike="noStrike" dirty="0" err="1">
                <a:solidFill>
                  <a:srgbClr val="000000"/>
                </a:solidFill>
                <a:effectLst/>
                <a:latin typeface="system-ui"/>
              </a:rPr>
              <a:t>celo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tu</a:t>
            </a:r>
            <a:r>
              <a:rPr lang="en-US" b="0" i="0" u="none" strike="noStrike" dirty="0">
                <a:solidFill>
                  <a:srgbClr val="000000"/>
                </a:solidFill>
                <a:effectLst/>
                <a:latin typeface="system-ui"/>
              </a:rPr>
              <a:t> casa me consume.» </a:t>
            </a:r>
          </a:p>
          <a:p>
            <a:pPr marL="0" marR="0" indent="0">
              <a:spcBef>
                <a:spcPts val="0"/>
              </a:spcBef>
              <a:spcAft>
                <a:spcPts val="0"/>
              </a:spcAft>
              <a:buFontTx/>
              <a:buNone/>
            </a:pPr>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10</a:t>
            </a:fld>
            <a:endParaRPr lang="en-US"/>
          </a:p>
        </p:txBody>
      </p:sp>
    </p:spTree>
    <p:extLst>
      <p:ext uri="{BB962C8B-B14F-4D97-AF65-F5344CB8AC3E}">
        <p14:creationId xmlns:p14="http://schemas.microsoft.com/office/powerpoint/2010/main" val="392770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100" b="1" dirty="0">
                <a:effectLst/>
                <a:latin typeface="Times New Roman" panose="02020603050405020304" pitchFamily="18" charset="0"/>
                <a:ea typeface="Times New Roman" panose="02020603050405020304" pitchFamily="18" charset="0"/>
              </a:rPr>
              <a:t>Juan 2:18-20 Reina Valera Contemporánea</a:t>
            </a:r>
          </a:p>
          <a:p>
            <a:pPr marL="0" marR="0" indent="0">
              <a:spcBef>
                <a:spcPts val="0"/>
              </a:spcBef>
              <a:spcAft>
                <a:spcPts val="0"/>
              </a:spcAft>
              <a:buFontTx/>
              <a:buNone/>
            </a:pPr>
            <a:endParaRPr lang="es-ES" sz="1100" b="1"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endParaRPr lang="en-US" b="0" i="0" u="none" strike="noStrike" baseline="30000" dirty="0">
              <a:solidFill>
                <a:srgbClr val="000000"/>
              </a:solidFill>
              <a:effectLst/>
              <a:latin typeface="system-ui"/>
            </a:endParaRPr>
          </a:p>
          <a:p>
            <a:pPr marL="0" marR="0" indent="0">
              <a:spcBef>
                <a:spcPts val="0"/>
              </a:spcBef>
              <a:spcAft>
                <a:spcPts val="0"/>
              </a:spcAft>
              <a:buFontTx/>
              <a:buNone/>
            </a:pPr>
            <a:r>
              <a:rPr lang="en-US" b="1" i="0" u="none" strike="noStrike" baseline="30000" dirty="0">
                <a:solidFill>
                  <a:srgbClr val="000000"/>
                </a:solidFill>
                <a:effectLst/>
                <a:latin typeface="system-ui"/>
              </a:rPr>
              <a:t>18 </a:t>
            </a:r>
            <a:r>
              <a:rPr lang="en-US" b="0" i="0" u="none" strike="noStrike" dirty="0">
                <a:solidFill>
                  <a:srgbClr val="000000"/>
                </a:solidFill>
                <a:effectLst/>
                <a:latin typeface="system-ui"/>
              </a:rPr>
              <a:t>Y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judíos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preguntaron</a:t>
            </a:r>
            <a:r>
              <a:rPr lang="en-US" b="0" i="0" u="none" strike="noStrike" dirty="0">
                <a:solidFill>
                  <a:srgbClr val="000000"/>
                </a:solidFill>
                <a:effectLst/>
                <a:latin typeface="system-ui"/>
              </a:rPr>
              <a:t>: «Ya que </a:t>
            </a:r>
            <a:r>
              <a:rPr lang="en-US" b="0" i="0" u="none" strike="noStrike" dirty="0" err="1">
                <a:solidFill>
                  <a:srgbClr val="000000"/>
                </a:solidFill>
                <a:effectLst/>
                <a:latin typeface="system-ui"/>
              </a:rPr>
              <a:t>haces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qué</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señal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nos</a:t>
            </a:r>
            <a:r>
              <a:rPr lang="en-US" b="0" i="0" u="none" strike="noStrike" dirty="0">
                <a:solidFill>
                  <a:srgbClr val="000000"/>
                </a:solidFill>
                <a:effectLst/>
                <a:latin typeface="system-ui"/>
              </a:rPr>
              <a:t> das?» </a:t>
            </a:r>
          </a:p>
          <a:p>
            <a:pPr marL="0" marR="0" indent="0">
              <a:spcBef>
                <a:spcPts val="0"/>
              </a:spcBef>
              <a:spcAft>
                <a:spcPts val="0"/>
              </a:spcAft>
              <a:buFontTx/>
              <a:buNone/>
            </a:pPr>
            <a:endParaRPr lang="en-US" b="0" i="0" u="none" strike="noStrike" baseline="30000" dirty="0">
              <a:solidFill>
                <a:srgbClr val="000000"/>
              </a:solidFill>
              <a:effectLst/>
              <a:latin typeface="system-ui"/>
            </a:endParaRPr>
          </a:p>
          <a:p>
            <a:pPr marL="0" marR="0" indent="0">
              <a:spcBef>
                <a:spcPts val="0"/>
              </a:spcBef>
              <a:spcAft>
                <a:spcPts val="0"/>
              </a:spcAft>
              <a:buFontTx/>
              <a:buNone/>
            </a:pPr>
            <a:r>
              <a:rPr lang="en-US" b="1" i="0" u="none" strike="noStrike" baseline="30000" dirty="0">
                <a:solidFill>
                  <a:srgbClr val="000000"/>
                </a:solidFill>
                <a:effectLst/>
                <a:latin typeface="system-ui"/>
              </a:rPr>
              <a:t>19 </a:t>
            </a:r>
            <a:r>
              <a:rPr lang="en-US" b="0" i="0" u="none" strike="noStrike" dirty="0">
                <a:solidFill>
                  <a:srgbClr val="000000"/>
                </a:solidFill>
                <a:effectLst/>
                <a:latin typeface="system-ui"/>
              </a:rPr>
              <a:t>Jesús les </a:t>
            </a:r>
            <a:r>
              <a:rPr lang="en-US" b="0" i="0" u="none" strike="noStrike" dirty="0" err="1">
                <a:solidFill>
                  <a:srgbClr val="000000"/>
                </a:solidFill>
                <a:effectLst/>
                <a:latin typeface="system-ui"/>
              </a:rPr>
              <a:t>respondió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Destruyan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tres</a:t>
            </a:r>
            <a:r>
              <a:rPr lang="en-US" b="0" i="0" u="none" strike="noStrike" dirty="0">
                <a:solidFill>
                  <a:srgbClr val="000000"/>
                </a:solidFill>
                <a:effectLst/>
                <a:latin typeface="system-ui"/>
              </a:rPr>
              <a:t> días lo </a:t>
            </a:r>
            <a:r>
              <a:rPr lang="en-US" b="0" i="0" u="none" strike="noStrike" dirty="0" err="1">
                <a:solidFill>
                  <a:srgbClr val="000000"/>
                </a:solidFill>
                <a:effectLst/>
                <a:latin typeface="system-ui"/>
              </a:rPr>
              <a:t>levantaré</a:t>
            </a:r>
            <a:r>
              <a:rPr lang="en-US" b="0" i="0" u="none" strike="noStrike" dirty="0">
                <a:solidFill>
                  <a:srgbClr val="000000"/>
                </a:solidFill>
                <a:effectLst/>
                <a:latin typeface="system-ui"/>
              </a:rPr>
              <a:t>.»</a:t>
            </a:r>
          </a:p>
          <a:p>
            <a:pPr marL="0" marR="0" indent="0">
              <a:spcBef>
                <a:spcPts val="0"/>
              </a:spcBef>
              <a:spcAft>
                <a:spcPts val="0"/>
              </a:spcAft>
              <a:buFontTx/>
              <a:buNone/>
            </a:pPr>
            <a:endParaRPr lang="en-US" b="0" i="0" u="none" strike="noStrike" baseline="30000" dirty="0">
              <a:solidFill>
                <a:srgbClr val="000000"/>
              </a:solidFill>
              <a:effectLst/>
              <a:latin typeface="system-ui"/>
            </a:endParaRPr>
          </a:p>
          <a:p>
            <a:pPr marL="0" marR="0" indent="0">
              <a:spcBef>
                <a:spcPts val="0"/>
              </a:spcBef>
              <a:spcAft>
                <a:spcPts val="0"/>
              </a:spcAft>
              <a:buFontTx/>
              <a:buNone/>
            </a:pPr>
            <a:r>
              <a:rPr lang="en-US" b="1" i="0" u="none" strike="noStrike" baseline="30000" dirty="0">
                <a:solidFill>
                  <a:srgbClr val="000000"/>
                </a:solidFill>
                <a:effectLst/>
                <a:latin typeface="system-ui"/>
              </a:rPr>
              <a:t>20 </a:t>
            </a:r>
            <a:r>
              <a:rPr lang="en-US" b="0" i="0" u="none" strike="noStrike" dirty="0" err="1">
                <a:solidFill>
                  <a:srgbClr val="000000"/>
                </a:solidFill>
                <a:effectLst/>
                <a:latin typeface="system-ui"/>
              </a:rPr>
              <a:t>Entonces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judíos</a:t>
            </a:r>
            <a:r>
              <a:rPr lang="en-US" b="0" i="0" u="none" strike="noStrike" dirty="0">
                <a:solidFill>
                  <a:srgbClr val="000000"/>
                </a:solidFill>
                <a:effectLst/>
                <a:latin typeface="system-ui"/>
              </a:rPr>
              <a:t> le </a:t>
            </a:r>
            <a:r>
              <a:rPr lang="en-US" b="0" i="0" u="none" strike="noStrike" dirty="0" err="1">
                <a:solidFill>
                  <a:srgbClr val="000000"/>
                </a:solidFill>
                <a:effectLst/>
                <a:latin typeface="system-ui"/>
              </a:rPr>
              <a:t>dijeron</a:t>
            </a:r>
            <a:r>
              <a:rPr lang="en-US" b="0" i="0" u="none" strike="noStrike" dirty="0">
                <a:solidFill>
                  <a:srgbClr val="000000"/>
                </a:solidFill>
                <a:effectLst/>
                <a:latin typeface="system-ui"/>
              </a:rPr>
              <a:t>: «Este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fue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edificado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cuarenta</a:t>
            </a:r>
            <a:r>
              <a:rPr lang="en-US" b="0" i="0" u="none" strike="noStrike" dirty="0">
                <a:solidFill>
                  <a:srgbClr val="000000"/>
                </a:solidFill>
                <a:effectLst/>
                <a:latin typeface="system-ui"/>
              </a:rPr>
              <a:t> y seis </a:t>
            </a:r>
            <a:r>
              <a:rPr lang="en-US" b="0" i="0" u="none" strike="noStrike" dirty="0" err="1">
                <a:solidFill>
                  <a:srgbClr val="000000"/>
                </a:solidFill>
                <a:effectLst/>
                <a:latin typeface="system-ui"/>
              </a:rPr>
              <a:t>años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tú</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tres</a:t>
            </a:r>
            <a:r>
              <a:rPr lang="en-US" b="0" i="0" u="none" strike="noStrike" dirty="0">
                <a:solidFill>
                  <a:srgbClr val="000000"/>
                </a:solidFill>
                <a:effectLst/>
                <a:latin typeface="system-ui"/>
              </a:rPr>
              <a:t> días lo </a:t>
            </a:r>
            <a:r>
              <a:rPr lang="en-US" b="0" i="0" u="none" strike="noStrike" dirty="0" err="1">
                <a:solidFill>
                  <a:srgbClr val="000000"/>
                </a:solidFill>
                <a:effectLst/>
                <a:latin typeface="system-ui"/>
              </a:rPr>
              <a:t>levantarás</a:t>
            </a:r>
            <a:r>
              <a:rPr lang="en-US" b="0" i="0" u="none" strike="noStrike" dirty="0">
                <a:solidFill>
                  <a:srgbClr val="000000"/>
                </a:solidFill>
                <a:effectLst/>
                <a:latin typeface="system-ui"/>
              </a:rPr>
              <a:t>?» </a:t>
            </a:r>
            <a:endParaRPr lang="es-ES" sz="1100" b="1"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CF3693E-6064-4A55-A606-667B314728E0}" type="slidenum">
              <a:rPr lang="en-US" smtClean="0"/>
              <a:t>11</a:t>
            </a:fld>
            <a:endParaRPr lang="en-US"/>
          </a:p>
        </p:txBody>
      </p:sp>
    </p:spTree>
    <p:extLst>
      <p:ext uri="{BB962C8B-B14F-4D97-AF65-F5344CB8AC3E}">
        <p14:creationId xmlns:p14="http://schemas.microsoft.com/office/powerpoint/2010/main" val="3238964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100" b="1" dirty="0">
                <a:effectLst/>
                <a:latin typeface="Times New Roman" panose="02020603050405020304" pitchFamily="18" charset="0"/>
                <a:ea typeface="Times New Roman" panose="02020603050405020304" pitchFamily="18" charset="0"/>
              </a:rPr>
              <a:t>Juan 2:21-22 Reina Valera Contemporánea</a:t>
            </a:r>
            <a:endParaRPr lang="en-US" sz="1100" b="1"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endParaRPr lang="en-US" sz="1100" b="1"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n-US" b="1" i="0" u="none" strike="noStrike" baseline="30000" dirty="0">
                <a:solidFill>
                  <a:srgbClr val="000000"/>
                </a:solidFill>
                <a:effectLst/>
                <a:latin typeface="system-ui"/>
              </a:rPr>
              <a:t>21 </a:t>
            </a:r>
            <a:r>
              <a:rPr lang="en-US" b="0" i="0" u="none" strike="noStrike" dirty="0">
                <a:solidFill>
                  <a:srgbClr val="000000"/>
                </a:solidFill>
                <a:effectLst/>
                <a:latin typeface="system-ui"/>
              </a:rPr>
              <a:t>Pero </a:t>
            </a:r>
            <a:r>
              <a:rPr lang="en-US" b="0" i="0" u="none" strike="noStrike" dirty="0" err="1">
                <a:solidFill>
                  <a:srgbClr val="000000"/>
                </a:solidFill>
                <a:effectLst/>
                <a:latin typeface="system-ui"/>
              </a:rPr>
              <a:t>él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hablaba</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cuerpo</a:t>
            </a:r>
            <a:r>
              <a:rPr lang="en-US" b="0" i="0" u="none" strike="noStrike" dirty="0">
                <a:solidFill>
                  <a:srgbClr val="000000"/>
                </a:solidFill>
                <a:effectLst/>
                <a:latin typeface="system-ui"/>
              </a:rPr>
              <a:t>. </a:t>
            </a:r>
          </a:p>
          <a:p>
            <a:pPr marL="0" marR="0" indent="0">
              <a:spcBef>
                <a:spcPts val="0"/>
              </a:spcBef>
              <a:spcAft>
                <a:spcPts val="0"/>
              </a:spcAft>
              <a:buFontTx/>
              <a:buNone/>
            </a:pPr>
            <a:endParaRPr lang="en-US" b="0" i="0" u="none" strike="noStrike" baseline="30000" dirty="0">
              <a:solidFill>
                <a:srgbClr val="000000"/>
              </a:solidFill>
              <a:effectLst/>
              <a:latin typeface="system-ui"/>
            </a:endParaRPr>
          </a:p>
          <a:p>
            <a:pPr marL="0" marR="0" indent="0">
              <a:spcBef>
                <a:spcPts val="0"/>
              </a:spcBef>
              <a:spcAft>
                <a:spcPts val="0"/>
              </a:spcAft>
              <a:buFontTx/>
              <a:buNone/>
            </a:pPr>
            <a:r>
              <a:rPr lang="en-US" b="1" i="0" u="none" strike="noStrike" baseline="30000" dirty="0">
                <a:solidFill>
                  <a:srgbClr val="000000"/>
                </a:solidFill>
                <a:effectLst/>
                <a:latin typeface="system-ui"/>
              </a:rPr>
              <a:t>22 </a:t>
            </a:r>
            <a:r>
              <a:rPr lang="en-US" b="0" i="0" u="none" strike="noStrike" dirty="0">
                <a:solidFill>
                  <a:srgbClr val="000000"/>
                </a:solidFill>
                <a:effectLst/>
                <a:latin typeface="system-ui"/>
              </a:rPr>
              <a:t>Por tanto, </a:t>
            </a:r>
            <a:r>
              <a:rPr lang="en-US" b="0" i="0" u="none" strike="noStrike" dirty="0" err="1">
                <a:solidFill>
                  <a:srgbClr val="000000"/>
                </a:solidFill>
                <a:effectLst/>
                <a:latin typeface="system-ui"/>
              </a:rPr>
              <a:t>cuando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resucitó</a:t>
            </a:r>
            <a:r>
              <a:rPr lang="en-US" b="0" i="0" u="none" strike="noStrike" dirty="0">
                <a:solidFill>
                  <a:srgbClr val="000000"/>
                </a:solidFill>
                <a:effectLst/>
                <a:latin typeface="system-ui"/>
              </a:rPr>
              <a:t> de entre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muertos</a:t>
            </a:r>
            <a:r>
              <a:rPr lang="en-US" b="0" i="0" u="none" strike="noStrike" dirty="0">
                <a:solidFill>
                  <a:srgbClr val="000000"/>
                </a:solidFill>
                <a:effectLst/>
                <a:latin typeface="system-ui"/>
              </a:rPr>
              <a:t>, sus </a:t>
            </a:r>
            <a:r>
              <a:rPr lang="en-US" b="0" i="0" u="none" strike="noStrike" dirty="0" err="1">
                <a:solidFill>
                  <a:srgbClr val="000000"/>
                </a:solidFill>
                <a:effectLst/>
                <a:latin typeface="system-ui"/>
              </a:rPr>
              <a:t>discípulos</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acordaron</a:t>
            </a:r>
            <a:r>
              <a:rPr lang="en-US" b="0" i="0" u="none" strike="noStrike" dirty="0">
                <a:solidFill>
                  <a:srgbClr val="000000"/>
                </a:solidFill>
                <a:effectLst/>
                <a:latin typeface="system-ui"/>
              </a:rPr>
              <a:t> de que </a:t>
            </a:r>
            <a:r>
              <a:rPr lang="en-US" b="0" i="0" u="none" strike="noStrike" dirty="0" err="1">
                <a:solidFill>
                  <a:srgbClr val="000000"/>
                </a:solidFill>
                <a:effectLst/>
                <a:latin typeface="system-ui"/>
              </a:rPr>
              <a:t>había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dicho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creyeron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Escritura</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la palabra que Jesús </a:t>
            </a:r>
            <a:r>
              <a:rPr lang="en-US" b="0" i="0" u="none" strike="noStrike" dirty="0" err="1">
                <a:solidFill>
                  <a:srgbClr val="000000"/>
                </a:solidFill>
                <a:effectLst/>
                <a:latin typeface="system-ui"/>
              </a:rPr>
              <a:t>había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dicho</a:t>
            </a:r>
            <a:r>
              <a:rPr lang="en-US" b="0" i="0" u="none" strike="noStrike" dirty="0">
                <a:solidFill>
                  <a:srgbClr val="000000"/>
                </a:solidFill>
                <a:effectLst/>
                <a:latin typeface="system-ui"/>
              </a:rPr>
              <a:t>.</a:t>
            </a:r>
          </a:p>
          <a:p>
            <a:pPr marL="0" marR="0" indent="0">
              <a:spcBef>
                <a:spcPts val="0"/>
              </a:spcBef>
              <a:spcAft>
                <a:spcPts val="0"/>
              </a:spcAft>
              <a:buFontTx/>
              <a:buNone/>
            </a:pPr>
            <a:endParaRPr lang="en-US" sz="1100" b="0" i="0" u="none" strike="noStrike" dirty="0">
              <a:solidFill>
                <a:srgbClr val="000000"/>
              </a:solidFill>
              <a:effectLst/>
              <a:latin typeface="system-ui"/>
              <a:ea typeface="Times New Roman" panose="02020603050405020304" pitchFamily="18" charset="0"/>
            </a:endParaRPr>
          </a:p>
          <a:p>
            <a:pPr marL="0" marR="0" indent="0">
              <a:spcBef>
                <a:spcPts val="0"/>
              </a:spcBef>
              <a:spcAft>
                <a:spcPts val="0"/>
              </a:spcAft>
              <a:buFontTx/>
              <a:buNone/>
            </a:pPr>
            <a:endParaRPr lang="es-ES" sz="1100" b="1"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CF3693E-6064-4A55-A606-667B314728E0}" type="slidenum">
              <a:rPr lang="en-US" smtClean="0"/>
              <a:t>12</a:t>
            </a:fld>
            <a:endParaRPr lang="en-US"/>
          </a:p>
        </p:txBody>
      </p:sp>
    </p:spTree>
    <p:extLst>
      <p:ext uri="{BB962C8B-B14F-4D97-AF65-F5344CB8AC3E}">
        <p14:creationId xmlns:p14="http://schemas.microsoft.com/office/powerpoint/2010/main" val="1733486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100" b="1" dirty="0">
                <a:effectLst/>
                <a:latin typeface="Times New Roman" panose="02020603050405020304" pitchFamily="18" charset="0"/>
                <a:ea typeface="Times New Roman" panose="02020603050405020304" pitchFamily="18" charset="0"/>
              </a:rPr>
              <a:t>Juan 3:1-21 Reina Valera Contemporánea</a:t>
            </a:r>
            <a:endParaRPr lang="en-US" sz="1100" b="1" dirty="0">
              <a:effectLst/>
              <a:latin typeface="Times New Roman" panose="02020603050405020304" pitchFamily="18" charset="0"/>
              <a:ea typeface="Times New Roman" panose="02020603050405020304" pitchFamily="18" charset="0"/>
            </a:endParaRPr>
          </a:p>
          <a:p>
            <a:pPr marL="158750" indent="0" algn="l">
              <a:buFontTx/>
              <a:buNone/>
            </a:pPr>
            <a:endParaRPr lang="en-US" b="0" i="0" u="none" strike="noStrike" dirty="0">
              <a:solidFill>
                <a:srgbClr val="000000"/>
              </a:solidFill>
              <a:effectLst/>
              <a:latin typeface="system-ui"/>
            </a:endParaRPr>
          </a:p>
          <a:p>
            <a:pPr marL="158750" indent="0" algn="l">
              <a:buFontTx/>
              <a:buNone/>
            </a:pPr>
            <a:r>
              <a:rPr lang="en-US" b="1" i="0" u="none" strike="noStrike" dirty="0">
                <a:solidFill>
                  <a:srgbClr val="000000"/>
                </a:solidFill>
                <a:effectLst/>
                <a:latin typeface="system-ui"/>
              </a:rPr>
              <a:t>3 </a:t>
            </a:r>
            <a:r>
              <a:rPr lang="en-US" b="0" i="0" u="none" strike="noStrike" dirty="0">
                <a:solidFill>
                  <a:srgbClr val="000000"/>
                </a:solidFill>
                <a:effectLst/>
                <a:latin typeface="system-ui"/>
              </a:rPr>
              <a:t>Entre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fariseos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había</a:t>
            </a:r>
            <a:r>
              <a:rPr lang="en-US" b="0" i="0" u="none" strike="noStrike" dirty="0">
                <a:solidFill>
                  <a:srgbClr val="000000"/>
                </a:solidFill>
                <a:effectLst/>
                <a:latin typeface="system-ui"/>
              </a:rPr>
              <a:t> un hombre que, entre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judíos</a:t>
            </a:r>
            <a:r>
              <a:rPr lang="en-US" b="0" i="0" u="none" strike="noStrike" dirty="0">
                <a:solidFill>
                  <a:srgbClr val="000000"/>
                </a:solidFill>
                <a:effectLst/>
                <a:latin typeface="system-ui"/>
              </a:rPr>
              <a:t>, era </a:t>
            </a:r>
            <a:r>
              <a:rPr lang="en-US" b="0" i="0" u="none" strike="noStrike" dirty="0" err="1">
                <a:solidFill>
                  <a:srgbClr val="000000"/>
                </a:solidFill>
                <a:effectLst/>
                <a:latin typeface="system-ui"/>
              </a:rPr>
              <a:t>muy</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importante</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llamaba</a:t>
            </a:r>
            <a:r>
              <a:rPr lang="en-US" b="0" i="0" u="none" strike="noStrike" dirty="0">
                <a:solidFill>
                  <a:srgbClr val="000000"/>
                </a:solidFill>
                <a:effectLst/>
                <a:latin typeface="system-ui"/>
              </a:rPr>
              <a:t> Nicodemo. </a:t>
            </a:r>
          </a:p>
          <a:p>
            <a:pPr marL="158750" indent="0" algn="l">
              <a:buFontTx/>
              <a:buNone/>
            </a:pPr>
            <a:endParaRPr lang="en-US" b="0" i="0" u="none" strike="noStrike" baseline="30000" dirty="0">
              <a:solidFill>
                <a:srgbClr val="000000"/>
              </a:solidFill>
              <a:effectLst/>
              <a:latin typeface="system-ui"/>
            </a:endParaRPr>
          </a:p>
          <a:p>
            <a:pPr marL="158750" indent="0" algn="l">
              <a:buFontTx/>
              <a:buNone/>
            </a:pPr>
            <a:r>
              <a:rPr lang="en-US" b="1" i="0" u="none" strike="noStrike" baseline="30000" dirty="0">
                <a:solidFill>
                  <a:srgbClr val="000000"/>
                </a:solidFill>
                <a:effectLst/>
                <a:latin typeface="system-ui"/>
              </a:rPr>
              <a:t>2 </a:t>
            </a:r>
            <a:r>
              <a:rPr lang="en-US" b="0" i="0" u="none" strike="noStrike" dirty="0" err="1">
                <a:solidFill>
                  <a:srgbClr val="000000"/>
                </a:solidFill>
                <a:effectLst/>
                <a:latin typeface="system-ui"/>
              </a:rPr>
              <a:t>Éste</a:t>
            </a:r>
            <a:r>
              <a:rPr lang="en-US" b="0" i="0" u="none" strike="noStrike" dirty="0">
                <a:solidFill>
                  <a:srgbClr val="000000"/>
                </a:solidFill>
                <a:effectLst/>
                <a:latin typeface="system-ui"/>
              </a:rPr>
              <a:t> vino de </a:t>
            </a:r>
            <a:r>
              <a:rPr lang="en-US" b="0" i="0" u="none" strike="noStrike" dirty="0" err="1">
                <a:solidFill>
                  <a:srgbClr val="000000"/>
                </a:solidFill>
                <a:effectLst/>
                <a:latin typeface="system-ui"/>
              </a:rPr>
              <a:t>noche</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ver</a:t>
            </a:r>
            <a:r>
              <a:rPr lang="en-US" b="0" i="0" u="none" strike="noStrike" dirty="0">
                <a:solidFill>
                  <a:srgbClr val="000000"/>
                </a:solidFill>
                <a:effectLst/>
                <a:latin typeface="system-ui"/>
              </a:rPr>
              <a:t> a Jesús, y le </a:t>
            </a:r>
            <a:r>
              <a:rPr lang="en-US" b="0" i="0" u="none" strike="noStrike" dirty="0" err="1">
                <a:solidFill>
                  <a:srgbClr val="000000"/>
                </a:solidFill>
                <a:effectLst/>
                <a:latin typeface="system-ui"/>
              </a:rPr>
              <a:t>dijo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Rabí</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sabemos</a:t>
            </a:r>
            <a:r>
              <a:rPr lang="en-US" b="0" i="0" u="none" strike="noStrike" dirty="0">
                <a:solidFill>
                  <a:srgbClr val="000000"/>
                </a:solidFill>
                <a:effectLst/>
                <a:latin typeface="system-ui"/>
              </a:rPr>
              <a:t> que has </a:t>
            </a:r>
            <a:r>
              <a:rPr lang="en-US" b="0" i="0" u="none" strike="noStrike" dirty="0" err="1">
                <a:solidFill>
                  <a:srgbClr val="000000"/>
                </a:solidFill>
                <a:effectLst/>
                <a:latin typeface="system-ui"/>
              </a:rPr>
              <a:t>venido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parte</a:t>
            </a:r>
            <a:r>
              <a:rPr lang="en-US" b="0" i="0" u="none" strike="noStrike" dirty="0">
                <a:solidFill>
                  <a:srgbClr val="000000"/>
                </a:solidFill>
                <a:effectLst/>
                <a:latin typeface="system-ui"/>
              </a:rPr>
              <a:t> de Dios </a:t>
            </a:r>
            <a:r>
              <a:rPr lang="en-US" b="0" i="0" u="none" strike="noStrike" dirty="0" err="1">
                <a:solidFill>
                  <a:srgbClr val="000000"/>
                </a:solidFill>
                <a:effectLst/>
                <a:latin typeface="system-ui"/>
              </a:rPr>
              <a:t>como</a:t>
            </a:r>
            <a:r>
              <a:rPr lang="en-US" b="0" i="0" u="none" strike="noStrike" dirty="0">
                <a:solidFill>
                  <a:srgbClr val="000000"/>
                </a:solidFill>
                <a:effectLst/>
                <a:latin typeface="system-ui"/>
              </a:rPr>
              <a:t> maestro,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nadie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podría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hacer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estas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señales</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tú</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haces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a:t>
            </a:r>
            <a:r>
              <a:rPr lang="en-US" b="0" i="0" u="none" strike="noStrike" dirty="0">
                <a:solidFill>
                  <a:srgbClr val="000000"/>
                </a:solidFill>
                <a:effectLst/>
                <a:latin typeface="system-ui"/>
              </a:rPr>
              <a:t> Dios no </a:t>
            </a:r>
            <a:r>
              <a:rPr lang="en-US" b="0" i="0" u="none" strike="noStrike" dirty="0" err="1">
                <a:solidFill>
                  <a:srgbClr val="000000"/>
                </a:solidFill>
                <a:effectLst/>
                <a:latin typeface="system-ui"/>
              </a:rPr>
              <a:t>estuviera</a:t>
            </a:r>
            <a:r>
              <a:rPr lang="en-US" b="0" i="0" u="none" strike="noStrike" dirty="0">
                <a:solidFill>
                  <a:srgbClr val="000000"/>
                </a:solidFill>
                <a:effectLst/>
                <a:latin typeface="system-ui"/>
              </a:rPr>
              <a:t> con </a:t>
            </a:r>
            <a:r>
              <a:rPr lang="en-US" b="0" i="0" u="none" strike="noStrike" dirty="0" err="1">
                <a:solidFill>
                  <a:srgbClr val="000000"/>
                </a:solidFill>
                <a:effectLst/>
                <a:latin typeface="system-ui"/>
              </a:rPr>
              <a:t>él</a:t>
            </a:r>
            <a:r>
              <a:rPr lang="en-US" b="0" i="0" u="none" strike="noStrike" dirty="0">
                <a:solidFill>
                  <a:srgbClr val="000000"/>
                </a:solidFill>
                <a:effectLst/>
                <a:latin typeface="system-ui"/>
              </a:rPr>
              <a:t>.» </a:t>
            </a:r>
          </a:p>
          <a:p>
            <a:pPr marL="158750" indent="0" algn="l">
              <a:buFontTx/>
              <a:buNone/>
            </a:pPr>
            <a:endParaRPr lang="en-US" b="0" i="0" u="none" strike="noStrike" baseline="30000" dirty="0">
              <a:solidFill>
                <a:srgbClr val="000000"/>
              </a:solidFill>
              <a:effectLst/>
              <a:latin typeface="system-ui"/>
            </a:endParaRPr>
          </a:p>
          <a:p>
            <a:pPr marL="158750" indent="0" algn="l">
              <a:buFontTx/>
              <a:buNone/>
            </a:pPr>
            <a:r>
              <a:rPr lang="en-US" b="1" i="0" u="none" strike="noStrike" baseline="30000" dirty="0">
                <a:solidFill>
                  <a:srgbClr val="000000"/>
                </a:solidFill>
                <a:effectLst/>
                <a:latin typeface="system-ui"/>
              </a:rPr>
              <a:t>3 </a:t>
            </a:r>
            <a:r>
              <a:rPr lang="en-US" b="0" i="0" u="none" strike="noStrike" dirty="0">
                <a:solidFill>
                  <a:srgbClr val="000000"/>
                </a:solidFill>
                <a:effectLst/>
                <a:latin typeface="system-ui"/>
              </a:rPr>
              <a:t>Jesús le </a:t>
            </a:r>
            <a:r>
              <a:rPr lang="en-US" b="0" i="0" u="none" strike="noStrike" dirty="0" err="1">
                <a:solidFill>
                  <a:srgbClr val="000000"/>
                </a:solidFill>
                <a:effectLst/>
                <a:latin typeface="system-ui"/>
              </a:rPr>
              <a:t>respondió</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cierto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cierto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digo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que no </a:t>
            </a:r>
            <a:r>
              <a:rPr lang="en-US" b="0" i="0" u="none" strike="noStrike" dirty="0" err="1">
                <a:solidFill>
                  <a:srgbClr val="000000"/>
                </a:solidFill>
                <a:effectLst/>
                <a:latin typeface="system-ui"/>
              </a:rPr>
              <a:t>nace</a:t>
            </a:r>
            <a:r>
              <a:rPr lang="en-US" b="0" i="0" u="none" strike="noStrike" dirty="0">
                <a:solidFill>
                  <a:srgbClr val="000000"/>
                </a:solidFill>
                <a:effectLst/>
                <a:latin typeface="system-ui"/>
              </a:rPr>
              <a:t> de nuevo, no </a:t>
            </a:r>
            <a:r>
              <a:rPr lang="en-US" b="0" i="0" u="none" strike="noStrike" dirty="0" err="1">
                <a:solidFill>
                  <a:srgbClr val="000000"/>
                </a:solidFill>
                <a:effectLst/>
                <a:latin typeface="system-ui"/>
              </a:rPr>
              <a:t>puede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ver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reino</a:t>
            </a:r>
            <a:r>
              <a:rPr lang="en-US" b="0" i="0" u="none" strike="noStrike" dirty="0">
                <a:solidFill>
                  <a:srgbClr val="000000"/>
                </a:solidFill>
                <a:effectLst/>
                <a:latin typeface="system-ui"/>
              </a:rPr>
              <a:t> de Dios.» </a:t>
            </a:r>
          </a:p>
          <a:p>
            <a:pPr marL="158750" indent="0" algn="l">
              <a:buFontTx/>
              <a:buNone/>
            </a:pPr>
            <a:endParaRPr lang="en-US" b="0" i="0" u="none" strike="noStrike" baseline="30000" dirty="0">
              <a:solidFill>
                <a:srgbClr val="000000"/>
              </a:solidFill>
              <a:effectLst/>
              <a:latin typeface="system-ui"/>
            </a:endParaRPr>
          </a:p>
          <a:p>
            <a:pPr marL="158750" indent="0" algn="l">
              <a:buFontTx/>
              <a:buNone/>
            </a:pPr>
            <a:r>
              <a:rPr lang="en-US" b="1" i="0" u="none" strike="noStrike" baseline="30000" dirty="0">
                <a:solidFill>
                  <a:srgbClr val="000000"/>
                </a:solidFill>
                <a:effectLst/>
                <a:latin typeface="system-ui"/>
              </a:rPr>
              <a:t>4 </a:t>
            </a:r>
            <a:r>
              <a:rPr lang="en-US" b="0" i="0" u="none" strike="noStrike" dirty="0">
                <a:solidFill>
                  <a:srgbClr val="000000"/>
                </a:solidFill>
                <a:effectLst/>
                <a:latin typeface="system-ui"/>
              </a:rPr>
              <a:t>Nicodemo le </a:t>
            </a:r>
            <a:r>
              <a:rPr lang="en-US" b="0" i="0" u="none" strike="noStrike" dirty="0" err="1">
                <a:solidFill>
                  <a:srgbClr val="000000"/>
                </a:solidFill>
                <a:effectLst/>
                <a:latin typeface="system-ui"/>
              </a:rPr>
              <a:t>dijo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cómo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puede</a:t>
            </a:r>
            <a:r>
              <a:rPr lang="en-US" b="0" i="0" u="none" strike="noStrike" dirty="0">
                <a:solidFill>
                  <a:srgbClr val="000000"/>
                </a:solidFill>
                <a:effectLst/>
                <a:latin typeface="system-ui"/>
              </a:rPr>
              <a:t> un hombre </a:t>
            </a:r>
            <a:r>
              <a:rPr lang="en-US" b="0" i="0" u="none" strike="noStrike" dirty="0" err="1">
                <a:solidFill>
                  <a:srgbClr val="000000"/>
                </a:solidFill>
                <a:effectLst/>
                <a:latin typeface="system-ui"/>
              </a:rPr>
              <a:t>nacer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siendo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ya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viejo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Acaso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puede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entrar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vientre</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madre, y </a:t>
            </a:r>
            <a:r>
              <a:rPr lang="en-US" b="0" i="0" u="none" strike="noStrike" dirty="0" err="1">
                <a:solidFill>
                  <a:srgbClr val="000000"/>
                </a:solidFill>
                <a:effectLst/>
                <a:latin typeface="system-ui"/>
              </a:rPr>
              <a:t>volver</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nacer</a:t>
            </a:r>
            <a:r>
              <a:rPr lang="en-US" b="0" i="0" u="none" strike="noStrike" dirty="0">
                <a:solidFill>
                  <a:srgbClr val="000000"/>
                </a:solidFill>
                <a:effectLst/>
                <a:latin typeface="system-ui"/>
              </a:rPr>
              <a:t>?»</a:t>
            </a:r>
          </a:p>
          <a:p>
            <a:pPr marL="158750" indent="0" algn="l">
              <a:buFontTx/>
              <a:buNone/>
            </a:pPr>
            <a:endParaRPr lang="en-US" b="0" i="0" u="none" strike="noStrike" dirty="0">
              <a:solidFill>
                <a:srgbClr val="000000"/>
              </a:solidFill>
              <a:effectLst/>
              <a:latin typeface="system-ui"/>
            </a:endParaRPr>
          </a:p>
          <a:p>
            <a:pPr marL="158750" indent="0" algn="l">
              <a:buFontTx/>
              <a:buNone/>
            </a:pPr>
            <a:r>
              <a:rPr lang="en-US" b="1" i="0" u="none" strike="noStrike" baseline="30000" dirty="0">
                <a:solidFill>
                  <a:srgbClr val="000000"/>
                </a:solidFill>
                <a:effectLst/>
                <a:latin typeface="system-ui"/>
              </a:rPr>
              <a:t>5 </a:t>
            </a:r>
            <a:r>
              <a:rPr lang="en-US" b="0" i="0" u="none" strike="noStrike" dirty="0">
                <a:solidFill>
                  <a:srgbClr val="000000"/>
                </a:solidFill>
                <a:effectLst/>
                <a:latin typeface="system-ui"/>
              </a:rPr>
              <a:t>Jesús le </a:t>
            </a:r>
            <a:r>
              <a:rPr lang="en-US" b="0" i="0" u="none" strike="noStrike" dirty="0" err="1">
                <a:solidFill>
                  <a:srgbClr val="000000"/>
                </a:solidFill>
                <a:effectLst/>
                <a:latin typeface="system-ui"/>
              </a:rPr>
              <a:t>respondió</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cierto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cierto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digo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que no </a:t>
            </a:r>
            <a:r>
              <a:rPr lang="en-US" b="0" i="0" u="none" strike="noStrike" dirty="0" err="1">
                <a:solidFill>
                  <a:srgbClr val="000000"/>
                </a:solidFill>
                <a:effectLst/>
                <a:latin typeface="system-ui"/>
              </a:rPr>
              <a:t>nace</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agua</a:t>
            </a:r>
            <a:r>
              <a:rPr lang="en-US" b="0" i="0" u="none" strike="noStrike" dirty="0">
                <a:solidFill>
                  <a:srgbClr val="000000"/>
                </a:solidFill>
                <a:effectLst/>
                <a:latin typeface="system-ui"/>
              </a:rPr>
              <a:t> y del </a:t>
            </a:r>
            <a:r>
              <a:rPr lang="en-US" b="0" i="0" u="none" strike="noStrike" dirty="0" err="1">
                <a:solidFill>
                  <a:srgbClr val="000000"/>
                </a:solidFill>
                <a:effectLst/>
                <a:latin typeface="system-ui"/>
              </a:rPr>
              <a:t>Espíritu</a:t>
            </a:r>
            <a:r>
              <a:rPr lang="en-US" b="0" i="0" u="none" strike="noStrike" dirty="0">
                <a:solidFill>
                  <a:srgbClr val="000000"/>
                </a:solidFill>
                <a:effectLst/>
                <a:latin typeface="system-ui"/>
              </a:rPr>
              <a:t>, no </a:t>
            </a:r>
            <a:r>
              <a:rPr lang="en-US" b="0" i="0" u="none" strike="noStrike" dirty="0" err="1">
                <a:solidFill>
                  <a:srgbClr val="000000"/>
                </a:solidFill>
                <a:effectLst/>
                <a:latin typeface="system-ui"/>
              </a:rPr>
              <a:t>puede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entrar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reino</a:t>
            </a:r>
            <a:r>
              <a:rPr lang="en-US" b="0" i="0" u="none" strike="noStrike" dirty="0">
                <a:solidFill>
                  <a:srgbClr val="000000"/>
                </a:solidFill>
                <a:effectLst/>
                <a:latin typeface="system-ui"/>
              </a:rPr>
              <a:t> de Dios. </a:t>
            </a:r>
            <a:r>
              <a:rPr lang="en-US" b="1" i="0" u="none" strike="noStrike" baseline="30000" dirty="0">
                <a:solidFill>
                  <a:srgbClr val="000000"/>
                </a:solidFill>
                <a:effectLst/>
                <a:latin typeface="system-ui"/>
              </a:rPr>
              <a:t>6 </a:t>
            </a:r>
            <a:r>
              <a:rPr lang="en-US" b="0" i="0" u="none" strike="noStrike" dirty="0">
                <a:solidFill>
                  <a:srgbClr val="000000"/>
                </a:solidFill>
                <a:effectLst/>
                <a:latin typeface="system-ui"/>
              </a:rPr>
              <a:t>Lo que </a:t>
            </a:r>
            <a:r>
              <a:rPr lang="en-US" b="0" i="0" u="none" strike="noStrike" dirty="0" err="1">
                <a:solidFill>
                  <a:srgbClr val="000000"/>
                </a:solidFill>
                <a:effectLst/>
                <a:latin typeface="system-ui"/>
              </a:rPr>
              <a:t>nace</a:t>
            </a:r>
            <a:r>
              <a:rPr lang="en-US" b="0" i="0" u="none" strike="noStrike" dirty="0">
                <a:solidFill>
                  <a:srgbClr val="000000"/>
                </a:solidFill>
                <a:effectLst/>
                <a:latin typeface="system-ui"/>
              </a:rPr>
              <a:t> de la carne, carne es; y lo que </a:t>
            </a:r>
            <a:r>
              <a:rPr lang="en-US" b="0" i="0" u="none" strike="noStrike" dirty="0" err="1">
                <a:solidFill>
                  <a:srgbClr val="000000"/>
                </a:solidFill>
                <a:effectLst/>
                <a:latin typeface="system-ui"/>
              </a:rPr>
              <a:t>nace</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Espíritu</a:t>
            </a:r>
            <a:r>
              <a:rPr lang="en-US" b="0" i="0" u="none" strike="noStrike" dirty="0">
                <a:solidFill>
                  <a:srgbClr val="000000"/>
                </a:solidFill>
                <a:effectLst/>
                <a:latin typeface="system-ui"/>
              </a:rPr>
              <a:t>,</a:t>
            </a:r>
            <a:r>
              <a:rPr lang="en-US" b="0" i="0" u="none" strike="noStrike" baseline="30000" dirty="0">
                <a:solidFill>
                  <a:srgbClr val="000000"/>
                </a:solidFill>
                <a:effectLst/>
                <a:latin typeface="system-ui"/>
              </a:rPr>
              <a:t>[</a:t>
            </a:r>
            <a:r>
              <a:rPr lang="en-US" b="0" i="0" u="none" strike="noStrike" baseline="30000" dirty="0">
                <a:solidFill>
                  <a:srgbClr val="517E90"/>
                </a:solidFill>
                <a:effectLst/>
                <a:latin typeface="system-ui"/>
                <a:hlinkClick r:id="rId3" tooltip="See footnote a"/>
              </a:rPr>
              <a:t>a</a:t>
            </a:r>
            <a:r>
              <a:rPr lang="en-US" b="0" i="0" u="none" strike="noStrike" baseline="30000" dirty="0">
                <a:solidFill>
                  <a:srgbClr val="000000"/>
                </a:solidFill>
                <a:effectLst/>
                <a:latin typeface="system-ui"/>
              </a:rPr>
              <a:t>]</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espíritu</a:t>
            </a:r>
            <a:r>
              <a:rPr lang="en-US" b="0" i="0" u="none" strike="noStrike" dirty="0">
                <a:solidFill>
                  <a:srgbClr val="000000"/>
                </a:solidFill>
                <a:effectLst/>
                <a:latin typeface="system-ui"/>
              </a:rPr>
              <a:t> es. </a:t>
            </a:r>
            <a:r>
              <a:rPr lang="en-US" b="1" i="0" u="none" strike="noStrike" baseline="30000" dirty="0">
                <a:solidFill>
                  <a:srgbClr val="000000"/>
                </a:solidFill>
                <a:effectLst/>
                <a:latin typeface="system-ui"/>
              </a:rPr>
              <a:t>7 </a:t>
            </a:r>
            <a:r>
              <a:rPr lang="en-US" b="0" i="0" u="none" strike="noStrike" dirty="0">
                <a:solidFill>
                  <a:srgbClr val="000000"/>
                </a:solidFill>
                <a:effectLst/>
                <a:latin typeface="system-ui"/>
              </a:rPr>
              <a:t>No </a:t>
            </a:r>
            <a:r>
              <a:rPr lang="en-US" b="0" i="0" u="none" strike="noStrike" dirty="0" err="1">
                <a:solidFill>
                  <a:srgbClr val="000000"/>
                </a:solidFill>
                <a:effectLst/>
                <a:latin typeface="system-ui"/>
              </a:rPr>
              <a:t>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maravilles</a:t>
            </a:r>
            <a:r>
              <a:rPr lang="en-US" b="0" i="0" u="none" strike="noStrike" dirty="0">
                <a:solidFill>
                  <a:srgbClr val="000000"/>
                </a:solidFill>
                <a:effectLst/>
                <a:latin typeface="system-ui"/>
              </a:rPr>
              <a:t> de que </a:t>
            </a:r>
            <a:r>
              <a:rPr lang="en-US" b="0" i="0" u="none" strike="noStrike" dirty="0" err="1">
                <a:solidFill>
                  <a:srgbClr val="000000"/>
                </a:solidFill>
                <a:effectLst/>
                <a:latin typeface="system-ui"/>
              </a:rPr>
              <a:t>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dije</a:t>
            </a:r>
            <a:r>
              <a:rPr lang="en-US" b="0" i="0" u="none" strike="noStrike" dirty="0">
                <a:solidFill>
                  <a:srgbClr val="000000"/>
                </a:solidFill>
                <a:effectLst/>
                <a:latin typeface="system-ui"/>
              </a:rPr>
              <a:t> que es </a:t>
            </a:r>
            <a:r>
              <a:rPr lang="en-US" b="0" i="0" u="none" strike="noStrike" dirty="0" err="1">
                <a:solidFill>
                  <a:srgbClr val="000000"/>
                </a:solidFill>
                <a:effectLst/>
                <a:latin typeface="system-ui"/>
              </a:rPr>
              <a:t>necesario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ustedes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nazcan</a:t>
            </a:r>
            <a:r>
              <a:rPr lang="en-US" b="0" i="0" u="none" strike="noStrike" dirty="0">
                <a:solidFill>
                  <a:srgbClr val="000000"/>
                </a:solidFill>
                <a:effectLst/>
                <a:latin typeface="system-ui"/>
              </a:rPr>
              <a:t> de nuevo. </a:t>
            </a:r>
            <a:r>
              <a:rPr lang="en-US" b="1" i="0" u="none" strike="noStrike" baseline="30000" dirty="0">
                <a:solidFill>
                  <a:srgbClr val="000000"/>
                </a:solidFill>
                <a:effectLst/>
                <a:latin typeface="system-ui"/>
              </a:rPr>
              <a:t>8 </a:t>
            </a:r>
            <a:r>
              <a:rPr lang="en-US" b="0" i="0" u="none" strike="noStrike" dirty="0">
                <a:solidFill>
                  <a:srgbClr val="000000"/>
                </a:solidFill>
                <a:effectLst/>
                <a:latin typeface="system-ui"/>
              </a:rPr>
              <a:t>El </a:t>
            </a:r>
            <a:r>
              <a:rPr lang="en-US" b="0" i="0" u="none" strike="noStrike" dirty="0" err="1">
                <a:solidFill>
                  <a:srgbClr val="000000"/>
                </a:solidFill>
                <a:effectLst/>
                <a:latin typeface="system-ui"/>
              </a:rPr>
              <a:t>viento</a:t>
            </a:r>
            <a:r>
              <a:rPr lang="en-US" b="0" i="0" u="none" strike="noStrike" baseline="30000" dirty="0">
                <a:solidFill>
                  <a:srgbClr val="000000"/>
                </a:solidFill>
                <a:effectLst/>
                <a:latin typeface="system-ui"/>
              </a:rPr>
              <a:t>[</a:t>
            </a:r>
            <a:r>
              <a:rPr lang="en-US" b="0" i="0" u="none" strike="noStrike" baseline="30000" dirty="0">
                <a:solidFill>
                  <a:srgbClr val="517E90"/>
                </a:solidFill>
                <a:effectLst/>
                <a:latin typeface="system-ui"/>
                <a:hlinkClick r:id="rId4" tooltip="See footnote b"/>
              </a:rPr>
              <a:t>b</a:t>
            </a:r>
            <a:r>
              <a:rPr lang="en-US" b="0" i="0" u="none" strike="noStrike" baseline="30000" dirty="0">
                <a:solidFill>
                  <a:srgbClr val="000000"/>
                </a:solidFill>
                <a:effectLst/>
                <a:latin typeface="system-ui"/>
              </a:rPr>
              <a:t>]</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sopla</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donde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quiere</a:t>
            </a:r>
            <a:r>
              <a:rPr lang="en-US" b="0" i="0" u="none" strike="noStrike" dirty="0">
                <a:solidFill>
                  <a:srgbClr val="000000"/>
                </a:solidFill>
                <a:effectLst/>
                <a:latin typeface="system-ui"/>
              </a:rPr>
              <a:t>, y lo </a:t>
            </a:r>
            <a:r>
              <a:rPr lang="en-US" b="0" i="0" u="none" strike="noStrike" dirty="0" err="1">
                <a:solidFill>
                  <a:srgbClr val="000000"/>
                </a:solidFill>
                <a:effectLst/>
                <a:latin typeface="system-ui"/>
              </a:rPr>
              <a:t>puedes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oír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pero</a:t>
            </a:r>
            <a:r>
              <a:rPr lang="en-US" b="0" i="0" u="none" strike="noStrike" dirty="0">
                <a:solidFill>
                  <a:srgbClr val="000000"/>
                </a:solidFill>
                <a:effectLst/>
                <a:latin typeface="system-ui"/>
              </a:rPr>
              <a:t> no sabes de </a:t>
            </a:r>
            <a:r>
              <a:rPr lang="en-US" b="0" i="0" u="none" strike="noStrike" dirty="0" err="1">
                <a:solidFill>
                  <a:srgbClr val="000000"/>
                </a:solidFill>
                <a:effectLst/>
                <a:latin typeface="system-ui"/>
              </a:rPr>
              <a:t>dónde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viene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ni</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dónde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Así</a:t>
            </a:r>
            <a:r>
              <a:rPr lang="en-US" b="0" i="0" u="none" strike="noStrike" dirty="0">
                <a:solidFill>
                  <a:srgbClr val="000000"/>
                </a:solidFill>
                <a:effectLst/>
                <a:latin typeface="system-ui"/>
              </a:rPr>
              <a:t> es </a:t>
            </a:r>
            <a:r>
              <a:rPr lang="en-US" b="0" i="0" u="none" strike="noStrike" dirty="0" err="1">
                <a:solidFill>
                  <a:srgbClr val="000000"/>
                </a:solidFill>
                <a:effectLst/>
                <a:latin typeface="system-ui"/>
              </a:rPr>
              <a:t>todo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aquel</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nace</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Espíritu</a:t>
            </a:r>
            <a:r>
              <a:rPr lang="en-US" b="0" i="0" u="none" strike="noStrike" dirty="0">
                <a:solidFill>
                  <a:srgbClr val="000000"/>
                </a:solidFill>
                <a:effectLst/>
                <a:latin typeface="system-ui"/>
              </a:rPr>
              <a:t>.»</a:t>
            </a:r>
          </a:p>
          <a:p>
            <a:pPr marL="158750" indent="0" algn="l">
              <a:buFontTx/>
              <a:buNone/>
            </a:pPr>
            <a:endParaRPr lang="en-US" b="0" i="0" u="none" strike="noStrike" baseline="30000" dirty="0">
              <a:solidFill>
                <a:srgbClr val="000000"/>
              </a:solidFill>
              <a:effectLst/>
              <a:latin typeface="system-ui"/>
            </a:endParaRPr>
          </a:p>
          <a:p>
            <a:pPr marL="158750" indent="0" algn="l">
              <a:buFontTx/>
              <a:buNone/>
            </a:pPr>
            <a:r>
              <a:rPr lang="en-US" b="1" i="0" u="none" strike="noStrike" baseline="30000" dirty="0">
                <a:solidFill>
                  <a:srgbClr val="000000"/>
                </a:solidFill>
                <a:effectLst/>
                <a:latin typeface="system-ui"/>
              </a:rPr>
              <a:t>9 </a:t>
            </a:r>
            <a:r>
              <a:rPr lang="en-US" b="0" i="0" u="none" strike="noStrike" dirty="0">
                <a:solidFill>
                  <a:srgbClr val="000000"/>
                </a:solidFill>
                <a:effectLst/>
                <a:latin typeface="system-ui"/>
              </a:rPr>
              <a:t>Nicodemo le </a:t>
            </a:r>
            <a:r>
              <a:rPr lang="en-US" b="0" i="0" u="none" strike="noStrike" dirty="0" err="1">
                <a:solidFill>
                  <a:srgbClr val="000000"/>
                </a:solidFill>
                <a:effectLst/>
                <a:latin typeface="system-ui"/>
              </a:rPr>
              <a:t>preguntó</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cómo</a:t>
            </a:r>
            <a:r>
              <a:rPr lang="en-US" b="0" i="0" u="none" strike="noStrike" dirty="0">
                <a:solidFill>
                  <a:srgbClr val="000000"/>
                </a:solidFill>
                <a:effectLst/>
                <a:latin typeface="system-ui"/>
              </a:rPr>
              <a:t> es </a:t>
            </a:r>
            <a:r>
              <a:rPr lang="en-US" b="0" i="0" u="none" strike="noStrike" dirty="0" err="1">
                <a:solidFill>
                  <a:srgbClr val="000000"/>
                </a:solidFill>
                <a:effectLst/>
                <a:latin typeface="system-ui"/>
              </a:rPr>
              <a:t>posible</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suceda</a:t>
            </a:r>
            <a:r>
              <a:rPr lang="en-US" b="0" i="0" u="none" strike="noStrike" dirty="0">
                <a:solidFill>
                  <a:srgbClr val="000000"/>
                </a:solidFill>
                <a:effectLst/>
                <a:latin typeface="system-ui"/>
              </a:rPr>
              <a:t>?» </a:t>
            </a:r>
          </a:p>
          <a:p>
            <a:pPr marL="158750" indent="0" algn="l">
              <a:buFontTx/>
              <a:buNone/>
            </a:pPr>
            <a:endParaRPr lang="en-US" b="0" i="0" u="none" strike="noStrike" baseline="30000" dirty="0">
              <a:solidFill>
                <a:srgbClr val="000000"/>
              </a:solidFill>
              <a:effectLst/>
              <a:latin typeface="system-ui"/>
            </a:endParaRPr>
          </a:p>
          <a:p>
            <a:pPr marL="158750" indent="0" algn="l">
              <a:buFontTx/>
              <a:buNone/>
            </a:pPr>
            <a:r>
              <a:rPr lang="en-US" b="1" i="0" u="none" strike="noStrike" baseline="30000" dirty="0">
                <a:solidFill>
                  <a:srgbClr val="000000"/>
                </a:solidFill>
                <a:effectLst/>
                <a:latin typeface="system-ui"/>
              </a:rPr>
              <a:t>10 </a:t>
            </a:r>
            <a:r>
              <a:rPr lang="en-US" b="0" i="0" u="none" strike="noStrike" dirty="0">
                <a:solidFill>
                  <a:srgbClr val="000000"/>
                </a:solidFill>
                <a:effectLst/>
                <a:latin typeface="system-ui"/>
              </a:rPr>
              <a:t>Jesús le </a:t>
            </a:r>
            <a:r>
              <a:rPr lang="en-US" b="0" i="0" u="none" strike="noStrike" dirty="0" err="1">
                <a:solidFill>
                  <a:srgbClr val="000000"/>
                </a:solidFill>
                <a:effectLst/>
                <a:latin typeface="system-ui"/>
              </a:rPr>
              <a:t>respondió</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tú</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eres</a:t>
            </a:r>
            <a:r>
              <a:rPr lang="en-US" b="0" i="0" u="none" strike="noStrike" dirty="0">
                <a:solidFill>
                  <a:srgbClr val="000000"/>
                </a:solidFill>
                <a:effectLst/>
                <a:latin typeface="system-ui"/>
              </a:rPr>
              <a:t> maestro de Israel, y no lo sabes? </a:t>
            </a:r>
            <a:r>
              <a:rPr lang="en-US" b="1" i="0" u="none" strike="noStrike" baseline="30000" dirty="0">
                <a:solidFill>
                  <a:srgbClr val="000000"/>
                </a:solidFill>
                <a:effectLst/>
                <a:latin typeface="system-ui"/>
              </a:rPr>
              <a:t>11 </a:t>
            </a:r>
            <a:r>
              <a:rPr lang="en-US" b="0" i="0" u="none" strike="noStrike" dirty="0">
                <a:solidFill>
                  <a:srgbClr val="000000"/>
                </a:solidFill>
                <a:effectLst/>
                <a:latin typeface="system-ui"/>
              </a:rPr>
              <a:t>De </a:t>
            </a:r>
            <a:r>
              <a:rPr lang="en-US" b="0" i="0" u="none" strike="noStrike" dirty="0" err="1">
                <a:solidFill>
                  <a:srgbClr val="000000"/>
                </a:solidFill>
                <a:effectLst/>
                <a:latin typeface="system-ui"/>
              </a:rPr>
              <a:t>cierto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cierto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digo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hablamos</a:t>
            </a:r>
            <a:r>
              <a:rPr lang="en-US" b="0" i="0" u="none" strike="noStrike" dirty="0">
                <a:solidFill>
                  <a:srgbClr val="000000"/>
                </a:solidFill>
                <a:effectLst/>
                <a:latin typeface="system-ui"/>
              </a:rPr>
              <a:t> de lo que </a:t>
            </a:r>
            <a:r>
              <a:rPr lang="en-US" b="0" i="0" u="none" strike="noStrike" dirty="0" err="1">
                <a:solidFill>
                  <a:srgbClr val="000000"/>
                </a:solidFill>
                <a:effectLst/>
                <a:latin typeface="system-ui"/>
              </a:rPr>
              <a:t>sabemos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damos</a:t>
            </a:r>
            <a:r>
              <a:rPr lang="en-US" b="0" i="0" u="none" strike="noStrike" dirty="0">
                <a:solidFill>
                  <a:srgbClr val="000000"/>
                </a:solidFill>
                <a:effectLst/>
                <a:latin typeface="system-ui"/>
              </a:rPr>
              <a:t> testimonio de lo que </a:t>
            </a:r>
            <a:r>
              <a:rPr lang="en-US" b="0" i="0" u="none" strike="noStrike" dirty="0" err="1">
                <a:solidFill>
                  <a:srgbClr val="000000"/>
                </a:solidFill>
                <a:effectLst/>
                <a:latin typeface="system-ui"/>
              </a:rPr>
              <a:t>hemos</a:t>
            </a:r>
            <a:r>
              <a:rPr lang="en-US" b="0" i="0" u="none" strike="noStrike" dirty="0">
                <a:solidFill>
                  <a:srgbClr val="000000"/>
                </a:solidFill>
                <a:effectLst/>
                <a:latin typeface="system-ui"/>
              </a:rPr>
              <a:t> visto; </a:t>
            </a:r>
            <a:r>
              <a:rPr lang="en-US" b="0" i="0" u="none" strike="noStrike" dirty="0" err="1">
                <a:solidFill>
                  <a:srgbClr val="000000"/>
                </a:solidFill>
                <a:effectLst/>
                <a:latin typeface="system-ui"/>
              </a:rPr>
              <a:t>pero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ustedes</a:t>
            </a:r>
            <a:r>
              <a:rPr lang="en-US" b="0" i="0" u="none" strike="noStrike" dirty="0">
                <a:solidFill>
                  <a:srgbClr val="000000"/>
                </a:solidFill>
                <a:effectLst/>
                <a:latin typeface="system-ui"/>
              </a:rPr>
              <a:t> no </a:t>
            </a:r>
            <a:r>
              <a:rPr lang="en-US" b="0" i="0" u="none" strike="noStrike" dirty="0" err="1">
                <a:solidFill>
                  <a:srgbClr val="000000"/>
                </a:solidFill>
                <a:effectLst/>
                <a:latin typeface="system-ui"/>
              </a:rPr>
              <a:t>aceptan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nuestro</a:t>
            </a:r>
            <a:r>
              <a:rPr lang="en-US" b="0" i="0" u="none" strike="noStrike" dirty="0">
                <a:solidFill>
                  <a:srgbClr val="000000"/>
                </a:solidFill>
                <a:effectLst/>
                <a:latin typeface="system-ui"/>
              </a:rPr>
              <a:t> testimonio. </a:t>
            </a:r>
            <a:r>
              <a:rPr lang="en-US" b="1" i="0" u="none" strike="noStrike" baseline="30000" dirty="0">
                <a:solidFill>
                  <a:srgbClr val="000000"/>
                </a:solidFill>
                <a:effectLst/>
                <a:latin typeface="system-ui"/>
              </a:rPr>
              <a:t>12 </a:t>
            </a:r>
            <a:r>
              <a:rPr lang="en-US" b="0" i="0" u="none" strike="noStrike" dirty="0">
                <a:solidFill>
                  <a:srgbClr val="000000"/>
                </a:solidFill>
                <a:effectLst/>
                <a:latin typeface="system-ui"/>
              </a:rPr>
              <a:t>Si les he </a:t>
            </a:r>
            <a:r>
              <a:rPr lang="en-US" b="0" i="0" u="none" strike="noStrike" dirty="0" err="1">
                <a:solidFill>
                  <a:srgbClr val="000000"/>
                </a:solidFill>
                <a:effectLst/>
                <a:latin typeface="system-ui"/>
              </a:rPr>
              <a:t>hablado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cosas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terrenales</a:t>
            </a:r>
            <a:r>
              <a:rPr lang="en-US" b="0" i="0" u="none" strike="noStrike" dirty="0">
                <a:solidFill>
                  <a:srgbClr val="000000"/>
                </a:solidFill>
                <a:effectLst/>
                <a:latin typeface="system-ui"/>
              </a:rPr>
              <a:t>, y no </a:t>
            </a:r>
            <a:r>
              <a:rPr lang="en-US" b="0" i="0" u="none" strike="noStrike" dirty="0" err="1">
                <a:solidFill>
                  <a:srgbClr val="000000"/>
                </a:solidFill>
                <a:effectLst/>
                <a:latin typeface="system-ui"/>
              </a:rPr>
              <a:t>creen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cómo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creerán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a:t>
            </a:r>
            <a:r>
              <a:rPr lang="en-US" b="0" i="0" u="none" strike="noStrike" dirty="0">
                <a:solidFill>
                  <a:srgbClr val="000000"/>
                </a:solidFill>
                <a:effectLst/>
                <a:latin typeface="system-ui"/>
              </a:rPr>
              <a:t> les </a:t>
            </a:r>
            <a:r>
              <a:rPr lang="en-US" b="0" i="0" u="none" strike="noStrike" dirty="0" err="1">
                <a:solidFill>
                  <a:srgbClr val="000000"/>
                </a:solidFill>
                <a:effectLst/>
                <a:latin typeface="system-ui"/>
              </a:rPr>
              <a:t>hablo</a:t>
            </a:r>
            <a:r>
              <a:rPr lang="en-US" b="0" i="0" u="none" strike="noStrike" dirty="0">
                <a:solidFill>
                  <a:srgbClr val="000000"/>
                </a:solidFill>
                <a:effectLst/>
                <a:latin typeface="system-ui"/>
              </a:rPr>
              <a:t> de las </a:t>
            </a:r>
            <a:r>
              <a:rPr lang="en-US" b="0" i="0" u="none" strike="noStrike" dirty="0" err="1">
                <a:solidFill>
                  <a:srgbClr val="000000"/>
                </a:solidFill>
                <a:effectLst/>
                <a:latin typeface="system-ui"/>
              </a:rPr>
              <a:t>cosas</a:t>
            </a:r>
            <a:r>
              <a:rPr lang="en-US" b="0" i="0" u="none" strike="noStrike" dirty="0">
                <a:solidFill>
                  <a:srgbClr val="000000"/>
                </a:solidFill>
                <a:effectLst/>
                <a:latin typeface="system-ui"/>
              </a:rPr>
              <a:t> celestiales?</a:t>
            </a:r>
            <a:r>
              <a:rPr lang="en-US" b="1" i="0" u="none" strike="noStrike" baseline="30000" dirty="0">
                <a:solidFill>
                  <a:srgbClr val="000000"/>
                </a:solidFill>
                <a:effectLst/>
                <a:latin typeface="system-ui"/>
              </a:rPr>
              <a:t>13 </a:t>
            </a:r>
            <a:r>
              <a:rPr lang="en-US" b="0" i="0" u="none" strike="noStrike" dirty="0">
                <a:solidFill>
                  <a:srgbClr val="000000"/>
                </a:solidFill>
                <a:effectLst/>
                <a:latin typeface="system-ui"/>
              </a:rPr>
              <a:t>Nadie </a:t>
            </a:r>
            <a:r>
              <a:rPr lang="en-US" b="0" i="0" u="none" strike="noStrike" dirty="0" err="1">
                <a:solidFill>
                  <a:srgbClr val="000000"/>
                </a:solidFill>
                <a:effectLst/>
                <a:latin typeface="system-ui"/>
              </a:rPr>
              <a:t>subió</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cielo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sino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descendió</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cielo</a:t>
            </a:r>
            <a:r>
              <a:rPr lang="en-US" b="0" i="0" u="none" strike="noStrike" dirty="0">
                <a:solidFill>
                  <a:srgbClr val="000000"/>
                </a:solidFill>
                <a:effectLst/>
                <a:latin typeface="system-ui"/>
              </a:rPr>
              <a:t>, que es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Hijo</a:t>
            </a:r>
            <a:r>
              <a:rPr lang="en-US" b="0" i="0" u="none" strike="noStrike" dirty="0">
                <a:solidFill>
                  <a:srgbClr val="000000"/>
                </a:solidFill>
                <a:effectLst/>
                <a:latin typeface="system-ui"/>
              </a:rPr>
              <a:t> del Hombre. </a:t>
            </a:r>
            <a:r>
              <a:rPr lang="en-US" b="1" i="0" u="none" strike="noStrike" baseline="30000" dirty="0">
                <a:solidFill>
                  <a:srgbClr val="000000"/>
                </a:solidFill>
                <a:effectLst/>
                <a:latin typeface="system-ui"/>
              </a:rPr>
              <a:t>14 </a:t>
            </a:r>
            <a:r>
              <a:rPr lang="en-US" b="0" i="0" u="none" strike="noStrike" dirty="0">
                <a:solidFill>
                  <a:srgbClr val="000000"/>
                </a:solidFill>
                <a:effectLst/>
                <a:latin typeface="system-ui"/>
              </a:rPr>
              <a:t>Y </a:t>
            </a:r>
            <a:r>
              <a:rPr lang="en-US" b="0" i="0" u="none" strike="noStrike" dirty="0" err="1">
                <a:solidFill>
                  <a:srgbClr val="000000"/>
                </a:solidFill>
                <a:effectLst/>
                <a:latin typeface="system-ui"/>
              </a:rPr>
              <a:t>así</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como</a:t>
            </a:r>
            <a:r>
              <a:rPr lang="en-US" b="0" i="0" u="none" strike="noStrike" dirty="0">
                <a:solidFill>
                  <a:srgbClr val="000000"/>
                </a:solidFill>
                <a:effectLst/>
                <a:latin typeface="system-ui"/>
              </a:rPr>
              <a:t> Moisés </a:t>
            </a:r>
            <a:r>
              <a:rPr lang="en-US" b="0" i="0" u="none" strike="noStrike" dirty="0" err="1">
                <a:solidFill>
                  <a:srgbClr val="000000"/>
                </a:solidFill>
                <a:effectLst/>
                <a:latin typeface="system-ui"/>
              </a:rPr>
              <a:t>levantó</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serpiente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desierto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así</a:t>
            </a:r>
            <a:r>
              <a:rPr lang="en-US" b="0" i="0" u="none" strike="noStrike" dirty="0">
                <a:solidFill>
                  <a:srgbClr val="000000"/>
                </a:solidFill>
                <a:effectLst/>
                <a:latin typeface="system-ui"/>
              </a:rPr>
              <a:t> también es </a:t>
            </a:r>
            <a:r>
              <a:rPr lang="en-US" b="0" i="0" u="none" strike="noStrike" dirty="0" err="1">
                <a:solidFill>
                  <a:srgbClr val="000000"/>
                </a:solidFill>
                <a:effectLst/>
                <a:latin typeface="system-ui"/>
              </a:rPr>
              <a:t>necesario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Hijo</a:t>
            </a:r>
            <a:r>
              <a:rPr lang="en-US" b="0" i="0" u="none" strike="noStrike" dirty="0">
                <a:solidFill>
                  <a:srgbClr val="000000"/>
                </a:solidFill>
                <a:effectLst/>
                <a:latin typeface="system-ui"/>
              </a:rPr>
              <a:t> del Hombre sea </a:t>
            </a:r>
            <a:r>
              <a:rPr lang="en-US" b="0" i="0" u="none" strike="noStrike" dirty="0" err="1">
                <a:solidFill>
                  <a:srgbClr val="000000"/>
                </a:solidFill>
                <a:effectLst/>
                <a:latin typeface="system-ui"/>
              </a:rPr>
              <a:t>levantado</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15 </a:t>
            </a:r>
            <a:r>
              <a:rPr lang="en-US" b="0" i="0" u="none" strike="noStrike" dirty="0">
                <a:solidFill>
                  <a:srgbClr val="000000"/>
                </a:solidFill>
                <a:effectLst/>
                <a:latin typeface="system-ui"/>
              </a:rPr>
              <a:t>para que </a:t>
            </a:r>
            <a:r>
              <a:rPr lang="en-US" b="0" i="0" u="none" strike="noStrike" dirty="0" err="1">
                <a:solidFill>
                  <a:srgbClr val="000000"/>
                </a:solidFill>
                <a:effectLst/>
                <a:latin typeface="system-ui"/>
              </a:rPr>
              <a:t>todo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aquel</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él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cree</a:t>
            </a:r>
            <a:r>
              <a:rPr lang="en-US" b="0" i="0" u="none" strike="noStrike" dirty="0">
                <a:solidFill>
                  <a:srgbClr val="000000"/>
                </a:solidFill>
                <a:effectLst/>
                <a:latin typeface="system-ui"/>
              </a:rPr>
              <a:t> no se </a:t>
            </a:r>
            <a:r>
              <a:rPr lang="en-US" b="0" i="0" u="none" strike="noStrike" dirty="0" err="1">
                <a:solidFill>
                  <a:srgbClr val="000000"/>
                </a:solidFill>
                <a:effectLst/>
                <a:latin typeface="system-ui"/>
              </a:rPr>
              <a:t>pierda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sino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tenga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vida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eterna</a:t>
            </a:r>
            <a:r>
              <a:rPr lang="en-US" b="0" i="0" u="none" strike="noStrike" dirty="0">
                <a:solidFill>
                  <a:srgbClr val="000000"/>
                </a:solidFill>
                <a:effectLst/>
                <a:latin typeface="system-ui"/>
              </a:rPr>
              <a:t>.</a:t>
            </a:r>
          </a:p>
          <a:p>
            <a:pPr marL="158750" indent="0" algn="l">
              <a:buFontTx/>
              <a:buNone/>
            </a:pPr>
            <a:endParaRPr lang="en-US" b="0" i="0" u="none" strike="noStrike" dirty="0">
              <a:solidFill>
                <a:srgbClr val="000000"/>
              </a:solidFill>
              <a:effectLst/>
              <a:latin typeface="system-ui"/>
            </a:endParaRPr>
          </a:p>
          <a:p>
            <a:pPr marL="158750" indent="0" algn="l">
              <a:buFontTx/>
              <a:buNone/>
            </a:pPr>
            <a:r>
              <a:rPr lang="en-US" b="1" i="0" u="none" strike="noStrike" baseline="30000" dirty="0">
                <a:solidFill>
                  <a:srgbClr val="000000"/>
                </a:solidFill>
                <a:effectLst/>
                <a:latin typeface="system-ui"/>
              </a:rPr>
              <a:t>16 </a:t>
            </a:r>
            <a:r>
              <a:rPr lang="en-US" b="0" i="0" u="none" strike="noStrike" dirty="0">
                <a:solidFill>
                  <a:srgbClr val="000000"/>
                </a:solidFill>
                <a:effectLst/>
                <a:latin typeface="system-ui"/>
              </a:rPr>
              <a:t>»</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tal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manera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amó</a:t>
            </a:r>
            <a:r>
              <a:rPr lang="en-US" b="0" i="0" u="none" strike="noStrike" dirty="0">
                <a:solidFill>
                  <a:srgbClr val="000000"/>
                </a:solidFill>
                <a:effectLst/>
                <a:latin typeface="system-ui"/>
              </a:rPr>
              <a:t> Dios al </a:t>
            </a:r>
            <a:r>
              <a:rPr lang="en-US" b="0" i="0" u="none" strike="noStrike" dirty="0" err="1">
                <a:solidFill>
                  <a:srgbClr val="000000"/>
                </a:solidFill>
                <a:effectLst/>
                <a:latin typeface="system-ui"/>
              </a:rPr>
              <a:t>mundo</a:t>
            </a:r>
            <a:r>
              <a:rPr lang="en-US" b="0" i="0" u="none" strike="noStrike" dirty="0">
                <a:solidFill>
                  <a:srgbClr val="000000"/>
                </a:solidFill>
                <a:effectLst/>
                <a:latin typeface="system-ui"/>
              </a:rPr>
              <a:t>, que ha dado 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Hijo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unigénito</a:t>
            </a:r>
            <a:r>
              <a:rPr lang="en-US" b="0" i="0" u="none" strike="noStrike" dirty="0">
                <a:solidFill>
                  <a:srgbClr val="000000"/>
                </a:solidFill>
                <a:effectLst/>
                <a:latin typeface="system-ui"/>
              </a:rPr>
              <a:t>, para que </a:t>
            </a:r>
            <a:r>
              <a:rPr lang="en-US" b="0" i="0" u="none" strike="noStrike" dirty="0" err="1">
                <a:solidFill>
                  <a:srgbClr val="000000"/>
                </a:solidFill>
                <a:effectLst/>
                <a:latin typeface="system-ui"/>
              </a:rPr>
              <a:t>todo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aquel</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él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cree</a:t>
            </a:r>
            <a:r>
              <a:rPr lang="en-US" b="0" i="0" u="none" strike="noStrike" dirty="0">
                <a:solidFill>
                  <a:srgbClr val="000000"/>
                </a:solidFill>
                <a:effectLst/>
                <a:latin typeface="system-ui"/>
              </a:rPr>
              <a:t> no se </a:t>
            </a:r>
            <a:r>
              <a:rPr lang="en-US" b="0" i="0" u="none" strike="noStrike" dirty="0" err="1">
                <a:solidFill>
                  <a:srgbClr val="000000"/>
                </a:solidFill>
                <a:effectLst/>
                <a:latin typeface="system-ui"/>
              </a:rPr>
              <a:t>pierda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sino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tenga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vida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eterna</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17 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Dios no </a:t>
            </a:r>
            <a:r>
              <a:rPr lang="en-US" b="0" i="0" u="none" strike="noStrike" dirty="0" err="1">
                <a:solidFill>
                  <a:srgbClr val="000000"/>
                </a:solidFill>
                <a:effectLst/>
                <a:latin typeface="system-ui"/>
              </a:rPr>
              <a:t>envió</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Hijo</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mundo</a:t>
            </a:r>
            <a:r>
              <a:rPr lang="en-US" b="0" i="0" u="none" strike="noStrike" dirty="0">
                <a:solidFill>
                  <a:srgbClr val="000000"/>
                </a:solidFill>
                <a:effectLst/>
                <a:latin typeface="system-ui"/>
              </a:rPr>
              <a:t> para </a:t>
            </a:r>
            <a:r>
              <a:rPr lang="en-US" b="0" i="0" u="none" strike="noStrike" dirty="0" err="1">
                <a:solidFill>
                  <a:srgbClr val="000000"/>
                </a:solidFill>
                <a:effectLst/>
                <a:latin typeface="system-ui"/>
              </a:rPr>
              <a:t>condenar</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mundo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sino</a:t>
            </a:r>
            <a:r>
              <a:rPr lang="en-US" b="0" i="0" u="none" strike="noStrike" dirty="0">
                <a:solidFill>
                  <a:srgbClr val="000000"/>
                </a:solidFill>
                <a:effectLst/>
                <a:latin typeface="system-ui"/>
              </a:rPr>
              <a:t> para que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mundo</a:t>
            </a:r>
            <a:r>
              <a:rPr lang="en-US" b="0" i="0" u="none" strike="noStrike" dirty="0">
                <a:solidFill>
                  <a:srgbClr val="000000"/>
                </a:solidFill>
                <a:effectLst/>
                <a:latin typeface="system-ui"/>
              </a:rPr>
              <a:t> sea salvo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él</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18 </a:t>
            </a:r>
            <a:r>
              <a:rPr lang="en-US" b="0" i="0" u="none" strike="noStrike" dirty="0">
                <a:solidFill>
                  <a:srgbClr val="000000"/>
                </a:solidFill>
                <a:effectLst/>
                <a:latin typeface="system-ui"/>
              </a:rPr>
              <a:t>El que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él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cree</a:t>
            </a:r>
            <a:r>
              <a:rPr lang="en-US" b="0" i="0" u="none" strike="noStrike" dirty="0">
                <a:solidFill>
                  <a:srgbClr val="000000"/>
                </a:solidFill>
                <a:effectLst/>
                <a:latin typeface="system-ui"/>
              </a:rPr>
              <a:t>, no es </a:t>
            </a:r>
            <a:r>
              <a:rPr lang="en-US" b="0" i="0" u="none" strike="noStrike" dirty="0" err="1">
                <a:solidFill>
                  <a:srgbClr val="000000"/>
                </a:solidFill>
                <a:effectLst/>
                <a:latin typeface="system-ui"/>
              </a:rPr>
              <a:t>condenado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pero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que no </a:t>
            </a:r>
            <a:r>
              <a:rPr lang="en-US" b="0" i="0" u="none" strike="noStrike" dirty="0" err="1">
                <a:solidFill>
                  <a:srgbClr val="000000"/>
                </a:solidFill>
                <a:effectLst/>
                <a:latin typeface="system-ui"/>
              </a:rPr>
              <a:t>cree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ya</a:t>
            </a:r>
            <a:r>
              <a:rPr lang="en-US" b="0" i="0" u="none" strike="noStrike" dirty="0">
                <a:solidFill>
                  <a:srgbClr val="000000"/>
                </a:solidFill>
                <a:effectLst/>
                <a:latin typeface="system-ui"/>
              </a:rPr>
              <a:t> ha </a:t>
            </a:r>
            <a:r>
              <a:rPr lang="en-US" b="0" i="0" u="none" strike="noStrike" dirty="0" err="1">
                <a:solidFill>
                  <a:srgbClr val="000000"/>
                </a:solidFill>
                <a:effectLst/>
                <a:latin typeface="system-ui"/>
              </a:rPr>
              <a:t>sido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condenado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no ha </a:t>
            </a:r>
            <a:r>
              <a:rPr lang="en-US" b="0" i="0" u="none" strike="noStrike" dirty="0" err="1">
                <a:solidFill>
                  <a:srgbClr val="000000"/>
                </a:solidFill>
                <a:effectLst/>
                <a:latin typeface="system-ui"/>
              </a:rPr>
              <a:t>creído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nombre</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unigénito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Hijo</a:t>
            </a:r>
            <a:r>
              <a:rPr lang="en-US" b="0" i="0" u="none" strike="noStrike" dirty="0">
                <a:solidFill>
                  <a:srgbClr val="000000"/>
                </a:solidFill>
                <a:effectLst/>
                <a:latin typeface="system-ui"/>
              </a:rPr>
              <a:t> de Dios. </a:t>
            </a:r>
            <a:r>
              <a:rPr lang="en-US" b="1" i="0" u="none" strike="noStrike" baseline="30000" dirty="0">
                <a:solidFill>
                  <a:srgbClr val="000000"/>
                </a:solidFill>
                <a:effectLst/>
                <a:latin typeface="system-ui"/>
              </a:rPr>
              <a:t>19 </a:t>
            </a:r>
            <a:r>
              <a:rPr lang="en-US" b="0" i="0" u="none" strike="noStrike" dirty="0">
                <a:solidFill>
                  <a:srgbClr val="000000"/>
                </a:solidFill>
                <a:effectLst/>
                <a:latin typeface="system-ui"/>
              </a:rPr>
              <a:t>Y </a:t>
            </a:r>
            <a:r>
              <a:rPr lang="en-US" b="0" i="0" u="none" strike="noStrike" dirty="0" err="1">
                <a:solidFill>
                  <a:srgbClr val="000000"/>
                </a:solidFill>
                <a:effectLst/>
                <a:latin typeface="system-ui"/>
              </a:rPr>
              <a:t>ésta</a:t>
            </a:r>
            <a:r>
              <a:rPr lang="en-US" b="0" i="0" u="none" strike="noStrike" dirty="0">
                <a:solidFill>
                  <a:srgbClr val="000000"/>
                </a:solidFill>
                <a:effectLst/>
                <a:latin typeface="system-ui"/>
              </a:rPr>
              <a:t> es la </a:t>
            </a:r>
            <a:r>
              <a:rPr lang="en-US" b="0" i="0" u="none" strike="noStrike" dirty="0" err="1">
                <a:solidFill>
                  <a:srgbClr val="000000"/>
                </a:solidFill>
                <a:effectLst/>
                <a:latin typeface="system-ui"/>
              </a:rPr>
              <a:t>condenación</a:t>
            </a:r>
            <a:r>
              <a:rPr lang="en-US" b="0" i="0" u="none" strike="noStrike" dirty="0">
                <a:solidFill>
                  <a:srgbClr val="000000"/>
                </a:solidFill>
                <a:effectLst/>
                <a:latin typeface="system-ui"/>
              </a:rPr>
              <a:t>: que la luz vino al </a:t>
            </a:r>
            <a:r>
              <a:rPr lang="en-US" b="0" i="0" u="none" strike="noStrike" dirty="0" err="1">
                <a:solidFill>
                  <a:srgbClr val="000000"/>
                </a:solidFill>
                <a:effectLst/>
                <a:latin typeface="system-ui"/>
              </a:rPr>
              <a:t>mundo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pero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hombres </a:t>
            </a:r>
            <a:r>
              <a:rPr lang="en-US" b="0" i="0" u="none" strike="noStrike" dirty="0" err="1">
                <a:solidFill>
                  <a:srgbClr val="000000"/>
                </a:solidFill>
                <a:effectLst/>
                <a:latin typeface="system-ui"/>
              </a:rPr>
              <a:t>amaron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más</a:t>
            </a:r>
            <a:r>
              <a:rPr lang="en-US" b="0" i="0" u="none" strike="noStrike" dirty="0">
                <a:solidFill>
                  <a:srgbClr val="000000"/>
                </a:solidFill>
                <a:effectLst/>
                <a:latin typeface="system-ui"/>
              </a:rPr>
              <a:t> las </a:t>
            </a:r>
            <a:r>
              <a:rPr lang="en-US" b="0" i="0" u="none" strike="noStrike" dirty="0" err="1">
                <a:solidFill>
                  <a:srgbClr val="000000"/>
                </a:solidFill>
                <a:effectLst/>
                <a:latin typeface="system-ui"/>
              </a:rPr>
              <a:t>tinieblas</a:t>
            </a:r>
            <a:r>
              <a:rPr lang="en-US" b="0" i="0" u="none" strike="noStrike" dirty="0">
                <a:solidFill>
                  <a:srgbClr val="000000"/>
                </a:solidFill>
                <a:effectLst/>
                <a:latin typeface="system-ui"/>
              </a:rPr>
              <a:t> que la luz,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sus </a:t>
            </a:r>
            <a:r>
              <a:rPr lang="en-US" b="0" i="0" u="none" strike="noStrike" dirty="0" err="1">
                <a:solidFill>
                  <a:srgbClr val="000000"/>
                </a:solidFill>
                <a:effectLst/>
                <a:latin typeface="system-ui"/>
              </a:rPr>
              <a:t>obras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eran</a:t>
            </a:r>
            <a:r>
              <a:rPr lang="en-US" b="0" i="0" u="none" strike="noStrike" dirty="0">
                <a:solidFill>
                  <a:srgbClr val="000000"/>
                </a:solidFill>
                <a:effectLst/>
                <a:latin typeface="system-ui"/>
              </a:rPr>
              <a:t> malas. </a:t>
            </a:r>
            <a:r>
              <a:rPr lang="en-US" b="1" i="0" u="none" strike="noStrike" baseline="30000" dirty="0">
                <a:solidFill>
                  <a:srgbClr val="000000"/>
                </a:solidFill>
                <a:effectLst/>
                <a:latin typeface="system-ui"/>
              </a:rPr>
              <a:t>20 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todo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aquel</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hace</a:t>
            </a:r>
            <a:r>
              <a:rPr lang="en-US" b="0" i="0" u="none" strike="noStrike" dirty="0">
                <a:solidFill>
                  <a:srgbClr val="000000"/>
                </a:solidFill>
                <a:effectLst/>
                <a:latin typeface="system-ui"/>
              </a:rPr>
              <a:t> lo </a:t>
            </a:r>
            <a:r>
              <a:rPr lang="en-US" b="0" i="0" u="none" strike="noStrike" dirty="0" err="1">
                <a:solidFill>
                  <a:srgbClr val="000000"/>
                </a:solidFill>
                <a:effectLst/>
                <a:latin typeface="system-ui"/>
              </a:rPr>
              <a:t>malo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aborrece</a:t>
            </a:r>
            <a:r>
              <a:rPr lang="en-US" b="0" i="0" u="none" strike="noStrike" dirty="0">
                <a:solidFill>
                  <a:srgbClr val="000000"/>
                </a:solidFill>
                <a:effectLst/>
                <a:latin typeface="system-ui"/>
              </a:rPr>
              <a:t> la luz y no se </a:t>
            </a:r>
            <a:r>
              <a:rPr lang="en-US" b="0" i="0" u="none" strike="noStrike" dirty="0" err="1">
                <a:solidFill>
                  <a:srgbClr val="000000"/>
                </a:solidFill>
                <a:effectLst/>
                <a:latin typeface="system-ui"/>
              </a:rPr>
              <a:t>acerca</a:t>
            </a:r>
            <a:r>
              <a:rPr lang="en-US" b="0" i="0" u="none" strike="noStrike" dirty="0">
                <a:solidFill>
                  <a:srgbClr val="000000"/>
                </a:solidFill>
                <a:effectLst/>
                <a:latin typeface="system-ui"/>
              </a:rPr>
              <a:t> a la luz, para que sus </a:t>
            </a:r>
            <a:r>
              <a:rPr lang="en-US" b="0" i="0" u="none" strike="noStrike" dirty="0" err="1">
                <a:solidFill>
                  <a:srgbClr val="000000"/>
                </a:solidFill>
                <a:effectLst/>
                <a:latin typeface="system-ui"/>
              </a:rPr>
              <a:t>obras</a:t>
            </a:r>
            <a:r>
              <a:rPr lang="en-US" b="0" i="0" u="none" strike="noStrike" dirty="0">
                <a:solidFill>
                  <a:srgbClr val="000000"/>
                </a:solidFill>
                <a:effectLst/>
                <a:latin typeface="system-ui"/>
              </a:rPr>
              <a:t> no </a:t>
            </a:r>
            <a:r>
              <a:rPr lang="en-US" b="0" i="0" u="none" strike="noStrike" dirty="0" err="1">
                <a:solidFill>
                  <a:srgbClr val="000000"/>
                </a:solidFill>
                <a:effectLst/>
                <a:latin typeface="system-ui"/>
              </a:rPr>
              <a:t>sean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reprendidas</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21 </a:t>
            </a:r>
            <a:r>
              <a:rPr lang="en-US" b="0" i="0" u="none" strike="noStrike" dirty="0">
                <a:solidFill>
                  <a:srgbClr val="000000"/>
                </a:solidFill>
                <a:effectLst/>
                <a:latin typeface="system-ui"/>
              </a:rPr>
              <a:t>Pero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practica</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verdad</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viene</a:t>
            </a:r>
            <a:r>
              <a:rPr lang="en-US" b="0" i="0" u="none" strike="noStrike" dirty="0">
                <a:solidFill>
                  <a:srgbClr val="000000"/>
                </a:solidFill>
                <a:effectLst/>
                <a:latin typeface="system-ui"/>
              </a:rPr>
              <a:t> a la luz, para que sea </a:t>
            </a:r>
            <a:r>
              <a:rPr lang="en-US" b="0" i="0" u="none" strike="noStrike" dirty="0" err="1">
                <a:solidFill>
                  <a:srgbClr val="000000"/>
                </a:solidFill>
                <a:effectLst/>
                <a:latin typeface="system-ui"/>
              </a:rPr>
              <a:t>evidente</a:t>
            </a:r>
            <a:r>
              <a:rPr lang="en-US" b="0" i="0" u="none" strike="noStrike" dirty="0">
                <a:solidFill>
                  <a:srgbClr val="000000"/>
                </a:solidFill>
                <a:effectLst/>
                <a:latin typeface="system-ui"/>
              </a:rPr>
              <a:t> que sus </a:t>
            </a:r>
            <a:r>
              <a:rPr lang="en-US" b="0" i="0" u="none" strike="noStrike" dirty="0" err="1">
                <a:solidFill>
                  <a:srgbClr val="000000"/>
                </a:solidFill>
                <a:effectLst/>
                <a:latin typeface="system-ui"/>
              </a:rPr>
              <a:t>obras</a:t>
            </a:r>
            <a:r>
              <a:rPr lang="en-US" b="0" i="0" u="none" strike="noStrike" dirty="0">
                <a:solidFill>
                  <a:srgbClr val="000000"/>
                </a:solidFill>
                <a:effectLst/>
                <a:latin typeface="system-ui"/>
              </a:rPr>
              <a:t> son </a:t>
            </a:r>
            <a:r>
              <a:rPr lang="en-US" b="0" i="0" u="none" strike="noStrike" dirty="0" err="1">
                <a:solidFill>
                  <a:srgbClr val="000000"/>
                </a:solidFill>
                <a:effectLst/>
                <a:latin typeface="system-ui"/>
              </a:rPr>
              <a:t>hechas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Dios.»</a:t>
            </a:r>
          </a:p>
          <a:p>
            <a:pPr algn="l"/>
            <a:endParaRPr lang="en-US" b="0" i="0" u="none" strike="noStrike" dirty="0">
              <a:solidFill>
                <a:srgbClr val="000000"/>
              </a:solidFill>
              <a:effectLst/>
              <a:latin typeface="system-ui"/>
            </a:endParaRP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13</a:t>
            </a:fld>
            <a:endParaRPr lang="en-US"/>
          </a:p>
        </p:txBody>
      </p:sp>
    </p:spTree>
    <p:extLst>
      <p:ext uri="{BB962C8B-B14F-4D97-AF65-F5344CB8AC3E}">
        <p14:creationId xmlns:p14="http://schemas.microsoft.com/office/powerpoint/2010/main" val="298431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6d1a1029c0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1000"/>
              </a:spcAft>
              <a:buClr>
                <a:schemeClr val="dk1"/>
              </a:buClr>
              <a:buSzPts val="1100"/>
              <a:buFont typeface="Arial"/>
              <a:buNone/>
              <a:tabLst/>
              <a:defRPr/>
            </a:pPr>
            <a:r>
              <a:rPr lang="es-ES" sz="1800" dirty="0">
                <a:effectLst/>
                <a:latin typeface="Calibri" panose="020F0502020204030204" pitchFamily="34" charset="0"/>
                <a:ea typeface="Calibri" panose="020F0502020204030204" pitchFamily="34" charset="0"/>
              </a:rPr>
              <a:t>3. “Considerar”</a:t>
            </a:r>
            <a:endParaRPr lang="en-US" sz="18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59" name="Google Shape;159;g26d1a1029c0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6d1a1029c0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1. ¿Quiénes son los personajes de esta historia?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Juan 2:13-25 - Jesús; los cambistas, los discípulos, los judíos; los muchos que creyeron en Jesús al ver las señales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Juan 3:1-21 - el Espíritu, Nicodemo: Un fariseo muy importante; defendió a</a:t>
            </a:r>
          </a:p>
          <a:p>
            <a:pPr marL="171450" marR="0" lvl="0" indent="-171450"/>
            <a:r>
              <a:rPr lang="es-ES" sz="1100" dirty="0">
                <a:effectLst/>
                <a:latin typeface="Calibri" panose="020F0502020204030204" pitchFamily="34" charset="0"/>
                <a:ea typeface="Calibri" panose="020F0502020204030204" pitchFamily="34" charset="0"/>
              </a:rPr>
              <a:t>Jesús delante de los fariseos y fue criticado por eso; apoyó en sepultar a Jesús,</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0"/>
              </a:spcAft>
              <a:buSzPts val="1100"/>
              <a:buNone/>
            </a:pPr>
            <a:endParaRPr dirty="0">
              <a:solidFill>
                <a:schemeClr val="dk1"/>
              </a:solidFill>
              <a:latin typeface="Calibri"/>
              <a:ea typeface="Calibri"/>
              <a:cs typeface="Calibri"/>
              <a:sym typeface="Calibri"/>
            </a:endParaRPr>
          </a:p>
        </p:txBody>
      </p:sp>
      <p:sp>
        <p:nvSpPr>
          <p:cNvPr id="170" name="Google Shape;170;g26d1a1029c0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d1a1029c0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2. ¿Cuáles son los objetos de esta historia?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Los animales: ovejas, bueyes, palomas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Un azote de cuerdas; las monedas y las mesas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serpiente en el desierto</a:t>
            </a:r>
            <a:endParaRPr lang="en-US" sz="11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dirty="0">
              <a:solidFill>
                <a:schemeClr val="dk1"/>
              </a:solidFill>
              <a:latin typeface="Calibri"/>
              <a:ea typeface="Calibri"/>
              <a:cs typeface="Calibri"/>
              <a:sym typeface="Calibri"/>
            </a:endParaRPr>
          </a:p>
        </p:txBody>
      </p:sp>
      <p:sp>
        <p:nvSpPr>
          <p:cNvPr id="182" name="Google Shape;182;g26d1a1029c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6d1a1029c0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3. ¿Dónde ocurrió la historia?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subió a Jerusalén; en el templo</a:t>
            </a:r>
            <a:endParaRPr lang="en-US" sz="11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194" name="Google Shape;194;g26d1a1029c0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d1a1029c0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4. ¿Cuándo ocurrió la historia?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Antes de la Pascua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Nicodemo vino de noche a ver a Jesús</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206" name="Google Shape;206;g26d1a1029c0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6d1a1029c0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5. ¿Cuál es el problema?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Han convertido el templo en un mercado</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Nicodemo es fariseo, pero no entiende el reino de Dios</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0"/>
              </a:spcAft>
              <a:buSzPts val="1100"/>
              <a:buNone/>
            </a:pPr>
            <a:endParaRPr dirty="0">
              <a:solidFill>
                <a:schemeClr val="dk1"/>
              </a:solidFill>
              <a:latin typeface="Calibri"/>
              <a:ea typeface="Calibri"/>
              <a:cs typeface="Calibri"/>
              <a:sym typeface="Calibri"/>
            </a:endParaRPr>
          </a:p>
        </p:txBody>
      </p:sp>
      <p:sp>
        <p:nvSpPr>
          <p:cNvPr id="218" name="Google Shape;218;g26d1a1029c0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e621378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2ae621378b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BIENVENIDA Y ORACIÓN</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1. Saludos</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d1a1029c0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6. ¿Se resuelve el problema? ¿Cómo?</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limpia el templo</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proclama la salvación a Nicodemo</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0"/>
              </a:spcAft>
              <a:buNone/>
            </a:pPr>
            <a:endParaRPr dirty="0">
              <a:solidFill>
                <a:schemeClr val="dk1"/>
              </a:solidFill>
              <a:latin typeface="Calibri"/>
              <a:ea typeface="Calibri"/>
              <a:cs typeface="Calibri"/>
              <a:sym typeface="Calibri"/>
            </a:endParaRPr>
          </a:p>
        </p:txBody>
      </p:sp>
      <p:sp>
        <p:nvSpPr>
          <p:cNvPr id="230" name="Google Shape;230;g26d1a1029c0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6ba99a7413_0_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100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4. “Consolidar”</a:t>
            </a:r>
            <a:endParaRPr lang="en-US" sz="18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242" name="Google Shape;242;g26ba99a7413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1. ¿Cuál es el punto principal de la historia?</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Jesús purificó la casa de su Padres y enseñó el evangelio a Nicodemo.</a:t>
            </a:r>
            <a:r>
              <a:rPr lang="en-US" dirty="0">
                <a:effectLst/>
              </a:rPr>
              <a:t> </a:t>
            </a:r>
            <a:endParaRPr dirty="0">
              <a:solidFill>
                <a:schemeClr val="dk1"/>
              </a:solidFill>
              <a:latin typeface="Calibri"/>
              <a:ea typeface="Calibri"/>
              <a:cs typeface="Calibri"/>
              <a:sym typeface="Calibri"/>
            </a:endParaRPr>
          </a:p>
        </p:txBody>
      </p:sp>
      <p:sp>
        <p:nvSpPr>
          <p:cNvPr id="253" name="Google Shape;25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2. ¿Qué pecado veo en esta historia y confieso en mi vida?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No soy celoso por la casa y la obra de Dios.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pueblo judío había convertido la casa de Dios en un mercado, un negocio.  Necesitamos reconocer que la misma tentación existe hoy en día.  Tantos líderes caen en la trampa del amor al dinero.  Tantos ministerios terminan siendo Negocios.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O estudiamos la Biblia sin entender lo básico, como Nicodemo.</a:t>
            </a:r>
            <a:endParaRPr lang="en-US" sz="11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endParaRPr dirty="0">
              <a:solidFill>
                <a:schemeClr val="dk1"/>
              </a:solidFill>
              <a:latin typeface="Calibri"/>
              <a:ea typeface="Calibri"/>
              <a:cs typeface="Calibri"/>
              <a:sym typeface="Calibri"/>
            </a:endParaRPr>
          </a:p>
        </p:txBody>
      </p:sp>
      <p:sp>
        <p:nvSpPr>
          <p:cNvPr id="265" name="Google Shape;26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3. ¿En qué versos y palabras de esta historia veo el amor de Dios hacia m?</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pasión de Jesús por la casa y la obra de su Padre- su perfección toma el lugar de mis debilidades.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Dios tanto amó al mundo.  Y dio a su Hijo unigénito para que yo creyera en él y tuviera la vida eterna.   </a:t>
            </a:r>
            <a:endParaRPr dirty="0">
              <a:solidFill>
                <a:schemeClr val="dk1"/>
              </a:solidFill>
              <a:latin typeface="Calibri"/>
              <a:ea typeface="Calibri"/>
              <a:cs typeface="Calibri"/>
              <a:sym typeface="Calibri"/>
            </a:endParaRPr>
          </a:p>
        </p:txBody>
      </p:sp>
      <p:sp>
        <p:nvSpPr>
          <p:cNvPr id="277" name="Google Shape;27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4. ¿Qué pediré que Dios obre en mí para poner en práctica su Palabra?</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 hacer lo posible para que la iglesia se enfoque en la palabra, en la adoración, y en la oración.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 predicar las buenas nuevas de Juan 3:16 a cuantas más personas sea posible.</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0"/>
              </a:spcAft>
              <a:buNone/>
            </a:pPr>
            <a:endParaRPr dirty="0">
              <a:solidFill>
                <a:schemeClr val="dk1"/>
              </a:solidFill>
              <a:latin typeface="Calibri"/>
              <a:ea typeface="Calibri"/>
              <a:cs typeface="Calibri"/>
              <a:sym typeface="Calibri"/>
            </a:endParaRPr>
          </a:p>
        </p:txBody>
      </p:sp>
      <p:sp>
        <p:nvSpPr>
          <p:cNvPr id="289" name="Google Shape;28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6ba99a7413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Conclusión</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1. Encargar la tarea</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Ver el siguiente video para la lección 7: </a:t>
            </a:r>
            <a:r>
              <a:rPr lang="es-ES" sz="1800" dirty="0">
                <a:solidFill>
                  <a:srgbClr val="1155CC"/>
                </a:solidFill>
                <a:effectLst/>
                <a:latin typeface="Calibri" panose="020F0502020204030204" pitchFamily="34" charset="0"/>
                <a:ea typeface="Calibri" panose="020F0502020204030204" pitchFamily="34" charset="0"/>
                <a:hlinkClick r:id="rId3"/>
              </a:rPr>
              <a:t>https://www.youtube.com/watch?v=PxPazQ8vIzo</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Leer Lucas 4:14-30 en sus Biblias</a:t>
            </a:r>
            <a:endParaRPr lang="en-US" sz="1800" dirty="0">
              <a:effectLst/>
              <a:latin typeface="Calibri" panose="020F0502020204030204" pitchFamily="34" charset="0"/>
              <a:ea typeface="Calibri" panose="020F0502020204030204" pitchFamily="34" charset="0"/>
            </a:endParaRPr>
          </a:p>
          <a:p>
            <a:pPr marL="285750" marR="0" lvl="0" indent="-285750"/>
            <a:r>
              <a:rPr lang="es-PY" sz="1800" dirty="0">
                <a:effectLst/>
                <a:latin typeface="Calibri" panose="020F0502020204030204" pitchFamily="34" charset="0"/>
                <a:ea typeface="Calibri" panose="020F0502020204030204" pitchFamily="34" charset="0"/>
              </a:rPr>
              <a:t>Escribir la historia de Lucas 4:14-30 en sus propias palabras y venir a la clase listo para compartir.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600"/>
              </a:spcBef>
              <a:spcAft>
                <a:spcPts val="600"/>
              </a:spcAft>
              <a:buSzPts val="1100"/>
              <a:buNone/>
            </a:pPr>
            <a:endParaRPr b="1" dirty="0">
              <a:solidFill>
                <a:schemeClr val="dk1"/>
              </a:solidFill>
              <a:latin typeface="Calibri"/>
              <a:ea typeface="Calibri"/>
              <a:cs typeface="Calibri"/>
              <a:sym typeface="Calibri"/>
            </a:endParaRPr>
          </a:p>
        </p:txBody>
      </p:sp>
      <p:sp>
        <p:nvSpPr>
          <p:cNvPr id="309" name="Google Shape;309;g26ba99a7413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adf147660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 2. Oración de clausura</a:t>
            </a:r>
            <a:endParaRPr lang="en-US" sz="1800" dirty="0">
              <a:effectLst/>
              <a:latin typeface="Calibri" panose="020F0502020204030204" pitchFamily="34" charset="0"/>
              <a:ea typeface="Calibri" panose="020F0502020204030204" pitchFamily="34" charset="0"/>
            </a:endParaRPr>
          </a:p>
        </p:txBody>
      </p:sp>
      <p:sp>
        <p:nvSpPr>
          <p:cNvPr id="319" name="Google Shape;319;g2adf14766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adf147660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 3. Despedida</a:t>
            </a:r>
            <a:endParaRPr lang="en-US" sz="1800" dirty="0">
              <a:effectLst/>
              <a:latin typeface="Calibri" panose="020F0502020204030204" pitchFamily="34" charset="0"/>
              <a:ea typeface="Calibri" panose="020F0502020204030204" pitchFamily="34" charset="0"/>
            </a:endParaRPr>
          </a:p>
          <a:p>
            <a:pPr marL="914400" lvl="0" indent="-298450" algn="l" rtl="0">
              <a:lnSpc>
                <a:spcPct val="100000"/>
              </a:lnSpc>
              <a:spcBef>
                <a:spcPts val="0"/>
              </a:spcBef>
              <a:spcAft>
                <a:spcPts val="600"/>
              </a:spcAft>
              <a:buClr>
                <a:schemeClr val="dk1"/>
              </a:buClr>
              <a:buSzPts val="1100"/>
              <a:buFont typeface="Calibri"/>
              <a:buAutoNum type="arabicPeriod" startAt="3"/>
            </a:pPr>
            <a:endParaRPr lang="en-US" dirty="0"/>
          </a:p>
        </p:txBody>
      </p:sp>
      <p:sp>
        <p:nvSpPr>
          <p:cNvPr id="327" name="Google Shape;327;g2adf147660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spcBef>
                <a:spcPts val="0"/>
              </a:spcBef>
              <a:spcAft>
                <a:spcPts val="0"/>
              </a:spcAft>
              <a:buClr>
                <a:schemeClr val="dk1"/>
              </a:buClr>
              <a:buSzPts val="1100"/>
              <a:buFont typeface="Arial"/>
              <a:buNone/>
            </a:pPr>
            <a:endParaRPr b="1" u="sng" dirty="0">
              <a:solidFill>
                <a:schemeClr val="dk1"/>
              </a:solidFill>
              <a:latin typeface="Calibri"/>
              <a:ea typeface="Calibri"/>
              <a:cs typeface="Calibri"/>
              <a:sym typeface="Calibri"/>
            </a:endParaRPr>
          </a:p>
        </p:txBody>
      </p:sp>
      <p:sp>
        <p:nvSpPr>
          <p:cNvPr id="335" name="Google Shape;335;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cs typeface="Calibri" panose="020F0502020204030204" pitchFamily="34" charset="0"/>
              </a:rPr>
              <a:t>2. Introducción breve a la lección</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3. Oración </a:t>
            </a:r>
            <a:br>
              <a:rPr lang="es-E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171450" indent="0">
              <a:spcAft>
                <a:spcPts val="1000"/>
              </a:spcAft>
              <a:buFontTx/>
              <a:buNone/>
            </a:pPr>
            <a:r>
              <a:rPr lang="es-ES" sz="1800" dirty="0">
                <a:effectLst/>
                <a:latin typeface="Calibri" panose="020F0502020204030204" pitchFamily="34" charset="0"/>
                <a:ea typeface="Calibri" panose="020F0502020204030204" pitchFamily="34" charset="0"/>
              </a:rPr>
              <a:t>Amado Jesús, tú nos has enseñado que no aceptas una adoración externa que permite abusos como los condenados por Jesús en el templo. Pero también tienes otro mensaje para nosotros que es aún más importante. Ayúdame a creer siempre y solamente en ti, el Hijo que Dios envió en su amor para que yo tenga vida eterna contigo en el cielo. Amén.</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indent="0">
              <a:buFontTx/>
              <a:buNone/>
            </a:pPr>
            <a:r>
              <a:rPr lang="es-ES"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DE LECCIÓN 6</a:t>
            </a:r>
            <a:endParaRPr lang="en-US" sz="1800" b="1" u="sng" dirty="0">
              <a:solidFill>
                <a:srgbClr val="000000"/>
              </a:solidFill>
              <a:effectLst/>
              <a:latin typeface="Calibri" panose="020F0502020204030204" pitchFamily="34" charset="0"/>
              <a:ea typeface="Calibri" panose="020F0502020204030204" pitchFamily="34" charset="0"/>
              <a:cs typeface="Arial"/>
            </a:endParaRPr>
          </a:p>
          <a:p>
            <a:pPr marL="0" marR="171450" indent="0">
              <a:buFontTx/>
              <a:buNone/>
            </a:pPr>
            <a:endParaRPr lang="en-US" sz="1800" b="1" u="sng" dirty="0">
              <a:solidFill>
                <a:srgbClr val="000000"/>
              </a:solidFill>
              <a:effectLst/>
              <a:latin typeface="Calibri" panose="020F0502020204030204" pitchFamily="34" charset="0"/>
              <a:ea typeface="Calibri" panose="020F0502020204030204" pitchFamily="34" charset="0"/>
              <a:cs typeface="Arial"/>
            </a:endParaRPr>
          </a:p>
          <a:p>
            <a:pPr marL="0" marR="17145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Compartir ejemplos de “Captar” para Juan 2:13-25 – Juan 3:1-21</a:t>
            </a:r>
            <a:endParaRPr lang="en-US" sz="1800" b="1" dirty="0">
              <a:effectLst/>
              <a:latin typeface="Calibri" panose="020F0502020204030204" pitchFamily="34" charset="0"/>
              <a:ea typeface="Calibri" panose="020F0502020204030204" pitchFamily="34" charset="0"/>
            </a:endParaRPr>
          </a:p>
          <a:p>
            <a:pPr marL="0" marR="171450" indent="0">
              <a:buFontTx/>
              <a:buNone/>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Usar el método de las Cuatro “C” para leer y entender Juan 2:13-25 – Juan 3:1-21.</a:t>
            </a:r>
            <a:endParaRPr lang="en-US" sz="1800" b="0" dirty="0">
              <a:solidFill>
                <a:srgbClr val="000000"/>
              </a:solidFill>
              <a:effectLst/>
              <a:latin typeface="Calibri" panose="020F0502020204030204" pitchFamily="34" charset="0"/>
              <a:ea typeface="Calibri" panose="020F0502020204030204" pitchFamily="34" charset="0"/>
              <a:cs typeface="Arial"/>
            </a:endParaRPr>
          </a:p>
          <a:p>
            <a:pPr marL="0" marR="171450" indent="0">
              <a:buFontTx/>
              <a:buNone/>
            </a:pPr>
            <a:endParaRPr b="1" dirty="0">
              <a:solidFill>
                <a:schemeClr val="dk1"/>
              </a:solidFill>
              <a:latin typeface="Calibri"/>
              <a:ea typeface="Calibri"/>
              <a:cs typeface="Calibri"/>
              <a:sym typeface="Calibri"/>
            </a:endParaRPr>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6d34d64f3b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El “Captar” es la introducción, el gancho que nos lleva al tema del día</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2. Pedir que los estudiantes crean ejemplos de un “Captar” para Juan 2:13-25 - Juan 3:1-21 pensando en distintos públicos. (pueden elegir una historia)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3. Utilizar sala de Grupos Pequeños en Zoom si es un grupo grande.</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4. Compartir sus intentos para CAPTAR la atención a base de Juan 2:13-25 – Juan 3:1-21.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301" name="Google Shape;301;g26d34d64f3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6EA1C840-1065-945C-76F3-BE1156C73F95}"/>
            </a:ext>
          </a:extLst>
        </p:cNvPr>
        <p:cNvGrpSpPr/>
        <p:nvPr/>
      </p:nvGrpSpPr>
      <p:grpSpPr>
        <a:xfrm>
          <a:off x="0" y="0"/>
          <a:ext cx="0" cy="0"/>
          <a:chOff x="0" y="0"/>
          <a:chExt cx="0" cy="0"/>
        </a:xfrm>
      </p:grpSpPr>
      <p:sp>
        <p:nvSpPr>
          <p:cNvPr id="124" name="Google Shape;124;p5:notes">
            <a:extLst>
              <a:ext uri="{FF2B5EF4-FFF2-40B4-BE49-F238E27FC236}">
                <a16:creationId xmlns:a16="http://schemas.microsoft.com/office/drawing/2014/main" id="{1E34E97A-6FA7-C89F-5C1E-196145AB40C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indent="0">
              <a:buFontTx/>
              <a:buNone/>
            </a:pPr>
            <a:r>
              <a:rPr lang="es-ES"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DE LECCIÓN 6</a:t>
            </a:r>
            <a:endParaRPr lang="en-US" sz="1800" b="1" u="sng" dirty="0">
              <a:solidFill>
                <a:srgbClr val="000000"/>
              </a:solidFill>
              <a:effectLst/>
              <a:latin typeface="Calibri" panose="020F0502020204030204" pitchFamily="34" charset="0"/>
              <a:ea typeface="Calibri" panose="020F0502020204030204" pitchFamily="34" charset="0"/>
              <a:cs typeface="Arial"/>
            </a:endParaRPr>
          </a:p>
          <a:p>
            <a:pPr marL="0" marR="171450" indent="0">
              <a:buFontTx/>
              <a:buNone/>
            </a:pPr>
            <a:endParaRPr lang="en-US" sz="1800" b="1" u="sng" dirty="0">
              <a:solidFill>
                <a:srgbClr val="000000"/>
              </a:solidFill>
              <a:effectLst/>
              <a:latin typeface="Calibri" panose="020F0502020204030204" pitchFamily="34" charset="0"/>
              <a:ea typeface="Calibri" panose="020F0502020204030204" pitchFamily="34" charset="0"/>
              <a:cs typeface="Arial"/>
            </a:endParaRPr>
          </a:p>
          <a:p>
            <a:pPr marL="0" marR="17145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Compartir ejemplos de “Captar” para Juan 2:13-25 – Juan 3:1-21</a:t>
            </a:r>
            <a:endParaRPr lang="en-US" sz="1800" b="0" dirty="0">
              <a:effectLst/>
              <a:latin typeface="Calibri" panose="020F0502020204030204" pitchFamily="34" charset="0"/>
              <a:ea typeface="Calibri" panose="020F0502020204030204" pitchFamily="34" charset="0"/>
            </a:endParaRPr>
          </a:p>
          <a:p>
            <a:pPr marL="0" marR="171450" indent="0">
              <a:buFontTx/>
              <a:buNone/>
            </a:pPr>
            <a:r>
              <a:rPr lang="es-E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Usar el método de las Cuatro “C” para leer y entender Juan 2:13-25 – Juan 3:1-21.</a:t>
            </a:r>
            <a:endParaRPr lang="en-US" sz="1800" b="1" dirty="0">
              <a:solidFill>
                <a:srgbClr val="000000"/>
              </a:solidFill>
              <a:effectLst/>
              <a:latin typeface="Calibri" panose="020F0502020204030204" pitchFamily="34" charset="0"/>
              <a:ea typeface="Calibri" panose="020F0502020204030204" pitchFamily="34" charset="0"/>
              <a:cs typeface="Arial"/>
            </a:endParaRPr>
          </a:p>
          <a:p>
            <a:pPr marL="0" marR="171450" indent="0">
              <a:buFontTx/>
              <a:buNone/>
            </a:pPr>
            <a:endParaRPr b="1" dirty="0">
              <a:solidFill>
                <a:schemeClr val="dk1"/>
              </a:solidFill>
              <a:latin typeface="Calibri"/>
              <a:ea typeface="Calibri"/>
              <a:cs typeface="Calibri"/>
              <a:sym typeface="Calibri"/>
            </a:endParaRPr>
          </a:p>
        </p:txBody>
      </p:sp>
      <p:sp>
        <p:nvSpPr>
          <p:cNvPr id="125" name="Google Shape;125;p5:notes">
            <a:extLst>
              <a:ext uri="{FF2B5EF4-FFF2-40B4-BE49-F238E27FC236}">
                <a16:creationId xmlns:a16="http://schemas.microsoft.com/office/drawing/2014/main" id="{3C525789-D035-F735-BA6E-CEB230131C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13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a:extLst>
            <a:ext uri="{FF2B5EF4-FFF2-40B4-BE49-F238E27FC236}">
              <a16:creationId xmlns:a16="http://schemas.microsoft.com/office/drawing/2014/main" id="{4937BC26-CC2C-FA2B-6DD2-69F339A54766}"/>
            </a:ext>
          </a:extLst>
        </p:cNvPr>
        <p:cNvGrpSpPr/>
        <p:nvPr/>
      </p:nvGrpSpPr>
      <p:grpSpPr>
        <a:xfrm>
          <a:off x="0" y="0"/>
          <a:ext cx="0" cy="0"/>
          <a:chOff x="0" y="0"/>
          <a:chExt cx="0" cy="0"/>
        </a:xfrm>
      </p:grpSpPr>
      <p:sp>
        <p:nvSpPr>
          <p:cNvPr id="143" name="Google Shape;143;g26c0eec2cfd_0_221:notes">
            <a:extLst>
              <a:ext uri="{FF2B5EF4-FFF2-40B4-BE49-F238E27FC236}">
                <a16:creationId xmlns:a16="http://schemas.microsoft.com/office/drawing/2014/main" id="{C42BAF94-3B91-072B-CCD1-00CBF35B42E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“Un ejemplo de Captar”</a:t>
            </a:r>
            <a:br>
              <a:rPr lang="es-E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El primer templo en Jerusalén fue construido por Salomón.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Fue destruido por los babilonios.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Lo volvieron a construir en los días de Esdras, unos 500 años antes de Cristo.</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En los tiempos del Rey Herodes, se amplió y se remodeló el templo, un proceso que tardó 80 años. Uno de los discípulos le dijo a Jesús: “¡Mira Maestro! ¡Qué piedras! ¡Qué edificios! ¿ves todos estos grandiosos edificios?” (Mc 13:1).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Herodes construyó grandes pórticos, áreas techadas y sostenidas por filas de hermosas columnas. A la sombra del Pórtico de Salomón, Jesús enseñó a la gente con mucha frecuencia (Juan 10:22). Después de su ascensión, los primeros cristianos siguieron reuniéndose allí (Hechos 5:12).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En un edificio en la parte sur del pórtico estaban los cambistas que se sentaban allí con los compradores y vendedores (Mc 11:15-16).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Por último, estaba el templo mismo. Éste estaba formado de las mismas dos partes que la antigua Tienda de reunión. Sólo a los sacerdotes se les permitía entrar al primer cuarto, al Lugar Santo. Separado por una cortina gruesa del Lugar Santo estaba el Lugar Santísimo, donde se guardaba el arca del pacto. La cortina entre esas dos áreas fue la que se rompió a la mitad al momento de la muerte de Jesús, simbolizando con eso que su muerte había vuelto a abrir el acceso a la presencia de Dios para todos los creyentes (Mt 27:51).</a:t>
            </a:r>
            <a:endParaRPr lang="en-US" sz="1800" dirty="0">
              <a:effectLst/>
              <a:latin typeface="Calibri" panose="020F0502020204030204" pitchFamily="34" charset="0"/>
              <a:ea typeface="Calibri" panose="020F0502020204030204" pitchFamily="34" charset="0"/>
            </a:endParaRPr>
          </a:p>
          <a:p>
            <a:pPr marL="285750" marR="0" indent="-285750"/>
            <a:r>
              <a:rPr lang="es-ES" sz="1800" i="1" dirty="0">
                <a:effectLst/>
                <a:latin typeface="Calibri" panose="020F0502020204030204" pitchFamily="34" charset="0"/>
                <a:ea typeface="Calibri" panose="020F0502020204030204" pitchFamily="34" charset="0"/>
              </a:rPr>
              <a:t>Thompson, Glen.   </a:t>
            </a:r>
            <a:r>
              <a:rPr lang="es-ES" sz="1800" dirty="0">
                <a:effectLst/>
                <a:latin typeface="Calibri" panose="020F0502020204030204" pitchFamily="34" charset="0"/>
                <a:ea typeface="Calibri" panose="020F0502020204030204" pitchFamily="34" charset="0"/>
              </a:rPr>
              <a:t>Fondo Bíblico, p.150  </a:t>
            </a:r>
            <a:r>
              <a:rPr lang="es-ES" sz="1800" dirty="0">
                <a:solidFill>
                  <a:srgbClr val="0563C1"/>
                </a:solidFill>
                <a:effectLst/>
                <a:latin typeface="Calibri" panose="020F0502020204030204" pitchFamily="34" charset="0"/>
                <a:ea typeface="Calibri" panose="020F0502020204030204" pitchFamily="34" charset="0"/>
                <a:hlinkClick r:id="rId3"/>
              </a:rPr>
              <a:t>https://wels2.blob.core.windows.net/cpv-recursos/FondoBiblico.pdf</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p:txBody>
      </p:sp>
      <p:sp>
        <p:nvSpPr>
          <p:cNvPr id="144" name="Google Shape;144;g26c0eec2cfd_0_221:notes">
            <a:extLst>
              <a:ext uri="{FF2B5EF4-FFF2-40B4-BE49-F238E27FC236}">
                <a16:creationId xmlns:a16="http://schemas.microsoft.com/office/drawing/2014/main" id="{7F321D0D-D6AA-3582-EC94-3EA17DDEFA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274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6c0eec2cfd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2. “Contar”</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&lt;Se cuenta la historia de Juan 2:13-25 y Juan 3:1-21.&gt;</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49" name="Google Shape;149;g26c0eec2cf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l="17153" t="8250" r="29537" b="8239"/>
          <a:stretch/>
        </p:blipFill>
        <p:spPr>
          <a:xfrm>
            <a:off x="6580094" y="810985"/>
            <a:ext cx="5007431" cy="5236029"/>
          </a:xfrm>
          <a:prstGeom prst="rect">
            <a:avLst/>
          </a:prstGeom>
          <a:noFill/>
          <a:ln>
            <a:noFill/>
          </a:ln>
        </p:spPr>
      </p:pic>
      <p:pic>
        <p:nvPicPr>
          <p:cNvPr id="87" name="Google Shape;87;p1"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89" name="Google Shape;89;p1"/>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fe of Jesus Christ: Cleansing the Temple">
            <a:extLst>
              <a:ext uri="{FF2B5EF4-FFF2-40B4-BE49-F238E27FC236}">
                <a16:creationId xmlns:a16="http://schemas.microsoft.com/office/drawing/2014/main" id="{4767F1A8-2373-F500-D35C-9513996CF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0"/>
            <a:ext cx="9732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75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erusalem stone - Wikipedia">
            <a:extLst>
              <a:ext uri="{FF2B5EF4-FFF2-40B4-BE49-F238E27FC236}">
                <a16:creationId xmlns:a16="http://schemas.microsoft.com/office/drawing/2014/main" id="{E1340196-EF1A-B5F9-13AA-1B2824DD1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0"/>
            <a:ext cx="8458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600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Evidence For Jesus' Resurrection, Part 4: Fact (2) The Empty Tomb">
            <a:extLst>
              <a:ext uri="{FF2B5EF4-FFF2-40B4-BE49-F238E27FC236}">
                <a16:creationId xmlns:a16="http://schemas.microsoft.com/office/drawing/2014/main" id="{9CAB3BE9-1399-CDC0-5375-8FB6C0B84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6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icodemus - Wikipedia">
            <a:extLst>
              <a:ext uri="{FF2B5EF4-FFF2-40B4-BE49-F238E27FC236}">
                <a16:creationId xmlns:a16="http://schemas.microsoft.com/office/drawing/2014/main" id="{CB58FF3A-E83E-E30B-C95F-D9AF1222E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668" y="-95521"/>
            <a:ext cx="8127492" cy="695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07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g26d1a1029c0_0_101"/>
          <p:cNvSpPr txBox="1"/>
          <p:nvPr/>
        </p:nvSpPr>
        <p:spPr>
          <a:xfrm>
            <a:off x="5838738" y="2050124"/>
            <a:ext cx="54780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162" name="Google Shape;162;g26d1a1029c0_0_101"/>
          <p:cNvCxnSpPr/>
          <p:nvPr/>
        </p:nvCxnSpPr>
        <p:spPr>
          <a:xfrm>
            <a:off x="4230827" y="3294976"/>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63" name="Google Shape;163;g26d1a1029c0_0_101"/>
          <p:cNvSpPr txBox="1"/>
          <p:nvPr/>
        </p:nvSpPr>
        <p:spPr>
          <a:xfrm>
            <a:off x="5838738" y="3592694"/>
            <a:ext cx="4857300" cy="128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88"/>
              <a:buFont typeface="Arial"/>
              <a:buNone/>
            </a:pPr>
            <a:r>
              <a:rPr lang="en-US" sz="3888">
                <a:solidFill>
                  <a:schemeClr val="dk1"/>
                </a:solidFill>
                <a:latin typeface="Lato"/>
                <a:ea typeface="Lato"/>
                <a:cs typeface="Lato"/>
                <a:sym typeface="Lato"/>
              </a:rPr>
              <a:t>Juan 2:13-25 y </a:t>
            </a:r>
            <a:endParaRPr sz="3888">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3888"/>
              <a:buFont typeface="Arial"/>
              <a:buNone/>
            </a:pPr>
            <a:r>
              <a:rPr lang="en-US" sz="3888">
                <a:solidFill>
                  <a:schemeClr val="dk1"/>
                </a:solidFill>
                <a:latin typeface="Lato"/>
                <a:ea typeface="Lato"/>
                <a:cs typeface="Lato"/>
                <a:sym typeface="Lato"/>
              </a:rPr>
              <a:t>Juan 3:1-21</a:t>
            </a:r>
            <a:endParaRPr sz="4800" b="0" i="0" u="none" strike="noStrike" cap="none">
              <a:solidFill>
                <a:schemeClr val="dk1"/>
              </a:solidFill>
              <a:latin typeface="Lato"/>
              <a:ea typeface="Lato"/>
              <a:cs typeface="Lato"/>
              <a:sym typeface="Lato"/>
            </a:endParaRPr>
          </a:p>
        </p:txBody>
      </p:sp>
      <p:sp>
        <p:nvSpPr>
          <p:cNvPr id="164" name="Google Shape;164;g26d1a1029c0_0_101"/>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5" name="Google Shape;165;g26d1a1029c0_0_10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166" name="Google Shape;166;g26d1a1029c0_0_101"/>
          <p:cNvPicPr preferRelativeResize="0"/>
          <p:nvPr/>
        </p:nvPicPr>
        <p:blipFill rotWithShape="1">
          <a:blip r:embed="rId4">
            <a:alphaModFix/>
          </a:blip>
          <a:srcRect l="16675" r="16675"/>
          <a:stretch/>
        </p:blipFill>
        <p:spPr>
          <a:xfrm>
            <a:off x="1034702"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167" name="Google Shape;167;g26d1a1029c0_0_10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g26d1a1029c0_0_111"/>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173" name="Google Shape;173;g26d1a1029c0_0_111"/>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74" name="Google Shape;174;g26d1a1029c0_0_111"/>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Juan 2:13-25 y Juan 3:1-21</a:t>
            </a:r>
            <a:endParaRPr sz="4800" b="0" i="0" u="none" strike="noStrike" cap="none">
              <a:solidFill>
                <a:schemeClr val="dk1"/>
              </a:solidFill>
              <a:latin typeface="Lato"/>
              <a:ea typeface="Lato"/>
              <a:cs typeface="Lato"/>
              <a:sym typeface="Lato"/>
            </a:endParaRPr>
          </a:p>
        </p:txBody>
      </p:sp>
      <p:sp>
        <p:nvSpPr>
          <p:cNvPr id="175" name="Google Shape;175;g26d1a1029c0_0_11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g26d1a1029c0_0_111"/>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177" name="Google Shape;177;g26d1a1029c0_0_111"/>
          <p:cNvSpPr txBox="1"/>
          <p:nvPr/>
        </p:nvSpPr>
        <p:spPr>
          <a:xfrm>
            <a:off x="4127381" y="4163146"/>
            <a:ext cx="7432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¿Quiénes son los personajes de esta historia?</a:t>
            </a:r>
            <a:endParaRPr sz="3200" b="1" i="0" u="none" strike="noStrike" cap="none">
              <a:solidFill>
                <a:schemeClr val="dk1"/>
              </a:solidFill>
              <a:latin typeface="Lato"/>
              <a:ea typeface="Lato"/>
              <a:cs typeface="Lato"/>
              <a:sym typeface="Lato"/>
            </a:endParaRPr>
          </a:p>
        </p:txBody>
      </p:sp>
      <p:pic>
        <p:nvPicPr>
          <p:cNvPr id="178" name="Google Shape;178;g26d1a1029c0_0_111" descr="A black background with a black square&#10;&#10;Description automatically generated with medium confidence"/>
          <p:cNvPicPr preferRelativeResize="0"/>
          <p:nvPr/>
        </p:nvPicPr>
        <p:blipFill rotWithShape="1">
          <a:blip r:embed="rId4">
            <a:alphaModFix/>
          </a:blip>
          <a:srcRect l="7102" t="10151" r="7639" b="23588"/>
          <a:stretch/>
        </p:blipFill>
        <p:spPr>
          <a:xfrm>
            <a:off x="8577182" y="1617635"/>
            <a:ext cx="1662993" cy="1292389"/>
          </a:xfrm>
          <a:prstGeom prst="rect">
            <a:avLst/>
          </a:prstGeom>
          <a:noFill/>
          <a:ln>
            <a:noFill/>
          </a:ln>
        </p:spPr>
      </p:pic>
      <p:pic>
        <p:nvPicPr>
          <p:cNvPr id="179" name="Google Shape;179;g26d1a1029c0_0_111"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g26d1a1029c0_0_122"/>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185" name="Google Shape;185;g26d1a1029c0_0_122"/>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86" name="Google Shape;186;g26d1a1029c0_0_122"/>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 Juan 2:13-25 y Juan 3:1-21</a:t>
            </a:r>
            <a:endParaRPr sz="4800" b="0" i="0" u="none" strike="noStrike" cap="none">
              <a:solidFill>
                <a:schemeClr val="dk1"/>
              </a:solidFill>
              <a:latin typeface="Lato"/>
              <a:ea typeface="Lato"/>
              <a:cs typeface="Lato"/>
              <a:sym typeface="Lato"/>
            </a:endParaRPr>
          </a:p>
        </p:txBody>
      </p:sp>
      <p:sp>
        <p:nvSpPr>
          <p:cNvPr id="187" name="Google Shape;187;g26d1a1029c0_0_12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8" name="Google Shape;188;g26d1a1029c0_0_122"/>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189" name="Google Shape;189;g26d1a1029c0_0_122"/>
          <p:cNvSpPr txBox="1"/>
          <p:nvPr/>
        </p:nvSpPr>
        <p:spPr>
          <a:xfrm>
            <a:off x="4127381" y="4163146"/>
            <a:ext cx="67281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¿Cuáles son los objetos (o animales) de esta historia?</a:t>
            </a:r>
            <a:endParaRPr sz="3200" b="1" i="0" u="none" strike="noStrike" cap="none">
              <a:solidFill>
                <a:schemeClr val="dk1"/>
              </a:solidFill>
              <a:latin typeface="Lato"/>
              <a:ea typeface="Lato"/>
              <a:cs typeface="Lato"/>
              <a:sym typeface="Lato"/>
            </a:endParaRPr>
          </a:p>
        </p:txBody>
      </p:sp>
      <p:pic>
        <p:nvPicPr>
          <p:cNvPr id="190" name="Google Shape;190;g26d1a1029c0_0_122" descr="A black background with a black square&#10;&#10;Description automatically generated with medium confidence"/>
          <p:cNvPicPr preferRelativeResize="0"/>
          <p:nvPr/>
        </p:nvPicPr>
        <p:blipFill rotWithShape="1">
          <a:blip r:embed="rId4">
            <a:alphaModFix/>
          </a:blip>
          <a:srcRect/>
          <a:stretch/>
        </p:blipFill>
        <p:spPr>
          <a:xfrm>
            <a:off x="8919859" y="1460358"/>
            <a:ext cx="1266321" cy="1389026"/>
          </a:xfrm>
          <a:prstGeom prst="rect">
            <a:avLst/>
          </a:prstGeom>
          <a:noFill/>
          <a:ln>
            <a:noFill/>
          </a:ln>
        </p:spPr>
      </p:pic>
      <p:pic>
        <p:nvPicPr>
          <p:cNvPr id="191" name="Google Shape;191;g26d1a1029c0_0_122"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g26d1a1029c0_0_133"/>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197" name="Google Shape;197;g26d1a1029c0_0_133"/>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g26d1a1029c0_0_133"/>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Juan 2:13-25 y Juan 3:1-21</a:t>
            </a:r>
            <a:endParaRPr sz="4800" b="0" i="0" u="none" strike="noStrike" cap="none">
              <a:solidFill>
                <a:schemeClr val="dk1"/>
              </a:solidFill>
              <a:latin typeface="Lato"/>
              <a:ea typeface="Lato"/>
              <a:cs typeface="Lato"/>
              <a:sym typeface="Lato"/>
            </a:endParaRPr>
          </a:p>
        </p:txBody>
      </p:sp>
      <p:sp>
        <p:nvSpPr>
          <p:cNvPr id="199" name="Google Shape;199;g26d1a1029c0_0_1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0" name="Google Shape;200;g26d1a1029c0_0_13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01" name="Google Shape;201;g26d1a1029c0_0_133"/>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¿Dónde ocurrió la historia?</a:t>
            </a:r>
            <a:endParaRPr sz="3200" b="1" i="0" u="none" strike="noStrike" cap="none">
              <a:solidFill>
                <a:schemeClr val="dk1"/>
              </a:solidFill>
              <a:latin typeface="Lato"/>
              <a:ea typeface="Lato"/>
              <a:cs typeface="Lato"/>
              <a:sym typeface="Lato"/>
            </a:endParaRPr>
          </a:p>
        </p:txBody>
      </p:sp>
      <p:pic>
        <p:nvPicPr>
          <p:cNvPr id="202" name="Google Shape;202;g26d1a1029c0_0_133" descr="A black background with a black square&#10;&#10;Description automatically generated with medium confidence"/>
          <p:cNvPicPr preferRelativeResize="0"/>
          <p:nvPr/>
        </p:nvPicPr>
        <p:blipFill rotWithShape="1">
          <a:blip r:embed="rId4">
            <a:alphaModFix/>
          </a:blip>
          <a:srcRect/>
          <a:stretch/>
        </p:blipFill>
        <p:spPr>
          <a:xfrm>
            <a:off x="9076083" y="1470749"/>
            <a:ext cx="1127705" cy="1374726"/>
          </a:xfrm>
          <a:prstGeom prst="rect">
            <a:avLst/>
          </a:prstGeom>
          <a:noFill/>
          <a:ln>
            <a:noFill/>
          </a:ln>
        </p:spPr>
      </p:pic>
      <p:pic>
        <p:nvPicPr>
          <p:cNvPr id="203" name="Google Shape;203;g26d1a1029c0_0_133"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g26d1a1029c0_0_144"/>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09" name="Google Shape;209;g26d1a1029c0_0_144"/>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0" name="Google Shape;210;g26d1a1029c0_0_144"/>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Juan 2:13-25 y Juan 3:1-21</a:t>
            </a:r>
            <a:endParaRPr sz="4800" b="0" i="0" u="none" strike="noStrike" cap="none">
              <a:solidFill>
                <a:schemeClr val="dk1"/>
              </a:solidFill>
              <a:latin typeface="Lato"/>
              <a:ea typeface="Lato"/>
              <a:cs typeface="Lato"/>
              <a:sym typeface="Lato"/>
            </a:endParaRPr>
          </a:p>
        </p:txBody>
      </p:sp>
      <p:sp>
        <p:nvSpPr>
          <p:cNvPr id="211" name="Google Shape;211;g26d1a1029c0_0_144"/>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2" name="Google Shape;212;g26d1a1029c0_0_144"/>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13" name="Google Shape;213;g26d1a1029c0_0_144"/>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¿Cuándo ocurrió la historia?</a:t>
            </a:r>
            <a:endParaRPr sz="3200" b="1" i="0" u="none" strike="noStrike" cap="none">
              <a:solidFill>
                <a:schemeClr val="dk1"/>
              </a:solidFill>
              <a:latin typeface="Lato"/>
              <a:ea typeface="Lato"/>
              <a:cs typeface="Lato"/>
              <a:sym typeface="Lato"/>
            </a:endParaRPr>
          </a:p>
        </p:txBody>
      </p:sp>
      <p:pic>
        <p:nvPicPr>
          <p:cNvPr id="214" name="Google Shape;214;g26d1a1029c0_0_144" descr="A black background with a black square&#10;&#10;Description automatically generated with medium confidence"/>
          <p:cNvPicPr preferRelativeResize="0"/>
          <p:nvPr/>
        </p:nvPicPr>
        <p:blipFill rotWithShape="1">
          <a:blip r:embed="rId4">
            <a:alphaModFix/>
          </a:blip>
          <a:srcRect/>
          <a:stretch/>
        </p:blipFill>
        <p:spPr>
          <a:xfrm>
            <a:off x="9269912" y="1743573"/>
            <a:ext cx="824369" cy="950226"/>
          </a:xfrm>
          <a:prstGeom prst="rect">
            <a:avLst/>
          </a:prstGeom>
          <a:noFill/>
          <a:ln>
            <a:noFill/>
          </a:ln>
        </p:spPr>
      </p:pic>
      <p:pic>
        <p:nvPicPr>
          <p:cNvPr id="215" name="Google Shape;215;g26d1a1029c0_0_144"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g26d1a1029c0_0_162"/>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21" name="Google Shape;221;g26d1a1029c0_0_162"/>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22" name="Google Shape;222;g26d1a1029c0_0_162"/>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Juan 2:13-25 y Juan 3:1-21</a:t>
            </a:r>
            <a:endParaRPr sz="4800" b="0" i="0" u="none" strike="noStrike" cap="none">
              <a:solidFill>
                <a:schemeClr val="dk1"/>
              </a:solidFill>
              <a:latin typeface="Lato"/>
              <a:ea typeface="Lato"/>
              <a:cs typeface="Lato"/>
              <a:sym typeface="Lato"/>
            </a:endParaRPr>
          </a:p>
        </p:txBody>
      </p:sp>
      <p:sp>
        <p:nvSpPr>
          <p:cNvPr id="223" name="Google Shape;223;g26d1a1029c0_0_16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4" name="Google Shape;224;g26d1a1029c0_0_162"/>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25" name="Google Shape;225;g26d1a1029c0_0_162"/>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 es el problema?</a:t>
            </a:r>
            <a:endParaRPr sz="3200" b="1" i="0" u="none" strike="noStrike" cap="none">
              <a:solidFill>
                <a:schemeClr val="dk1"/>
              </a:solidFill>
              <a:latin typeface="Lato"/>
              <a:ea typeface="Lato"/>
              <a:cs typeface="Lato"/>
              <a:sym typeface="Lato"/>
            </a:endParaRPr>
          </a:p>
        </p:txBody>
      </p:sp>
      <p:pic>
        <p:nvPicPr>
          <p:cNvPr id="226" name="Google Shape;226;g26d1a1029c0_0_162" descr="A black background with a black square&#10;&#10;Description automatically generated with medium confidence"/>
          <p:cNvPicPr preferRelativeResize="0"/>
          <p:nvPr/>
        </p:nvPicPr>
        <p:blipFill rotWithShape="1">
          <a:blip r:embed="rId4">
            <a:alphaModFix/>
          </a:blip>
          <a:srcRect/>
          <a:stretch/>
        </p:blipFill>
        <p:spPr>
          <a:xfrm>
            <a:off x="8884044" y="1460358"/>
            <a:ext cx="1405304" cy="1389027"/>
          </a:xfrm>
          <a:prstGeom prst="rect">
            <a:avLst/>
          </a:prstGeom>
          <a:noFill/>
          <a:ln>
            <a:noFill/>
          </a:ln>
        </p:spPr>
      </p:pic>
      <p:pic>
        <p:nvPicPr>
          <p:cNvPr id="227" name="Google Shape;227;g26d1a1029c0_0_162"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2ae621378b2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g26d1a1029c0_0_173"/>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33" name="Google Shape;233;g26d1a1029c0_0_173"/>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34" name="Google Shape;234;g26d1a1029c0_0_173"/>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Juan 2:13-25 y Juan 3:1-21</a:t>
            </a:r>
            <a:endParaRPr sz="4800" b="0" i="0" u="none" strike="noStrike" cap="none">
              <a:solidFill>
                <a:schemeClr val="dk1"/>
              </a:solidFill>
              <a:latin typeface="Lato"/>
              <a:ea typeface="Lato"/>
              <a:cs typeface="Lato"/>
              <a:sym typeface="Lato"/>
            </a:endParaRPr>
          </a:p>
        </p:txBody>
      </p:sp>
      <p:sp>
        <p:nvSpPr>
          <p:cNvPr id="235" name="Google Shape;235;g26d1a1029c0_0_17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6" name="Google Shape;236;g26d1a1029c0_0_17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37" name="Google Shape;237;g26d1a1029c0_0_173"/>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¿Se resuelve el problema? ¿Cómo?</a:t>
            </a:r>
            <a:endParaRPr sz="3200" b="1" i="0" u="none" strike="noStrike" cap="none">
              <a:solidFill>
                <a:schemeClr val="dk1"/>
              </a:solidFill>
              <a:latin typeface="Lato"/>
              <a:ea typeface="Lato"/>
              <a:cs typeface="Lato"/>
              <a:sym typeface="Lato"/>
            </a:endParaRPr>
          </a:p>
        </p:txBody>
      </p:sp>
      <p:pic>
        <p:nvPicPr>
          <p:cNvPr id="238" name="Google Shape;238;g26d1a1029c0_0_173"/>
          <p:cNvPicPr preferRelativeResize="0"/>
          <p:nvPr/>
        </p:nvPicPr>
        <p:blipFill rotWithShape="1">
          <a:blip r:embed="rId4">
            <a:alphaModFix/>
          </a:blip>
          <a:srcRect/>
          <a:stretch/>
        </p:blipFill>
        <p:spPr>
          <a:xfrm>
            <a:off x="9202567" y="1460358"/>
            <a:ext cx="1078769" cy="1379086"/>
          </a:xfrm>
          <a:prstGeom prst="rect">
            <a:avLst/>
          </a:prstGeom>
          <a:noFill/>
          <a:ln>
            <a:noFill/>
          </a:ln>
        </p:spPr>
      </p:pic>
      <p:pic>
        <p:nvPicPr>
          <p:cNvPr id="239" name="Google Shape;239;g26d1a1029c0_0_173"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g26ba99a7413_0_523"/>
          <p:cNvSpPr txBox="1"/>
          <p:nvPr/>
        </p:nvSpPr>
        <p:spPr>
          <a:xfrm>
            <a:off x="5838738" y="2050124"/>
            <a:ext cx="54780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45" name="Google Shape;245;g26ba99a7413_0_523"/>
          <p:cNvCxnSpPr/>
          <p:nvPr/>
        </p:nvCxnSpPr>
        <p:spPr>
          <a:xfrm>
            <a:off x="4230827" y="3294976"/>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46" name="Google Shape;246;g26ba99a7413_0_523"/>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7" name="Google Shape;247;g26ba99a7413_0_523"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48" name="Google Shape;248;g26ba99a7413_0_523"/>
          <p:cNvPicPr preferRelativeResize="0"/>
          <p:nvPr/>
        </p:nvPicPr>
        <p:blipFill rotWithShape="1">
          <a:blip r:embed="rId4">
            <a:alphaModFix/>
          </a:blip>
          <a:srcRect l="16675" r="16675"/>
          <a:stretch/>
        </p:blipFill>
        <p:spPr>
          <a:xfrm>
            <a:off x="1037477"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249" name="Google Shape;249;g26ba99a7413_0_523"/>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g26ba99a7413_0_523"/>
          <p:cNvSpPr txBox="1"/>
          <p:nvPr/>
        </p:nvSpPr>
        <p:spPr>
          <a:xfrm>
            <a:off x="5838738" y="3592694"/>
            <a:ext cx="4857300" cy="128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Juan 2:13-25 y </a:t>
            </a:r>
            <a:endParaRPr sz="3888">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Juan 3:1-21</a:t>
            </a:r>
            <a:endParaRPr sz="3888" b="0" i="0" u="none" strike="noStrike" cap="none">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8"/>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56" name="Google Shape;256;p18"/>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57" name="Google Shape;257;p18"/>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Juan 2:13-25 y Juan 3:1-21</a:t>
            </a:r>
            <a:endParaRPr sz="3888" b="0" i="0" u="none" strike="noStrike" cap="none">
              <a:solidFill>
                <a:schemeClr val="dk1"/>
              </a:solidFill>
              <a:latin typeface="Lato"/>
              <a:ea typeface="Lato"/>
              <a:cs typeface="Lato"/>
              <a:sym typeface="Lato"/>
            </a:endParaRPr>
          </a:p>
        </p:txBody>
      </p:sp>
      <p:sp>
        <p:nvSpPr>
          <p:cNvPr id="258" name="Google Shape;258;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9" name="Google Shape;259;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60" name="Google Shape;260;p18"/>
          <p:cNvSpPr txBox="1"/>
          <p:nvPr/>
        </p:nvSpPr>
        <p:spPr>
          <a:xfrm>
            <a:off x="4127381" y="4163146"/>
            <a:ext cx="7432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 es el punto principal de la historia?</a:t>
            </a:r>
            <a:endParaRPr sz="3200" b="1" i="0" u="none" strike="noStrike" cap="none">
              <a:solidFill>
                <a:schemeClr val="dk1"/>
              </a:solidFill>
              <a:latin typeface="Lato"/>
              <a:ea typeface="Lato"/>
              <a:cs typeface="Lato"/>
              <a:sym typeface="Lato"/>
            </a:endParaRPr>
          </a:p>
        </p:txBody>
      </p:sp>
      <p:pic>
        <p:nvPicPr>
          <p:cNvPr id="261" name="Google Shape;261;p18" descr="A black background with a black square&#10;&#10;Description automatically generated with medium confidence"/>
          <p:cNvPicPr preferRelativeResize="0"/>
          <p:nvPr/>
        </p:nvPicPr>
        <p:blipFill rotWithShape="1">
          <a:blip r:embed="rId4">
            <a:alphaModFix/>
          </a:blip>
          <a:srcRect/>
          <a:stretch/>
        </p:blipFill>
        <p:spPr>
          <a:xfrm>
            <a:off x="9253057" y="1681917"/>
            <a:ext cx="1247432" cy="1167468"/>
          </a:xfrm>
          <a:prstGeom prst="rect">
            <a:avLst/>
          </a:prstGeom>
          <a:noFill/>
          <a:ln>
            <a:noFill/>
          </a:ln>
        </p:spPr>
      </p:pic>
      <p:pic>
        <p:nvPicPr>
          <p:cNvPr id="262" name="Google Shape;262;p18"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19"/>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68" name="Google Shape;268;p19"/>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69" name="Google Shape;269;p19"/>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Juan 2:13-25 y Juan 3:1-21</a:t>
            </a:r>
            <a:endParaRPr sz="3888" b="0" i="0" u="none" strike="noStrike" cap="none">
              <a:solidFill>
                <a:schemeClr val="dk1"/>
              </a:solidFill>
              <a:latin typeface="Lato"/>
              <a:ea typeface="Lato"/>
              <a:cs typeface="Lato"/>
              <a:sym typeface="Lato"/>
            </a:endParaRPr>
          </a:p>
        </p:txBody>
      </p:sp>
      <p:sp>
        <p:nvSpPr>
          <p:cNvPr id="270" name="Google Shape;270;p19"/>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1" name="Google Shape;271;p19"/>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72" name="Google Shape;272;p19"/>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¿Qué pecado veo en esta historia y confieso en mi vida?</a:t>
            </a:r>
            <a:endParaRPr sz="3200" b="1" i="0" u="none" strike="noStrike" cap="none">
              <a:solidFill>
                <a:schemeClr val="dk1"/>
              </a:solidFill>
              <a:latin typeface="Lato"/>
              <a:ea typeface="Lato"/>
              <a:cs typeface="Lato"/>
              <a:sym typeface="Lato"/>
            </a:endParaRPr>
          </a:p>
        </p:txBody>
      </p:sp>
      <p:pic>
        <p:nvPicPr>
          <p:cNvPr id="273" name="Google Shape;273;p19" descr="A black background with a black square&#10;&#10;Description automatically generated with medium confidence"/>
          <p:cNvPicPr preferRelativeResize="0"/>
          <p:nvPr/>
        </p:nvPicPr>
        <p:blipFill rotWithShape="1">
          <a:blip r:embed="rId4">
            <a:alphaModFix/>
          </a:blip>
          <a:srcRect/>
          <a:stretch/>
        </p:blipFill>
        <p:spPr>
          <a:xfrm>
            <a:off x="9009776" y="1619490"/>
            <a:ext cx="1490713" cy="1262317"/>
          </a:xfrm>
          <a:prstGeom prst="rect">
            <a:avLst/>
          </a:prstGeom>
          <a:noFill/>
          <a:ln>
            <a:noFill/>
          </a:ln>
        </p:spPr>
      </p:pic>
      <p:pic>
        <p:nvPicPr>
          <p:cNvPr id="274" name="Google Shape;274;p19"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79" name="Google Shape;279;p20"/>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80" name="Google Shape;280;p20"/>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81" name="Google Shape;281;p20"/>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Juan 2:13-25 y Juan 3:1-21</a:t>
            </a:r>
            <a:endParaRPr sz="3888" b="0" i="0" u="none" strike="noStrike" cap="none">
              <a:solidFill>
                <a:schemeClr val="dk1"/>
              </a:solidFill>
              <a:latin typeface="Lato"/>
              <a:ea typeface="Lato"/>
              <a:cs typeface="Lato"/>
              <a:sym typeface="Lato"/>
            </a:endParaRPr>
          </a:p>
        </p:txBody>
      </p:sp>
      <p:sp>
        <p:nvSpPr>
          <p:cNvPr id="282" name="Google Shape;282;p2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3" name="Google Shape;283;p20"/>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84" name="Google Shape;284;p20"/>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¿En qué versos y palabras de esta historia veo el amor de Dios hacia mí?</a:t>
            </a:r>
            <a:endParaRPr sz="3200" b="1" i="0" u="none" strike="noStrike" cap="none">
              <a:solidFill>
                <a:schemeClr val="dk1"/>
              </a:solidFill>
              <a:latin typeface="Lato"/>
              <a:ea typeface="Lato"/>
              <a:cs typeface="Lato"/>
              <a:sym typeface="Lato"/>
            </a:endParaRPr>
          </a:p>
        </p:txBody>
      </p:sp>
      <p:pic>
        <p:nvPicPr>
          <p:cNvPr id="285" name="Google Shape;285;p20" descr="A black background with a black square&#10;&#10;Description automatically generated with medium confidence"/>
          <p:cNvPicPr preferRelativeResize="0"/>
          <p:nvPr/>
        </p:nvPicPr>
        <p:blipFill rotWithShape="1">
          <a:blip r:embed="rId4">
            <a:alphaModFix/>
          </a:blip>
          <a:srcRect/>
          <a:stretch/>
        </p:blipFill>
        <p:spPr>
          <a:xfrm>
            <a:off x="9384328" y="1686187"/>
            <a:ext cx="751710" cy="1092264"/>
          </a:xfrm>
          <a:prstGeom prst="rect">
            <a:avLst/>
          </a:prstGeom>
          <a:noFill/>
          <a:ln>
            <a:noFill/>
          </a:ln>
        </p:spPr>
      </p:pic>
      <p:pic>
        <p:nvPicPr>
          <p:cNvPr id="286" name="Google Shape;286;p20"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21"/>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92" name="Google Shape;292;p21"/>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93" name="Google Shape;293;p21"/>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Juan 2:13-25 y Juan 3:1-21</a:t>
            </a:r>
            <a:endParaRPr sz="3888" b="0" i="0" u="none" strike="noStrike" cap="none">
              <a:solidFill>
                <a:schemeClr val="dk1"/>
              </a:solidFill>
              <a:latin typeface="Lato"/>
              <a:ea typeface="Lato"/>
              <a:cs typeface="Lato"/>
              <a:sym typeface="Lato"/>
            </a:endParaRPr>
          </a:p>
        </p:txBody>
      </p:sp>
      <p:sp>
        <p:nvSpPr>
          <p:cNvPr id="294" name="Google Shape;294;p2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5" name="Google Shape;295;p21"/>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96" name="Google Shape;296;p21"/>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¿Qué pediré que Dios obre en mí para poner en práctica su Palabra?</a:t>
            </a:r>
            <a:endParaRPr sz="3200" b="1" i="0" u="none" strike="noStrike" cap="none">
              <a:solidFill>
                <a:schemeClr val="dk1"/>
              </a:solidFill>
              <a:latin typeface="Lato"/>
              <a:ea typeface="Lato"/>
              <a:cs typeface="Lato"/>
              <a:sym typeface="Lato"/>
            </a:endParaRPr>
          </a:p>
        </p:txBody>
      </p:sp>
      <p:pic>
        <p:nvPicPr>
          <p:cNvPr id="297" name="Google Shape;297;p21" descr="A black background with a black square&#10;&#10;Description automatically generated with medium confidence"/>
          <p:cNvPicPr preferRelativeResize="0"/>
          <p:nvPr/>
        </p:nvPicPr>
        <p:blipFill rotWithShape="1">
          <a:blip r:embed="rId4">
            <a:alphaModFix/>
          </a:blip>
          <a:srcRect/>
          <a:stretch/>
        </p:blipFill>
        <p:spPr>
          <a:xfrm>
            <a:off x="9227862" y="1722897"/>
            <a:ext cx="1016456" cy="1031081"/>
          </a:xfrm>
          <a:prstGeom prst="rect">
            <a:avLst/>
          </a:prstGeom>
          <a:noFill/>
          <a:ln>
            <a:noFill/>
          </a:ln>
        </p:spPr>
      </p:pic>
      <p:pic>
        <p:nvPicPr>
          <p:cNvPr id="298" name="Google Shape;298;p21"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g26ba99a7413_0_633"/>
          <p:cNvSpPr txBox="1"/>
          <p:nvPr/>
        </p:nvSpPr>
        <p:spPr>
          <a:xfrm>
            <a:off x="4127375" y="620058"/>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Tarea</a:t>
            </a:r>
            <a:endParaRPr sz="6000" b="0" i="0" u="none" strike="noStrike" cap="none" dirty="0">
              <a:solidFill>
                <a:srgbClr val="009444"/>
              </a:solidFill>
              <a:latin typeface="Lato"/>
              <a:ea typeface="Lato"/>
              <a:cs typeface="Lato"/>
              <a:sym typeface="Lato"/>
            </a:endParaRPr>
          </a:p>
        </p:txBody>
      </p:sp>
      <p:cxnSp>
        <p:nvCxnSpPr>
          <p:cNvPr id="312" name="Google Shape;312;g26ba99a7413_0_633"/>
          <p:cNvCxnSpPr/>
          <p:nvPr/>
        </p:nvCxnSpPr>
        <p:spPr>
          <a:xfrm>
            <a:off x="3887927" y="163243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3" name="Google Shape;313;g26ba99a7413_0_6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4" name="Google Shape;314;g26ba99a7413_0_633"/>
          <p:cNvPicPr preferRelativeResize="0"/>
          <p:nvPr/>
        </p:nvPicPr>
        <p:blipFill rotWithShape="1">
          <a:blip r:embed="rId3">
            <a:alphaModFix/>
          </a:blip>
          <a:srcRect/>
          <a:stretch/>
        </p:blipFill>
        <p:spPr>
          <a:xfrm>
            <a:off x="80901" y="1819782"/>
            <a:ext cx="3125596" cy="3218436"/>
          </a:xfrm>
          <a:prstGeom prst="rect">
            <a:avLst/>
          </a:prstGeom>
          <a:noFill/>
          <a:ln>
            <a:noFill/>
          </a:ln>
          <a:effectLst>
            <a:outerShdw blurRad="50800" dist="38100" dir="2700000" algn="tl" rotWithShape="0">
              <a:srgbClr val="000000">
                <a:alpha val="40000"/>
              </a:srgbClr>
            </a:outerShdw>
          </a:effectLst>
        </p:spPr>
      </p:pic>
      <p:sp>
        <p:nvSpPr>
          <p:cNvPr id="315" name="Google Shape;315;g26ba99a7413_0_633"/>
          <p:cNvSpPr txBox="1"/>
          <p:nvPr/>
        </p:nvSpPr>
        <p:spPr>
          <a:xfrm>
            <a:off x="3544775" y="2690875"/>
            <a:ext cx="7772100" cy="2785338"/>
          </a:xfrm>
          <a:prstGeom prst="rect">
            <a:avLst/>
          </a:prstGeom>
          <a:noFill/>
          <a:ln>
            <a:noFill/>
          </a:ln>
        </p:spPr>
        <p:txBody>
          <a:bodyPr spcFirstLastPara="1" wrap="square" lIns="91425" tIns="45700" rIns="91425" bIns="45700" anchor="t" anchorCtr="0">
            <a:spAutoFit/>
          </a:bodyPr>
          <a:lstStyle/>
          <a:p>
            <a:pPr marL="457200" marR="0" lvl="0" indent="-431800" algn="l" rtl="0">
              <a:lnSpc>
                <a:spcPct val="100000"/>
              </a:lnSpc>
              <a:spcBef>
                <a:spcPts val="600"/>
              </a:spcBef>
              <a:spcAft>
                <a:spcPts val="0"/>
              </a:spcAft>
              <a:buClr>
                <a:schemeClr val="dk1"/>
              </a:buClr>
              <a:buSzPts val="3200"/>
              <a:buFont typeface="Lato"/>
              <a:buChar char="•"/>
            </a:pPr>
            <a:r>
              <a:rPr lang="en-US" sz="3200" b="1" i="0" u="none" strike="noStrike" cap="none" dirty="0">
                <a:solidFill>
                  <a:schemeClr val="dk1"/>
                </a:solidFill>
                <a:latin typeface="Lato"/>
                <a:ea typeface="Lato"/>
                <a:cs typeface="Lato"/>
                <a:sym typeface="Lato"/>
              </a:rPr>
              <a:t>Ver </a:t>
            </a:r>
            <a:r>
              <a:rPr lang="en-US" sz="3200" b="1" i="0" u="none" strike="noStrike" cap="none" dirty="0" err="1">
                <a:solidFill>
                  <a:schemeClr val="dk1"/>
                </a:solidFill>
                <a:latin typeface="Lato"/>
                <a:ea typeface="Lato"/>
                <a:cs typeface="Lato"/>
                <a:sym typeface="Lato"/>
              </a:rPr>
              <a:t>el</a:t>
            </a:r>
            <a:r>
              <a:rPr lang="en-US" sz="3200" b="1" i="0" u="none" strike="noStrike" cap="none" dirty="0">
                <a:solidFill>
                  <a:schemeClr val="dk1"/>
                </a:solidFill>
                <a:latin typeface="Lato"/>
                <a:ea typeface="Lato"/>
                <a:cs typeface="Lato"/>
                <a:sym typeface="Lato"/>
              </a:rPr>
              <a:t> video de la </a:t>
            </a:r>
            <a:r>
              <a:rPr lang="en-US" sz="3200" b="1" i="0" u="none" strike="noStrike" cap="none" dirty="0" err="1">
                <a:solidFill>
                  <a:schemeClr val="dk1"/>
                </a:solidFill>
                <a:latin typeface="Lato"/>
                <a:ea typeface="Lato"/>
                <a:cs typeface="Lato"/>
                <a:sym typeface="Lato"/>
              </a:rPr>
              <a:t>lección</a:t>
            </a:r>
            <a:r>
              <a:rPr lang="en-US" sz="3200" b="1" i="0" u="none" strike="noStrike" cap="none" dirty="0">
                <a:solidFill>
                  <a:schemeClr val="dk1"/>
                </a:solidFill>
                <a:latin typeface="Lato"/>
                <a:ea typeface="Lato"/>
                <a:cs typeface="Lato"/>
                <a:sym typeface="Lato"/>
              </a:rPr>
              <a:t> </a:t>
            </a:r>
            <a:r>
              <a:rPr lang="en-US" sz="3200" b="1" dirty="0">
                <a:solidFill>
                  <a:schemeClr val="dk1"/>
                </a:solidFill>
                <a:latin typeface="Lato"/>
                <a:ea typeface="Lato"/>
                <a:cs typeface="Lato"/>
                <a:sym typeface="Lato"/>
              </a:rPr>
              <a:t>7</a:t>
            </a:r>
            <a:endParaRPr sz="3200" b="1" i="0" u="none" strike="noStrike" cap="none" dirty="0">
              <a:solidFill>
                <a:schemeClr val="dk1"/>
              </a:solidFill>
              <a:latin typeface="Lato"/>
              <a:ea typeface="Lato"/>
              <a:cs typeface="Lato"/>
              <a:sym typeface="Lato"/>
            </a:endParaRPr>
          </a:p>
          <a:p>
            <a:pPr marL="457200" marR="0" lvl="0" indent="-431800" algn="l" rtl="0">
              <a:lnSpc>
                <a:spcPct val="100000"/>
              </a:lnSpc>
              <a:spcBef>
                <a:spcPts val="600"/>
              </a:spcBef>
              <a:spcAft>
                <a:spcPts val="0"/>
              </a:spcAft>
              <a:buClr>
                <a:schemeClr val="dk1"/>
              </a:buClr>
              <a:buSzPts val="3200"/>
              <a:buFont typeface="Lato"/>
              <a:buChar char="•"/>
            </a:pPr>
            <a:r>
              <a:rPr lang="en-US" sz="3200" b="1" i="0" u="none" strike="noStrike" cap="none" dirty="0">
                <a:solidFill>
                  <a:schemeClr val="dk1"/>
                </a:solidFill>
                <a:latin typeface="Lato"/>
                <a:ea typeface="Lato"/>
                <a:cs typeface="Lato"/>
                <a:sym typeface="Lato"/>
              </a:rPr>
              <a:t>Leer </a:t>
            </a:r>
            <a:r>
              <a:rPr lang="en-US" sz="3200" b="1" dirty="0">
                <a:solidFill>
                  <a:schemeClr val="dk1"/>
                </a:solidFill>
                <a:latin typeface="Lato"/>
                <a:ea typeface="Lato"/>
                <a:cs typeface="Lato"/>
                <a:sym typeface="Lato"/>
              </a:rPr>
              <a:t>Lucas 4:14-30 </a:t>
            </a:r>
            <a:r>
              <a:rPr lang="en-US" sz="3200" b="1" i="0" u="none" strike="noStrike" cap="none" dirty="0" err="1">
                <a:solidFill>
                  <a:schemeClr val="dk1"/>
                </a:solidFill>
                <a:latin typeface="Lato"/>
                <a:ea typeface="Lato"/>
                <a:cs typeface="Lato"/>
                <a:sym typeface="Lato"/>
              </a:rPr>
              <a:t>en</a:t>
            </a:r>
            <a:r>
              <a:rPr lang="en-US" sz="3200" b="1" i="0" u="none" strike="noStrike" cap="none" dirty="0">
                <a:solidFill>
                  <a:schemeClr val="dk1"/>
                </a:solidFill>
                <a:latin typeface="Lato"/>
                <a:ea typeface="Lato"/>
                <a:cs typeface="Lato"/>
                <a:sym typeface="Lato"/>
              </a:rPr>
              <a:t> sus </a:t>
            </a:r>
            <a:r>
              <a:rPr lang="en-US" sz="3200" b="1" i="0" u="none" strike="noStrike" cap="none" dirty="0" err="1">
                <a:solidFill>
                  <a:schemeClr val="dk1"/>
                </a:solidFill>
                <a:latin typeface="Lato"/>
                <a:ea typeface="Lato"/>
                <a:cs typeface="Lato"/>
                <a:sym typeface="Lato"/>
              </a:rPr>
              <a:t>Biblias</a:t>
            </a:r>
            <a:endParaRPr lang="en-US" sz="3200" b="1" dirty="0">
              <a:solidFill>
                <a:schemeClr val="dk1"/>
              </a:solidFill>
              <a:latin typeface="Lato"/>
              <a:ea typeface="Lato"/>
              <a:cs typeface="Lato"/>
              <a:sym typeface="Lato"/>
            </a:endParaRPr>
          </a:p>
          <a:p>
            <a:pPr marL="457200" marR="0" lvl="0" indent="-431800" algn="l" rtl="0">
              <a:lnSpc>
                <a:spcPct val="100000"/>
              </a:lnSpc>
              <a:spcBef>
                <a:spcPts val="600"/>
              </a:spcBef>
              <a:spcAft>
                <a:spcPts val="0"/>
              </a:spcAft>
              <a:buClr>
                <a:schemeClr val="dk1"/>
              </a:buClr>
              <a:buSzPts val="3200"/>
              <a:buFont typeface="Lato"/>
              <a:buChar char="•"/>
            </a:pPr>
            <a:r>
              <a:rPr lang="es-PY" sz="3200" b="1" dirty="0">
                <a:solidFill>
                  <a:schemeClr val="dk1"/>
                </a:solidFill>
                <a:latin typeface="Lato"/>
                <a:ea typeface="Lato"/>
                <a:cs typeface="Lato"/>
                <a:sym typeface="Lato"/>
              </a:rPr>
              <a:t>Escribir la historia de Lucas 4:14-30 en sus propias palabras y venir a la clase listo para compartir. </a:t>
            </a:r>
            <a:endParaRPr lang="en-US" sz="3200" b="1" i="0" u="none" strike="noStrike" cap="none" dirty="0">
              <a:solidFill>
                <a:schemeClr val="dk1"/>
              </a:solidFill>
              <a:latin typeface="Lato"/>
              <a:ea typeface="Lato"/>
              <a:cs typeface="Lato"/>
              <a:sym typeface="Lato"/>
            </a:endParaRPr>
          </a:p>
        </p:txBody>
      </p:sp>
      <p:pic>
        <p:nvPicPr>
          <p:cNvPr id="316" name="Google Shape;316;g26ba99a7413_0_633"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g2adf1476608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322" name="Google Shape;322;g2adf1476608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3" name="Google Shape;323;g2adf1476608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324" name="Google Shape;324;g2adf1476608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g2adf1476608_0_9"/>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Despedida</a:t>
            </a:r>
            <a:endParaRPr sz="6000" b="0" i="0" u="none" strike="noStrike" cap="none">
              <a:solidFill>
                <a:srgbClr val="009444"/>
              </a:solidFill>
              <a:latin typeface="Lato"/>
              <a:ea typeface="Lato"/>
              <a:cs typeface="Lato"/>
              <a:sym typeface="Lato"/>
            </a:endParaRPr>
          </a:p>
        </p:txBody>
      </p:sp>
      <p:sp>
        <p:nvSpPr>
          <p:cNvPr id="330" name="Google Shape;330;g2adf1476608_0_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1" name="Google Shape;331;g2adf1476608_0_9"/>
          <p:cNvPicPr preferRelativeResize="0"/>
          <p:nvPr/>
        </p:nvPicPr>
        <p:blipFill rotWithShape="1">
          <a:blip r:embed="rId3">
            <a:alphaModFix/>
          </a:blip>
          <a:srcRect/>
          <a:stretch/>
        </p:blipFill>
        <p:spPr>
          <a:xfrm>
            <a:off x="476645" y="1552538"/>
            <a:ext cx="3125595" cy="3218435"/>
          </a:xfrm>
          <a:prstGeom prst="rect">
            <a:avLst/>
          </a:prstGeom>
          <a:noFill/>
          <a:ln>
            <a:noFill/>
          </a:ln>
          <a:effectLst>
            <a:outerShdw blurRad="50800" dist="38100" dir="2700000" algn="tl" rotWithShape="0">
              <a:srgbClr val="000000">
                <a:alpha val="40000"/>
              </a:srgbClr>
            </a:outerShdw>
          </a:effectLst>
        </p:spPr>
      </p:pic>
      <p:pic>
        <p:nvPicPr>
          <p:cNvPr id="332" name="Google Shape;332;g2adf1476608_0_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8" name="Google Shape;338;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9" name="Google Shape;339;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340" name="Google Shape;340;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341" name="Google Shape;341;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342" name="Google Shape;342;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Lección </a:t>
            </a:r>
            <a:r>
              <a:rPr lang="en-US" sz="4860">
                <a:solidFill>
                  <a:srgbClr val="009444"/>
                </a:solidFill>
                <a:latin typeface="Lato"/>
                <a:ea typeface="Lato"/>
                <a:cs typeface="Lato"/>
                <a:sym typeface="Lato"/>
              </a:rPr>
              <a:t>6</a:t>
            </a:r>
            <a:endParaRPr sz="6000" b="0" i="0" u="none" strike="noStrike" cap="none">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1" y="3349425"/>
            <a:ext cx="7772100" cy="690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Jesús Purifica el Templo; Nicodemo</a:t>
            </a:r>
            <a:endParaRPr sz="3888">
              <a:solidFill>
                <a:schemeClr val="dk1"/>
              </a:solidFill>
              <a:latin typeface="Lato"/>
              <a:ea typeface="Lato"/>
              <a:cs typeface="Lato"/>
              <a:sym typeface="Lato"/>
            </a:endParaRPr>
          </a:p>
        </p:txBody>
      </p:sp>
      <p:sp>
        <p:nvSpPr>
          <p:cNvPr id="103" name="Google Shape;103;p2"/>
          <p:cNvSpPr txBox="1"/>
          <p:nvPr/>
        </p:nvSpPr>
        <p:spPr>
          <a:xfrm>
            <a:off x="4127371" y="4122125"/>
            <a:ext cx="7578600" cy="12889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endParaRPr lang="en-US" sz="3888"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888" dirty="0">
                <a:solidFill>
                  <a:schemeClr val="dk1"/>
                </a:solidFill>
                <a:latin typeface="Lato"/>
                <a:ea typeface="Lato"/>
                <a:cs typeface="Lato"/>
                <a:sym typeface="Lato"/>
              </a:rPr>
              <a:t>Juan 2:13-25 - Juan 3:1-21</a:t>
            </a:r>
            <a:endParaRPr sz="3888" b="0" i="0" u="none" strike="noStrike" cap="none" dirty="0">
              <a:solidFill>
                <a:schemeClr val="dk1"/>
              </a:solidFill>
              <a:latin typeface="Lato"/>
              <a:ea typeface="Lato"/>
              <a:cs typeface="Lato"/>
              <a:sym typeface="Lato"/>
            </a:endParaRPr>
          </a:p>
        </p:txBody>
      </p:sp>
      <p:sp>
        <p:nvSpPr>
          <p:cNvPr id="104" name="Google Shape;104;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 name="Google Shape;105;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6" name="Google Shape;106;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4"/>
          <p:cNvSpPr txBox="1"/>
          <p:nvPr/>
        </p:nvSpPr>
        <p:spPr>
          <a:xfrm>
            <a:off x="41356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120" name="Google Shape;120;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2" name="Google Shape;122;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8" name="Google Shape;128;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sp>
        <p:nvSpPr>
          <p:cNvPr id="129" name="Google Shape;129;p5"/>
          <p:cNvSpPr/>
          <p:nvPr/>
        </p:nvSpPr>
        <p:spPr>
          <a:xfrm>
            <a:off x="745673" y="1859122"/>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1086826" y="2112873"/>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2048259" y="1858641"/>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3" name="Google Shape;133;p5"/>
          <p:cNvSpPr/>
          <p:nvPr/>
        </p:nvSpPr>
        <p:spPr>
          <a:xfrm>
            <a:off x="745673" y="31164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1086826" y="33701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2048259" y="31164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2041552" y="1860640"/>
            <a:ext cx="9147600" cy="112770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Crear </a:t>
            </a:r>
            <a:r>
              <a:rPr lang="en-US" sz="2500" dirty="0" err="1">
                <a:solidFill>
                  <a:schemeClr val="tx1"/>
                </a:solidFill>
                <a:latin typeface="Lato"/>
                <a:ea typeface="Lato"/>
                <a:cs typeface="Lato"/>
                <a:sym typeface="Lato"/>
              </a:rPr>
              <a:t>ejemplos</a:t>
            </a:r>
            <a:r>
              <a:rPr lang="en-US" sz="2500" dirty="0">
                <a:solidFill>
                  <a:schemeClr val="tx1"/>
                </a:solidFill>
                <a:latin typeface="Lato"/>
                <a:ea typeface="Lato"/>
                <a:cs typeface="Lato"/>
                <a:sym typeface="Lato"/>
              </a:rPr>
              <a:t> de “</a:t>
            </a:r>
            <a:r>
              <a:rPr lang="en-US" sz="2500" dirty="0" err="1">
                <a:solidFill>
                  <a:schemeClr val="tx1"/>
                </a:solidFill>
                <a:latin typeface="Lato"/>
                <a:ea typeface="Lato"/>
                <a:cs typeface="Lato"/>
                <a:sym typeface="Lato"/>
              </a:rPr>
              <a:t>Captar</a:t>
            </a:r>
            <a:r>
              <a:rPr lang="en-US" sz="2500" dirty="0">
                <a:solidFill>
                  <a:schemeClr val="tx1"/>
                </a:solidFill>
                <a:latin typeface="Lato"/>
                <a:ea typeface="Lato"/>
                <a:cs typeface="Lato"/>
                <a:sym typeface="Lato"/>
              </a:rPr>
              <a:t>” para Juan 2:13-25; Juan 3:1-21</a:t>
            </a:r>
            <a:endParaRPr sz="2500" b="0" i="0" u="none" strike="noStrike" cap="none" dirty="0">
              <a:solidFill>
                <a:schemeClr val="tx1"/>
              </a:solidFill>
              <a:latin typeface="Lato"/>
              <a:ea typeface="Lato"/>
              <a:cs typeface="Lato"/>
              <a:sym typeface="Lato"/>
            </a:endParaRPr>
          </a:p>
        </p:txBody>
      </p:sp>
      <p:pic>
        <p:nvPicPr>
          <p:cNvPr id="137" name="Google Shape;137;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132" name="Google Shape;132;p5"/>
          <p:cNvSpPr txBox="1"/>
          <p:nvPr/>
        </p:nvSpPr>
        <p:spPr>
          <a:xfrm>
            <a:off x="2218790" y="3124379"/>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lt1"/>
                </a:solidFill>
                <a:latin typeface="Lato"/>
                <a:ea typeface="Lato"/>
                <a:cs typeface="Lato"/>
                <a:sym typeface="Lato"/>
              </a:rPr>
              <a:t>Usar </a:t>
            </a:r>
            <a:r>
              <a:rPr lang="en-US" sz="2500" dirty="0" err="1">
                <a:solidFill>
                  <a:schemeClr val="lt1"/>
                </a:solidFill>
                <a:latin typeface="Lato"/>
                <a:ea typeface="Lato"/>
                <a:cs typeface="Lato"/>
                <a:sym typeface="Lato"/>
              </a:rPr>
              <a:t>el</a:t>
            </a:r>
            <a:r>
              <a:rPr lang="en-US" sz="2500" dirty="0">
                <a:solidFill>
                  <a:schemeClr val="lt1"/>
                </a:solidFill>
                <a:latin typeface="Lato"/>
                <a:ea typeface="Lato"/>
                <a:cs typeface="Lato"/>
                <a:sym typeface="Lato"/>
              </a:rPr>
              <a:t> </a:t>
            </a:r>
            <a:r>
              <a:rPr lang="en-US" sz="2500" dirty="0" err="1">
                <a:solidFill>
                  <a:schemeClr val="lt1"/>
                </a:solidFill>
                <a:latin typeface="Lato"/>
                <a:ea typeface="Lato"/>
                <a:cs typeface="Lato"/>
                <a:sym typeface="Lato"/>
              </a:rPr>
              <a:t>método</a:t>
            </a:r>
            <a:r>
              <a:rPr lang="en-US" sz="2500" dirty="0">
                <a:solidFill>
                  <a:schemeClr val="lt1"/>
                </a:solidFill>
                <a:latin typeface="Lato"/>
                <a:ea typeface="Lato"/>
                <a:cs typeface="Lato"/>
                <a:sym typeface="Lato"/>
              </a:rPr>
              <a:t> de las 4 “C” para leer y </a:t>
            </a:r>
            <a:r>
              <a:rPr lang="en-US" sz="2500" dirty="0" err="1">
                <a:solidFill>
                  <a:schemeClr val="lt1"/>
                </a:solidFill>
                <a:latin typeface="Lato"/>
                <a:ea typeface="Lato"/>
                <a:cs typeface="Lato"/>
                <a:sym typeface="Lato"/>
              </a:rPr>
              <a:t>entender</a:t>
            </a:r>
            <a:r>
              <a:rPr lang="en-US" sz="2500" dirty="0">
                <a:solidFill>
                  <a:schemeClr val="lt1"/>
                </a:solidFill>
                <a:latin typeface="Lato"/>
                <a:ea typeface="Lato"/>
                <a:cs typeface="Lato"/>
                <a:sym typeface="Lato"/>
              </a:rPr>
              <a:t> Juan 2:13-25; Juan 3:1-21</a:t>
            </a:r>
            <a:endParaRPr sz="2500" b="0" i="0" u="none" strike="noStrike" cap="none" dirty="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g26d34d64f3b_0_4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g26d34d64f3b_0_41"/>
          <p:cNvSpPr txBox="1"/>
          <p:nvPr/>
        </p:nvSpPr>
        <p:spPr>
          <a:xfrm>
            <a:off x="2081588" y="479265"/>
            <a:ext cx="7981011"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err="1">
                <a:solidFill>
                  <a:schemeClr val="dk1"/>
                </a:solidFill>
                <a:latin typeface="Lato"/>
                <a:ea typeface="Lato"/>
                <a:cs typeface="Lato"/>
                <a:sym typeface="Lato"/>
              </a:rPr>
              <a:t>Esuchemos</a:t>
            </a:r>
            <a:r>
              <a:rPr lang="en-US" sz="3200" b="1" i="0" u="none" strike="noStrike" cap="none" dirty="0">
                <a:solidFill>
                  <a:schemeClr val="dk1"/>
                </a:solidFill>
                <a:latin typeface="Lato"/>
                <a:ea typeface="Lato"/>
                <a:cs typeface="Lato"/>
                <a:sym typeface="Lato"/>
              </a:rPr>
              <a:t> </a:t>
            </a:r>
            <a:r>
              <a:rPr lang="en-US" sz="3200" b="1" i="0" u="none" strike="noStrike" cap="none" dirty="0" err="1">
                <a:solidFill>
                  <a:schemeClr val="dk1"/>
                </a:solidFill>
                <a:latin typeface="Lato"/>
                <a:ea typeface="Lato"/>
                <a:cs typeface="Lato"/>
                <a:sym typeface="Lato"/>
              </a:rPr>
              <a:t>ejemplos</a:t>
            </a:r>
            <a:r>
              <a:rPr lang="en-US" sz="3200" b="1" i="0" u="none" strike="noStrike" cap="none" dirty="0">
                <a:solidFill>
                  <a:schemeClr val="dk1"/>
                </a:solidFill>
                <a:latin typeface="Lato"/>
                <a:ea typeface="Lato"/>
                <a:cs typeface="Lato"/>
                <a:sym typeface="Lato"/>
              </a:rPr>
              <a:t> de “</a:t>
            </a:r>
            <a:r>
              <a:rPr lang="en-US" sz="3200" b="1" i="0" u="none" strike="noStrike" cap="none" dirty="0" err="1">
                <a:solidFill>
                  <a:schemeClr val="dk1"/>
                </a:solidFill>
                <a:latin typeface="Lato"/>
                <a:ea typeface="Lato"/>
                <a:cs typeface="Lato"/>
                <a:sym typeface="Lato"/>
              </a:rPr>
              <a:t>Captar</a:t>
            </a:r>
            <a:r>
              <a:rPr lang="en-US" sz="3200" b="1" i="0" u="none" strike="noStrike" cap="none" dirty="0">
                <a:solidFill>
                  <a:schemeClr val="dk1"/>
                </a:solidFill>
                <a:latin typeface="Lato"/>
                <a:ea typeface="Lato"/>
                <a:cs typeface="Lato"/>
                <a:sym typeface="Lato"/>
              </a:rPr>
              <a:t>” o </a:t>
            </a:r>
            <a:r>
              <a:rPr lang="en-US" sz="3200" b="1" i="0" u="none" strike="noStrike" cap="none" dirty="0" err="1">
                <a:solidFill>
                  <a:schemeClr val="dk1"/>
                </a:solidFill>
                <a:latin typeface="Lato"/>
                <a:ea typeface="Lato"/>
                <a:cs typeface="Lato"/>
                <a:sym typeface="Lato"/>
              </a:rPr>
              <a:t>introducciones</a:t>
            </a:r>
            <a:r>
              <a:rPr lang="en-US" sz="3200" b="1" i="0" u="none" strike="noStrike" cap="none" dirty="0">
                <a:solidFill>
                  <a:schemeClr val="dk1"/>
                </a:solidFill>
                <a:latin typeface="Lato"/>
                <a:ea typeface="Lato"/>
                <a:cs typeface="Lato"/>
                <a:sym typeface="Lato"/>
              </a:rPr>
              <a:t> para </a:t>
            </a:r>
            <a:r>
              <a:rPr lang="en-US" sz="3200" b="1" dirty="0">
                <a:solidFill>
                  <a:schemeClr val="dk1"/>
                </a:solidFill>
                <a:latin typeface="Lato"/>
                <a:ea typeface="Lato"/>
                <a:cs typeface="Lato"/>
                <a:sym typeface="Lato"/>
              </a:rPr>
              <a:t>Juan 2:13-25 y Juan 3:1-21 </a:t>
            </a:r>
            <a:r>
              <a:rPr lang="en-US" sz="3200" b="1" i="0" u="none" strike="noStrike" cap="none" dirty="0" err="1">
                <a:solidFill>
                  <a:schemeClr val="dk1"/>
                </a:solidFill>
                <a:latin typeface="Lato"/>
                <a:ea typeface="Lato"/>
                <a:cs typeface="Lato"/>
                <a:sym typeface="Lato"/>
              </a:rPr>
              <a:t>pensando</a:t>
            </a:r>
            <a:r>
              <a:rPr lang="en-US" sz="3200" b="1" i="0" u="none" strike="noStrike" cap="none" dirty="0">
                <a:solidFill>
                  <a:schemeClr val="dk1"/>
                </a:solidFill>
                <a:latin typeface="Lato"/>
                <a:ea typeface="Lato"/>
                <a:cs typeface="Lato"/>
                <a:sym typeface="Lato"/>
              </a:rPr>
              <a:t> </a:t>
            </a:r>
            <a:r>
              <a:rPr lang="en-US" sz="3200" b="1" i="0" u="none" strike="noStrike" cap="none" dirty="0" err="1">
                <a:solidFill>
                  <a:schemeClr val="dk1"/>
                </a:solidFill>
                <a:latin typeface="Lato"/>
                <a:ea typeface="Lato"/>
                <a:cs typeface="Lato"/>
                <a:sym typeface="Lato"/>
              </a:rPr>
              <a:t>en</a:t>
            </a:r>
            <a:r>
              <a:rPr lang="en-US" sz="3200" b="1" i="0" u="none" strike="noStrike" cap="none" dirty="0">
                <a:solidFill>
                  <a:schemeClr val="dk1"/>
                </a:solidFill>
                <a:latin typeface="Lato"/>
                <a:ea typeface="Lato"/>
                <a:cs typeface="Lato"/>
                <a:sym typeface="Lato"/>
              </a:rPr>
              <a:t> </a:t>
            </a:r>
            <a:r>
              <a:rPr lang="en-US" sz="3200" b="1" i="0" u="none" strike="noStrike" cap="none" dirty="0" err="1">
                <a:solidFill>
                  <a:schemeClr val="dk1"/>
                </a:solidFill>
                <a:latin typeface="Lato"/>
                <a:ea typeface="Lato"/>
                <a:cs typeface="Lato"/>
                <a:sym typeface="Lato"/>
              </a:rPr>
              <a:t>distintos</a:t>
            </a:r>
            <a:r>
              <a:rPr lang="en-US" sz="3200" b="1" i="0" u="none" strike="noStrike" cap="none" dirty="0">
                <a:solidFill>
                  <a:schemeClr val="dk1"/>
                </a:solidFill>
                <a:latin typeface="Lato"/>
                <a:ea typeface="Lato"/>
                <a:cs typeface="Lato"/>
                <a:sym typeface="Lato"/>
              </a:rPr>
              <a:t> </a:t>
            </a:r>
            <a:r>
              <a:rPr lang="en-US" sz="3200" b="1" i="0" u="none" strike="noStrike" cap="none" dirty="0" err="1">
                <a:solidFill>
                  <a:schemeClr val="dk1"/>
                </a:solidFill>
                <a:latin typeface="Lato"/>
                <a:ea typeface="Lato"/>
                <a:cs typeface="Lato"/>
                <a:sym typeface="Lato"/>
              </a:rPr>
              <a:t>públicos</a:t>
            </a:r>
            <a:r>
              <a:rPr lang="en-US" sz="3200" b="1" i="0" u="none" strike="noStrike" cap="none" dirty="0">
                <a:solidFill>
                  <a:schemeClr val="dk1"/>
                </a:solidFill>
                <a:latin typeface="Lato"/>
                <a:ea typeface="Lato"/>
                <a:cs typeface="Lato"/>
                <a:sym typeface="Lato"/>
              </a:rPr>
              <a:t>. </a:t>
            </a:r>
            <a:endParaRPr sz="3200" b="1"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endParaRPr sz="3200" i="1"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endParaRPr sz="3200" b="0" i="1" u="none" strike="noStrike" cap="none" dirty="0">
              <a:solidFill>
                <a:schemeClr val="dk1"/>
              </a:solidFill>
              <a:latin typeface="Lato"/>
              <a:ea typeface="Lato"/>
              <a:cs typeface="Lato"/>
              <a:sym typeface="Lato"/>
            </a:endParaRPr>
          </a:p>
        </p:txBody>
      </p:sp>
      <p:pic>
        <p:nvPicPr>
          <p:cNvPr id="306" name="Google Shape;306;g26d34d64f3b_0_4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1026" name="Picture 2" descr="The Old Testament in Mark's Cleansing of the Temple – spoiledmilks">
            <a:extLst>
              <a:ext uri="{FF2B5EF4-FFF2-40B4-BE49-F238E27FC236}">
                <a16:creationId xmlns:a16="http://schemas.microsoft.com/office/drawing/2014/main" id="{E3964580-9E23-B3AF-59E3-EA05E9678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649" y="2315877"/>
            <a:ext cx="5438775" cy="4062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codemo | Podcast on Spotify">
            <a:extLst>
              <a:ext uri="{FF2B5EF4-FFF2-40B4-BE49-F238E27FC236}">
                <a16:creationId xmlns:a16="http://schemas.microsoft.com/office/drawing/2014/main" id="{FCADD0A3-D0AE-A780-3618-2FA1178A5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074" y="244230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758A32DB-52B7-3FE9-588A-3186FF3FDD55}"/>
            </a:ext>
          </a:extLst>
        </p:cNvPr>
        <p:cNvGrpSpPr/>
        <p:nvPr/>
      </p:nvGrpSpPr>
      <p:grpSpPr>
        <a:xfrm>
          <a:off x="0" y="0"/>
          <a:ext cx="0" cy="0"/>
          <a:chOff x="0" y="0"/>
          <a:chExt cx="0" cy="0"/>
        </a:xfrm>
      </p:grpSpPr>
      <p:sp>
        <p:nvSpPr>
          <p:cNvPr id="127" name="Google Shape;127;p5">
            <a:extLst>
              <a:ext uri="{FF2B5EF4-FFF2-40B4-BE49-F238E27FC236}">
                <a16:creationId xmlns:a16="http://schemas.microsoft.com/office/drawing/2014/main" id="{CF956A6A-4289-7EF2-16BD-DFB72F2F1103}"/>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8" name="Google Shape;128;p5">
            <a:extLst>
              <a:ext uri="{FF2B5EF4-FFF2-40B4-BE49-F238E27FC236}">
                <a16:creationId xmlns:a16="http://schemas.microsoft.com/office/drawing/2014/main" id="{E08AA465-16EF-0686-B183-AA4F3FD11710}"/>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sp>
        <p:nvSpPr>
          <p:cNvPr id="129" name="Google Shape;129;p5">
            <a:extLst>
              <a:ext uri="{FF2B5EF4-FFF2-40B4-BE49-F238E27FC236}">
                <a16:creationId xmlns:a16="http://schemas.microsoft.com/office/drawing/2014/main" id="{1AD1812D-4892-D512-731B-87DAF340ACE4}"/>
              </a:ext>
            </a:extLst>
          </p:cNvPr>
          <p:cNvSpPr/>
          <p:nvPr/>
        </p:nvSpPr>
        <p:spPr>
          <a:xfrm>
            <a:off x="745673" y="1859122"/>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394AAF1E-54DC-ECF3-D1C6-CA70C4B3113C}"/>
              </a:ext>
            </a:extLst>
          </p:cNvPr>
          <p:cNvSpPr/>
          <p:nvPr/>
        </p:nvSpPr>
        <p:spPr>
          <a:xfrm>
            <a:off x="1086826" y="2112873"/>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67711A77-C67C-4F2B-4187-483D2EEC6E18}"/>
              </a:ext>
            </a:extLst>
          </p:cNvPr>
          <p:cNvSpPr/>
          <p:nvPr/>
        </p:nvSpPr>
        <p:spPr>
          <a:xfrm>
            <a:off x="2048259" y="1858641"/>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3" name="Google Shape;133;p5">
            <a:extLst>
              <a:ext uri="{FF2B5EF4-FFF2-40B4-BE49-F238E27FC236}">
                <a16:creationId xmlns:a16="http://schemas.microsoft.com/office/drawing/2014/main" id="{03B8C91F-832E-62E9-81C4-CFB963D8E344}"/>
              </a:ext>
            </a:extLst>
          </p:cNvPr>
          <p:cNvSpPr/>
          <p:nvPr/>
        </p:nvSpPr>
        <p:spPr>
          <a:xfrm>
            <a:off x="745673" y="31164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3C1AFD12-4F63-9F16-FE04-5747FDD5FF55}"/>
              </a:ext>
            </a:extLst>
          </p:cNvPr>
          <p:cNvSpPr/>
          <p:nvPr/>
        </p:nvSpPr>
        <p:spPr>
          <a:xfrm>
            <a:off x="1086826" y="33701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A063E7D7-84EE-D073-2F5E-BFBFC9EC20C4}"/>
              </a:ext>
            </a:extLst>
          </p:cNvPr>
          <p:cNvSpPr/>
          <p:nvPr/>
        </p:nvSpPr>
        <p:spPr>
          <a:xfrm>
            <a:off x="2048259" y="31164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94E7AFF5-1CD7-D6C8-0C9B-1C112590B2F7}"/>
              </a:ext>
            </a:extLst>
          </p:cNvPr>
          <p:cNvSpPr txBox="1"/>
          <p:nvPr/>
        </p:nvSpPr>
        <p:spPr>
          <a:xfrm>
            <a:off x="2041552" y="1860640"/>
            <a:ext cx="9147600" cy="112770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Crear </a:t>
            </a:r>
            <a:r>
              <a:rPr lang="en-US" sz="2500" dirty="0" err="1">
                <a:solidFill>
                  <a:schemeClr val="tx1"/>
                </a:solidFill>
                <a:latin typeface="Lato"/>
                <a:ea typeface="Lato"/>
                <a:cs typeface="Lato"/>
                <a:sym typeface="Lato"/>
              </a:rPr>
              <a:t>ejemplos</a:t>
            </a:r>
            <a:r>
              <a:rPr lang="en-US" sz="2500" dirty="0">
                <a:solidFill>
                  <a:schemeClr val="tx1"/>
                </a:solidFill>
                <a:latin typeface="Lato"/>
                <a:ea typeface="Lato"/>
                <a:cs typeface="Lato"/>
                <a:sym typeface="Lato"/>
              </a:rPr>
              <a:t> de “</a:t>
            </a:r>
            <a:r>
              <a:rPr lang="en-US" sz="2500" dirty="0" err="1">
                <a:solidFill>
                  <a:schemeClr val="tx1"/>
                </a:solidFill>
                <a:latin typeface="Lato"/>
                <a:ea typeface="Lato"/>
                <a:cs typeface="Lato"/>
                <a:sym typeface="Lato"/>
              </a:rPr>
              <a:t>Captar</a:t>
            </a:r>
            <a:r>
              <a:rPr lang="en-US" sz="2500" dirty="0">
                <a:solidFill>
                  <a:schemeClr val="tx1"/>
                </a:solidFill>
                <a:latin typeface="Lato"/>
                <a:ea typeface="Lato"/>
                <a:cs typeface="Lato"/>
                <a:sym typeface="Lato"/>
              </a:rPr>
              <a:t>” para Juan 2:13-25; Juan 3:1-21</a:t>
            </a:r>
            <a:endParaRPr sz="2500" b="0" i="0" u="none" strike="noStrike" cap="none" dirty="0">
              <a:solidFill>
                <a:schemeClr val="tx1"/>
              </a:solidFill>
              <a:latin typeface="Lato"/>
              <a:ea typeface="Lato"/>
              <a:cs typeface="Lato"/>
              <a:sym typeface="Lato"/>
            </a:endParaRPr>
          </a:p>
        </p:txBody>
      </p:sp>
      <p:pic>
        <p:nvPicPr>
          <p:cNvPr id="137" name="Google Shape;137;p5" descr="A green bird with leaves&#10;&#10;Description automatically generated">
            <a:extLst>
              <a:ext uri="{FF2B5EF4-FFF2-40B4-BE49-F238E27FC236}">
                <a16:creationId xmlns:a16="http://schemas.microsoft.com/office/drawing/2014/main" id="{AF48AAEC-A063-9B38-6288-17F9AB49B6DD}"/>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132" name="Google Shape;132;p5">
            <a:extLst>
              <a:ext uri="{FF2B5EF4-FFF2-40B4-BE49-F238E27FC236}">
                <a16:creationId xmlns:a16="http://schemas.microsoft.com/office/drawing/2014/main" id="{F7CC2398-D46B-FFF8-E864-2E7FB1D7FC35}"/>
              </a:ext>
            </a:extLst>
          </p:cNvPr>
          <p:cNvSpPr txBox="1"/>
          <p:nvPr/>
        </p:nvSpPr>
        <p:spPr>
          <a:xfrm>
            <a:off x="2047340" y="3124379"/>
            <a:ext cx="9147600" cy="112770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Usar </a:t>
            </a:r>
            <a:r>
              <a:rPr lang="en-US" sz="2500" dirty="0" err="1">
                <a:solidFill>
                  <a:schemeClr val="tx1"/>
                </a:solidFill>
                <a:latin typeface="Lato"/>
                <a:ea typeface="Lato"/>
                <a:cs typeface="Lato"/>
                <a:sym typeface="Lato"/>
              </a:rPr>
              <a:t>el</a:t>
            </a:r>
            <a:r>
              <a:rPr lang="en-US" sz="2500" dirty="0">
                <a:solidFill>
                  <a:schemeClr val="tx1"/>
                </a:solidFill>
                <a:latin typeface="Lato"/>
                <a:ea typeface="Lato"/>
                <a:cs typeface="Lato"/>
                <a:sym typeface="Lato"/>
              </a:rPr>
              <a:t> </a:t>
            </a:r>
            <a:r>
              <a:rPr lang="en-US" sz="2500" dirty="0" err="1">
                <a:solidFill>
                  <a:schemeClr val="tx1"/>
                </a:solidFill>
                <a:latin typeface="Lato"/>
                <a:ea typeface="Lato"/>
                <a:cs typeface="Lato"/>
                <a:sym typeface="Lato"/>
              </a:rPr>
              <a:t>método</a:t>
            </a:r>
            <a:r>
              <a:rPr lang="en-US" sz="2500" dirty="0">
                <a:solidFill>
                  <a:schemeClr val="tx1"/>
                </a:solidFill>
                <a:latin typeface="Lato"/>
                <a:ea typeface="Lato"/>
                <a:cs typeface="Lato"/>
                <a:sym typeface="Lato"/>
              </a:rPr>
              <a:t> de las 4 “C” para leer y </a:t>
            </a:r>
            <a:r>
              <a:rPr lang="en-US" sz="2500" dirty="0" err="1">
                <a:solidFill>
                  <a:schemeClr val="tx1"/>
                </a:solidFill>
                <a:latin typeface="Lato"/>
                <a:ea typeface="Lato"/>
                <a:cs typeface="Lato"/>
                <a:sym typeface="Lato"/>
              </a:rPr>
              <a:t>entender</a:t>
            </a:r>
            <a:r>
              <a:rPr lang="en-US" sz="2500" dirty="0">
                <a:solidFill>
                  <a:schemeClr val="tx1"/>
                </a:solidFill>
                <a:latin typeface="Lato"/>
                <a:ea typeface="Lato"/>
                <a:cs typeface="Lato"/>
                <a:sym typeface="Lato"/>
              </a:rPr>
              <a:t> Juan 2:13-25; Juan 3:1-21</a:t>
            </a:r>
            <a:endParaRPr sz="2500" b="0" i="0" u="none" strike="noStrike" cap="none" dirty="0">
              <a:solidFill>
                <a:schemeClr val="tx1"/>
              </a:solidFill>
              <a:latin typeface="Lato"/>
              <a:ea typeface="Lato"/>
              <a:cs typeface="Lato"/>
              <a:sym typeface="Lato"/>
            </a:endParaRPr>
          </a:p>
        </p:txBody>
      </p:sp>
    </p:spTree>
    <p:extLst>
      <p:ext uri="{BB962C8B-B14F-4D97-AF65-F5344CB8AC3E}">
        <p14:creationId xmlns:p14="http://schemas.microsoft.com/office/powerpoint/2010/main" val="228117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60CDAB2E-D7ED-6AB7-9C67-4C0AE60FD4B7}"/>
            </a:ext>
          </a:extLst>
        </p:cNvPr>
        <p:cNvGrpSpPr/>
        <p:nvPr/>
      </p:nvGrpSpPr>
      <p:grpSpPr>
        <a:xfrm>
          <a:off x="0" y="0"/>
          <a:ext cx="0" cy="0"/>
          <a:chOff x="0" y="0"/>
          <a:chExt cx="0" cy="0"/>
        </a:xfrm>
      </p:grpSpPr>
      <p:sp>
        <p:nvSpPr>
          <p:cNvPr id="146" name="Google Shape;146;g26c0eec2cfd_0_221">
            <a:extLst>
              <a:ext uri="{FF2B5EF4-FFF2-40B4-BE49-F238E27FC236}">
                <a16:creationId xmlns:a16="http://schemas.microsoft.com/office/drawing/2014/main" id="{778BAFBC-8622-460A-5E88-98A4D92D703B}"/>
              </a:ext>
            </a:extLst>
          </p:cNvPr>
          <p:cNvSpPr txBox="1"/>
          <p:nvPr/>
        </p:nvSpPr>
        <p:spPr>
          <a:xfrm>
            <a:off x="3551867" y="454991"/>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Captar</a:t>
            </a:r>
            <a:endParaRPr sz="6000" b="0" i="0" u="none" strike="noStrike" cap="none" dirty="0">
              <a:solidFill>
                <a:srgbClr val="009444"/>
              </a:solidFill>
              <a:latin typeface="Lato"/>
              <a:ea typeface="Lato"/>
              <a:cs typeface="Lato"/>
              <a:sym typeface="Lato"/>
            </a:endParaRPr>
          </a:p>
        </p:txBody>
      </p:sp>
      <p:cxnSp>
        <p:nvCxnSpPr>
          <p:cNvPr id="147" name="Google Shape;147;g26c0eec2cfd_0_221">
            <a:extLst>
              <a:ext uri="{FF2B5EF4-FFF2-40B4-BE49-F238E27FC236}">
                <a16:creationId xmlns:a16="http://schemas.microsoft.com/office/drawing/2014/main" id="{330B870D-B8FC-7924-E685-08A933A32137}"/>
              </a:ext>
            </a:extLst>
          </p:cNvPr>
          <p:cNvCxnSpPr/>
          <p:nvPr/>
        </p:nvCxnSpPr>
        <p:spPr>
          <a:xfrm>
            <a:off x="2961150" y="152407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48" name="Google Shape;148;g26c0eec2cfd_0_221">
            <a:extLst>
              <a:ext uri="{FF2B5EF4-FFF2-40B4-BE49-F238E27FC236}">
                <a16:creationId xmlns:a16="http://schemas.microsoft.com/office/drawing/2014/main" id="{4F145BAB-E666-D3C0-28D8-9866D9774A5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g26c0eec2cfd_0_221">
            <a:extLst>
              <a:ext uri="{FF2B5EF4-FFF2-40B4-BE49-F238E27FC236}">
                <a16:creationId xmlns:a16="http://schemas.microsoft.com/office/drawing/2014/main" id="{3342A359-78FA-C349-036C-45A7D6324BF7}"/>
              </a:ext>
            </a:extLst>
          </p:cNvPr>
          <p:cNvPicPr preferRelativeResize="0"/>
          <p:nvPr/>
        </p:nvPicPr>
        <p:blipFill rotWithShape="1">
          <a:blip r:embed="rId3">
            <a:alphaModFix/>
          </a:blip>
          <a:srcRect l="1446" r="1434"/>
          <a:stretch/>
        </p:blipFill>
        <p:spPr>
          <a:xfrm>
            <a:off x="-181663" y="1460358"/>
            <a:ext cx="3650724" cy="3759145"/>
          </a:xfrm>
          <a:prstGeom prst="rect">
            <a:avLst/>
          </a:prstGeom>
          <a:noFill/>
          <a:ln>
            <a:noFill/>
          </a:ln>
          <a:effectLst>
            <a:outerShdw blurRad="50800" dist="38100" dir="2700000" algn="tl" rotWithShape="0">
              <a:srgbClr val="000000">
                <a:alpha val="40000"/>
              </a:srgbClr>
            </a:outerShdw>
          </a:effectLst>
        </p:spPr>
      </p:pic>
      <p:pic>
        <p:nvPicPr>
          <p:cNvPr id="151" name="Google Shape;151;g26c0eec2cfd_0_221" descr="A green bird with leaves&#10;&#10;Description automatically generated">
            <a:extLst>
              <a:ext uri="{FF2B5EF4-FFF2-40B4-BE49-F238E27FC236}">
                <a16:creationId xmlns:a16="http://schemas.microsoft.com/office/drawing/2014/main" id="{7C9DE4EF-7BEF-8997-8630-DE4FDEF2EE9B}"/>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pic>
        <p:nvPicPr>
          <p:cNvPr id="3" name="Google Shape;145;g26c0eec2cfd_0_221">
            <a:extLst>
              <a:ext uri="{FF2B5EF4-FFF2-40B4-BE49-F238E27FC236}">
                <a16:creationId xmlns:a16="http://schemas.microsoft.com/office/drawing/2014/main" id="{8FD31281-358A-29D6-4C43-64D23C931EE3}"/>
              </a:ext>
            </a:extLst>
          </p:cNvPr>
          <p:cNvPicPr preferRelativeResize="0"/>
          <p:nvPr/>
        </p:nvPicPr>
        <p:blipFill>
          <a:blip r:embed="rId5">
            <a:alphaModFix/>
          </a:blip>
          <a:stretch>
            <a:fillRect/>
          </a:stretch>
        </p:blipFill>
        <p:spPr>
          <a:xfrm>
            <a:off x="3260601" y="1860580"/>
            <a:ext cx="6269700" cy="4647825"/>
          </a:xfrm>
          <a:prstGeom prst="rect">
            <a:avLst/>
          </a:prstGeom>
          <a:noFill/>
          <a:ln>
            <a:noFill/>
          </a:ln>
        </p:spPr>
      </p:pic>
    </p:spTree>
    <p:extLst>
      <p:ext uri="{BB962C8B-B14F-4D97-AF65-F5344CB8AC3E}">
        <p14:creationId xmlns:p14="http://schemas.microsoft.com/office/powerpoint/2010/main" val="131306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g26c0eec2cfd_0_235"/>
          <p:cNvSpPr txBox="1"/>
          <p:nvPr/>
        </p:nvSpPr>
        <p:spPr>
          <a:xfrm>
            <a:off x="4127382" y="23402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Contar</a:t>
            </a:r>
            <a:endParaRPr sz="6000" b="0" i="0" u="none" strike="noStrike" cap="none">
              <a:solidFill>
                <a:srgbClr val="009444"/>
              </a:solidFill>
              <a:latin typeface="Lato"/>
              <a:ea typeface="Lato"/>
              <a:cs typeface="Lato"/>
              <a:sym typeface="Lato"/>
            </a:endParaRPr>
          </a:p>
        </p:txBody>
      </p:sp>
      <p:cxnSp>
        <p:nvCxnSpPr>
          <p:cNvPr id="152" name="Google Shape;152;g26c0eec2cfd_0_235"/>
          <p:cNvCxnSpPr/>
          <p:nvPr/>
        </p:nvCxnSpPr>
        <p:spPr>
          <a:xfrm>
            <a:off x="4230827" y="35850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53" name="Google Shape;153;g26c0eec2cfd_0_23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4" name="Google Shape;154;g26c0eec2cfd_0_235"/>
          <p:cNvPicPr preferRelativeResize="0"/>
          <p:nvPr/>
        </p:nvPicPr>
        <p:blipFill rotWithShape="1">
          <a:blip r:embed="rId3">
            <a:alphaModFix/>
          </a:blip>
          <a:srcRect l="1436" r="1447"/>
          <a:stretch/>
        </p:blipFill>
        <p:spPr>
          <a:xfrm>
            <a:off x="95650" y="1323950"/>
            <a:ext cx="3982775" cy="4101062"/>
          </a:xfrm>
          <a:prstGeom prst="rect">
            <a:avLst/>
          </a:prstGeom>
          <a:noFill/>
          <a:ln>
            <a:noFill/>
          </a:ln>
          <a:effectLst>
            <a:outerShdw blurRad="50800" dist="38100" dir="2700000" algn="tl" rotWithShape="0">
              <a:srgbClr val="000000">
                <a:alpha val="40000"/>
              </a:srgbClr>
            </a:outerShdw>
          </a:effectLst>
        </p:spPr>
      </p:pic>
      <p:sp>
        <p:nvSpPr>
          <p:cNvPr id="155" name="Google Shape;155;g26c0eec2cfd_0_235"/>
          <p:cNvSpPr txBox="1"/>
          <p:nvPr/>
        </p:nvSpPr>
        <p:spPr>
          <a:xfrm>
            <a:off x="4127381" y="4010746"/>
            <a:ext cx="7432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Se cuenta la historia de</a:t>
            </a:r>
            <a:r>
              <a:rPr lang="en-US" sz="3200" b="1">
                <a:solidFill>
                  <a:schemeClr val="dk1"/>
                </a:solidFill>
                <a:latin typeface="Lato"/>
                <a:ea typeface="Lato"/>
                <a:cs typeface="Lato"/>
                <a:sym typeface="Lato"/>
              </a:rPr>
              <a:t> Juan 2:13-25 y Juan 3:1-21</a:t>
            </a:r>
            <a:r>
              <a:rPr lang="en-US" sz="3200" b="1" i="0" u="none" strike="noStrike" cap="none">
                <a:solidFill>
                  <a:schemeClr val="dk1"/>
                </a:solidFill>
                <a:latin typeface="Lato"/>
                <a:ea typeface="Lato"/>
                <a:cs typeface="Lato"/>
                <a:sym typeface="Lato"/>
              </a:rPr>
              <a:t>.</a:t>
            </a:r>
            <a:endParaRPr sz="3200" b="1" i="0" u="none" strike="noStrike" cap="none">
              <a:solidFill>
                <a:schemeClr val="dk1"/>
              </a:solidFill>
              <a:latin typeface="Lato"/>
              <a:ea typeface="Lato"/>
              <a:cs typeface="Lato"/>
              <a:sym typeface="Lato"/>
            </a:endParaRPr>
          </a:p>
        </p:txBody>
      </p:sp>
      <p:pic>
        <p:nvPicPr>
          <p:cNvPr id="156" name="Google Shape;156;g26c0eec2cfd_0_235"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5bca69263e33c1911cf951456934afcd">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18516b53694c4711c9cc8f6e351cad6f"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_x002e__x0023_ xmlns="38896d1c-d48b-47b1-97a9-761dcde349b0" xsi:nil="true"/>
    <lcf76f155ced4ddcb4097134ff3c332f xmlns="38896d1c-d48b-47b1-97a9-761dcde349b0">
      <Terms xmlns="http://schemas.microsoft.com/office/infopath/2007/PartnerControls"/>
    </lcf76f155ced4ddcb4097134ff3c332f>
    <TaxCatchAll xmlns="9d1aa794-ada9-4a3e-9c2a-189f245fcb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B5E873-9AA2-464E-8053-406390B03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31A7FB-1577-481B-AE02-6650C293B247}">
  <ds:schemaRefs>
    <ds:schemaRef ds:uri="http://schemas.microsoft.com/office/2006/metadata/properties"/>
    <ds:schemaRef ds:uri="http://schemas.microsoft.com/office/infopath/2007/PartnerControls"/>
    <ds:schemaRef ds:uri="38896d1c-d48b-47b1-97a9-761dcde349b0"/>
    <ds:schemaRef ds:uri="9d1aa794-ada9-4a3e-9c2a-189f245fcbb8"/>
  </ds:schemaRefs>
</ds:datastoreItem>
</file>

<file path=customXml/itemProps3.xml><?xml version="1.0" encoding="utf-8"?>
<ds:datastoreItem xmlns:ds="http://schemas.openxmlformats.org/officeDocument/2006/customXml" ds:itemID="{C9D69DE7-A0D5-47E1-ABCC-8F8D464630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2375</TotalTime>
  <Words>2203</Words>
  <Application>Microsoft Macintosh PowerPoint</Application>
  <PresentationFormat>Widescreen</PresentationFormat>
  <Paragraphs>183</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Lato</vt:lpstr>
      <vt:lpstr>Symbol</vt:lpstr>
      <vt:lpstr>Arial</vt:lpstr>
      <vt:lpstr>Times New Roman</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Elise Gross</cp:lastModifiedBy>
  <cp:revision>9</cp:revision>
  <dcterms:created xsi:type="dcterms:W3CDTF">2023-11-29T19:33:05Z</dcterms:created>
  <dcterms:modified xsi:type="dcterms:W3CDTF">2025-05-16T03:26:38Z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ies>
</file>