
<file path=[Content_Types].xml><?xml version="1.0" encoding="utf-8"?>
<Types xmlns="http://schemas.openxmlformats.org/package/2006/content-types">
  <Default Extension="xml" ContentType="application/xml"/>
  <Default Extension="png" ContentType="image/png"/>
  <Default Extension="jpeg" ContentType="image/jpeg"/>
  <Default Extension="JPG" ContentType="image/.jpg"/>
  <Default Extension="rels" ContentType="application/vnd.openxmlformats-package.relationship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fonts/font1.fntdata" ContentType="application/x-fontdata"/>
  <Override PartName="/ppt/fonts/font10.fntdata" ContentType="application/x-fontdata"/>
  <Override PartName="/ppt/fonts/font11.fntdata" ContentType="application/x-fontdata"/>
  <Override PartName="/ppt/fonts/font12.fntdata" ContentType="application/x-fontdata"/>
  <Override PartName="/ppt/fonts/font13.fntdata" ContentType="application/x-fontdata"/>
  <Override PartName="/ppt/fonts/font14.fntdata" ContentType="application/x-fontdata"/>
  <Override PartName="/ppt/fonts/font15.fntdata" ContentType="application/x-fontdata"/>
  <Override PartName="/ppt/fonts/font16.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fonts/font8.fntdata" ContentType="application/x-fontdata"/>
  <Override PartName="/ppt/fonts/font9.fntdata" ContentType="application/x-fontdata"/>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59" r:id="rId3"/>
  </p:sldMasterIdLst>
  <p:notesMasterIdLst>
    <p:notesMasterId r:id="rId5"/>
  </p:notesMasterIdLst>
  <p:sldIdLst>
    <p:sldId id="257" r:id="rId4"/>
    <p:sldId id="439" r:id="rId6"/>
    <p:sldId id="261" r:id="rId7"/>
    <p:sldId id="325" r:id="rId8"/>
    <p:sldId id="381" r:id="rId9"/>
    <p:sldId id="383" r:id="rId10"/>
    <p:sldId id="384" r:id="rId11"/>
    <p:sldId id="385" r:id="rId12"/>
    <p:sldId id="386" r:id="rId13"/>
    <p:sldId id="387" r:id="rId14"/>
    <p:sldId id="388" r:id="rId15"/>
    <p:sldId id="389" r:id="rId16"/>
    <p:sldId id="390" r:id="rId17"/>
    <p:sldId id="391" r:id="rId18"/>
    <p:sldId id="392" r:id="rId19"/>
    <p:sldId id="393" r:id="rId20"/>
    <p:sldId id="394" r:id="rId21"/>
    <p:sldId id="395" r:id="rId22"/>
    <p:sldId id="314" r:id="rId23"/>
    <p:sldId id="430" r:id="rId24"/>
    <p:sldId id="440" r:id="rId25"/>
    <p:sldId id="419" r:id="rId26"/>
    <p:sldId id="441" r:id="rId27"/>
    <p:sldId id="442" r:id="rId28"/>
    <p:sldId id="443" r:id="rId29"/>
    <p:sldId id="444" r:id="rId30"/>
    <p:sldId id="445" r:id="rId31"/>
    <p:sldId id="446" r:id="rId32"/>
    <p:sldId id="447" r:id="rId33"/>
    <p:sldId id="448" r:id="rId34"/>
    <p:sldId id="449" r:id="rId35"/>
    <p:sldId id="450" r:id="rId36"/>
    <p:sldId id="379" r:id="rId37"/>
    <p:sldId id="451" r:id="rId38"/>
    <p:sldId id="414" r:id="rId39"/>
    <p:sldId id="452" r:id="rId40"/>
    <p:sldId id="453" r:id="rId41"/>
    <p:sldId id="454" r:id="rId42"/>
    <p:sldId id="455" r:id="rId43"/>
    <p:sldId id="456" r:id="rId44"/>
    <p:sldId id="457" r:id="rId45"/>
    <p:sldId id="458" r:id="rId46"/>
    <p:sldId id="459" r:id="rId47"/>
    <p:sldId id="429" r:id="rId48"/>
    <p:sldId id="289" r:id="rId49"/>
  </p:sldIdLst>
  <p:sldSz cx="12192000" cy="6858000"/>
  <p:notesSz cx="6858000" cy="9144000"/>
  <p:embeddedFontLst>
    <p:embeddedFont>
      <p:font typeface="Calibri" panose="020F0502020204030204"/>
      <p:regular r:id="rId53"/>
      <p:bold r:id="rId54"/>
      <p:italic r:id="rId55"/>
      <p:boldItalic r:id="rId56"/>
    </p:embeddedFont>
    <p:embeddedFont>
      <p:font typeface="Calibri" panose="020F0502020204030204" pitchFamily="34" charset="0"/>
      <p:regular r:id="rId57"/>
      <p:bold r:id="rId58"/>
      <p:italic r:id="rId59"/>
      <p:boldItalic r:id="rId60"/>
    </p:embeddedFont>
    <p:embeddedFont>
      <p:font typeface="Lato" panose="020F0502020204030203"/>
      <p:regular r:id="rId61"/>
      <p:bold r:id="rId62"/>
      <p:italic r:id="rId63"/>
      <p:boldItalic r:id="rId64"/>
    </p:embeddedFont>
    <p:embeddedFont>
      <p:font typeface="Segoe UI" panose="020B0502040204020203" pitchFamily="34" charset="0"/>
      <p:regular r:id="rId65"/>
      <p:bold r:id="rId66"/>
      <p:italic r:id="rId67"/>
      <p:boldItalic r:id="rId6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56243"/>
    <p:restoredTop sz="76283"/>
  </p:normalViewPr>
  <p:slideViewPr>
    <p:cSldViewPr snapToGrid="0">
      <p:cViewPr varScale="1">
        <p:scale>
          <a:sx n="36" d="100"/>
          <a:sy n="36" d="100"/>
        </p:scale>
        <p:origin x="216" y="12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5.xml"/><Relationship Id="rId8" Type="http://schemas.openxmlformats.org/officeDocument/2006/relationships/slide" Target="slides/slide4.xml"/><Relationship Id="rId71" Type="http://schemas.openxmlformats.org/officeDocument/2006/relationships/customXml" Target="../customXml/item3.xml"/><Relationship Id="rId70" Type="http://schemas.openxmlformats.org/officeDocument/2006/relationships/customXml" Target="../customXml/item2.xml"/><Relationship Id="rId7" Type="http://schemas.openxmlformats.org/officeDocument/2006/relationships/slide" Target="slides/slide3.xml"/><Relationship Id="rId69" Type="http://schemas.openxmlformats.org/officeDocument/2006/relationships/customXml" Target="../customXml/item1.xml"/><Relationship Id="rId68" Type="http://schemas.openxmlformats.org/officeDocument/2006/relationships/font" Target="fonts/font16.fntdata"/><Relationship Id="rId67" Type="http://schemas.openxmlformats.org/officeDocument/2006/relationships/font" Target="fonts/font15.fntdata"/><Relationship Id="rId66" Type="http://schemas.openxmlformats.org/officeDocument/2006/relationships/font" Target="fonts/font14.fntdata"/><Relationship Id="rId65" Type="http://schemas.openxmlformats.org/officeDocument/2006/relationships/font" Target="fonts/font13.fntdata"/><Relationship Id="rId64" Type="http://schemas.openxmlformats.org/officeDocument/2006/relationships/font" Target="fonts/font12.fntdata"/><Relationship Id="rId63" Type="http://schemas.openxmlformats.org/officeDocument/2006/relationships/font" Target="fonts/font11.fntdata"/><Relationship Id="rId62" Type="http://schemas.openxmlformats.org/officeDocument/2006/relationships/font" Target="fonts/font10.fntdata"/><Relationship Id="rId61" Type="http://schemas.openxmlformats.org/officeDocument/2006/relationships/font" Target="fonts/font9.fntdata"/><Relationship Id="rId60" Type="http://schemas.openxmlformats.org/officeDocument/2006/relationships/font" Target="fonts/font8.fntdata"/><Relationship Id="rId6" Type="http://schemas.openxmlformats.org/officeDocument/2006/relationships/slide" Target="slides/slide2.xml"/><Relationship Id="rId59" Type="http://schemas.openxmlformats.org/officeDocument/2006/relationships/font" Target="fonts/font7.fntdata"/><Relationship Id="rId58" Type="http://schemas.openxmlformats.org/officeDocument/2006/relationships/font" Target="fonts/font6.fntdata"/><Relationship Id="rId57" Type="http://schemas.openxmlformats.org/officeDocument/2006/relationships/font" Target="fonts/font5.fntdata"/><Relationship Id="rId56" Type="http://schemas.openxmlformats.org/officeDocument/2006/relationships/font" Target="fonts/font4.fntdata"/><Relationship Id="rId55" Type="http://schemas.openxmlformats.org/officeDocument/2006/relationships/font" Target="fonts/font3.fntdata"/><Relationship Id="rId54" Type="http://schemas.openxmlformats.org/officeDocument/2006/relationships/font" Target="fonts/font2.fntdata"/><Relationship Id="rId53" Type="http://schemas.openxmlformats.org/officeDocument/2006/relationships/font" Target="fonts/font1.fntdata"/><Relationship Id="rId52" Type="http://schemas.openxmlformats.org/officeDocument/2006/relationships/tableStyles" Target="tableStyles.xml"/><Relationship Id="rId51" Type="http://schemas.openxmlformats.org/officeDocument/2006/relationships/viewProps" Target="viewProps.xml"/><Relationship Id="rId50" Type="http://schemas.openxmlformats.org/officeDocument/2006/relationships/presProps" Target="presProps.xml"/><Relationship Id="rId5" Type="http://schemas.openxmlformats.org/officeDocument/2006/relationships/notesMaster" Target="notesMasters/notesMaster1.xml"/><Relationship Id="rId49" Type="http://schemas.openxmlformats.org/officeDocument/2006/relationships/slide" Target="slides/slide45.xml"/><Relationship Id="rId48" Type="http://schemas.openxmlformats.org/officeDocument/2006/relationships/slide" Target="slides/slide44.xml"/><Relationship Id="rId47" Type="http://schemas.openxmlformats.org/officeDocument/2006/relationships/slide" Target="slides/slide43.xml"/><Relationship Id="rId46" Type="http://schemas.openxmlformats.org/officeDocument/2006/relationships/slide" Target="slides/slide42.xml"/><Relationship Id="rId45" Type="http://schemas.openxmlformats.org/officeDocument/2006/relationships/slide" Target="slides/slide41.xml"/><Relationship Id="rId44" Type="http://schemas.openxmlformats.org/officeDocument/2006/relationships/slide" Target="slides/slide40.xml"/><Relationship Id="rId43" Type="http://schemas.openxmlformats.org/officeDocument/2006/relationships/slide" Target="slides/slide39.xml"/><Relationship Id="rId42" Type="http://schemas.openxmlformats.org/officeDocument/2006/relationships/slide" Target="slides/slide38.xml"/><Relationship Id="rId41" Type="http://schemas.openxmlformats.org/officeDocument/2006/relationships/slide" Target="slides/slide37.xml"/><Relationship Id="rId40" Type="http://schemas.openxmlformats.org/officeDocument/2006/relationships/slide" Target="slides/slide36.xml"/><Relationship Id="rId4" Type="http://schemas.openxmlformats.org/officeDocument/2006/relationships/slide" Target="slides/slide1.xml"/><Relationship Id="rId39" Type="http://schemas.openxmlformats.org/officeDocument/2006/relationships/slide" Target="slides/slide35.xml"/><Relationship Id="rId38" Type="http://schemas.openxmlformats.org/officeDocument/2006/relationships/slide" Target="slides/slide34.xml"/><Relationship Id="rId37" Type="http://schemas.openxmlformats.org/officeDocument/2006/relationships/slide" Target="slides/slide33.xml"/><Relationship Id="rId36" Type="http://schemas.openxmlformats.org/officeDocument/2006/relationships/slide" Target="slides/slide32.xml"/><Relationship Id="rId35" Type="http://schemas.openxmlformats.org/officeDocument/2006/relationships/slide" Target="slides/slide31.xml"/><Relationship Id="rId34" Type="http://schemas.openxmlformats.org/officeDocument/2006/relationships/slide" Target="slides/slide30.xml"/><Relationship Id="rId33" Type="http://schemas.openxmlformats.org/officeDocument/2006/relationships/slide" Target="slides/slide29.xml"/><Relationship Id="rId32" Type="http://schemas.openxmlformats.org/officeDocument/2006/relationships/slide" Target="slides/slide28.xml"/><Relationship Id="rId31" Type="http://schemas.openxmlformats.org/officeDocument/2006/relationships/slide" Target="slides/slide27.xml"/><Relationship Id="rId30" Type="http://schemas.openxmlformats.org/officeDocument/2006/relationships/slide" Target="slides/slide26.xml"/><Relationship Id="rId3" Type="http://schemas.openxmlformats.org/officeDocument/2006/relationships/slideMaster" Target="slideMasters/slideMaster2.xml"/><Relationship Id="rId29" Type="http://schemas.openxmlformats.org/officeDocument/2006/relationships/slide" Target="slides/slide25.xml"/><Relationship Id="rId28" Type="http://schemas.openxmlformats.org/officeDocument/2006/relationships/slide" Target="slides/slide24.xml"/><Relationship Id="rId27" Type="http://schemas.openxmlformats.org/officeDocument/2006/relationships/slide" Target="slides/slide23.xml"/><Relationship Id="rId26" Type="http://schemas.openxmlformats.org/officeDocument/2006/relationships/slide" Target="slides/slide22.xml"/><Relationship Id="rId25" Type="http://schemas.openxmlformats.org/officeDocument/2006/relationships/slide" Target="slides/slide21.xml"/><Relationship Id="rId24" Type="http://schemas.openxmlformats.org/officeDocument/2006/relationships/slide" Target="slides/slide20.xml"/><Relationship Id="rId23" Type="http://schemas.openxmlformats.org/officeDocument/2006/relationships/slide" Target="slides/slide19.xml"/><Relationship Id="rId22" Type="http://schemas.openxmlformats.org/officeDocument/2006/relationships/slide" Target="slides/slide18.xml"/><Relationship Id="rId21" Type="http://schemas.openxmlformats.org/officeDocument/2006/relationships/slide" Target="slides/slide17.xml"/><Relationship Id="rId20" Type="http://schemas.openxmlformats.org/officeDocument/2006/relationships/slide" Target="slides/slide16.xml"/><Relationship Id="rId2" Type="http://schemas.openxmlformats.org/officeDocument/2006/relationships/theme" Target="theme/theme1.xml"/><Relationship Id="rId19" Type="http://schemas.openxmlformats.org/officeDocument/2006/relationships/slide" Target="slides/slide15.xml"/><Relationship Id="rId18" Type="http://schemas.openxmlformats.org/officeDocument/2006/relationships/slide" Target="slides/slide14.xml"/><Relationship Id="rId17" Type="http://schemas.openxmlformats.org/officeDocument/2006/relationships/slide" Target="slides/slide13.xml"/><Relationship Id="rId16" Type="http://schemas.openxmlformats.org/officeDocument/2006/relationships/slide" Target="slides/slide12.xml"/><Relationship Id="rId15" Type="http://schemas.openxmlformats.org/officeDocument/2006/relationships/slide" Target="slides/slide11.xml"/><Relationship Id="rId14" Type="http://schemas.openxmlformats.org/officeDocument/2006/relationships/slide" Target="slides/slide10.xml"/><Relationship Id="rId13" Type="http://schemas.openxmlformats.org/officeDocument/2006/relationships/slide" Target="slides/slide9.xml"/><Relationship Id="rId12" Type="http://schemas.openxmlformats.org/officeDocument/2006/relationships/slide" Target="slides/slide8.xml"/><Relationship Id="rId11" Type="http://schemas.openxmlformats.org/officeDocument/2006/relationships/slide" Target="slides/slide7.xml"/><Relationship Id="rId10" Type="http://schemas.openxmlformats.org/officeDocument/2006/relationships/slide" Target="slides/slide6.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panose="020B0604020202020204"/>
              <a:buChar char="●"/>
              <a:defRPr sz="11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L="914400" marR="0" lvl="1" indent="-298450" algn="l" rtl="0">
              <a:lnSpc>
                <a:spcPct val="100000"/>
              </a:lnSpc>
              <a:spcBef>
                <a:spcPts val="0"/>
              </a:spcBef>
              <a:spcAft>
                <a:spcPts val="0"/>
              </a:spcAft>
              <a:buClr>
                <a:srgbClr val="000000"/>
              </a:buClr>
              <a:buSzPts val="1100"/>
              <a:buFont typeface="Arial" panose="020B0604020202020204"/>
              <a:buChar char="○"/>
              <a:defRPr sz="11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L="1371600" marR="0" lvl="2" indent="-298450" algn="l" rtl="0">
              <a:lnSpc>
                <a:spcPct val="100000"/>
              </a:lnSpc>
              <a:spcBef>
                <a:spcPts val="0"/>
              </a:spcBef>
              <a:spcAft>
                <a:spcPts val="0"/>
              </a:spcAft>
              <a:buClr>
                <a:srgbClr val="000000"/>
              </a:buClr>
              <a:buSzPts val="1100"/>
              <a:buFont typeface="Arial" panose="020B0604020202020204"/>
              <a:buChar char="■"/>
              <a:defRPr sz="11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L="1828800" marR="0" lvl="3" indent="-298450" algn="l" rtl="0">
              <a:lnSpc>
                <a:spcPct val="100000"/>
              </a:lnSpc>
              <a:spcBef>
                <a:spcPts val="0"/>
              </a:spcBef>
              <a:spcAft>
                <a:spcPts val="0"/>
              </a:spcAft>
              <a:buClr>
                <a:srgbClr val="000000"/>
              </a:buClr>
              <a:buSzPts val="1100"/>
              <a:buFont typeface="Arial" panose="020B0604020202020204"/>
              <a:buChar char="●"/>
              <a:defRPr sz="11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L="2286000" marR="0" lvl="4" indent="-298450" algn="l" rtl="0">
              <a:lnSpc>
                <a:spcPct val="100000"/>
              </a:lnSpc>
              <a:spcBef>
                <a:spcPts val="0"/>
              </a:spcBef>
              <a:spcAft>
                <a:spcPts val="0"/>
              </a:spcAft>
              <a:buClr>
                <a:srgbClr val="000000"/>
              </a:buClr>
              <a:buSzPts val="1100"/>
              <a:buFont typeface="Arial" panose="020B0604020202020204"/>
              <a:buChar char="○"/>
              <a:defRPr sz="11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L="2743200" marR="0" lvl="5" indent="-298450" algn="l" rtl="0">
              <a:lnSpc>
                <a:spcPct val="100000"/>
              </a:lnSpc>
              <a:spcBef>
                <a:spcPts val="0"/>
              </a:spcBef>
              <a:spcAft>
                <a:spcPts val="0"/>
              </a:spcAft>
              <a:buClr>
                <a:srgbClr val="000000"/>
              </a:buClr>
              <a:buSzPts val="1100"/>
              <a:buFont typeface="Arial" panose="020B0604020202020204"/>
              <a:buChar char="■"/>
              <a:defRPr sz="11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L="3200400" marR="0" lvl="6" indent="-298450" algn="l" rtl="0">
              <a:lnSpc>
                <a:spcPct val="100000"/>
              </a:lnSpc>
              <a:spcBef>
                <a:spcPts val="0"/>
              </a:spcBef>
              <a:spcAft>
                <a:spcPts val="0"/>
              </a:spcAft>
              <a:buClr>
                <a:srgbClr val="000000"/>
              </a:buClr>
              <a:buSzPts val="1100"/>
              <a:buFont typeface="Arial" panose="020B0604020202020204"/>
              <a:buChar char="●"/>
              <a:defRPr sz="11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L="3657600" marR="0" lvl="7" indent="-298450" algn="l" rtl="0">
              <a:lnSpc>
                <a:spcPct val="100000"/>
              </a:lnSpc>
              <a:spcBef>
                <a:spcPts val="0"/>
              </a:spcBef>
              <a:spcAft>
                <a:spcPts val="0"/>
              </a:spcAft>
              <a:buClr>
                <a:srgbClr val="000000"/>
              </a:buClr>
              <a:buSzPts val="1100"/>
              <a:buFont typeface="Arial" panose="020B0604020202020204"/>
              <a:buChar char="○"/>
              <a:defRPr sz="11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L="4114800" marR="0" lvl="8" indent="-298450" algn="l" rtl="0">
              <a:lnSpc>
                <a:spcPct val="100000"/>
              </a:lnSpc>
              <a:spcBef>
                <a:spcPts val="0"/>
              </a:spcBef>
              <a:spcAft>
                <a:spcPts val="0"/>
              </a:spcAft>
              <a:buClr>
                <a:srgbClr val="000000"/>
              </a:buClr>
              <a:buSzPts val="1100"/>
              <a:buFont typeface="Arial" panose="020B0604020202020204"/>
              <a:buChar char="■"/>
              <a:defRPr sz="11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1.xml"/></Relationships>
</file>

<file path=ppt/notesSlides/_rels/notesSlide4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2.xml"/></Relationships>
</file>

<file path=ppt/notesSlides/_rels/notesSlide4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3.xml"/></Relationships>
</file>

<file path=ppt/notesSlides/_rels/notesSlide44.xml.rels><?xml version="1.0" encoding="UTF-8" standalone="yes"?>
<Relationships xmlns="http://schemas.openxmlformats.org/package/2006/relationships"><Relationship Id="rId3" Type="http://schemas.openxmlformats.org/officeDocument/2006/relationships/hyperlink" Target="https://www.youtube.com/watch?v=DzD-qWaNmyo" TargetMode="External"/><Relationship Id="rId2" Type="http://schemas.openxmlformats.org/officeDocument/2006/relationships/notesMaster" Target="../notesMasters/notesMaster1.xml"/><Relationship Id="rId1" Type="http://schemas.openxmlformats.org/officeDocument/2006/relationships/slide" Target="../slides/slide44.xml"/></Relationships>
</file>

<file path=ppt/notesSlides/_rels/notesSlide4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5.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66"/>
        <p:cNvGrpSpPr/>
        <p:nvPr/>
      </p:nvGrpSpPr>
      <p:grpSpPr>
        <a:xfrm>
          <a:off x="0" y="0"/>
          <a:ext cx="0" cy="0"/>
          <a:chOff x="0" y="0"/>
          <a:chExt cx="0" cy="0"/>
        </a:xfrm>
      </p:grpSpPr>
      <p:sp>
        <p:nvSpPr>
          <p:cNvPr id="167" name="Google Shape;167;g2ae502832d3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8" name="Google Shape;168;g2ae502832d3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1270" indent="0">
              <a:lnSpc>
                <a:spcPct val="103000"/>
              </a:lnSpc>
              <a:spcAft>
                <a:spcPts val="50"/>
              </a:spcAft>
              <a:buFontTx/>
              <a:buNone/>
            </a:pPr>
            <a:r>
              <a:rPr lang="es-ES" sz="1800" b="1" dirty="0">
                <a:effectLst/>
                <a:latin typeface="Calibri" panose="020F0502020204030204" pitchFamily="34" charset="0"/>
                <a:ea typeface="Calibri" panose="020F0502020204030204" pitchFamily="34" charset="0"/>
              </a:rPr>
              <a:t>BIENVENIDA Y SALUDOS</a:t>
            </a:r>
            <a:endParaRPr lang="en-US" sz="1800" dirty="0">
              <a:effectLst/>
              <a:latin typeface="Calibri" panose="020F0502020204030204" pitchFamily="34" charset="0"/>
              <a:ea typeface="Calibri" panose="020F0502020204030204" pitchFamily="34" charset="0"/>
            </a:endParaRPr>
          </a:p>
          <a:p>
            <a:pPr marL="0" marR="1270" indent="0">
              <a:lnSpc>
                <a:spcPct val="103000"/>
              </a:lnSpc>
              <a:spcAft>
                <a:spcPts val="50"/>
              </a:spcAft>
              <a:buFontTx/>
              <a:buNone/>
            </a:pPr>
            <a:br>
              <a:rPr lang="es-ES" sz="1800" dirty="0">
                <a:effectLst/>
                <a:latin typeface="Calibri" panose="020F0502020204030204" pitchFamily="34" charset="0"/>
                <a:ea typeface="Calibri" panose="020F0502020204030204" pitchFamily="34" charset="0"/>
              </a:rPr>
            </a:br>
            <a:r>
              <a:rPr lang="es-ES" sz="1800" dirty="0">
                <a:effectLst/>
                <a:latin typeface="Calibri" panose="020F0502020204030204" pitchFamily="34" charset="0"/>
                <a:ea typeface="Calibri" panose="020F0502020204030204" pitchFamily="34" charset="0"/>
              </a:rPr>
              <a:t>Bienvenidos a nuestra clase de hoy. Es una bendición estar juntos para seguir creciendo en el conocimiento de la Palabra de Dios y como discípulos de Él. </a:t>
            </a: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272"/>
        <p:cNvGrpSpPr/>
        <p:nvPr/>
      </p:nvGrpSpPr>
      <p:grpSpPr>
        <a:xfrm>
          <a:off x="0" y="0"/>
          <a:ext cx="0" cy="0"/>
          <a:chOff x="0" y="0"/>
          <a:chExt cx="0" cy="0"/>
        </a:xfrm>
      </p:grpSpPr>
      <p:sp>
        <p:nvSpPr>
          <p:cNvPr id="273" name="Google Shape;273;p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buFontTx/>
              <a:buNone/>
            </a:pPr>
            <a:r>
              <a:rPr lang="es-ES" sz="1100" b="1" dirty="0">
                <a:effectLst/>
                <a:latin typeface="Calibri" panose="020F0502020204030204" pitchFamily="34" charset="0"/>
                <a:ea typeface="Calibri" panose="020F0502020204030204" pitchFamily="34" charset="0"/>
              </a:rPr>
              <a:t>¿Dónde ocurrió la historia? </a:t>
            </a:r>
            <a:endParaRPr lang="en-US" sz="1100" b="1" dirty="0">
              <a:effectLst/>
              <a:latin typeface="Calibri" panose="020F0502020204030204" pitchFamily="34" charset="0"/>
              <a:ea typeface="Calibri" panose="020F0502020204030204" pitchFamily="34" charset="0"/>
            </a:endParaRPr>
          </a:p>
          <a:p>
            <a:pPr marL="0" marR="0" lvl="0" indent="0">
              <a:buFontTx/>
              <a:buNone/>
            </a:pPr>
            <a:endParaRPr lang="en-US" sz="1100" b="1" dirty="0">
              <a:effectLst/>
              <a:latin typeface="Calibri" panose="020F0502020204030204" pitchFamily="34" charset="0"/>
              <a:ea typeface="Calibri" panose="020F0502020204030204" pitchFamily="34" charset="0"/>
            </a:endParaRPr>
          </a:p>
          <a:p>
            <a:pPr marL="285750" marR="0" lvl="0" indent="-285750"/>
            <a:r>
              <a:rPr lang="es-ES" sz="1800" dirty="0">
                <a:effectLst/>
                <a:latin typeface="Calibri" panose="020F0502020204030204" pitchFamily="34" charset="0"/>
                <a:ea typeface="Calibri" panose="020F0502020204030204" pitchFamily="34" charset="0"/>
              </a:rPr>
              <a:t>El texto no especifica un lugar exacto, pero Jesús estaba en un sitio donde oraba con sus discípulos. </a:t>
            </a:r>
            <a:endParaRPr lang="en-US" sz="1800" dirty="0">
              <a:effectLst/>
              <a:latin typeface="Calibri" panose="020F0502020204030204" pitchFamily="34" charset="0"/>
              <a:ea typeface="Calibri" panose="020F0502020204030204" pitchFamily="34" charset="0"/>
            </a:endParaRPr>
          </a:p>
          <a:p>
            <a:pPr marL="0" marR="0" lvl="0" indent="0">
              <a:buFontTx/>
              <a:buNone/>
            </a:pPr>
            <a:endParaRPr dirty="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274" name="Google Shape;274;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284"/>
        <p:cNvGrpSpPr/>
        <p:nvPr/>
      </p:nvGrpSpPr>
      <p:grpSpPr>
        <a:xfrm>
          <a:off x="0" y="0"/>
          <a:ext cx="0" cy="0"/>
          <a:chOff x="0" y="0"/>
          <a:chExt cx="0" cy="0"/>
        </a:xfrm>
      </p:grpSpPr>
      <p:sp>
        <p:nvSpPr>
          <p:cNvPr id="285" name="Google Shape;285;p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buFontTx/>
              <a:buNone/>
            </a:pPr>
            <a:r>
              <a:rPr lang="es-ES" sz="1100" b="1" dirty="0">
                <a:effectLst/>
                <a:latin typeface="Calibri" panose="020F0502020204030204" pitchFamily="34" charset="0"/>
                <a:ea typeface="Calibri" panose="020F0502020204030204" pitchFamily="34" charset="0"/>
              </a:rPr>
              <a:t>¿Cuándo ocurrió la historia? </a:t>
            </a:r>
            <a:endParaRPr lang="en-US" sz="1100" b="1" dirty="0">
              <a:effectLst/>
              <a:latin typeface="Calibri" panose="020F0502020204030204" pitchFamily="34" charset="0"/>
              <a:ea typeface="Calibri" panose="020F0502020204030204" pitchFamily="34" charset="0"/>
            </a:endParaRPr>
          </a:p>
          <a:p>
            <a:pPr marL="0" marR="0" lvl="0" indent="0">
              <a:buFontTx/>
              <a:buNone/>
            </a:pPr>
            <a:endParaRPr lang="en-US" sz="1100" dirty="0">
              <a:effectLst/>
              <a:latin typeface="Calibri" panose="020F0502020204030204" pitchFamily="34" charset="0"/>
              <a:ea typeface="Calibri" panose="020F0502020204030204" pitchFamily="34" charset="0"/>
            </a:endParaRPr>
          </a:p>
          <a:p>
            <a:pPr marL="285750" marR="171450" lvl="0" indent="-285750" algn="l" defTabSz="914400" rtl="0" eaLnBrk="1" fontAlgn="auto" latinLnBrk="0" hangingPunct="1">
              <a:lnSpc>
                <a:spcPct val="100000"/>
              </a:lnSpc>
              <a:spcBef>
                <a:spcPts val="1000"/>
              </a:spcBef>
              <a:spcAft>
                <a:spcPts val="0"/>
              </a:spcAft>
              <a:buClr>
                <a:srgbClr val="000000"/>
              </a:buClr>
              <a:buSzPts val="1100"/>
              <a:buFont typeface="Arial" panose="020B0604020202020204"/>
              <a:buChar char="●"/>
              <a:defRPr/>
            </a:pPr>
            <a:r>
              <a:rPr lang="es-ES" sz="1800" dirty="0">
                <a:effectLst/>
                <a:latin typeface="Calibri" panose="020F0502020204030204" pitchFamily="34" charset="0"/>
                <a:ea typeface="Calibri" panose="020F0502020204030204" pitchFamily="34" charset="0"/>
              </a:rPr>
              <a:t>Durante el ministerio terrenal de Jesús. </a:t>
            </a:r>
            <a:endParaRPr lang="en-US" sz="1800" dirty="0">
              <a:effectLst/>
              <a:latin typeface="Calibri" panose="020F0502020204030204" pitchFamily="34" charset="0"/>
              <a:ea typeface="Calibri" panose="020F0502020204030204" pitchFamily="34" charset="0"/>
            </a:endParaRPr>
          </a:p>
          <a:p>
            <a:pPr marL="285750" marR="171450" lvl="0" indent="-285750" algn="l" defTabSz="914400" rtl="0" eaLnBrk="1" fontAlgn="auto" latinLnBrk="0" hangingPunct="1">
              <a:lnSpc>
                <a:spcPct val="100000"/>
              </a:lnSpc>
              <a:spcBef>
                <a:spcPts val="1000"/>
              </a:spcBef>
              <a:spcAft>
                <a:spcPts val="0"/>
              </a:spcAft>
              <a:buClr>
                <a:srgbClr val="000000"/>
              </a:buClr>
              <a:buSzPts val="1100"/>
              <a:defRPr/>
            </a:pPr>
            <a:endParaRPr dirty="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286" name="Google Shape;286;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296"/>
        <p:cNvGrpSpPr/>
        <p:nvPr/>
      </p:nvGrpSpPr>
      <p:grpSpPr>
        <a:xfrm>
          <a:off x="0" y="0"/>
          <a:ext cx="0" cy="0"/>
          <a:chOff x="0" y="0"/>
          <a:chExt cx="0" cy="0"/>
        </a:xfrm>
      </p:grpSpPr>
      <p:sp>
        <p:nvSpPr>
          <p:cNvPr id="297" name="Google Shape;297;p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buFontTx/>
              <a:buNone/>
            </a:pPr>
            <a:r>
              <a:rPr lang="es-ES" sz="1100" b="1" dirty="0">
                <a:effectLst/>
                <a:latin typeface="Calibri" panose="020F0502020204030204" pitchFamily="34" charset="0"/>
                <a:ea typeface="Calibri" panose="020F0502020204030204" pitchFamily="34" charset="0"/>
              </a:rPr>
              <a:t>¿Cuál es el problema? </a:t>
            </a:r>
            <a:endParaRPr lang="en-US" sz="1100" b="1" dirty="0">
              <a:effectLst/>
              <a:latin typeface="Calibri" panose="020F0502020204030204" pitchFamily="34" charset="0"/>
              <a:ea typeface="Calibri" panose="020F0502020204030204" pitchFamily="34" charset="0"/>
            </a:endParaRPr>
          </a:p>
          <a:p>
            <a:pPr marL="0" marR="0" lvl="0" indent="0">
              <a:buFontTx/>
              <a:buNone/>
            </a:pPr>
            <a:endParaRPr lang="en-US" sz="1100" b="1" dirty="0">
              <a:effectLst/>
              <a:latin typeface="Calibri" panose="020F0502020204030204" pitchFamily="34" charset="0"/>
              <a:ea typeface="Calibri" panose="020F0502020204030204" pitchFamily="34" charset="0"/>
            </a:endParaRPr>
          </a:p>
          <a:p>
            <a:pPr marL="285750" marR="0" lvl="0" indent="-285750"/>
            <a:r>
              <a:rPr lang="es-ES" sz="1800" dirty="0">
                <a:effectLst/>
                <a:latin typeface="Calibri" panose="020F0502020204030204" pitchFamily="34" charset="0"/>
                <a:ea typeface="Calibri" panose="020F0502020204030204" pitchFamily="34" charset="0"/>
              </a:rPr>
              <a:t>Los discípulos no saben cómo orar y necesitan que Jesús les enseñe. </a:t>
            </a:r>
            <a:endParaRPr lang="en-US" sz="1800" dirty="0">
              <a:effectLst/>
              <a:latin typeface="Calibri" panose="020F0502020204030204" pitchFamily="34" charset="0"/>
              <a:ea typeface="Calibri" panose="020F0502020204030204" pitchFamily="34" charset="0"/>
            </a:endParaRPr>
          </a:p>
          <a:p>
            <a:pPr marL="285750" marR="0" lvl="0" indent="-285750"/>
            <a:endParaRPr dirty="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298" name="Google Shape;298;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308"/>
        <p:cNvGrpSpPr/>
        <p:nvPr/>
      </p:nvGrpSpPr>
      <p:grpSpPr>
        <a:xfrm>
          <a:off x="0" y="0"/>
          <a:ext cx="0" cy="0"/>
          <a:chOff x="0" y="0"/>
          <a:chExt cx="0" cy="0"/>
        </a:xfrm>
      </p:grpSpPr>
      <p:sp>
        <p:nvSpPr>
          <p:cNvPr id="309" name="Google Shape;309;p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buFontTx/>
              <a:buNone/>
            </a:pPr>
            <a:r>
              <a:rPr lang="es-ES" sz="1100" b="1" dirty="0">
                <a:effectLst/>
                <a:latin typeface="Calibri" panose="020F0502020204030204" pitchFamily="34" charset="0"/>
                <a:ea typeface="Calibri" panose="020F0502020204030204" pitchFamily="34" charset="0"/>
              </a:rPr>
              <a:t>¿Se soluciona el problema? </a:t>
            </a:r>
            <a:endParaRPr lang="en-US" sz="1100" b="1" dirty="0">
              <a:effectLst/>
              <a:latin typeface="Calibri" panose="020F0502020204030204" pitchFamily="34" charset="0"/>
              <a:ea typeface="Calibri" panose="020F0502020204030204" pitchFamily="34" charset="0"/>
            </a:endParaRPr>
          </a:p>
          <a:p>
            <a:pPr marL="0" marR="0" lvl="0" indent="0">
              <a:buFontTx/>
              <a:buNone/>
            </a:pPr>
            <a:endParaRPr lang="en-US" sz="1100" b="1" dirty="0">
              <a:effectLst/>
              <a:latin typeface="Calibri" panose="020F0502020204030204" pitchFamily="34" charset="0"/>
              <a:ea typeface="Calibri" panose="020F0502020204030204" pitchFamily="34" charset="0"/>
            </a:endParaRPr>
          </a:p>
          <a:p>
            <a:pPr marL="285750" marR="0" lvl="0" indent="-285750"/>
            <a:r>
              <a:rPr lang="es-ES" sz="1800" dirty="0">
                <a:effectLst/>
                <a:latin typeface="Calibri" panose="020F0502020204030204" pitchFamily="34" charset="0"/>
                <a:ea typeface="Calibri" panose="020F0502020204030204" pitchFamily="34" charset="0"/>
              </a:rPr>
              <a:t>Sí, Jesús enseña a sus discípulos cómo orar y los anima a confiar en que Dios responderá sus oraciones. </a:t>
            </a:r>
            <a:endParaRPr lang="en-US" sz="1800" dirty="0">
              <a:effectLst/>
              <a:latin typeface="Calibri" panose="020F0502020204030204" pitchFamily="34" charset="0"/>
              <a:ea typeface="Calibri" panose="020F0502020204030204" pitchFamily="34" charset="0"/>
            </a:endParaRPr>
          </a:p>
          <a:p>
            <a:pPr marL="285750" marR="0" lvl="0" indent="-285750"/>
            <a:endParaRPr dirty="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310" name="Google Shape;310;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226"/>
        <p:cNvGrpSpPr/>
        <p:nvPr/>
      </p:nvGrpSpPr>
      <p:grpSpPr>
        <a:xfrm>
          <a:off x="0" y="0"/>
          <a:ext cx="0" cy="0"/>
          <a:chOff x="0" y="0"/>
          <a:chExt cx="0" cy="0"/>
        </a:xfrm>
      </p:grpSpPr>
      <p:sp>
        <p:nvSpPr>
          <p:cNvPr id="227" name="Google Shape;227;g26c0eec2cfd_0_23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1000"/>
              </a:spcBef>
              <a:spcAft>
                <a:spcPts val="0"/>
              </a:spcAft>
              <a:buClr>
                <a:srgbClr val="000000"/>
              </a:buClr>
              <a:buSzPts val="1100"/>
              <a:buFont typeface="Arial" panose="020B0604020202020204"/>
              <a:buNone/>
              <a:defRPr/>
            </a:pPr>
            <a:r>
              <a:rPr lang="es-ES" sz="1800" b="1" dirty="0">
                <a:effectLst/>
                <a:latin typeface="Calibri" panose="020F0502020204030204" pitchFamily="34" charset="0"/>
                <a:ea typeface="Calibri" panose="020F0502020204030204" pitchFamily="34" charset="0"/>
              </a:rPr>
              <a:t>CONSOLIDAR </a:t>
            </a:r>
            <a:r>
              <a:rPr lang="es-ES" sz="1800" i="1" dirty="0">
                <a:solidFill>
                  <a:srgbClr val="00B050"/>
                </a:solidFill>
                <a:effectLst/>
                <a:latin typeface="Calibri" panose="020F0502020204030204" pitchFamily="34" charset="0"/>
                <a:ea typeface="Calibri" panose="020F0502020204030204" pitchFamily="34" charset="0"/>
              </a:rPr>
              <a:t>Hacemos estas cuatro preguntas para dar firmeza, o aplicar la Palabra de Dios a nuestros corazones y a nuestras vidas. </a:t>
            </a:r>
            <a:endParaRPr lang="en-US" sz="1800" dirty="0">
              <a:effectLst/>
              <a:latin typeface="Calibri" panose="020F0502020204030204" pitchFamily="34" charset="0"/>
              <a:ea typeface="Calibri" panose="020F0502020204030204" pitchFamily="34" charset="0"/>
            </a:endParaRPr>
          </a:p>
          <a:p>
            <a:pPr marL="0" lvl="0" indent="0" algn="l" rtl="0">
              <a:lnSpc>
                <a:spcPct val="100000"/>
              </a:lnSpc>
              <a:spcBef>
                <a:spcPts val="1000"/>
              </a:spcBef>
              <a:spcAft>
                <a:spcPts val="0"/>
              </a:spcAft>
              <a:buSzPts val="1100"/>
              <a:buNone/>
            </a:pPr>
            <a:endParaRPr b="1" dirty="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228" name="Google Shape;228;g26c0eec2cfd_0_2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331"/>
        <p:cNvGrpSpPr/>
        <p:nvPr/>
      </p:nvGrpSpPr>
      <p:grpSpPr>
        <a:xfrm>
          <a:off x="0" y="0"/>
          <a:ext cx="0" cy="0"/>
          <a:chOff x="0" y="0"/>
          <a:chExt cx="0" cy="0"/>
        </a:xfrm>
      </p:grpSpPr>
      <p:sp>
        <p:nvSpPr>
          <p:cNvPr id="332" name="Google Shape;332;p1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buFontTx/>
              <a:buNone/>
            </a:pPr>
            <a:r>
              <a:rPr lang="es-ES" sz="1100" b="1" dirty="0">
                <a:solidFill>
                  <a:srgbClr val="000000"/>
                </a:solidFill>
                <a:effectLst/>
                <a:latin typeface="Calibri" panose="020F0502020204030204" pitchFamily="34" charset="0"/>
                <a:ea typeface="Calibri" panose="020F0502020204030204" pitchFamily="34" charset="0"/>
              </a:rPr>
              <a:t>¿Cuál es el punto principal de la historia? </a:t>
            </a:r>
            <a:endParaRPr lang="en-US" sz="1100" b="1" dirty="0">
              <a:solidFill>
                <a:srgbClr val="000000"/>
              </a:solidFill>
              <a:effectLst/>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600"/>
              </a:spcBef>
              <a:spcAft>
                <a:spcPts val="0"/>
              </a:spcAft>
              <a:buClr>
                <a:srgbClr val="000000"/>
              </a:buClr>
              <a:buSzPts val="1100"/>
              <a:buFont typeface="Arial" panose="020B0604020202020204"/>
              <a:buNone/>
              <a:defRPr/>
            </a:pPr>
            <a:endParaRPr lang="es-ES" sz="1800" dirty="0">
              <a:solidFill>
                <a:srgbClr val="000000"/>
              </a:solidFill>
              <a:effectLst/>
              <a:latin typeface="Calibri" panose="020F0502020204030204" pitchFamily="34" charset="0"/>
              <a:ea typeface="Calibri" panose="020F0502020204030204" pitchFamily="34" charset="0"/>
            </a:endParaRPr>
          </a:p>
          <a:p>
            <a:pPr marL="285750" marR="0" lvl="0" indent="-285750" algn="l" defTabSz="914400" rtl="0" eaLnBrk="1" fontAlgn="auto" latinLnBrk="0" hangingPunct="1">
              <a:lnSpc>
                <a:spcPct val="100000"/>
              </a:lnSpc>
              <a:spcBef>
                <a:spcPts val="600"/>
              </a:spcBef>
              <a:spcAft>
                <a:spcPts val="0"/>
              </a:spcAft>
              <a:buClr>
                <a:srgbClr val="000000"/>
              </a:buClr>
              <a:buSzPts val="1100"/>
              <a:defRPr/>
            </a:pPr>
            <a:r>
              <a:rPr lang="es-ES" sz="1800" dirty="0">
                <a:solidFill>
                  <a:srgbClr val="000000"/>
                </a:solidFill>
                <a:effectLst/>
                <a:latin typeface="Calibri" panose="020F0502020204030204" pitchFamily="34" charset="0"/>
                <a:ea typeface="Calibri" panose="020F0502020204030204" pitchFamily="34" charset="0"/>
              </a:rPr>
              <a:t>Jesús enseña el Padrenuestro y explica la importancia de la persistencia en la oración. </a:t>
            </a:r>
            <a:endParaRPr dirty="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333" name="Google Shape;333;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343"/>
        <p:cNvGrpSpPr/>
        <p:nvPr/>
      </p:nvGrpSpPr>
      <p:grpSpPr>
        <a:xfrm>
          <a:off x="0" y="0"/>
          <a:ext cx="0" cy="0"/>
          <a:chOff x="0" y="0"/>
          <a:chExt cx="0" cy="0"/>
        </a:xfrm>
      </p:grpSpPr>
      <p:sp>
        <p:nvSpPr>
          <p:cNvPr id="344" name="Google Shape;344;p1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buFontTx/>
              <a:buNone/>
            </a:pPr>
            <a:r>
              <a:rPr lang="es-ES" sz="1100" b="1" dirty="0">
                <a:solidFill>
                  <a:srgbClr val="000000"/>
                </a:solidFill>
                <a:effectLst/>
                <a:latin typeface="Calibri" panose="020F0502020204030204" pitchFamily="34" charset="0"/>
                <a:ea typeface="Calibri" panose="020F0502020204030204" pitchFamily="34" charset="0"/>
              </a:rPr>
              <a:t>¿Qué pecado veo en esta historia y confieso en mi vida?</a:t>
            </a:r>
            <a:endParaRPr lang="es-ES" sz="1100" b="1" dirty="0">
              <a:solidFill>
                <a:srgbClr val="000000"/>
              </a:solidFill>
              <a:effectLst/>
              <a:latin typeface="Calibri" panose="020F0502020204030204" pitchFamily="34" charset="0"/>
              <a:ea typeface="Calibri" panose="020F0502020204030204" pitchFamily="34" charset="0"/>
            </a:endParaRPr>
          </a:p>
          <a:p>
            <a:pPr marL="0" marR="0" lvl="0" indent="0">
              <a:buFontTx/>
              <a:buNone/>
            </a:pPr>
            <a:r>
              <a:rPr lang="es-ES" sz="1100" b="1" dirty="0">
                <a:solidFill>
                  <a:srgbClr val="000000"/>
                </a:solidFill>
                <a:effectLst/>
                <a:latin typeface="Calibri" panose="020F0502020204030204" pitchFamily="34" charset="0"/>
                <a:ea typeface="Calibri" panose="020F0502020204030204" pitchFamily="34" charset="0"/>
              </a:rPr>
              <a:t> </a:t>
            </a:r>
            <a:endParaRPr lang="en-US" sz="1100" b="1" dirty="0">
              <a:solidFill>
                <a:srgbClr val="000000"/>
              </a:solidFill>
              <a:effectLst/>
              <a:latin typeface="Calibri" panose="020F0502020204030204" pitchFamily="34" charset="0"/>
              <a:ea typeface="Calibri" panose="020F0502020204030204" pitchFamily="34" charset="0"/>
            </a:endParaRPr>
          </a:p>
          <a:p>
            <a:pPr marL="285750" marR="0" lvl="0" indent="-285750"/>
            <a:r>
              <a:rPr lang="es-ES" sz="1800" dirty="0">
                <a:solidFill>
                  <a:srgbClr val="000000"/>
                </a:solidFill>
                <a:effectLst/>
                <a:latin typeface="Calibri" panose="020F0502020204030204" pitchFamily="34" charset="0"/>
                <a:ea typeface="Calibri" panose="020F0502020204030204" pitchFamily="34" charset="0"/>
              </a:rPr>
              <a:t>La falta de oración constante. </a:t>
            </a:r>
            <a:endParaRPr lang="en-US" sz="1800" dirty="0">
              <a:solidFill>
                <a:srgbClr val="000000"/>
              </a:solidFill>
              <a:effectLst/>
              <a:latin typeface="Calibri" panose="020F0502020204030204" pitchFamily="34" charset="0"/>
              <a:ea typeface="Calibri" panose="020F0502020204030204" pitchFamily="34" charset="0"/>
            </a:endParaRPr>
          </a:p>
          <a:p>
            <a:pPr marL="285750" marR="0" lvl="0" indent="-285750"/>
            <a:r>
              <a:rPr lang="es-ES" sz="1800" dirty="0">
                <a:solidFill>
                  <a:srgbClr val="000000"/>
                </a:solidFill>
                <a:effectLst/>
                <a:latin typeface="Calibri" panose="020F0502020204030204" pitchFamily="34" charset="0"/>
                <a:ea typeface="Calibri" panose="020F0502020204030204" pitchFamily="34" charset="0"/>
              </a:rPr>
              <a:t>La duda en el poder de Dios. </a:t>
            </a:r>
            <a:endParaRPr lang="en-US" sz="1800" dirty="0">
              <a:solidFill>
                <a:srgbClr val="000000"/>
              </a:solidFill>
              <a:effectLst/>
              <a:latin typeface="Calibri" panose="020F0502020204030204" pitchFamily="34" charset="0"/>
              <a:ea typeface="Calibri" panose="020F0502020204030204" pitchFamily="34" charset="0"/>
            </a:endParaRPr>
          </a:p>
          <a:p>
            <a:pPr marL="285750" marR="0" lvl="0" indent="-285750"/>
            <a:r>
              <a:rPr lang="es-ES" sz="1800" dirty="0">
                <a:solidFill>
                  <a:srgbClr val="000000"/>
                </a:solidFill>
                <a:effectLst/>
                <a:latin typeface="Calibri" panose="020F0502020204030204" pitchFamily="34" charset="0"/>
                <a:ea typeface="Calibri" panose="020F0502020204030204" pitchFamily="34" charset="0"/>
              </a:rPr>
              <a:t>La falta de confianza en que Él proveerá. </a:t>
            </a:r>
            <a:endParaRPr lang="en-US" sz="1800" dirty="0">
              <a:effectLst/>
              <a:latin typeface="Calibri" panose="020F0502020204030204" pitchFamily="34" charset="0"/>
              <a:ea typeface="Calibri" panose="020F0502020204030204" pitchFamily="34" charset="0"/>
            </a:endParaRPr>
          </a:p>
          <a:p>
            <a:pPr marL="285750" marR="0" lvl="0" indent="-285750"/>
            <a:endParaRPr lang="es-ES" dirty="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345" name="Google Shape;345;p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355"/>
        <p:cNvGrpSpPr/>
        <p:nvPr/>
      </p:nvGrpSpPr>
      <p:grpSpPr>
        <a:xfrm>
          <a:off x="0" y="0"/>
          <a:ext cx="0" cy="0"/>
          <a:chOff x="0" y="0"/>
          <a:chExt cx="0" cy="0"/>
        </a:xfrm>
      </p:grpSpPr>
      <p:sp>
        <p:nvSpPr>
          <p:cNvPr id="356" name="Google Shape;356;p2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buFontTx/>
              <a:buNone/>
            </a:pPr>
            <a:r>
              <a:rPr lang="es-ES" sz="1100" b="1" dirty="0">
                <a:solidFill>
                  <a:srgbClr val="000000"/>
                </a:solidFill>
                <a:effectLst/>
                <a:latin typeface="Calibri" panose="020F0502020204030204" pitchFamily="34" charset="0"/>
                <a:ea typeface="Calibri" panose="020F0502020204030204" pitchFamily="34" charset="0"/>
              </a:rPr>
              <a:t>¿En qué versos y palabras de esta historia veo el amor de Dios hacia mí?</a:t>
            </a:r>
            <a:endParaRPr lang="en-US" sz="1100" b="1" dirty="0">
              <a:solidFill>
                <a:srgbClr val="000000"/>
              </a:solidFill>
              <a:effectLst/>
              <a:latin typeface="Calibri" panose="020F0502020204030204" pitchFamily="34" charset="0"/>
              <a:ea typeface="Calibri" panose="020F0502020204030204" pitchFamily="34" charset="0"/>
            </a:endParaRPr>
          </a:p>
          <a:p>
            <a:pPr marL="0" marR="0" lvl="0" indent="0">
              <a:buFontTx/>
              <a:buNone/>
            </a:pPr>
            <a:endParaRPr lang="en-US" sz="1100" b="1" dirty="0">
              <a:solidFill>
                <a:srgbClr val="000000"/>
              </a:solidFill>
              <a:effectLst/>
              <a:latin typeface="Calibri" panose="020F0502020204030204" pitchFamily="34" charset="0"/>
              <a:ea typeface="Calibri" panose="020F0502020204030204" pitchFamily="34" charset="0"/>
            </a:endParaRPr>
          </a:p>
          <a:p>
            <a:pPr marL="171450" marR="0" lvl="0" indent="-171450"/>
            <a:r>
              <a:rPr lang="es-ES" sz="1800" dirty="0">
                <a:solidFill>
                  <a:srgbClr val="000000"/>
                </a:solidFill>
                <a:effectLst/>
                <a:latin typeface="Calibri" panose="020F0502020204030204" pitchFamily="34" charset="0"/>
                <a:ea typeface="Calibri" panose="020F0502020204030204" pitchFamily="34" charset="0"/>
              </a:rPr>
              <a:t>V.2-4 Jesús nos da el Padrenuestro, un gran ejemplo de cómo orar. </a:t>
            </a:r>
            <a:endParaRPr lang="en-US" sz="1800" dirty="0">
              <a:solidFill>
                <a:srgbClr val="000000"/>
              </a:solidFill>
              <a:effectLst/>
              <a:latin typeface="Calibri" panose="020F0502020204030204" pitchFamily="34" charset="0"/>
              <a:ea typeface="Calibri" panose="020F0502020204030204" pitchFamily="34" charset="0"/>
            </a:endParaRPr>
          </a:p>
          <a:p>
            <a:pPr marL="171450" marR="0" lvl="0" indent="-171450"/>
            <a:r>
              <a:rPr lang="es-ES" sz="1800" dirty="0">
                <a:solidFill>
                  <a:srgbClr val="000000"/>
                </a:solidFill>
                <a:effectLst/>
                <a:latin typeface="Calibri" panose="020F0502020204030204" pitchFamily="34" charset="0"/>
                <a:ea typeface="Calibri" panose="020F0502020204030204" pitchFamily="34" charset="0"/>
              </a:rPr>
              <a:t>V. 9-10 Así que pidan, y se les dará. Busquen, y encontrarán. Llamen, y se les abrirá. Porque todo aquel que pide, recibe; y el que busca, encuentra; y al que llama, se le abre.” </a:t>
            </a:r>
            <a:endParaRPr lang="en-US" sz="1800" dirty="0">
              <a:solidFill>
                <a:srgbClr val="000000"/>
              </a:solidFill>
              <a:effectLst/>
              <a:latin typeface="Calibri" panose="020F0502020204030204" pitchFamily="34" charset="0"/>
              <a:ea typeface="Calibri" panose="020F0502020204030204" pitchFamily="34" charset="0"/>
            </a:endParaRPr>
          </a:p>
          <a:p>
            <a:pPr marL="171450" marR="0" lvl="0" indent="-171450"/>
            <a:r>
              <a:rPr lang="es-ES" sz="1800" dirty="0">
                <a:solidFill>
                  <a:srgbClr val="000000"/>
                </a:solidFill>
                <a:effectLst/>
                <a:latin typeface="Calibri" panose="020F0502020204030204" pitchFamily="34" charset="0"/>
                <a:ea typeface="Calibri" panose="020F0502020204030204" pitchFamily="34" charset="0"/>
              </a:rPr>
              <a:t>V.13 Cuánto más el Padre celestial dará al Espíritu Santo a quienes se lo pidan. </a:t>
            </a:r>
            <a:endParaRPr lang="en-US" sz="1800" dirty="0">
              <a:effectLst/>
              <a:latin typeface="Calibri" panose="020F0502020204030204" pitchFamily="34" charset="0"/>
              <a:ea typeface="Calibri" panose="020F0502020204030204" pitchFamily="34" charset="0"/>
            </a:endParaRPr>
          </a:p>
          <a:p>
            <a:pPr marL="171450" marR="0" lvl="0" indent="-171450"/>
            <a:endParaRPr lang="en-US" sz="1100" dirty="0">
              <a:solidFill>
                <a:srgbClr val="000000"/>
              </a:solidFill>
              <a:effectLst/>
              <a:latin typeface="Calibri" panose="020F0502020204030204" pitchFamily="34" charset="0"/>
              <a:ea typeface="Calibri" panose="020F0502020204030204" pitchFamily="34" charset="0"/>
            </a:endParaRPr>
          </a:p>
        </p:txBody>
      </p:sp>
      <p:sp>
        <p:nvSpPr>
          <p:cNvPr id="357" name="Google Shape;357;p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367"/>
        <p:cNvGrpSpPr/>
        <p:nvPr/>
      </p:nvGrpSpPr>
      <p:grpSpPr>
        <a:xfrm>
          <a:off x="0" y="0"/>
          <a:ext cx="0" cy="0"/>
          <a:chOff x="0" y="0"/>
          <a:chExt cx="0" cy="0"/>
        </a:xfrm>
      </p:grpSpPr>
      <p:sp>
        <p:nvSpPr>
          <p:cNvPr id="368" name="Google Shape;368;p2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buFontTx/>
              <a:buNone/>
            </a:pPr>
            <a:r>
              <a:rPr lang="es-ES" sz="1100" b="1" dirty="0">
                <a:solidFill>
                  <a:srgbClr val="000000"/>
                </a:solidFill>
                <a:effectLst/>
                <a:latin typeface="Calibri" panose="020F0502020204030204" pitchFamily="34" charset="0"/>
                <a:ea typeface="Calibri" panose="020F0502020204030204" pitchFamily="34" charset="0"/>
              </a:rPr>
              <a:t>¿Qué pediré que Dios obre en mí para poner en práctica su Palabra? </a:t>
            </a:r>
            <a:endParaRPr lang="en-US" sz="1100" b="1" dirty="0">
              <a:solidFill>
                <a:srgbClr val="000000"/>
              </a:solidFill>
              <a:effectLst/>
              <a:latin typeface="Calibri" panose="020F0502020204030204" pitchFamily="34" charset="0"/>
              <a:ea typeface="Calibri" panose="020F0502020204030204" pitchFamily="34" charset="0"/>
            </a:endParaRPr>
          </a:p>
          <a:p>
            <a:pPr marL="0" marR="0" lvl="0" indent="0">
              <a:buFontTx/>
              <a:buNone/>
            </a:pPr>
            <a:endParaRPr lang="en-US" sz="1100" b="1" dirty="0">
              <a:solidFill>
                <a:srgbClr val="000000"/>
              </a:solidFill>
              <a:effectLst/>
              <a:latin typeface="Calibri" panose="020F0502020204030204" pitchFamily="34" charset="0"/>
              <a:ea typeface="Calibri" panose="020F0502020204030204" pitchFamily="34" charset="0"/>
            </a:endParaRPr>
          </a:p>
          <a:p>
            <a:pPr marL="285750" marR="0" lvl="0" indent="-285750"/>
            <a:r>
              <a:rPr lang="es-ES" sz="1800" dirty="0">
                <a:solidFill>
                  <a:srgbClr val="000000"/>
                </a:solidFill>
                <a:effectLst/>
                <a:latin typeface="Calibri" panose="020F0502020204030204" pitchFamily="34" charset="0"/>
                <a:ea typeface="Calibri" panose="020F0502020204030204" pitchFamily="34" charset="0"/>
              </a:rPr>
              <a:t>Que me ayuda a orar en el Espíritu Santo que hace mi voluntad como la voluntad de Dios. </a:t>
            </a:r>
            <a:endParaRPr lang="en-US" sz="1800" dirty="0">
              <a:solidFill>
                <a:srgbClr val="000000"/>
              </a:solidFill>
              <a:effectLst/>
              <a:latin typeface="Calibri" panose="020F0502020204030204" pitchFamily="34" charset="0"/>
              <a:ea typeface="Calibri" panose="020F0502020204030204" pitchFamily="34" charset="0"/>
            </a:endParaRPr>
          </a:p>
          <a:p>
            <a:pPr marL="285750" marR="0" lvl="0" indent="-285750"/>
            <a:r>
              <a:rPr lang="es-ES" sz="1800" dirty="0">
                <a:solidFill>
                  <a:srgbClr val="000000"/>
                </a:solidFill>
                <a:effectLst/>
                <a:latin typeface="Calibri" panose="020F0502020204030204" pitchFamily="34" charset="0"/>
                <a:ea typeface="Calibri" panose="020F0502020204030204" pitchFamily="34" charset="0"/>
              </a:rPr>
              <a:t>Que me da la confianza en que mi Padre </a:t>
            </a:r>
            <a:r>
              <a:rPr lang="es-CO" altLang="es-ES" sz="1800" dirty="0">
                <a:solidFill>
                  <a:srgbClr val="000000"/>
                </a:solidFill>
                <a:effectLst/>
                <a:latin typeface="Calibri" panose="020F0502020204030204" pitchFamily="34" charset="0"/>
                <a:ea typeface="Calibri" panose="020F0502020204030204" pitchFamily="34" charset="0"/>
              </a:rPr>
              <a:t>C</a:t>
            </a:r>
            <a:r>
              <a:rPr lang="es-ES" sz="1800" dirty="0">
                <a:solidFill>
                  <a:srgbClr val="000000"/>
                </a:solidFill>
                <a:effectLst/>
                <a:latin typeface="Calibri" panose="020F0502020204030204" pitchFamily="34" charset="0"/>
                <a:ea typeface="Calibri" panose="020F0502020204030204" pitchFamily="34" charset="0"/>
              </a:rPr>
              <a:t>elestial me está escuchando y que Él me responderá conforme a su voluntad. </a:t>
            </a:r>
            <a:endParaRPr lang="en-US" sz="1800" dirty="0">
              <a:effectLst/>
              <a:latin typeface="Calibri" panose="020F0502020204030204" pitchFamily="34" charset="0"/>
              <a:ea typeface="Calibri" panose="020F0502020204030204" pitchFamily="34" charset="0"/>
            </a:endParaRPr>
          </a:p>
          <a:p>
            <a:pPr marL="285750" marR="0" lvl="0" indent="-285750"/>
            <a:endParaRPr lang="es-ES" dirty="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369" name="Google Shape;369;p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28"/>
        <p:cNvGrpSpPr/>
        <p:nvPr/>
      </p:nvGrpSpPr>
      <p:grpSpPr>
        <a:xfrm>
          <a:off x="0" y="0"/>
          <a:ext cx="0" cy="0"/>
          <a:chOff x="0" y="0"/>
          <a:chExt cx="0" cy="0"/>
        </a:xfrm>
      </p:grpSpPr>
      <p:sp>
        <p:nvSpPr>
          <p:cNvPr id="129" name="Google Shape;129;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indent="0">
              <a:buFontTx/>
              <a:buNone/>
            </a:pPr>
            <a:r>
              <a:rPr lang="es-ES" sz="1100" dirty="0">
                <a:solidFill>
                  <a:srgbClr val="000000"/>
                </a:solidFill>
                <a:effectLst/>
                <a:latin typeface="Calibri" panose="020F0502020204030204" pitchFamily="34" charset="0"/>
                <a:ea typeface="Calibri" panose="020F0502020204030204" pitchFamily="34" charset="0"/>
              </a:rPr>
              <a:t>En la lección </a:t>
            </a:r>
            <a:r>
              <a:rPr lang="es-CO" altLang="es-ES" sz="1100" dirty="0">
                <a:solidFill>
                  <a:srgbClr val="000000"/>
                </a:solidFill>
                <a:effectLst/>
                <a:latin typeface="Calibri" panose="020F0502020204030204" pitchFamily="34" charset="0"/>
                <a:ea typeface="Calibri" panose="020F0502020204030204" pitchFamily="34" charset="0"/>
              </a:rPr>
              <a:t>de hoy</a:t>
            </a:r>
            <a:r>
              <a:rPr lang="es-ES" sz="1100" dirty="0">
                <a:solidFill>
                  <a:srgbClr val="000000"/>
                </a:solidFill>
                <a:effectLst/>
                <a:latin typeface="Calibri" panose="020F0502020204030204" pitchFamily="34" charset="0"/>
                <a:ea typeface="Calibri" panose="020F0502020204030204" pitchFamily="34" charset="0"/>
              </a:rPr>
              <a:t>, nuestro objetivo es: </a:t>
            </a:r>
            <a:endParaRPr lang="en-US" sz="1100" dirty="0">
              <a:effectLst/>
              <a:latin typeface="Calibri" panose="020F0502020204030204" pitchFamily="34" charset="0"/>
              <a:ea typeface="Calibri" panose="020F0502020204030204" pitchFamily="34" charset="0"/>
            </a:endParaRPr>
          </a:p>
          <a:p>
            <a:pPr marL="0" marR="0" indent="0">
              <a:buFontTx/>
              <a:buNone/>
            </a:pPr>
            <a:r>
              <a:rPr lang="es-ES" sz="1100" dirty="0">
                <a:solidFill>
                  <a:srgbClr val="000000"/>
                </a:solidFill>
                <a:effectLst/>
                <a:latin typeface="Calibri" panose="020F0502020204030204" pitchFamily="34" charset="0"/>
                <a:ea typeface="Calibri" panose="020F0502020204030204" pitchFamily="34" charset="0"/>
              </a:rPr>
              <a:t>1. Analizar y aplicar la historia de Lucas 11:1-13 utilizando el método de las 4C. </a:t>
            </a:r>
            <a:endParaRPr lang="en-US" sz="1100" dirty="0">
              <a:effectLst/>
              <a:latin typeface="Calibri" panose="020F0502020204030204" pitchFamily="34" charset="0"/>
              <a:ea typeface="Calibri" panose="020F0502020204030204" pitchFamily="34" charset="0"/>
            </a:endParaRPr>
          </a:p>
          <a:p>
            <a:pPr marL="0" marR="1270" indent="0">
              <a:lnSpc>
                <a:spcPct val="103000"/>
              </a:lnSpc>
              <a:spcAft>
                <a:spcPts val="50"/>
              </a:spcAft>
              <a:buFontTx/>
              <a:buNone/>
            </a:pPr>
            <a:r>
              <a:rPr lang="es-ES" sz="1100" dirty="0">
                <a:solidFill>
                  <a:srgbClr val="000000"/>
                </a:solidFill>
                <a:effectLst/>
                <a:latin typeface="Calibri" panose="020F0502020204030204" pitchFamily="34" charset="0"/>
                <a:ea typeface="Calibri" panose="020F0502020204030204" pitchFamily="34" charset="0"/>
              </a:rPr>
              <a:t>2. Describir el hábito de un discípulo: Orar con y por otros. </a:t>
            </a:r>
            <a:endParaRPr lang="en-US" sz="1100" dirty="0">
              <a:effectLst/>
              <a:latin typeface="Calibri" panose="020F0502020204030204" pitchFamily="34" charset="0"/>
              <a:ea typeface="Calibri" panose="020F0502020204030204" pitchFamily="34" charset="0"/>
            </a:endParaRPr>
          </a:p>
          <a:p>
            <a:pPr marL="0" marR="1270" indent="0">
              <a:lnSpc>
                <a:spcPct val="103000"/>
              </a:lnSpc>
              <a:spcAft>
                <a:spcPts val="50"/>
              </a:spcAft>
              <a:buFontTx/>
              <a:buNone/>
            </a:pPr>
            <a:r>
              <a:rPr lang="es-ES" sz="1100" dirty="0">
                <a:solidFill>
                  <a:srgbClr val="000000"/>
                </a:solidFill>
                <a:effectLst/>
                <a:latin typeface="Calibri" panose="020F0502020204030204" pitchFamily="34" charset="0"/>
                <a:ea typeface="Calibri" panose="020F0502020204030204" pitchFamily="34" charset="0"/>
              </a:rPr>
              <a:t>3. Analizar las oraciones de Pablo. </a:t>
            </a:r>
            <a:endParaRPr lang="en-US" sz="1100" dirty="0">
              <a:effectLst/>
              <a:latin typeface="Calibri" panose="020F0502020204030204" pitchFamily="34" charset="0"/>
              <a:ea typeface="Calibri" panose="020F0502020204030204" pitchFamily="34" charset="0"/>
            </a:endParaRPr>
          </a:p>
          <a:p>
            <a:pPr marL="0" lvl="0" indent="0" algn="l" rtl="0">
              <a:spcBef>
                <a:spcPts val="600"/>
              </a:spcBef>
              <a:spcAft>
                <a:spcPts val="0"/>
              </a:spcAft>
              <a:buNone/>
            </a:pPr>
            <a:endParaRPr dirty="0"/>
          </a:p>
        </p:txBody>
      </p:sp>
      <p:sp>
        <p:nvSpPr>
          <p:cNvPr id="130" name="Google Shape;130;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96"/>
        <p:cNvGrpSpPr/>
        <p:nvPr/>
      </p:nvGrpSpPr>
      <p:grpSpPr>
        <a:xfrm>
          <a:off x="0" y="0"/>
          <a:ext cx="0" cy="0"/>
          <a:chOff x="0" y="0"/>
          <a:chExt cx="0" cy="0"/>
        </a:xfrm>
      </p:grpSpPr>
      <p:sp>
        <p:nvSpPr>
          <p:cNvPr id="97" name="Google Shape;97;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1270" indent="0">
              <a:lnSpc>
                <a:spcPct val="103000"/>
              </a:lnSpc>
              <a:spcAft>
                <a:spcPts val="50"/>
              </a:spcAft>
              <a:buFontTx/>
              <a:buNone/>
            </a:pPr>
            <a:r>
              <a:rPr lang="es-ES" sz="1800" b="1" dirty="0">
                <a:effectLst/>
                <a:latin typeface="Calibri" panose="020F0502020204030204" pitchFamily="34" charset="0"/>
                <a:ea typeface="Calibri" panose="020F0502020204030204" pitchFamily="34" charset="0"/>
              </a:rPr>
              <a:t>Introducción breve a la lección</a:t>
            </a:r>
            <a:endParaRPr lang="es-ES" sz="1800" b="1" dirty="0">
              <a:effectLst/>
              <a:latin typeface="Calibri" panose="020F0502020204030204" pitchFamily="34" charset="0"/>
              <a:ea typeface="Calibri" panose="020F0502020204030204" pitchFamily="34" charset="0"/>
            </a:endParaRPr>
          </a:p>
          <a:p>
            <a:pPr marL="0" marR="1270" indent="0">
              <a:lnSpc>
                <a:spcPct val="103000"/>
              </a:lnSpc>
              <a:spcAft>
                <a:spcPts val="50"/>
              </a:spcAft>
              <a:buFontTx/>
              <a:buNone/>
            </a:pPr>
            <a:endParaRPr lang="en-US" sz="1800" dirty="0">
              <a:effectLst/>
              <a:latin typeface="Calibri" panose="020F0502020204030204" pitchFamily="34" charset="0"/>
              <a:ea typeface="Calibri" panose="020F0502020204030204" pitchFamily="34" charset="0"/>
            </a:endParaRPr>
          </a:p>
          <a:p>
            <a:pPr marL="0" marR="1270" indent="0">
              <a:lnSpc>
                <a:spcPct val="103000"/>
              </a:lnSpc>
              <a:spcAft>
                <a:spcPts val="50"/>
              </a:spcAft>
              <a:buFontTx/>
              <a:buNone/>
            </a:pPr>
            <a:r>
              <a:rPr lang="es-ES" sz="1800" dirty="0">
                <a:effectLst/>
                <a:latin typeface="Calibri" panose="020F0502020204030204" pitchFamily="34" charset="0"/>
                <a:ea typeface="Calibri" panose="020F0502020204030204" pitchFamily="34" charset="0"/>
              </a:rPr>
              <a:t>Hoy, exploramos el cuarto hábito de un discípulo de Cristo: Orar por y con otros. </a:t>
            </a:r>
            <a:endParaRPr lang="en-US" sz="1800" dirty="0">
              <a:effectLst/>
              <a:latin typeface="Calibri" panose="020F0502020204030204" pitchFamily="34" charset="0"/>
              <a:ea typeface="Calibri" panose="020F0502020204030204" pitchFamily="34" charset="0"/>
            </a:endParaRPr>
          </a:p>
          <a:p>
            <a:pPr marL="0" lvl="0" indent="0" algn="l" rtl="0">
              <a:lnSpc>
                <a:spcPct val="100000"/>
              </a:lnSpc>
              <a:spcBef>
                <a:spcPts val="0"/>
              </a:spcBef>
              <a:spcAft>
                <a:spcPts val="0"/>
              </a:spcAft>
              <a:buSzPts val="1100"/>
              <a:buNone/>
            </a:pPr>
            <a:endParaRPr dirty="0"/>
          </a:p>
        </p:txBody>
      </p:sp>
      <p:sp>
        <p:nvSpPr>
          <p:cNvPr id="98" name="Google Shape;98;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232"/>
        <p:cNvGrpSpPr/>
        <p:nvPr/>
      </p:nvGrpSpPr>
      <p:grpSpPr>
        <a:xfrm>
          <a:off x="0" y="0"/>
          <a:ext cx="0" cy="0"/>
          <a:chOff x="0" y="0"/>
          <a:chExt cx="0" cy="0"/>
        </a:xfrm>
      </p:grpSpPr>
      <p:sp>
        <p:nvSpPr>
          <p:cNvPr id="233" name="Google Shape;233;g2bfc8f2a7ba_0_2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marR="0" lvl="0" indent="0" algn="l" rtl="0">
              <a:lnSpc>
                <a:spcPct val="100000"/>
              </a:lnSpc>
              <a:spcBef>
                <a:spcPts val="600"/>
              </a:spcBef>
              <a:spcAft>
                <a:spcPts val="0"/>
              </a:spcAft>
              <a:buClr>
                <a:srgbClr val="000000"/>
              </a:buClr>
              <a:buSzPts val="3200"/>
              <a:buFontTx/>
              <a:buNone/>
            </a:pPr>
            <a:r>
              <a:rPr lang="en-US" b="1" dirty="0" err="1">
                <a:solidFill>
                  <a:schemeClr val="dk1"/>
                </a:solidFill>
                <a:latin typeface="Calibri" panose="020F0502020204030204"/>
                <a:ea typeface="Calibri" panose="020F0502020204030204"/>
                <a:cs typeface="Calibri" panose="020F0502020204030204"/>
                <a:sym typeface="Calibri" panose="020F0502020204030204"/>
              </a:rPr>
              <a:t>Hábito</a:t>
            </a:r>
            <a:r>
              <a:rPr lang="en-US" b="1" dirty="0">
                <a:solidFill>
                  <a:schemeClr val="dk1"/>
                </a:solidFill>
                <a:latin typeface="Calibri" panose="020F0502020204030204"/>
                <a:ea typeface="Calibri" panose="020F0502020204030204"/>
                <a:cs typeface="Calibri" panose="020F0502020204030204"/>
                <a:sym typeface="Calibri" panose="020F0502020204030204"/>
              </a:rPr>
              <a:t> 4: </a:t>
            </a:r>
            <a:r>
              <a:rPr lang="en-US" b="1" dirty="0" err="1">
                <a:solidFill>
                  <a:schemeClr val="dk1"/>
                </a:solidFill>
                <a:latin typeface="Calibri" panose="020F0502020204030204"/>
                <a:ea typeface="Calibri" panose="020F0502020204030204"/>
                <a:cs typeface="Calibri" panose="020F0502020204030204"/>
                <a:sym typeface="Calibri" panose="020F0502020204030204"/>
              </a:rPr>
              <a:t>Orar</a:t>
            </a:r>
            <a:r>
              <a:rPr lang="en-US" b="1" dirty="0">
                <a:solidFill>
                  <a:schemeClr val="dk1"/>
                </a:solidFill>
                <a:latin typeface="Calibri" panose="020F0502020204030204"/>
                <a:ea typeface="Calibri" panose="020F0502020204030204"/>
                <a:cs typeface="Calibri" panose="020F0502020204030204"/>
                <a:sym typeface="Calibri" panose="020F0502020204030204"/>
              </a:rPr>
              <a:t> con y </a:t>
            </a:r>
            <a:r>
              <a:rPr lang="en-US" b="1" dirty="0" err="1">
                <a:solidFill>
                  <a:schemeClr val="dk1"/>
                </a:solidFill>
                <a:latin typeface="Calibri" panose="020F0502020204030204"/>
                <a:ea typeface="Calibri" panose="020F0502020204030204"/>
                <a:cs typeface="Calibri" panose="020F0502020204030204"/>
                <a:sym typeface="Calibri" panose="020F0502020204030204"/>
              </a:rPr>
              <a:t>por</a:t>
            </a:r>
            <a:r>
              <a:rPr lang="en-US" b="1" dirty="0">
                <a:solidFill>
                  <a:schemeClr val="dk1"/>
                </a:solidFill>
                <a:latin typeface="Calibri" panose="020F0502020204030204"/>
                <a:ea typeface="Calibri" panose="020F0502020204030204"/>
                <a:cs typeface="Calibri" panose="020F0502020204030204"/>
                <a:sym typeface="Calibri" panose="020F0502020204030204"/>
              </a:rPr>
              <a:t> </a:t>
            </a:r>
            <a:r>
              <a:rPr lang="en-US" b="1" dirty="0" err="1">
                <a:solidFill>
                  <a:schemeClr val="dk1"/>
                </a:solidFill>
                <a:latin typeface="Calibri" panose="020F0502020204030204"/>
                <a:ea typeface="Calibri" panose="020F0502020204030204"/>
                <a:cs typeface="Calibri" panose="020F0502020204030204"/>
                <a:sym typeface="Calibri" panose="020F0502020204030204"/>
              </a:rPr>
              <a:t>otros</a:t>
            </a:r>
            <a:br>
              <a:rPr lang="en-US" dirty="0">
                <a:solidFill>
                  <a:schemeClr val="dk1"/>
                </a:solidFill>
                <a:latin typeface="Calibri" panose="020F0502020204030204"/>
                <a:ea typeface="Calibri" panose="020F0502020204030204"/>
                <a:cs typeface="Calibri" panose="020F0502020204030204"/>
                <a:sym typeface="Calibri" panose="020F0502020204030204"/>
              </a:rPr>
            </a:br>
            <a:endParaRPr lang="en-US" sz="1100" i="1" dirty="0">
              <a:solidFill>
                <a:schemeClr val="dk1"/>
              </a:solidFill>
              <a:latin typeface="Lato" panose="020F0502020204030203"/>
              <a:ea typeface="Lato" panose="020F0502020204030203"/>
              <a:cs typeface="Lato" panose="020F0502020204030203"/>
              <a:sym typeface="Lato" panose="020F0502020204030203"/>
            </a:endParaRPr>
          </a:p>
          <a:p>
            <a:pPr marL="158750" marR="0" lvl="0" indent="0" algn="l" rtl="0">
              <a:lnSpc>
                <a:spcPct val="100000"/>
              </a:lnSpc>
              <a:spcBef>
                <a:spcPts val="600"/>
              </a:spcBef>
              <a:spcAft>
                <a:spcPts val="0"/>
              </a:spcAft>
              <a:buClr>
                <a:srgbClr val="000000"/>
              </a:buClr>
              <a:buSzPts val="3200"/>
              <a:buFontTx/>
              <a:buNone/>
            </a:pPr>
            <a:r>
              <a:rPr lang="en-US" sz="1100" i="1" dirty="0" err="1">
                <a:solidFill>
                  <a:schemeClr val="dk1"/>
                </a:solidFill>
                <a:latin typeface="Lato" panose="020F0502020204030203"/>
                <a:ea typeface="Lato" panose="020F0502020204030203"/>
                <a:cs typeface="Lato" panose="020F0502020204030203"/>
                <a:sym typeface="Lato" panose="020F0502020204030203"/>
              </a:rPr>
              <a:t>Estad</a:t>
            </a:r>
            <a:r>
              <a:rPr lang="en-US" sz="1100" i="1" dirty="0">
                <a:solidFill>
                  <a:schemeClr val="dk1"/>
                </a:solidFill>
                <a:latin typeface="Lato" panose="020F0502020204030203"/>
                <a:ea typeface="Lato" panose="020F0502020204030203"/>
                <a:cs typeface="Lato" panose="020F0502020204030203"/>
                <a:sym typeface="Lato" panose="020F0502020204030203"/>
              </a:rPr>
              <a:t> </a:t>
            </a:r>
            <a:r>
              <a:rPr lang="en-US" sz="1100" i="1" dirty="0" err="1">
                <a:solidFill>
                  <a:schemeClr val="dk1"/>
                </a:solidFill>
                <a:latin typeface="Lato" panose="020F0502020204030203"/>
                <a:ea typeface="Lato" panose="020F0502020204030203"/>
                <a:cs typeface="Lato" panose="020F0502020204030203"/>
                <a:sym typeface="Lato" panose="020F0502020204030203"/>
              </a:rPr>
              <a:t>siempre</a:t>
            </a:r>
            <a:r>
              <a:rPr lang="en-US" sz="1100" i="1" dirty="0">
                <a:solidFill>
                  <a:schemeClr val="dk1"/>
                </a:solidFill>
                <a:latin typeface="Lato" panose="020F0502020204030203"/>
                <a:ea typeface="Lato" panose="020F0502020204030203"/>
                <a:cs typeface="Lato" panose="020F0502020204030203"/>
                <a:sym typeface="Lato" panose="020F0502020204030203"/>
              </a:rPr>
              <a:t> </a:t>
            </a:r>
            <a:r>
              <a:rPr lang="en-US" sz="1100" i="1" dirty="0" err="1">
                <a:solidFill>
                  <a:schemeClr val="dk1"/>
                </a:solidFill>
                <a:latin typeface="Lato" panose="020F0502020204030203"/>
                <a:ea typeface="Lato" panose="020F0502020204030203"/>
                <a:cs typeface="Lato" panose="020F0502020204030203"/>
                <a:sym typeface="Lato" panose="020F0502020204030203"/>
              </a:rPr>
              <a:t>gozosos</a:t>
            </a:r>
            <a:r>
              <a:rPr lang="en-US" sz="1100" i="1" dirty="0">
                <a:solidFill>
                  <a:schemeClr val="dk1"/>
                </a:solidFill>
                <a:latin typeface="Lato" panose="020F0502020204030203"/>
                <a:ea typeface="Lato" panose="020F0502020204030203"/>
                <a:cs typeface="Lato" panose="020F0502020204030203"/>
                <a:sym typeface="Lato" panose="020F0502020204030203"/>
              </a:rPr>
              <a:t>. </a:t>
            </a:r>
            <a:r>
              <a:rPr lang="en-US" sz="1100" i="1" dirty="0" err="1">
                <a:solidFill>
                  <a:schemeClr val="dk1"/>
                </a:solidFill>
                <a:latin typeface="Lato" panose="020F0502020204030203"/>
                <a:ea typeface="Lato" panose="020F0502020204030203"/>
                <a:cs typeface="Lato" panose="020F0502020204030203"/>
                <a:sym typeface="Lato" panose="020F0502020204030203"/>
              </a:rPr>
              <a:t>Orad</a:t>
            </a:r>
            <a:r>
              <a:rPr lang="en-US" sz="1100" i="1" dirty="0">
                <a:solidFill>
                  <a:schemeClr val="dk1"/>
                </a:solidFill>
                <a:latin typeface="Lato" panose="020F0502020204030203"/>
                <a:ea typeface="Lato" panose="020F0502020204030203"/>
                <a:cs typeface="Lato" panose="020F0502020204030203"/>
                <a:sym typeface="Lato" panose="020F0502020204030203"/>
              </a:rPr>
              <a:t> sin </a:t>
            </a:r>
            <a:r>
              <a:rPr lang="en-US" sz="1100" i="1" dirty="0" err="1">
                <a:solidFill>
                  <a:schemeClr val="dk1"/>
                </a:solidFill>
                <a:latin typeface="Lato" panose="020F0502020204030203"/>
                <a:ea typeface="Lato" panose="020F0502020204030203"/>
                <a:cs typeface="Lato" panose="020F0502020204030203"/>
                <a:sym typeface="Lato" panose="020F0502020204030203"/>
              </a:rPr>
              <a:t>cesar</a:t>
            </a:r>
            <a:r>
              <a:rPr lang="en-US" sz="1100" i="1" dirty="0">
                <a:solidFill>
                  <a:schemeClr val="dk1"/>
                </a:solidFill>
                <a:latin typeface="Lato" panose="020F0502020204030203"/>
                <a:ea typeface="Lato" panose="020F0502020204030203"/>
                <a:cs typeface="Lato" panose="020F0502020204030203"/>
                <a:sym typeface="Lato" panose="020F0502020204030203"/>
              </a:rPr>
              <a:t>. Dad gracias </a:t>
            </a:r>
            <a:r>
              <a:rPr lang="en-US" sz="1100" i="1" dirty="0" err="1">
                <a:solidFill>
                  <a:schemeClr val="dk1"/>
                </a:solidFill>
                <a:latin typeface="Lato" panose="020F0502020204030203"/>
                <a:ea typeface="Lato" panose="020F0502020204030203"/>
                <a:cs typeface="Lato" panose="020F0502020204030203"/>
                <a:sym typeface="Lato" panose="020F0502020204030203"/>
              </a:rPr>
              <a:t>en</a:t>
            </a:r>
            <a:r>
              <a:rPr lang="en-US" sz="1100" i="1" dirty="0">
                <a:solidFill>
                  <a:schemeClr val="dk1"/>
                </a:solidFill>
                <a:latin typeface="Lato" panose="020F0502020204030203"/>
                <a:ea typeface="Lato" panose="020F0502020204030203"/>
                <a:cs typeface="Lato" panose="020F0502020204030203"/>
                <a:sym typeface="Lato" panose="020F0502020204030203"/>
              </a:rPr>
              <a:t> </a:t>
            </a:r>
            <a:r>
              <a:rPr lang="en-US" sz="1100" i="1" dirty="0" err="1">
                <a:solidFill>
                  <a:schemeClr val="dk1"/>
                </a:solidFill>
                <a:latin typeface="Lato" panose="020F0502020204030203"/>
                <a:ea typeface="Lato" panose="020F0502020204030203"/>
                <a:cs typeface="Lato" panose="020F0502020204030203"/>
                <a:sym typeface="Lato" panose="020F0502020204030203"/>
              </a:rPr>
              <a:t>todo</a:t>
            </a:r>
            <a:r>
              <a:rPr lang="en-US" sz="1100" i="1" dirty="0">
                <a:solidFill>
                  <a:schemeClr val="dk1"/>
                </a:solidFill>
                <a:latin typeface="Lato" panose="020F0502020204030203"/>
                <a:ea typeface="Lato" panose="020F0502020204030203"/>
                <a:cs typeface="Lato" panose="020F0502020204030203"/>
                <a:sym typeface="Lato" panose="020F0502020204030203"/>
              </a:rPr>
              <a:t>, </a:t>
            </a:r>
            <a:r>
              <a:rPr lang="en-US" sz="1100" i="1" dirty="0" err="1">
                <a:solidFill>
                  <a:schemeClr val="dk1"/>
                </a:solidFill>
                <a:latin typeface="Lato" panose="020F0502020204030203"/>
                <a:ea typeface="Lato" panose="020F0502020204030203"/>
                <a:cs typeface="Lato" panose="020F0502020204030203"/>
                <a:sym typeface="Lato" panose="020F0502020204030203"/>
              </a:rPr>
              <a:t>porque</a:t>
            </a:r>
            <a:r>
              <a:rPr lang="en-US" sz="1100" i="1" dirty="0">
                <a:solidFill>
                  <a:schemeClr val="dk1"/>
                </a:solidFill>
                <a:latin typeface="Lato" panose="020F0502020204030203"/>
                <a:ea typeface="Lato" panose="020F0502020204030203"/>
                <a:cs typeface="Lato" panose="020F0502020204030203"/>
                <a:sym typeface="Lato" panose="020F0502020204030203"/>
              </a:rPr>
              <a:t> </a:t>
            </a:r>
            <a:r>
              <a:rPr lang="en-US" sz="1100" i="1" dirty="0" err="1">
                <a:solidFill>
                  <a:schemeClr val="dk1"/>
                </a:solidFill>
                <a:latin typeface="Lato" panose="020F0502020204030203"/>
                <a:ea typeface="Lato" panose="020F0502020204030203"/>
                <a:cs typeface="Lato" panose="020F0502020204030203"/>
                <a:sym typeface="Lato" panose="020F0502020204030203"/>
              </a:rPr>
              <a:t>esta</a:t>
            </a:r>
            <a:r>
              <a:rPr lang="en-US" sz="1100" i="1" dirty="0">
                <a:solidFill>
                  <a:schemeClr val="dk1"/>
                </a:solidFill>
                <a:latin typeface="Lato" panose="020F0502020204030203"/>
                <a:ea typeface="Lato" panose="020F0502020204030203"/>
                <a:cs typeface="Lato" panose="020F0502020204030203"/>
                <a:sym typeface="Lato" panose="020F0502020204030203"/>
              </a:rPr>
              <a:t> es la </a:t>
            </a:r>
            <a:r>
              <a:rPr lang="en-US" sz="1100" i="1" dirty="0" err="1">
                <a:solidFill>
                  <a:schemeClr val="dk1"/>
                </a:solidFill>
                <a:latin typeface="Lato" panose="020F0502020204030203"/>
                <a:ea typeface="Lato" panose="020F0502020204030203"/>
                <a:cs typeface="Lato" panose="020F0502020204030203"/>
                <a:sym typeface="Lato" panose="020F0502020204030203"/>
              </a:rPr>
              <a:t>voluntad</a:t>
            </a:r>
            <a:r>
              <a:rPr lang="en-US" sz="1100" i="1" dirty="0">
                <a:solidFill>
                  <a:schemeClr val="dk1"/>
                </a:solidFill>
                <a:latin typeface="Lato" panose="020F0502020204030203"/>
                <a:ea typeface="Lato" panose="020F0502020204030203"/>
                <a:cs typeface="Lato" panose="020F0502020204030203"/>
                <a:sym typeface="Lato" panose="020F0502020204030203"/>
              </a:rPr>
              <a:t> de Dios para con </a:t>
            </a:r>
            <a:r>
              <a:rPr lang="en-US" sz="1100" i="1" dirty="0" err="1">
                <a:solidFill>
                  <a:schemeClr val="dk1"/>
                </a:solidFill>
                <a:latin typeface="Lato" panose="020F0502020204030203"/>
                <a:ea typeface="Lato" panose="020F0502020204030203"/>
                <a:cs typeface="Lato" panose="020F0502020204030203"/>
                <a:sym typeface="Lato" panose="020F0502020204030203"/>
              </a:rPr>
              <a:t>vosotros</a:t>
            </a:r>
            <a:r>
              <a:rPr lang="en-US" sz="1100" i="1" dirty="0">
                <a:solidFill>
                  <a:schemeClr val="dk1"/>
                </a:solidFill>
                <a:latin typeface="Lato" panose="020F0502020204030203"/>
                <a:ea typeface="Lato" panose="020F0502020204030203"/>
                <a:cs typeface="Lato" panose="020F0502020204030203"/>
                <a:sym typeface="Lato" panose="020F0502020204030203"/>
              </a:rPr>
              <a:t> </a:t>
            </a:r>
            <a:r>
              <a:rPr lang="en-US" sz="1100" i="1" dirty="0" err="1">
                <a:solidFill>
                  <a:schemeClr val="dk1"/>
                </a:solidFill>
                <a:latin typeface="Lato" panose="020F0502020204030203"/>
                <a:ea typeface="Lato" panose="020F0502020204030203"/>
                <a:cs typeface="Lato" panose="020F0502020204030203"/>
                <a:sym typeface="Lato" panose="020F0502020204030203"/>
              </a:rPr>
              <a:t>en</a:t>
            </a:r>
            <a:r>
              <a:rPr lang="en-US" sz="1100" i="1" dirty="0">
                <a:solidFill>
                  <a:schemeClr val="dk1"/>
                </a:solidFill>
                <a:latin typeface="Lato" panose="020F0502020204030203"/>
                <a:ea typeface="Lato" panose="020F0502020204030203"/>
                <a:cs typeface="Lato" panose="020F0502020204030203"/>
                <a:sym typeface="Lato" panose="020F0502020204030203"/>
              </a:rPr>
              <a:t> Cristo Jesús. 1 </a:t>
            </a:r>
            <a:r>
              <a:rPr lang="en-US" sz="1100" i="1" dirty="0" err="1">
                <a:solidFill>
                  <a:schemeClr val="dk1"/>
                </a:solidFill>
                <a:latin typeface="Lato" panose="020F0502020204030203"/>
                <a:ea typeface="Lato" panose="020F0502020204030203"/>
                <a:cs typeface="Lato" panose="020F0502020204030203"/>
                <a:sym typeface="Lato" panose="020F0502020204030203"/>
              </a:rPr>
              <a:t>Tes</a:t>
            </a:r>
            <a:r>
              <a:rPr lang="en-US" sz="1100" i="1" dirty="0">
                <a:solidFill>
                  <a:schemeClr val="dk1"/>
                </a:solidFill>
                <a:latin typeface="Lato" panose="020F0502020204030203"/>
                <a:ea typeface="Lato" panose="020F0502020204030203"/>
                <a:cs typeface="Lato" panose="020F0502020204030203"/>
                <a:sym typeface="Lato" panose="020F0502020204030203"/>
              </a:rPr>
              <a:t>. 5:16-18</a:t>
            </a:r>
            <a:endParaRPr lang="en-US" sz="100" i="1" dirty="0">
              <a:solidFill>
                <a:schemeClr val="dk1"/>
              </a:solidFill>
              <a:latin typeface="Lato" panose="020F0502020204030203"/>
              <a:ea typeface="Lato" panose="020F0502020204030203"/>
              <a:cs typeface="Lato" panose="020F0502020204030203"/>
              <a:sym typeface="Lato" panose="020F0502020204030203"/>
            </a:endParaRPr>
          </a:p>
          <a:p>
            <a:pPr marL="0" lvl="0" indent="0" algn="l" rtl="0">
              <a:lnSpc>
                <a:spcPct val="100000"/>
              </a:lnSpc>
              <a:spcBef>
                <a:spcPts val="1000"/>
              </a:spcBef>
              <a:spcAft>
                <a:spcPts val="600"/>
              </a:spcAft>
              <a:buSzPts val="1100"/>
              <a:buNone/>
            </a:pPr>
            <a:endParaRPr dirty="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234" name="Google Shape;234;g2bfc8f2a7ba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496"/>
        <p:cNvGrpSpPr/>
        <p:nvPr/>
      </p:nvGrpSpPr>
      <p:grpSpPr>
        <a:xfrm>
          <a:off x="0" y="0"/>
          <a:ext cx="0" cy="0"/>
          <a:chOff x="0" y="0"/>
          <a:chExt cx="0" cy="0"/>
        </a:xfrm>
      </p:grpSpPr>
      <p:sp>
        <p:nvSpPr>
          <p:cNvPr id="497" name="Google Shape;497;g2b5a1eaf5a7_0_41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228600" marR="0" indent="-228600">
              <a:buFontTx/>
              <a:buAutoNum type="arabicPeriod"/>
            </a:pPr>
            <a:r>
              <a:rPr lang="es-ES" sz="1100" b="1" dirty="0">
                <a:effectLst/>
                <a:latin typeface="Calibri" panose="020F0502020204030204" pitchFamily="34" charset="0"/>
                <a:ea typeface="Calibri" panose="020F0502020204030204" pitchFamily="34" charset="0"/>
              </a:rPr>
              <a:t>Jesús y la oración </a:t>
            </a:r>
            <a:endParaRPr lang="es-ES" sz="1100" b="1" dirty="0">
              <a:effectLst/>
              <a:latin typeface="Calibri" panose="020F0502020204030204" pitchFamily="34" charset="0"/>
              <a:ea typeface="Calibri" panose="020F0502020204030204" pitchFamily="34" charset="0"/>
            </a:endParaRPr>
          </a:p>
          <a:p>
            <a:pPr marL="228600" marR="0" indent="-228600">
              <a:buFontTx/>
              <a:buAutoNum type="arabicPeriod"/>
            </a:pPr>
            <a:endParaRPr lang="en-US" sz="1100" dirty="0">
              <a:effectLst/>
              <a:latin typeface="Calibri" panose="020F0502020204030204" pitchFamily="34" charset="0"/>
              <a:ea typeface="Calibri" panose="020F0502020204030204" pitchFamily="34" charset="0"/>
            </a:endParaRPr>
          </a:p>
          <a:p>
            <a:pPr marL="342900" marR="0" lvl="0" indent="-342900">
              <a:buFont typeface="Symbol" panose="05050102010706020507" pitchFamily="2" charset="2"/>
              <a:buChar char=""/>
            </a:pPr>
            <a:r>
              <a:rPr lang="es-ES" sz="1100" dirty="0">
                <a:effectLst/>
                <a:latin typeface="Calibri" panose="020F0502020204030204" pitchFamily="34" charset="0"/>
                <a:ea typeface="Calibri" panose="020F0502020204030204" pitchFamily="34" charset="0"/>
              </a:rPr>
              <a:t>La oración es esencial en la vida de un discípulo. Jesús lo sabía y dedicó mucho tiempo a orar. Nunca estuvo tan ocupado como para no encontrar tiempo para ello. </a:t>
            </a:r>
            <a:endParaRPr lang="es-ES" sz="1100" dirty="0">
              <a:effectLst/>
              <a:latin typeface="Calibri" panose="020F0502020204030204" pitchFamily="34" charset="0"/>
              <a:ea typeface="Calibri" panose="020F0502020204030204" pitchFamily="34" charset="0"/>
            </a:endParaRPr>
          </a:p>
          <a:p>
            <a:pPr marL="342900" marR="0" lvl="0" indent="-342900">
              <a:buFont typeface="Symbol" panose="05050102010706020507" pitchFamily="2" charset="2"/>
              <a:buChar char=""/>
            </a:pPr>
            <a:r>
              <a:rPr lang="es-ES" sz="1100" dirty="0">
                <a:effectLst/>
                <a:latin typeface="Calibri" panose="020F0502020204030204" pitchFamily="34" charset="0"/>
                <a:ea typeface="Calibri" panose="020F0502020204030204" pitchFamily="34" charset="0"/>
              </a:rPr>
              <a:t>Su vida tenía un ritmo de retiro y regreso: buscaba momentos de soledad para orar y luego volvía a la gente. Aquí algunos ejemplos: </a:t>
            </a:r>
            <a:endParaRPr lang="en-US" sz="1100" dirty="0">
              <a:effectLst/>
              <a:latin typeface="Calibri" panose="020F0502020204030204" pitchFamily="34" charset="0"/>
              <a:ea typeface="Calibri" panose="020F0502020204030204" pitchFamily="34" charset="0"/>
            </a:endParaRPr>
          </a:p>
          <a:p>
            <a:pPr marL="742950" marR="0" lvl="1" indent="-285750">
              <a:buFont typeface="Courier New" panose="02070309020205020404" pitchFamily="49" charset="0"/>
              <a:buChar char="o"/>
            </a:pPr>
            <a:r>
              <a:rPr lang="es-ES" sz="1100" dirty="0">
                <a:effectLst/>
                <a:latin typeface="Calibri" panose="020F0502020204030204" pitchFamily="34" charset="0"/>
                <a:ea typeface="Calibri" panose="020F0502020204030204" pitchFamily="34" charset="0"/>
              </a:rPr>
              <a:t>Marcos 1:35 Muy de mañana, cuando todavía estaba muy oscuro, Jesús se levantó y se fue a un lugar apartado para orar. </a:t>
            </a:r>
            <a:endParaRPr lang="en-US" sz="1100" dirty="0">
              <a:effectLst/>
              <a:latin typeface="Calibri" panose="020F0502020204030204" pitchFamily="34" charset="0"/>
              <a:ea typeface="Calibri" panose="020F0502020204030204" pitchFamily="34" charset="0"/>
            </a:endParaRPr>
          </a:p>
          <a:p>
            <a:pPr marL="742950" marR="0" lvl="1" indent="-285750">
              <a:buFont typeface="Courier New" panose="02070309020205020404" pitchFamily="49" charset="0"/>
              <a:buChar char="o"/>
            </a:pPr>
            <a:r>
              <a:rPr lang="es-ES" sz="1100" dirty="0">
                <a:effectLst/>
                <a:latin typeface="Calibri" panose="020F0502020204030204" pitchFamily="34" charset="0"/>
                <a:ea typeface="Calibri" panose="020F0502020204030204" pitchFamily="34" charset="0"/>
              </a:rPr>
              <a:t>Mateo 14:23 Luego de despedir a la gente, subió al monte a orar aparte. </a:t>
            </a:r>
            <a:endParaRPr lang="en-US" sz="1100" dirty="0">
              <a:effectLst/>
              <a:latin typeface="Calibri" panose="020F0502020204030204" pitchFamily="34" charset="0"/>
              <a:ea typeface="Calibri" panose="020F0502020204030204" pitchFamily="34" charset="0"/>
            </a:endParaRPr>
          </a:p>
          <a:p>
            <a:pPr marL="742950" marR="0" lvl="1" indent="-285750">
              <a:buFont typeface="Courier New" panose="02070309020205020404" pitchFamily="49" charset="0"/>
              <a:buChar char="o"/>
            </a:pPr>
            <a:r>
              <a:rPr lang="es-ES" sz="1100" dirty="0">
                <a:effectLst/>
                <a:latin typeface="Calibri" panose="020F0502020204030204" pitchFamily="34" charset="0"/>
                <a:ea typeface="Calibri" panose="020F0502020204030204" pitchFamily="34" charset="0"/>
              </a:rPr>
              <a:t>Lucas 5:15-16 Pero su fama extendiéndose, y mucha gente se reunía para escucharlo y para que los sanara de sus enfermedades; pero Jesús se retiraba a lugares apartados para orar. </a:t>
            </a:r>
            <a:endParaRPr lang="en-US" sz="1100" dirty="0">
              <a:effectLst/>
              <a:latin typeface="Calibri" panose="020F0502020204030204" pitchFamily="34" charset="0"/>
              <a:ea typeface="Calibri" panose="020F0502020204030204" pitchFamily="34" charset="0"/>
            </a:endParaRPr>
          </a:p>
          <a:p>
            <a:pPr marL="742950" marR="0" lvl="1" indent="-285750">
              <a:buFont typeface="Courier New" panose="02070309020205020404" pitchFamily="49" charset="0"/>
              <a:buChar char="o"/>
            </a:pPr>
            <a:r>
              <a:rPr lang="es-ES" sz="1100" dirty="0">
                <a:effectLst/>
                <a:latin typeface="Calibri" panose="020F0502020204030204" pitchFamily="34" charset="0"/>
                <a:ea typeface="Calibri" panose="020F0502020204030204" pitchFamily="34" charset="0"/>
              </a:rPr>
              <a:t>Lucas 6:12 Antes de elegir a los apóstoles, pasó la noche en oración. </a:t>
            </a:r>
            <a:endParaRPr lang="en-US" sz="1100" dirty="0">
              <a:effectLst/>
              <a:latin typeface="Calibri" panose="020F0502020204030204" pitchFamily="34" charset="0"/>
              <a:ea typeface="Calibri" panose="020F0502020204030204" pitchFamily="34" charset="0"/>
            </a:endParaRPr>
          </a:p>
          <a:p>
            <a:pPr marL="742950" marR="0" lvl="1" indent="-285750">
              <a:buFont typeface="Courier New" panose="02070309020205020404" pitchFamily="49" charset="0"/>
              <a:buChar char="o"/>
            </a:pPr>
            <a:r>
              <a:rPr lang="es-ES" sz="1100" dirty="0">
                <a:effectLst/>
                <a:latin typeface="Calibri" panose="020F0502020204030204" pitchFamily="34" charset="0"/>
                <a:ea typeface="Calibri" panose="020F0502020204030204" pitchFamily="34" charset="0"/>
              </a:rPr>
              <a:t>Lucas 22:39-46 Oró fervientemente en Getsemaní antes de su arresto. </a:t>
            </a:r>
            <a:endParaRPr lang="en-US" sz="1100" dirty="0">
              <a:effectLst/>
              <a:latin typeface="Calibri" panose="020F0502020204030204" pitchFamily="34" charset="0"/>
              <a:ea typeface="Calibri" panose="020F0502020204030204" pitchFamily="34" charset="0"/>
            </a:endParaRPr>
          </a:p>
          <a:p>
            <a:pPr marL="742950" marR="0" lvl="1" indent="-285750">
              <a:buFont typeface="Courier New" panose="02070309020205020404" pitchFamily="49" charset="0"/>
              <a:buChar char="o"/>
            </a:pPr>
            <a:r>
              <a:rPr lang="es-ES" sz="1100" dirty="0">
                <a:effectLst/>
                <a:latin typeface="Calibri" panose="020F0502020204030204" pitchFamily="34" charset="0"/>
                <a:ea typeface="Calibri" panose="020F0502020204030204" pitchFamily="34" charset="0"/>
              </a:rPr>
              <a:t>Lucas 23:34 Oró por sus enemigos. </a:t>
            </a:r>
            <a:endParaRPr lang="en-US" sz="1100" dirty="0">
              <a:effectLst/>
              <a:latin typeface="Calibri" panose="020F0502020204030204" pitchFamily="34" charset="0"/>
              <a:ea typeface="Calibri" panose="020F0502020204030204" pitchFamily="34" charset="0"/>
            </a:endParaRPr>
          </a:p>
          <a:p>
            <a:pPr marL="914400" marR="1270" lvl="2" indent="-250825" algn="l" rtl="0">
              <a:lnSpc>
                <a:spcPct val="104000"/>
              </a:lnSpc>
              <a:spcBef>
                <a:spcPts val="0"/>
              </a:spcBef>
              <a:spcAft>
                <a:spcPts val="1000"/>
              </a:spcAft>
              <a:buClr>
                <a:schemeClr val="dk1"/>
              </a:buClr>
              <a:buSzPts val="1100"/>
              <a:buFont typeface="Calibri" panose="020F0502020204030204"/>
              <a:buAutoNum type="arabicPeriod"/>
            </a:pPr>
            <a:endParaRPr lang="en-US" dirty="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498" name="Google Shape;498;g2b5a1eaf5a7_0_4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64"/>
        <p:cNvGrpSpPr/>
        <p:nvPr/>
      </p:nvGrpSpPr>
      <p:grpSpPr>
        <a:xfrm>
          <a:off x="0" y="0"/>
          <a:ext cx="0" cy="0"/>
          <a:chOff x="0" y="0"/>
          <a:chExt cx="0" cy="0"/>
        </a:xfrm>
      </p:grpSpPr>
      <p:sp>
        <p:nvSpPr>
          <p:cNvPr id="165" name="Google Shape;165;g2bbbfad2734_0_3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indent="0">
              <a:buFontTx/>
              <a:buNone/>
            </a:pPr>
            <a:r>
              <a:rPr lang="es-ES" sz="1100" dirty="0">
                <a:effectLst/>
                <a:latin typeface="Calibri" panose="020F0502020204030204" pitchFamily="34" charset="0"/>
                <a:ea typeface="Calibri" panose="020F0502020204030204" pitchFamily="34" charset="0"/>
              </a:rPr>
              <a:t>2. Según las Escrituras, ¿qué es la oración?</a:t>
            </a:r>
            <a:endParaRPr lang="en-US" sz="1100" dirty="0">
              <a:effectLst/>
              <a:latin typeface="Calibri" panose="020F0502020204030204" pitchFamily="34" charset="0"/>
              <a:ea typeface="Calibri" panose="020F0502020204030204" pitchFamily="34" charset="0"/>
            </a:endParaRPr>
          </a:p>
          <a:p>
            <a:pPr marL="0" lvl="0" indent="0" algn="l" rtl="0">
              <a:lnSpc>
                <a:spcPct val="108000"/>
              </a:lnSpc>
              <a:spcBef>
                <a:spcPts val="1000"/>
              </a:spcBef>
              <a:spcAft>
                <a:spcPts val="1000"/>
              </a:spcAft>
              <a:buSzPts val="1100"/>
              <a:buNone/>
            </a:pPr>
            <a:endParaRPr b="1" dirty="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166" name="Google Shape;166;g2bbbfad2734_0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496"/>
        <p:cNvGrpSpPr/>
        <p:nvPr/>
      </p:nvGrpSpPr>
      <p:grpSpPr>
        <a:xfrm>
          <a:off x="0" y="0"/>
          <a:ext cx="0" cy="0"/>
          <a:chOff x="0" y="0"/>
          <a:chExt cx="0" cy="0"/>
        </a:xfrm>
      </p:grpSpPr>
      <p:sp>
        <p:nvSpPr>
          <p:cNvPr id="497" name="Google Shape;497;g2b5a1eaf5a7_0_41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buFontTx/>
              <a:buNone/>
            </a:pPr>
            <a:r>
              <a:rPr lang="es-ES" sz="1100" b="1" dirty="0">
                <a:effectLst/>
                <a:latin typeface="Calibri" panose="020F0502020204030204" pitchFamily="34" charset="0"/>
                <a:ea typeface="Calibri" panose="020F0502020204030204" pitchFamily="34" charset="0"/>
              </a:rPr>
              <a:t>La oración es la comunión del corazón del creyente con Dios.</a:t>
            </a:r>
            <a:endParaRPr lang="en-US" sz="1100" b="1" dirty="0">
              <a:effectLst/>
              <a:latin typeface="Calibri" panose="020F0502020204030204" pitchFamily="34" charset="0"/>
              <a:ea typeface="Calibri" panose="020F0502020204030204" pitchFamily="34" charset="0"/>
            </a:endParaRPr>
          </a:p>
          <a:p>
            <a:pPr marL="0" marR="0" lvl="0" indent="0">
              <a:buFontTx/>
              <a:buNone/>
            </a:pPr>
            <a:endParaRPr lang="en-US" sz="1100" dirty="0">
              <a:effectLst/>
              <a:latin typeface="Calibri" panose="020F0502020204030204" pitchFamily="34" charset="0"/>
              <a:ea typeface="Calibri" panose="020F0502020204030204" pitchFamily="34" charset="0"/>
            </a:endParaRPr>
          </a:p>
          <a:p>
            <a:pPr marL="171450" marR="0" lvl="0" indent="-171450"/>
            <a:r>
              <a:rPr lang="es-ES" sz="1100" dirty="0">
                <a:effectLst/>
                <a:latin typeface="Calibri" panose="020F0502020204030204" pitchFamily="34" charset="0"/>
                <a:ea typeface="Calibri" panose="020F0502020204030204" pitchFamily="34" charset="0"/>
              </a:rPr>
              <a:t>Puede expresarse verbalmente, pero sin el corazón no es solo palabrería vacía. Jesús advirtió: Y al orar, no hablen solo por hablar como hacen los gentiles, porque ellos se imaginan que serán escuchado por sus muchas palabras (Mateo 6:7). </a:t>
            </a:r>
            <a:endParaRPr lang="en-US" sz="1100" dirty="0">
              <a:effectLst/>
              <a:latin typeface="Calibri" panose="020F0502020204030204" pitchFamily="34" charset="0"/>
              <a:ea typeface="Calibri" panose="020F0502020204030204" pitchFamily="34" charset="0"/>
            </a:endParaRPr>
          </a:p>
          <a:p>
            <a:pPr marL="171450" marR="0" lvl="0" indent="-171450"/>
            <a:endParaRPr lang="en-US" sz="1100" dirty="0">
              <a:effectLst/>
              <a:latin typeface="Calibri" panose="020F0502020204030204" pitchFamily="34" charset="0"/>
              <a:ea typeface="Calibri" panose="020F0502020204030204" pitchFamily="34" charset="0"/>
            </a:endParaRPr>
          </a:p>
          <a:p>
            <a:pPr marL="171450" marR="0" lvl="0" indent="-171450"/>
            <a:r>
              <a:rPr lang="es-ES" sz="1100" dirty="0">
                <a:effectLst/>
                <a:latin typeface="Calibri" panose="020F0502020204030204" pitchFamily="34" charset="0"/>
                <a:ea typeface="Calibri" panose="020F0502020204030204" pitchFamily="34" charset="0"/>
              </a:rPr>
              <a:t>La oración puede ser el deseo silencioso del corazón que se presenta ante Dios por medio de Cristo: “El deseo de los humildes oíste, oh, Jehová; Tú dispones su corazón y haces atento tu oído” (Salmo 10:17). Un suspiro, una lágrima o levantar los ojos al cielo reflejan el deseo del corazón. </a:t>
            </a:r>
            <a:endParaRPr lang="en-US" sz="1100" dirty="0">
              <a:effectLst/>
              <a:latin typeface="Calibri" panose="020F0502020204030204" pitchFamily="34" charset="0"/>
              <a:ea typeface="Calibri" panose="020F0502020204030204" pitchFamily="34" charset="0"/>
            </a:endParaRPr>
          </a:p>
          <a:p>
            <a:pPr marL="914400" marR="1270" lvl="2" indent="-250825" algn="l" rtl="0">
              <a:lnSpc>
                <a:spcPct val="104000"/>
              </a:lnSpc>
              <a:spcBef>
                <a:spcPts val="0"/>
              </a:spcBef>
              <a:spcAft>
                <a:spcPts val="1000"/>
              </a:spcAft>
              <a:buClr>
                <a:schemeClr val="dk1"/>
              </a:buClr>
              <a:buSzPts val="1100"/>
              <a:buFont typeface="Calibri" panose="020F0502020204030204"/>
              <a:buAutoNum type="arabicPeriod"/>
            </a:pPr>
            <a:endParaRPr lang="en-US" dirty="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498" name="Google Shape;498;g2b5a1eaf5a7_0_4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496"/>
        <p:cNvGrpSpPr/>
        <p:nvPr/>
      </p:nvGrpSpPr>
      <p:grpSpPr>
        <a:xfrm>
          <a:off x="0" y="0"/>
          <a:ext cx="0" cy="0"/>
          <a:chOff x="0" y="0"/>
          <a:chExt cx="0" cy="0"/>
        </a:xfrm>
      </p:grpSpPr>
      <p:sp>
        <p:nvSpPr>
          <p:cNvPr id="497" name="Google Shape;497;g2b5a1eaf5a7_0_41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buFontTx/>
              <a:buNone/>
            </a:pPr>
            <a:r>
              <a:rPr lang="es-ES" sz="1100" b="1" dirty="0">
                <a:effectLst/>
                <a:latin typeface="Calibri" panose="020F0502020204030204" pitchFamily="34" charset="0"/>
                <a:ea typeface="Calibri" panose="020F0502020204030204" pitchFamily="34" charset="0"/>
              </a:rPr>
              <a:t>La oración del creyente está escuchada por Dios. </a:t>
            </a:r>
            <a:endParaRPr lang="en-US" sz="1100" b="1" dirty="0">
              <a:effectLst/>
              <a:latin typeface="Calibri" panose="020F0502020204030204" pitchFamily="34" charset="0"/>
              <a:ea typeface="Calibri" panose="020F0502020204030204" pitchFamily="34" charset="0"/>
            </a:endParaRPr>
          </a:p>
          <a:p>
            <a:pPr marL="0" marR="0" lvl="0" indent="0">
              <a:buFontTx/>
              <a:buNone/>
            </a:pPr>
            <a:endParaRPr lang="en-US" sz="1100" dirty="0">
              <a:effectLst/>
              <a:latin typeface="Calibri" panose="020F0502020204030204" pitchFamily="34" charset="0"/>
              <a:ea typeface="Calibri" panose="020F0502020204030204" pitchFamily="34" charset="0"/>
            </a:endParaRPr>
          </a:p>
          <a:p>
            <a:pPr marL="171450" marR="0" lvl="0" indent="-171450"/>
            <a:r>
              <a:rPr lang="es-ES" sz="1100" dirty="0">
                <a:effectLst/>
                <a:latin typeface="Calibri" panose="020F0502020204030204" pitchFamily="34" charset="0"/>
                <a:ea typeface="Calibri" panose="020F0502020204030204" pitchFamily="34" charset="0"/>
              </a:rPr>
              <a:t>La oración del justo es poderosa y efectiva (Santiago 5:16b) por ser escuchado por Dios todopoderoso.</a:t>
            </a:r>
            <a:endParaRPr lang="es-ES" sz="1100" dirty="0">
              <a:effectLst/>
              <a:latin typeface="Calibri" panose="020F0502020204030204" pitchFamily="34" charset="0"/>
              <a:ea typeface="Calibri" panose="020F0502020204030204" pitchFamily="34" charset="0"/>
            </a:endParaRPr>
          </a:p>
          <a:p>
            <a:pPr marL="171450" marR="0" lvl="0" indent="-171450"/>
            <a:r>
              <a:rPr lang="es-ES" sz="1100" dirty="0">
                <a:effectLst/>
                <a:latin typeface="Calibri" panose="020F0502020204030204" pitchFamily="34" charset="0"/>
                <a:ea typeface="Calibri" panose="020F0502020204030204" pitchFamily="34" charset="0"/>
              </a:rPr>
              <a:t> Los ojos del Señor están sobre los justos, y sus oídos están atentos a sus oraciones (1 Pedro 3:12). </a:t>
            </a:r>
            <a:endParaRPr lang="en-US" sz="1100" dirty="0">
              <a:effectLst/>
              <a:latin typeface="Calibri" panose="020F0502020204030204" pitchFamily="34" charset="0"/>
              <a:ea typeface="Calibri" panose="020F0502020204030204" pitchFamily="34" charset="0"/>
            </a:endParaRPr>
          </a:p>
          <a:p>
            <a:pPr marL="914400" marR="1270" lvl="2" indent="-250825" algn="l" rtl="0">
              <a:lnSpc>
                <a:spcPct val="104000"/>
              </a:lnSpc>
              <a:spcBef>
                <a:spcPts val="0"/>
              </a:spcBef>
              <a:spcAft>
                <a:spcPts val="1000"/>
              </a:spcAft>
              <a:buClr>
                <a:schemeClr val="dk1"/>
              </a:buClr>
              <a:buSzPts val="1100"/>
              <a:buFont typeface="Calibri" panose="020F0502020204030204"/>
              <a:buAutoNum type="arabicPeriod"/>
            </a:pPr>
            <a:endParaRPr lang="en-US" dirty="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498" name="Google Shape;498;g2b5a1eaf5a7_0_4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496"/>
        <p:cNvGrpSpPr/>
        <p:nvPr/>
      </p:nvGrpSpPr>
      <p:grpSpPr>
        <a:xfrm>
          <a:off x="0" y="0"/>
          <a:ext cx="0" cy="0"/>
          <a:chOff x="0" y="0"/>
          <a:chExt cx="0" cy="0"/>
        </a:xfrm>
      </p:grpSpPr>
      <p:sp>
        <p:nvSpPr>
          <p:cNvPr id="497" name="Google Shape;497;g2b5a1eaf5a7_0_41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buFontTx/>
              <a:buNone/>
            </a:pPr>
            <a:r>
              <a:rPr lang="es-ES" sz="1100" b="1" dirty="0">
                <a:effectLst/>
                <a:latin typeface="Calibri" panose="020F0502020204030204" pitchFamily="34" charset="0"/>
                <a:ea typeface="Calibri" panose="020F0502020204030204" pitchFamily="34" charset="0"/>
              </a:rPr>
              <a:t>Por medio de Jesús, nos acercamos a Dios como nuestro Padre. </a:t>
            </a:r>
            <a:endParaRPr lang="en-US" sz="1100" b="1" dirty="0">
              <a:effectLst/>
              <a:latin typeface="Calibri" panose="020F0502020204030204" pitchFamily="34" charset="0"/>
              <a:ea typeface="Calibri" panose="020F0502020204030204" pitchFamily="34" charset="0"/>
            </a:endParaRPr>
          </a:p>
          <a:p>
            <a:pPr marL="0" marR="0" lvl="0" indent="0">
              <a:buFontTx/>
              <a:buNone/>
            </a:pPr>
            <a:endParaRPr lang="en-US" sz="1100" dirty="0">
              <a:effectLst/>
              <a:latin typeface="Calibri" panose="020F0502020204030204" pitchFamily="34" charset="0"/>
              <a:ea typeface="Calibri" panose="020F0502020204030204" pitchFamily="34" charset="0"/>
            </a:endParaRPr>
          </a:p>
          <a:p>
            <a:pPr marL="171450" marR="0" lvl="0" indent="-171450"/>
            <a:r>
              <a:rPr lang="es-ES" sz="1100" dirty="0">
                <a:effectLst/>
                <a:latin typeface="Calibri" panose="020F0502020204030204" pitchFamily="34" charset="0"/>
                <a:ea typeface="Calibri" panose="020F0502020204030204" pitchFamily="34" charset="0"/>
              </a:rPr>
              <a:t>Romanos 8:15 Ustedes no recibieron un espíritu que de nuevo los esclavice al miedo, sino el Espíritu que los adopta como hijos y les permite clamar: ‘Abba, Padre.’ </a:t>
            </a:r>
            <a:endParaRPr lang="en-US" sz="1100" dirty="0">
              <a:effectLst/>
              <a:latin typeface="Calibri" panose="020F0502020204030204" pitchFamily="34" charset="0"/>
              <a:ea typeface="Calibri" panose="020F0502020204030204" pitchFamily="34" charset="0"/>
            </a:endParaRPr>
          </a:p>
          <a:p>
            <a:pPr marL="171450" marR="0" lvl="0" indent="-171450"/>
            <a:endParaRPr lang="en-US" sz="1100" dirty="0">
              <a:effectLst/>
              <a:latin typeface="Calibri" panose="020F0502020204030204" pitchFamily="34" charset="0"/>
              <a:ea typeface="Calibri" panose="020F0502020204030204" pitchFamily="34" charset="0"/>
            </a:endParaRPr>
          </a:p>
          <a:p>
            <a:pPr marL="171450" marR="0" lvl="0" indent="-171450"/>
            <a:r>
              <a:rPr lang="es-ES" sz="1100" dirty="0">
                <a:effectLst/>
                <a:latin typeface="Calibri" panose="020F0502020204030204" pitchFamily="34" charset="0"/>
                <a:ea typeface="Calibri" panose="020F0502020204030204" pitchFamily="34" charset="0"/>
              </a:rPr>
              <a:t>Efesios 3:12 En él, mediante la fe, disfrutamos de libertad y confianza para acercarnos a Dios. </a:t>
            </a:r>
            <a:endParaRPr lang="en-US" sz="1100" dirty="0">
              <a:effectLst/>
              <a:latin typeface="Calibri" panose="020F0502020204030204" pitchFamily="34" charset="0"/>
              <a:ea typeface="Calibri" panose="020F0502020204030204" pitchFamily="34" charset="0"/>
            </a:endParaRPr>
          </a:p>
          <a:p>
            <a:pPr marL="914400" marR="1270" lvl="2" indent="-250825" algn="l" rtl="0">
              <a:lnSpc>
                <a:spcPct val="104000"/>
              </a:lnSpc>
              <a:spcBef>
                <a:spcPts val="0"/>
              </a:spcBef>
              <a:spcAft>
                <a:spcPts val="1000"/>
              </a:spcAft>
              <a:buClr>
                <a:schemeClr val="dk1"/>
              </a:buClr>
              <a:buSzPts val="1100"/>
              <a:buFont typeface="Calibri" panose="020F0502020204030204"/>
              <a:buAutoNum type="arabicPeriod"/>
            </a:pPr>
            <a:endParaRPr lang="en-US" dirty="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498" name="Google Shape;498;g2b5a1eaf5a7_0_4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496"/>
        <p:cNvGrpSpPr/>
        <p:nvPr/>
      </p:nvGrpSpPr>
      <p:grpSpPr>
        <a:xfrm>
          <a:off x="0" y="0"/>
          <a:ext cx="0" cy="0"/>
          <a:chOff x="0" y="0"/>
          <a:chExt cx="0" cy="0"/>
        </a:xfrm>
      </p:grpSpPr>
      <p:sp>
        <p:nvSpPr>
          <p:cNvPr id="497" name="Google Shape;497;g2b5a1eaf5a7_0_41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buFontTx/>
              <a:buNone/>
            </a:pPr>
            <a:r>
              <a:rPr lang="es-ES" sz="1100" dirty="0">
                <a:effectLst/>
                <a:latin typeface="Calibri" panose="020F0502020204030204" pitchFamily="34" charset="0"/>
                <a:ea typeface="Calibri" panose="020F0502020204030204" pitchFamily="34" charset="0"/>
              </a:rPr>
              <a:t>Orar en el nombre de Jesús significa orar a Dios con fe en Jesús como nuestro Salvador; así estamos revestidos de la justicia de Cristo y nuestras oraciones son aceptables para Dios por causa de Jesús. </a:t>
            </a:r>
            <a:endParaRPr lang="en-US" sz="1100" dirty="0">
              <a:effectLst/>
              <a:latin typeface="Calibri" panose="020F0502020204030204" pitchFamily="34" charset="0"/>
              <a:ea typeface="Calibri" panose="020F0502020204030204" pitchFamily="34" charset="0"/>
            </a:endParaRPr>
          </a:p>
          <a:p>
            <a:pPr marL="0" marR="0" lvl="0" indent="0">
              <a:buFontTx/>
              <a:buNone/>
            </a:pPr>
            <a:endParaRPr lang="en-US" sz="1100" dirty="0">
              <a:effectLst/>
              <a:latin typeface="Calibri" panose="020F0502020204030204" pitchFamily="34" charset="0"/>
              <a:ea typeface="Calibri" panose="020F0502020204030204" pitchFamily="34" charset="0"/>
            </a:endParaRPr>
          </a:p>
          <a:p>
            <a:pPr marL="171450" marR="0" lvl="0" indent="-171450"/>
            <a:r>
              <a:rPr lang="es-ES" sz="1100" dirty="0">
                <a:effectLst/>
                <a:latin typeface="Calibri" panose="020F0502020204030204" pitchFamily="34" charset="0"/>
                <a:ea typeface="Calibri" panose="020F0502020204030204" pitchFamily="34" charset="0"/>
              </a:rPr>
              <a:t>1 Timoteo 2:5-6 Porque hay un solo Dios y un solo mediador entre Dios y los hombres, Jesucristo hombre, el cual se dio a sí mismo en rescate por todos. </a:t>
            </a:r>
            <a:endParaRPr lang="en-US" sz="1100" dirty="0">
              <a:effectLst/>
              <a:latin typeface="Calibri" panose="020F0502020204030204" pitchFamily="34" charset="0"/>
              <a:ea typeface="Calibri" panose="020F0502020204030204" pitchFamily="34" charset="0"/>
            </a:endParaRPr>
          </a:p>
          <a:p>
            <a:pPr marL="171450" marR="0" lvl="0" indent="-171450"/>
            <a:endParaRPr lang="en-US" sz="1100" dirty="0">
              <a:effectLst/>
              <a:latin typeface="Calibri" panose="020F0502020204030204" pitchFamily="34" charset="0"/>
              <a:ea typeface="Calibri" panose="020F0502020204030204" pitchFamily="34" charset="0"/>
            </a:endParaRPr>
          </a:p>
          <a:p>
            <a:pPr marL="171450" marR="0" lvl="0" indent="-171450"/>
            <a:r>
              <a:rPr lang="es-ES" sz="1100" dirty="0">
                <a:effectLst/>
                <a:latin typeface="Calibri" panose="020F0502020204030204" pitchFamily="34" charset="0"/>
                <a:ea typeface="Calibri" panose="020F0502020204030204" pitchFamily="34" charset="0"/>
              </a:rPr>
              <a:t>Juan 16:23 Todo lo que pidan al Padre, en mi nombre, él se lo concederá. </a:t>
            </a:r>
            <a:endParaRPr lang="en-US" sz="1100" dirty="0">
              <a:effectLst/>
              <a:latin typeface="Calibri" panose="020F0502020204030204" pitchFamily="34" charset="0"/>
              <a:ea typeface="Calibri" panose="020F0502020204030204" pitchFamily="34" charset="0"/>
            </a:endParaRPr>
          </a:p>
          <a:p>
            <a:pPr marL="914400" marR="1270" lvl="2" indent="-250825" algn="l" rtl="0">
              <a:lnSpc>
                <a:spcPct val="104000"/>
              </a:lnSpc>
              <a:spcBef>
                <a:spcPts val="0"/>
              </a:spcBef>
              <a:spcAft>
                <a:spcPts val="1000"/>
              </a:spcAft>
              <a:buClr>
                <a:schemeClr val="dk1"/>
              </a:buClr>
              <a:buSzPts val="1100"/>
              <a:buFont typeface="Calibri" panose="020F0502020204030204"/>
              <a:buAutoNum type="arabicPeriod"/>
            </a:pPr>
            <a:endParaRPr lang="en-US" dirty="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498" name="Google Shape;498;g2b5a1eaf5a7_0_4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496"/>
        <p:cNvGrpSpPr/>
        <p:nvPr/>
      </p:nvGrpSpPr>
      <p:grpSpPr>
        <a:xfrm>
          <a:off x="0" y="0"/>
          <a:ext cx="0" cy="0"/>
          <a:chOff x="0" y="0"/>
          <a:chExt cx="0" cy="0"/>
        </a:xfrm>
      </p:grpSpPr>
      <p:sp>
        <p:nvSpPr>
          <p:cNvPr id="497" name="Google Shape;497;g2b5a1eaf5a7_0_41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buFontTx/>
              <a:buNone/>
            </a:pPr>
            <a:r>
              <a:rPr lang="es-ES" sz="1100" b="1" dirty="0">
                <a:effectLst/>
                <a:latin typeface="Calibri" panose="020F0502020204030204" pitchFamily="34" charset="0"/>
                <a:ea typeface="Calibri" panose="020F0502020204030204" pitchFamily="34" charset="0"/>
              </a:rPr>
              <a:t>Los cristianos oran conforme a la voluntad de Dios</a:t>
            </a:r>
            <a:endParaRPr lang="en-US" sz="1100" b="1" dirty="0">
              <a:effectLst/>
              <a:latin typeface="Calibri" panose="020F0502020204030204" pitchFamily="34" charset="0"/>
              <a:ea typeface="Calibri" panose="020F0502020204030204" pitchFamily="34" charset="0"/>
            </a:endParaRPr>
          </a:p>
          <a:p>
            <a:pPr marL="171450" marR="0" lvl="0" indent="-171450"/>
            <a:endParaRPr lang="en-US" sz="1100" dirty="0">
              <a:effectLst/>
              <a:latin typeface="Calibri" panose="020F0502020204030204" pitchFamily="34" charset="0"/>
              <a:ea typeface="Calibri" panose="020F0502020204030204" pitchFamily="34" charset="0"/>
            </a:endParaRPr>
          </a:p>
          <a:p>
            <a:pPr marL="171450" marR="0" lvl="0" indent="-171450"/>
            <a:r>
              <a:rPr lang="es-ES" sz="1100" dirty="0">
                <a:effectLst/>
                <a:latin typeface="Calibri" panose="020F0502020204030204" pitchFamily="34" charset="0"/>
                <a:ea typeface="Calibri" panose="020F0502020204030204" pitchFamily="34" charset="0"/>
              </a:rPr>
              <a:t>Dios quiere que usemos la oración para adorarle, arrepentirnos, pedirle y poner todo en sus manos (El Padrenuestro) </a:t>
            </a:r>
            <a:endParaRPr lang="en-US" sz="1100" dirty="0">
              <a:effectLst/>
              <a:latin typeface="Calibri" panose="020F0502020204030204" pitchFamily="34" charset="0"/>
              <a:ea typeface="Calibri" panose="020F0502020204030204" pitchFamily="34" charset="0"/>
            </a:endParaRPr>
          </a:p>
          <a:p>
            <a:pPr marL="171450" marR="0" lvl="0" indent="-171450"/>
            <a:r>
              <a:rPr lang="es-ES" sz="1100" dirty="0">
                <a:effectLst/>
                <a:latin typeface="Calibri" panose="020F0502020204030204" pitchFamily="34" charset="0"/>
                <a:ea typeface="Calibri" panose="020F0502020204030204" pitchFamily="34" charset="0"/>
              </a:rPr>
              <a:t>Dios quiere que le d</a:t>
            </a:r>
            <a:r>
              <a:rPr lang="es-CO" altLang="es-ES" sz="1100" dirty="0">
                <a:effectLst/>
                <a:latin typeface="Calibri" panose="020F0502020204030204" pitchFamily="34" charset="0"/>
                <a:ea typeface="Calibri" panose="020F0502020204030204" pitchFamily="34" charset="0"/>
              </a:rPr>
              <a:t>e</a:t>
            </a:r>
            <a:r>
              <a:rPr lang="es-ES" sz="1100" dirty="0">
                <a:effectLst/>
                <a:latin typeface="Calibri" panose="020F0502020204030204" pitchFamily="34" charset="0"/>
                <a:ea typeface="Calibri" panose="020F0502020204030204" pitchFamily="34" charset="0"/>
              </a:rPr>
              <a:t>mos gracias en nuestras oraciones. (Filipenses 4:6).</a:t>
            </a:r>
            <a:endParaRPr lang="en-US" sz="1100" dirty="0">
              <a:effectLst/>
              <a:latin typeface="Calibri" panose="020F0502020204030204" pitchFamily="34" charset="0"/>
              <a:ea typeface="Calibri" panose="020F0502020204030204" pitchFamily="34" charset="0"/>
            </a:endParaRPr>
          </a:p>
          <a:p>
            <a:pPr marL="171450" marR="0" lvl="0" indent="-171450"/>
            <a:r>
              <a:rPr lang="es-ES" sz="1100" dirty="0">
                <a:effectLst/>
                <a:latin typeface="Calibri" panose="020F0502020204030204" pitchFamily="34" charset="0"/>
                <a:ea typeface="Calibri" panose="020F0502020204030204" pitchFamily="34" charset="0"/>
              </a:rPr>
              <a:t>Dios desea que incluyamos a todas las personas en nuestras oraciones. (1 Timoteo 2:1-2. Mateo 5:44. Lucas 23:34)</a:t>
            </a:r>
            <a:endParaRPr lang="en-US" sz="1100" dirty="0">
              <a:effectLst/>
              <a:latin typeface="Calibri" panose="020F0502020204030204" pitchFamily="34" charset="0"/>
              <a:ea typeface="Calibri" panose="020F0502020204030204" pitchFamily="34" charset="0"/>
            </a:endParaRPr>
          </a:p>
          <a:p>
            <a:pPr marL="171450" marR="0" lvl="0" indent="-171450"/>
            <a:r>
              <a:rPr lang="es-ES" sz="1100" dirty="0">
                <a:effectLst/>
                <a:latin typeface="Calibri" panose="020F0502020204030204" pitchFamily="34" charset="0"/>
                <a:ea typeface="Calibri" panose="020F0502020204030204" pitchFamily="34" charset="0"/>
              </a:rPr>
              <a:t>Dios quiere que oremos de acuerdo con su voluntad. (1 Juan 5:14). Dado que en los casos en que las Escrituras no revelan la voluntad de Dios, no sabemos cuál es la voluntad de Dios (como en el caso de una enfermedad), rogamos “que se haga tu voluntad” confiando en que la voluntad de Dios es buena.</a:t>
            </a:r>
            <a:endParaRPr lang="en-US" sz="1100" dirty="0">
              <a:effectLst/>
              <a:latin typeface="Calibri" panose="020F0502020204030204" pitchFamily="34" charset="0"/>
              <a:ea typeface="Calibri" panose="020F0502020204030204" pitchFamily="34" charset="0"/>
            </a:endParaRPr>
          </a:p>
          <a:p>
            <a:pPr marL="171450" marR="0" lvl="0" indent="-171450"/>
            <a:r>
              <a:rPr lang="es-ES" sz="1100" dirty="0">
                <a:effectLst/>
                <a:latin typeface="Calibri" panose="020F0502020204030204" pitchFamily="34" charset="0"/>
                <a:ea typeface="Calibri" panose="020F0502020204030204" pitchFamily="34" charset="0"/>
              </a:rPr>
              <a:t>Dios quiere que oremos confiando en que él oirá y responderá en el momento que él determina. </a:t>
            </a:r>
            <a:endParaRPr lang="en-US" sz="1100" dirty="0">
              <a:effectLst/>
              <a:latin typeface="Calibri" panose="020F0502020204030204" pitchFamily="34" charset="0"/>
              <a:ea typeface="Calibri" panose="020F0502020204030204" pitchFamily="34" charset="0"/>
            </a:endParaRPr>
          </a:p>
          <a:p>
            <a:pPr marL="914400" marR="1270" lvl="2" indent="-250825" algn="l" rtl="0">
              <a:lnSpc>
                <a:spcPct val="104000"/>
              </a:lnSpc>
              <a:spcBef>
                <a:spcPts val="0"/>
              </a:spcBef>
              <a:spcAft>
                <a:spcPts val="1000"/>
              </a:spcAft>
              <a:buClr>
                <a:schemeClr val="dk1"/>
              </a:buClr>
              <a:buSzPts val="1100"/>
              <a:buFont typeface="Calibri" panose="020F0502020204030204"/>
              <a:buAutoNum type="arabicPeriod"/>
            </a:pPr>
            <a:endParaRPr lang="en-US" dirty="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498" name="Google Shape;498;g2b5a1eaf5a7_0_4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496"/>
        <p:cNvGrpSpPr/>
        <p:nvPr/>
      </p:nvGrpSpPr>
      <p:grpSpPr>
        <a:xfrm>
          <a:off x="0" y="0"/>
          <a:ext cx="0" cy="0"/>
          <a:chOff x="0" y="0"/>
          <a:chExt cx="0" cy="0"/>
        </a:xfrm>
      </p:grpSpPr>
      <p:sp>
        <p:nvSpPr>
          <p:cNvPr id="497" name="Google Shape;497;g2b5a1eaf5a7_0_41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indent="0">
              <a:buFontTx/>
              <a:buNone/>
            </a:pPr>
            <a:r>
              <a:rPr lang="es-ES" sz="1800" b="1" dirty="0">
                <a:effectLst/>
                <a:latin typeface="Calibri" panose="020F0502020204030204" pitchFamily="34" charset="0"/>
                <a:ea typeface="Calibri" panose="020F0502020204030204" pitchFamily="34" charset="0"/>
              </a:rPr>
              <a:t>3. La oración no es…</a:t>
            </a:r>
            <a:endParaRPr lang="es-ES" sz="1800" b="1" dirty="0">
              <a:effectLst/>
              <a:latin typeface="Calibri" panose="020F0502020204030204" pitchFamily="34" charset="0"/>
              <a:ea typeface="Calibri" panose="020F0502020204030204" pitchFamily="34" charset="0"/>
            </a:endParaRPr>
          </a:p>
          <a:p>
            <a:pPr marL="0" marR="0" indent="0">
              <a:buFontTx/>
              <a:buNone/>
            </a:pPr>
            <a:endParaRPr lang="en-US" sz="1800" dirty="0">
              <a:effectLst/>
              <a:latin typeface="Calibri" panose="020F0502020204030204" pitchFamily="34" charset="0"/>
              <a:ea typeface="Calibri" panose="020F0502020204030204" pitchFamily="34" charset="0"/>
            </a:endParaRPr>
          </a:p>
          <a:p>
            <a:pPr marL="342900" marR="0" lvl="0" indent="-342900">
              <a:buFont typeface="Symbol" panose="05050102010706020507" pitchFamily="2" charset="2"/>
              <a:buChar char=""/>
            </a:pPr>
            <a:r>
              <a:rPr lang="es-ES" sz="1800" dirty="0">
                <a:effectLst/>
                <a:latin typeface="Calibri" panose="020F0502020204030204" pitchFamily="34" charset="0"/>
                <a:ea typeface="Calibri" panose="020F0502020204030204" pitchFamily="34" charset="0"/>
              </a:rPr>
              <a:t>En ninguna parte de la Biblia Dios nos compromete contestar a nuestras oraciones cuándo y cómo nosotros queremos. </a:t>
            </a:r>
            <a:endParaRPr lang="en-US" sz="1800" dirty="0">
              <a:effectLst/>
              <a:latin typeface="Calibri" panose="020F0502020204030204" pitchFamily="34" charset="0"/>
              <a:ea typeface="Calibri" panose="020F0502020204030204" pitchFamily="34" charset="0"/>
            </a:endParaRPr>
          </a:p>
          <a:p>
            <a:pPr marL="342900" marR="0" lvl="0" indent="-342900">
              <a:buFont typeface="Symbol" panose="05050102010706020507" pitchFamily="2" charset="2"/>
              <a:buChar char=""/>
            </a:pPr>
            <a:r>
              <a:rPr lang="es-ES" sz="1800" dirty="0">
                <a:effectLst/>
                <a:latin typeface="Calibri" panose="020F0502020204030204" pitchFamily="34" charset="0"/>
                <a:ea typeface="Calibri" panose="020F0502020204030204" pitchFamily="34" charset="0"/>
              </a:rPr>
              <a:t>En ninguna parte nos dice Dios que debemos orar a la Virgen María o cualquier otro santo. </a:t>
            </a:r>
            <a:endParaRPr lang="en-US" sz="1800" dirty="0">
              <a:effectLst/>
              <a:latin typeface="Calibri" panose="020F0502020204030204" pitchFamily="34" charset="0"/>
              <a:ea typeface="Calibri" panose="020F0502020204030204" pitchFamily="34" charset="0"/>
            </a:endParaRPr>
          </a:p>
          <a:p>
            <a:pPr marL="342900" marR="0" lvl="0" indent="-342900">
              <a:buFont typeface="Symbol" panose="05050102010706020507" pitchFamily="2" charset="2"/>
              <a:buChar char=""/>
            </a:pPr>
            <a:r>
              <a:rPr lang="es-ES" sz="1800" dirty="0">
                <a:effectLst/>
                <a:latin typeface="Calibri" panose="020F0502020204030204" pitchFamily="34" charset="0"/>
                <a:ea typeface="Calibri" panose="020F0502020204030204" pitchFamily="34" charset="0"/>
              </a:rPr>
              <a:t>Tampoco nos dice la Biblia que la oración hecha en cierto lugar es más efectiva que aquella hecha en otra parte. </a:t>
            </a:r>
            <a:endParaRPr lang="en-US" sz="1800" dirty="0">
              <a:effectLst/>
              <a:latin typeface="Calibri" panose="020F0502020204030204" pitchFamily="34" charset="0"/>
              <a:ea typeface="Calibri" panose="020F0502020204030204" pitchFamily="34" charset="0"/>
            </a:endParaRPr>
          </a:p>
          <a:p>
            <a:pPr marL="914400" marR="1270" lvl="2" indent="-250825" algn="l" rtl="0">
              <a:lnSpc>
                <a:spcPct val="104000"/>
              </a:lnSpc>
              <a:spcBef>
                <a:spcPts val="0"/>
              </a:spcBef>
              <a:spcAft>
                <a:spcPts val="1000"/>
              </a:spcAft>
              <a:buClr>
                <a:schemeClr val="dk1"/>
              </a:buClr>
              <a:buSzPts val="1100"/>
              <a:buFont typeface="Calibri" panose="020F0502020204030204"/>
              <a:buAutoNum type="arabicPeriod"/>
            </a:pPr>
            <a:endParaRPr lang="en-US" dirty="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498" name="Google Shape;498;g2b5a1eaf5a7_0_4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64"/>
        <p:cNvGrpSpPr/>
        <p:nvPr/>
      </p:nvGrpSpPr>
      <p:grpSpPr>
        <a:xfrm>
          <a:off x="0" y="0"/>
          <a:ext cx="0" cy="0"/>
          <a:chOff x="0" y="0"/>
          <a:chExt cx="0" cy="0"/>
        </a:xfrm>
      </p:grpSpPr>
      <p:sp>
        <p:nvSpPr>
          <p:cNvPr id="165" name="Google Shape;165;g2bbbfad2734_0_3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8000"/>
              </a:lnSpc>
              <a:spcBef>
                <a:spcPts val="1000"/>
              </a:spcBef>
              <a:spcAft>
                <a:spcPts val="1000"/>
              </a:spcAft>
              <a:buClr>
                <a:srgbClr val="000000"/>
              </a:buClr>
              <a:buSzPts val="1100"/>
              <a:buFont typeface="Arial" panose="020B0604020202020204"/>
              <a:buNone/>
              <a:defRPr/>
            </a:pPr>
            <a:r>
              <a:rPr lang="es-ES" sz="1800" dirty="0">
                <a:effectLst/>
                <a:latin typeface="Calibri" panose="020F0502020204030204" pitchFamily="34" charset="0"/>
                <a:ea typeface="Calibri" panose="020F0502020204030204" pitchFamily="34" charset="0"/>
              </a:rPr>
              <a:t>4. ¿Cuáles son algunas cosas tener en cuenta cuando orando con otros? </a:t>
            </a:r>
            <a:endParaRPr lang="en-US" sz="1800" dirty="0">
              <a:effectLst/>
              <a:latin typeface="Calibri" panose="020F0502020204030204" pitchFamily="34" charset="0"/>
              <a:ea typeface="Calibri" panose="020F0502020204030204" pitchFamily="34" charset="0"/>
            </a:endParaRPr>
          </a:p>
          <a:p>
            <a:pPr marL="0" lvl="0" indent="0" algn="l" rtl="0">
              <a:lnSpc>
                <a:spcPct val="108000"/>
              </a:lnSpc>
              <a:spcBef>
                <a:spcPts val="1000"/>
              </a:spcBef>
              <a:spcAft>
                <a:spcPts val="1000"/>
              </a:spcAft>
              <a:buSzPts val="1100"/>
              <a:buNone/>
            </a:pPr>
            <a:endParaRPr b="1" dirty="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166" name="Google Shape;166;g2bbbfad2734_0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97"/>
        <p:cNvGrpSpPr/>
        <p:nvPr/>
      </p:nvGrpSpPr>
      <p:grpSpPr>
        <a:xfrm>
          <a:off x="0" y="0"/>
          <a:ext cx="0" cy="0"/>
          <a:chOff x="0" y="0"/>
          <a:chExt cx="0" cy="0"/>
        </a:xfrm>
      </p:grpSpPr>
      <p:sp>
        <p:nvSpPr>
          <p:cNvPr id="198" name="Google Shape;198;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1270" indent="0">
              <a:lnSpc>
                <a:spcPct val="103000"/>
              </a:lnSpc>
              <a:spcAft>
                <a:spcPts val="50"/>
              </a:spcAft>
              <a:buFontTx/>
              <a:buNone/>
            </a:pPr>
            <a:r>
              <a:rPr lang="es-ES" sz="1800" b="1" dirty="0">
                <a:effectLst/>
                <a:latin typeface="Calibri" panose="020F0502020204030204" pitchFamily="34" charset="0"/>
                <a:ea typeface="Calibri" panose="020F0502020204030204" pitchFamily="34" charset="0"/>
              </a:rPr>
              <a:t>Oración </a:t>
            </a:r>
            <a:endParaRPr lang="en-US" sz="1800" b="1" dirty="0">
              <a:effectLst/>
              <a:latin typeface="Calibri" panose="020F0502020204030204" pitchFamily="34" charset="0"/>
              <a:ea typeface="Calibri" panose="020F0502020204030204" pitchFamily="34" charset="0"/>
            </a:endParaRPr>
          </a:p>
          <a:p>
            <a:pPr marL="0" marR="0" indent="0">
              <a:buFontTx/>
              <a:buNone/>
            </a:pPr>
            <a:r>
              <a:rPr lang="es-ES" sz="1800" i="1" dirty="0">
                <a:solidFill>
                  <a:srgbClr val="00B050"/>
                </a:solidFill>
                <a:effectLst/>
                <a:latin typeface="Calibri" panose="020F0502020204030204" pitchFamily="34" charset="0"/>
                <a:ea typeface="Calibri" panose="020F0502020204030204" pitchFamily="34" charset="0"/>
              </a:rPr>
              <a:t>Comienza con la siguiente oración (o usa una propia): </a:t>
            </a:r>
            <a:endParaRPr lang="es-ES" sz="1800" i="1" dirty="0">
              <a:solidFill>
                <a:srgbClr val="00B050"/>
              </a:solidFill>
              <a:effectLst/>
              <a:latin typeface="Calibri" panose="020F0502020204030204" pitchFamily="34" charset="0"/>
              <a:ea typeface="Calibri" panose="020F0502020204030204" pitchFamily="34" charset="0"/>
            </a:endParaRPr>
          </a:p>
          <a:p>
            <a:pPr marL="0" marR="0" indent="0">
              <a:buFontTx/>
              <a:buNone/>
            </a:pPr>
            <a:endParaRPr lang="en-US" sz="1800" dirty="0">
              <a:effectLst/>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
                <a:srgbClr val="000000"/>
              </a:buClr>
              <a:buSzPts val="1100"/>
              <a:buFontTx/>
              <a:buNone/>
              <a:defRPr/>
            </a:pPr>
            <a:r>
              <a:rPr lang="es-ES" sz="1800" dirty="0">
                <a:effectLst/>
                <a:latin typeface="Calibri" panose="020F0502020204030204" pitchFamily="34" charset="0"/>
                <a:ea typeface="Calibri" panose="020F0502020204030204" pitchFamily="34" charset="0"/>
              </a:rPr>
              <a:t>Padre </a:t>
            </a:r>
            <a:r>
              <a:rPr lang="es-CO" altLang="es-ES" sz="1800" dirty="0">
                <a:effectLst/>
                <a:latin typeface="Calibri" panose="020F0502020204030204" pitchFamily="34" charset="0"/>
                <a:ea typeface="Calibri" panose="020F0502020204030204" pitchFamily="34" charset="0"/>
              </a:rPr>
              <a:t>C</a:t>
            </a:r>
            <a:r>
              <a:rPr lang="es-ES" sz="1800" dirty="0">
                <a:effectLst/>
                <a:latin typeface="Calibri" panose="020F0502020204030204" pitchFamily="34" charset="0"/>
                <a:ea typeface="Calibri" panose="020F0502020204030204" pitchFamily="34" charset="0"/>
              </a:rPr>
              <a:t>elestial, te damos gracias por este momento que nos concedes para estudiar tu Palabra. Te pedimos que abras nuestro corazón y mente para comprender la importancia de la oración en nuestra vida diaria. Ayúdanos a orar con fe, con confianza y según tu voluntad. Que tu Espíritu Santo nos guíe en esta lección y nos enseñe a ser fieles en la oración. En el nombre de Jesús oremos, Amén. </a:t>
            </a:r>
            <a:endParaRPr lang="en-US" sz="1800" dirty="0">
              <a:effectLst/>
              <a:latin typeface="Calibri" panose="020F0502020204030204" pitchFamily="34" charset="0"/>
              <a:ea typeface="Calibri" panose="020F0502020204030204" pitchFamily="34" charset="0"/>
            </a:endParaRPr>
          </a:p>
          <a:p>
            <a:pPr marL="0" marR="0" indent="0">
              <a:buFontTx/>
              <a:buNone/>
            </a:pPr>
            <a:endParaRPr lang="en-US" sz="1800" dirty="0">
              <a:effectLst/>
              <a:latin typeface="Calibri" panose="020F0502020204030204" pitchFamily="34" charset="0"/>
              <a:ea typeface="Calibri" panose="020F0502020204030204" pitchFamily="34" charset="0"/>
            </a:endParaRPr>
          </a:p>
          <a:p>
            <a:pPr marL="0" lvl="0" indent="0" algn="l" rtl="0">
              <a:lnSpc>
                <a:spcPct val="100000"/>
              </a:lnSpc>
              <a:spcBef>
                <a:spcPts val="1000"/>
              </a:spcBef>
              <a:spcAft>
                <a:spcPts val="600"/>
              </a:spcAft>
              <a:buClr>
                <a:schemeClr val="dk1"/>
              </a:buClr>
              <a:buSzPts val="1100"/>
              <a:buFont typeface="Arial" panose="020B0604020202020204"/>
              <a:buNone/>
            </a:pPr>
            <a:endParaRPr dirty="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199" name="Google Shape;199;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64"/>
        <p:cNvGrpSpPr/>
        <p:nvPr/>
      </p:nvGrpSpPr>
      <p:grpSpPr>
        <a:xfrm>
          <a:off x="0" y="0"/>
          <a:ext cx="0" cy="0"/>
          <a:chOff x="0" y="0"/>
          <a:chExt cx="0" cy="0"/>
        </a:xfrm>
      </p:grpSpPr>
      <p:sp>
        <p:nvSpPr>
          <p:cNvPr id="165" name="Google Shape;165;g2bbbfad2734_0_3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buFontTx/>
              <a:buNone/>
            </a:pPr>
            <a:r>
              <a:rPr lang="es-ES" sz="1800" dirty="0">
                <a:effectLst/>
                <a:latin typeface="Calibri" panose="020F0502020204030204" pitchFamily="34" charset="0"/>
                <a:ea typeface="Calibri" panose="020F0502020204030204" pitchFamily="34" charset="0"/>
              </a:rPr>
              <a:t>Deseamos demostrar la oración que desea Dios (#2), enfoc</a:t>
            </a:r>
            <a:r>
              <a:rPr lang="es-CO" altLang="es-ES" sz="1800" dirty="0">
                <a:effectLst/>
                <a:latin typeface="Calibri" panose="020F0502020204030204" pitchFamily="34" charset="0"/>
                <a:ea typeface="Calibri" panose="020F0502020204030204" pitchFamily="34" charset="0"/>
              </a:rPr>
              <a:t>ados</a:t>
            </a:r>
            <a:r>
              <a:rPr lang="es-ES" sz="1800" dirty="0">
                <a:effectLst/>
                <a:latin typeface="Calibri" panose="020F0502020204030204" pitchFamily="34" charset="0"/>
                <a:ea typeface="Calibri" panose="020F0502020204030204" pitchFamily="34" charset="0"/>
              </a:rPr>
              <a:t> en quién Dios es y no en nosotros. </a:t>
            </a:r>
            <a:endParaRPr lang="en-US" sz="1800" dirty="0">
              <a:effectLst/>
              <a:latin typeface="Calibri" panose="020F0502020204030204" pitchFamily="34" charset="0"/>
              <a:ea typeface="Calibri" panose="020F0502020204030204" pitchFamily="34" charset="0"/>
            </a:endParaRPr>
          </a:p>
          <a:p>
            <a:pPr marL="0" lvl="0" indent="0" algn="l" rtl="0">
              <a:lnSpc>
                <a:spcPct val="108000"/>
              </a:lnSpc>
              <a:spcBef>
                <a:spcPts val="1000"/>
              </a:spcBef>
              <a:spcAft>
                <a:spcPts val="1000"/>
              </a:spcAft>
              <a:buSzPts val="1100"/>
              <a:buNone/>
            </a:pPr>
            <a:endParaRPr lang="en-US" b="1" dirty="0">
              <a:solidFill>
                <a:schemeClr val="dk1"/>
              </a:solidFill>
              <a:latin typeface="Calibri" panose="020F0502020204030204"/>
              <a:ea typeface="Calibri" panose="020F0502020204030204"/>
              <a:cs typeface="Calibri" panose="020F0502020204030204"/>
              <a:sym typeface="Calibri" panose="020F0502020204030204"/>
            </a:endParaRPr>
          </a:p>
          <a:p>
            <a:pPr marL="0" lvl="0" indent="0" algn="l" rtl="0">
              <a:lnSpc>
                <a:spcPct val="108000"/>
              </a:lnSpc>
              <a:spcBef>
                <a:spcPts val="1000"/>
              </a:spcBef>
              <a:spcAft>
                <a:spcPts val="1000"/>
              </a:spcAft>
              <a:buSzPts val="1100"/>
              <a:buNone/>
            </a:pPr>
            <a:endParaRPr lang="en-US" b="1" dirty="0">
              <a:solidFill>
                <a:schemeClr val="dk1"/>
              </a:solidFill>
              <a:latin typeface="Calibri" panose="020F0502020204030204"/>
              <a:ea typeface="Calibri" panose="020F0502020204030204"/>
              <a:cs typeface="Calibri" panose="020F0502020204030204"/>
              <a:sym typeface="Calibri" panose="020F0502020204030204"/>
            </a:endParaRPr>
          </a:p>
          <a:p>
            <a:pPr marL="158750" indent="0" algn="l">
              <a:buFontTx/>
              <a:buNone/>
            </a:pPr>
            <a:r>
              <a:rPr lang="en-US" b="0" i="0" u="none" strike="noStrike" dirty="0">
                <a:solidFill>
                  <a:srgbClr val="000000"/>
                </a:solidFill>
                <a:effectLst/>
                <a:latin typeface="system-ui"/>
              </a:rPr>
              <a:t>Lucas 18:9-14</a:t>
            </a:r>
            <a:endParaRPr lang="en-US" b="0" i="0" u="none" strike="noStrike" dirty="0">
              <a:solidFill>
                <a:srgbClr val="000000"/>
              </a:solidFill>
              <a:effectLst/>
              <a:latin typeface="system-ui"/>
            </a:endParaRPr>
          </a:p>
          <a:p>
            <a:pPr marL="158750" indent="0" algn="l">
              <a:spcBef>
                <a:spcPts val="3750"/>
              </a:spcBef>
              <a:buFontTx/>
              <a:buNone/>
            </a:pPr>
            <a:endParaRPr lang="en-US" b="1" i="0" u="none" strike="noStrike" baseline="30000" dirty="0">
              <a:solidFill>
                <a:srgbClr val="000000"/>
              </a:solidFill>
              <a:effectLst/>
              <a:latin typeface="system-ui"/>
            </a:endParaRPr>
          </a:p>
          <a:p>
            <a:pPr marL="158750" indent="0" algn="l">
              <a:spcBef>
                <a:spcPts val="3750"/>
              </a:spcBef>
              <a:buFontTx/>
              <a:buNone/>
            </a:pPr>
            <a:r>
              <a:rPr lang="en-US" b="1" i="0" u="none" strike="noStrike" baseline="30000" dirty="0">
                <a:solidFill>
                  <a:srgbClr val="000000"/>
                </a:solidFill>
                <a:effectLst/>
                <a:latin typeface="system-ui"/>
              </a:rPr>
              <a:t>9 </a:t>
            </a:r>
            <a:r>
              <a:rPr lang="en-US" b="0" i="0" u="none" strike="noStrike" dirty="0">
                <a:solidFill>
                  <a:srgbClr val="000000"/>
                </a:solidFill>
                <a:effectLst/>
                <a:latin typeface="system-ui"/>
              </a:rPr>
              <a:t>A </a:t>
            </a:r>
            <a:r>
              <a:rPr lang="en-US" b="0" i="0" u="none" strike="noStrike" dirty="0" err="1">
                <a:solidFill>
                  <a:srgbClr val="000000"/>
                </a:solidFill>
                <a:effectLst/>
                <a:latin typeface="system-ui"/>
              </a:rPr>
              <a:t>unos</a:t>
            </a:r>
            <a:r>
              <a:rPr lang="en-US" b="0" i="0" u="none" strike="noStrike" dirty="0">
                <a:solidFill>
                  <a:srgbClr val="000000"/>
                </a:solidFill>
                <a:effectLst/>
                <a:latin typeface="system-ui"/>
              </a:rPr>
              <a:t> que a </a:t>
            </a:r>
            <a:r>
              <a:rPr lang="en-US" b="0" i="0" u="none" strike="noStrike" dirty="0" err="1">
                <a:solidFill>
                  <a:srgbClr val="000000"/>
                </a:solidFill>
                <a:effectLst/>
                <a:latin typeface="system-ui"/>
              </a:rPr>
              <a:t>sí</a:t>
            </a:r>
            <a:r>
              <a:rPr lang="en-US" b="0" i="0" u="none" strike="noStrike" dirty="0">
                <a:solidFill>
                  <a:srgbClr val="000000"/>
                </a:solidFill>
                <a:effectLst/>
                <a:latin typeface="system-ui"/>
              </a:rPr>
              <a:t> </a:t>
            </a:r>
            <a:r>
              <a:rPr lang="en-US" b="0" i="0" u="none" strike="noStrike" dirty="0" err="1">
                <a:solidFill>
                  <a:srgbClr val="000000"/>
                </a:solidFill>
                <a:effectLst/>
                <a:latin typeface="system-ui"/>
              </a:rPr>
              <a:t>mismos</a:t>
            </a:r>
            <a:r>
              <a:rPr lang="en-US" b="0" i="0" u="none" strike="noStrike" dirty="0">
                <a:solidFill>
                  <a:srgbClr val="000000"/>
                </a:solidFill>
                <a:effectLst/>
                <a:latin typeface="system-ui"/>
              </a:rPr>
              <a:t> se </a:t>
            </a:r>
            <a:r>
              <a:rPr lang="en-US" b="0" i="0" u="none" strike="noStrike" dirty="0" err="1">
                <a:solidFill>
                  <a:srgbClr val="000000"/>
                </a:solidFill>
                <a:effectLst/>
                <a:latin typeface="system-ui"/>
              </a:rPr>
              <a:t>consideraban</a:t>
            </a:r>
            <a:r>
              <a:rPr lang="en-US" b="0" i="0" u="none" strike="noStrike" dirty="0">
                <a:solidFill>
                  <a:srgbClr val="000000"/>
                </a:solidFill>
                <a:effectLst/>
                <a:latin typeface="system-ui"/>
              </a:rPr>
              <a:t> </a:t>
            </a:r>
            <a:r>
              <a:rPr lang="en-US" b="0" i="0" u="none" strike="noStrike" dirty="0" err="1">
                <a:solidFill>
                  <a:srgbClr val="000000"/>
                </a:solidFill>
                <a:effectLst/>
                <a:latin typeface="system-ui"/>
              </a:rPr>
              <a:t>justos</a:t>
            </a:r>
            <a:r>
              <a:rPr lang="en-US" b="0" i="0" u="none" strike="noStrike" dirty="0">
                <a:solidFill>
                  <a:srgbClr val="000000"/>
                </a:solidFill>
                <a:effectLst/>
                <a:latin typeface="system-ui"/>
              </a:rPr>
              <a:t> y </a:t>
            </a:r>
            <a:r>
              <a:rPr lang="en-US" b="0" i="0" u="none" strike="noStrike" dirty="0" err="1">
                <a:solidFill>
                  <a:srgbClr val="000000"/>
                </a:solidFill>
                <a:effectLst/>
                <a:latin typeface="system-ui"/>
              </a:rPr>
              <a:t>menospreciaban</a:t>
            </a:r>
            <a:r>
              <a:rPr lang="en-US" b="0" i="0" u="none" strike="noStrike" dirty="0">
                <a:solidFill>
                  <a:srgbClr val="000000"/>
                </a:solidFill>
                <a:effectLst/>
                <a:latin typeface="system-ui"/>
              </a:rPr>
              <a:t> a </a:t>
            </a:r>
            <a:r>
              <a:rPr lang="en-US" b="0" i="0" u="none" strike="noStrike" dirty="0" err="1">
                <a:solidFill>
                  <a:srgbClr val="000000"/>
                </a:solidFill>
                <a:effectLst/>
                <a:latin typeface="system-ui"/>
              </a:rPr>
              <a:t>los</a:t>
            </a:r>
            <a:r>
              <a:rPr lang="en-US" b="0" i="0" u="none" strike="noStrike" dirty="0">
                <a:solidFill>
                  <a:srgbClr val="000000"/>
                </a:solidFill>
                <a:effectLst/>
                <a:latin typeface="system-ui"/>
              </a:rPr>
              <a:t> </a:t>
            </a:r>
            <a:r>
              <a:rPr lang="en-US" b="0" i="0" u="none" strike="noStrike" dirty="0" err="1">
                <a:solidFill>
                  <a:srgbClr val="000000"/>
                </a:solidFill>
                <a:effectLst/>
                <a:latin typeface="system-ui"/>
              </a:rPr>
              <a:t>demás</a:t>
            </a:r>
            <a:r>
              <a:rPr lang="en-US" b="0" i="0" u="none" strike="noStrike" dirty="0">
                <a:solidFill>
                  <a:srgbClr val="000000"/>
                </a:solidFill>
                <a:effectLst/>
                <a:latin typeface="system-ui"/>
              </a:rPr>
              <a:t>, Jesús les </a:t>
            </a:r>
            <a:r>
              <a:rPr lang="en-US" b="0" i="0" u="none" strike="noStrike" dirty="0" err="1">
                <a:solidFill>
                  <a:srgbClr val="000000"/>
                </a:solidFill>
                <a:effectLst/>
                <a:latin typeface="system-ui"/>
              </a:rPr>
              <a:t>dijo</a:t>
            </a:r>
            <a:r>
              <a:rPr lang="en-US" b="0" i="0" u="none" strike="noStrike" dirty="0">
                <a:solidFill>
                  <a:srgbClr val="000000"/>
                </a:solidFill>
                <a:effectLst/>
                <a:latin typeface="system-ui"/>
              </a:rPr>
              <a:t> </a:t>
            </a:r>
            <a:r>
              <a:rPr lang="en-US" b="0" i="0" u="none" strike="noStrike" dirty="0" err="1">
                <a:solidFill>
                  <a:srgbClr val="000000"/>
                </a:solidFill>
                <a:effectLst/>
                <a:latin typeface="system-ui"/>
              </a:rPr>
              <a:t>esta</a:t>
            </a:r>
            <a:r>
              <a:rPr lang="en-US" b="0" i="0" u="none" strike="noStrike" dirty="0">
                <a:solidFill>
                  <a:srgbClr val="000000"/>
                </a:solidFill>
                <a:effectLst/>
                <a:latin typeface="system-ui"/>
              </a:rPr>
              <a:t> </a:t>
            </a:r>
            <a:r>
              <a:rPr lang="en-US" b="0" i="0" u="none" strike="noStrike" dirty="0" err="1">
                <a:solidFill>
                  <a:srgbClr val="000000"/>
                </a:solidFill>
                <a:effectLst/>
                <a:latin typeface="system-ui"/>
              </a:rPr>
              <a:t>parábola</a:t>
            </a:r>
            <a:r>
              <a:rPr lang="en-US" b="0" i="0" u="none" strike="noStrike" dirty="0">
                <a:solidFill>
                  <a:srgbClr val="000000"/>
                </a:solidFill>
                <a:effectLst/>
                <a:latin typeface="system-ui"/>
              </a:rPr>
              <a:t>: </a:t>
            </a:r>
            <a:r>
              <a:rPr lang="en-US" b="1" i="0" u="none" strike="noStrike" baseline="30000" dirty="0">
                <a:solidFill>
                  <a:srgbClr val="000000"/>
                </a:solidFill>
                <a:effectLst/>
                <a:latin typeface="system-ui"/>
              </a:rPr>
              <a:t>10 </a:t>
            </a:r>
            <a:r>
              <a:rPr lang="en-US" b="0" i="0" u="none" strike="noStrike" dirty="0">
                <a:solidFill>
                  <a:srgbClr val="000000"/>
                </a:solidFill>
                <a:effectLst/>
                <a:latin typeface="system-ui"/>
              </a:rPr>
              <a:t>«Dos hombres </a:t>
            </a:r>
            <a:r>
              <a:rPr lang="en-US" b="0" i="0" u="none" strike="noStrike" dirty="0" err="1">
                <a:solidFill>
                  <a:srgbClr val="000000"/>
                </a:solidFill>
                <a:effectLst/>
                <a:latin typeface="system-ui"/>
              </a:rPr>
              <a:t>fueron</a:t>
            </a:r>
            <a:r>
              <a:rPr lang="en-US" b="0" i="0" u="none" strike="noStrike" dirty="0">
                <a:solidFill>
                  <a:srgbClr val="000000"/>
                </a:solidFill>
                <a:effectLst/>
                <a:latin typeface="system-ui"/>
              </a:rPr>
              <a:t> al </a:t>
            </a:r>
            <a:r>
              <a:rPr lang="en-US" b="0" i="0" u="none" strike="noStrike" dirty="0" err="1">
                <a:solidFill>
                  <a:srgbClr val="000000"/>
                </a:solidFill>
                <a:effectLst/>
                <a:latin typeface="system-ui"/>
              </a:rPr>
              <a:t>templo</a:t>
            </a:r>
            <a:r>
              <a:rPr lang="en-US" b="0" i="0" u="none" strike="noStrike" dirty="0">
                <a:solidFill>
                  <a:srgbClr val="000000"/>
                </a:solidFill>
                <a:effectLst/>
                <a:latin typeface="system-ui"/>
              </a:rPr>
              <a:t> a </a:t>
            </a:r>
            <a:r>
              <a:rPr lang="en-US" b="0" i="0" u="none" strike="noStrike" dirty="0" err="1">
                <a:solidFill>
                  <a:srgbClr val="000000"/>
                </a:solidFill>
                <a:effectLst/>
                <a:latin typeface="system-ui"/>
              </a:rPr>
              <a:t>orar</a:t>
            </a:r>
            <a:r>
              <a:rPr lang="en-US" b="0" i="0" u="none" strike="noStrike" dirty="0">
                <a:solidFill>
                  <a:srgbClr val="000000"/>
                </a:solidFill>
                <a:effectLst/>
                <a:latin typeface="system-ui"/>
              </a:rPr>
              <a:t>: uno de </a:t>
            </a:r>
            <a:r>
              <a:rPr lang="en-US" b="0" i="0" u="none" strike="noStrike" dirty="0" err="1">
                <a:solidFill>
                  <a:srgbClr val="000000"/>
                </a:solidFill>
                <a:effectLst/>
                <a:latin typeface="system-ui"/>
              </a:rPr>
              <a:t>ellos</a:t>
            </a:r>
            <a:r>
              <a:rPr lang="en-US" b="0" i="0" u="none" strike="noStrike" dirty="0">
                <a:solidFill>
                  <a:srgbClr val="000000"/>
                </a:solidFill>
                <a:effectLst/>
                <a:latin typeface="system-ui"/>
              </a:rPr>
              <a:t> era </a:t>
            </a:r>
            <a:r>
              <a:rPr lang="en-US" b="0" i="0" u="none" strike="noStrike" dirty="0" err="1">
                <a:solidFill>
                  <a:srgbClr val="000000"/>
                </a:solidFill>
                <a:effectLst/>
                <a:latin typeface="system-ui"/>
              </a:rPr>
              <a:t>fariseo</a:t>
            </a:r>
            <a:r>
              <a:rPr lang="en-US" b="0" i="0" u="none" strike="noStrike" dirty="0">
                <a:solidFill>
                  <a:srgbClr val="000000"/>
                </a:solidFill>
                <a:effectLst/>
                <a:latin typeface="system-ui"/>
              </a:rPr>
              <a:t>, y </a:t>
            </a:r>
            <a:r>
              <a:rPr lang="en-US" b="0" i="0" u="none" strike="noStrike" dirty="0" err="1">
                <a:solidFill>
                  <a:srgbClr val="000000"/>
                </a:solidFill>
                <a:effectLst/>
                <a:latin typeface="system-ui"/>
              </a:rPr>
              <a:t>el</a:t>
            </a:r>
            <a:r>
              <a:rPr lang="en-US" b="0" i="0" u="none" strike="noStrike" dirty="0">
                <a:solidFill>
                  <a:srgbClr val="000000"/>
                </a:solidFill>
                <a:effectLst/>
                <a:latin typeface="system-ui"/>
              </a:rPr>
              <a:t> </a:t>
            </a:r>
            <a:r>
              <a:rPr lang="en-US" b="0" i="0" u="none" strike="noStrike" dirty="0" err="1">
                <a:solidFill>
                  <a:srgbClr val="000000"/>
                </a:solidFill>
                <a:effectLst/>
                <a:latin typeface="system-ui"/>
              </a:rPr>
              <a:t>otro</a:t>
            </a:r>
            <a:r>
              <a:rPr lang="en-US" b="0" i="0" u="none" strike="noStrike" dirty="0">
                <a:solidFill>
                  <a:srgbClr val="000000"/>
                </a:solidFill>
                <a:effectLst/>
                <a:latin typeface="system-ui"/>
              </a:rPr>
              <a:t> era </a:t>
            </a:r>
            <a:r>
              <a:rPr lang="en-US" b="0" i="0" u="none" strike="noStrike" dirty="0" err="1">
                <a:solidFill>
                  <a:srgbClr val="000000"/>
                </a:solidFill>
                <a:effectLst/>
                <a:latin typeface="system-ui"/>
              </a:rPr>
              <a:t>cobrador</a:t>
            </a:r>
            <a:r>
              <a:rPr lang="en-US" b="0" i="0" u="none" strike="noStrike" dirty="0">
                <a:solidFill>
                  <a:srgbClr val="000000"/>
                </a:solidFill>
                <a:effectLst/>
                <a:latin typeface="system-ui"/>
              </a:rPr>
              <a:t> de </a:t>
            </a:r>
            <a:r>
              <a:rPr lang="en-US" b="0" i="0" u="none" strike="noStrike" dirty="0" err="1">
                <a:solidFill>
                  <a:srgbClr val="000000"/>
                </a:solidFill>
                <a:effectLst/>
                <a:latin typeface="system-ui"/>
              </a:rPr>
              <a:t>impuestos</a:t>
            </a:r>
            <a:r>
              <a:rPr lang="en-US" b="0" i="0" u="none" strike="noStrike" dirty="0">
                <a:solidFill>
                  <a:srgbClr val="000000"/>
                </a:solidFill>
                <a:effectLst/>
                <a:latin typeface="system-ui"/>
              </a:rPr>
              <a:t>. </a:t>
            </a:r>
            <a:r>
              <a:rPr lang="en-US" b="1" i="0" u="none" strike="noStrike" baseline="30000" dirty="0">
                <a:solidFill>
                  <a:srgbClr val="000000"/>
                </a:solidFill>
                <a:effectLst/>
                <a:latin typeface="system-ui"/>
              </a:rPr>
              <a:t>11 </a:t>
            </a:r>
            <a:r>
              <a:rPr lang="en-US" b="0" i="0" u="none" strike="noStrike" dirty="0" err="1">
                <a:solidFill>
                  <a:srgbClr val="000000"/>
                </a:solidFill>
                <a:effectLst/>
                <a:latin typeface="system-ui"/>
              </a:rPr>
              <a:t>Puesto</a:t>
            </a:r>
            <a:r>
              <a:rPr lang="en-US" b="0" i="0" u="none" strike="noStrike" dirty="0">
                <a:solidFill>
                  <a:srgbClr val="000000"/>
                </a:solidFill>
                <a:effectLst/>
                <a:latin typeface="system-ui"/>
              </a:rPr>
              <a:t> de pie, </a:t>
            </a:r>
            <a:r>
              <a:rPr lang="en-US" b="0" i="0" u="none" strike="noStrike" dirty="0" err="1">
                <a:solidFill>
                  <a:srgbClr val="000000"/>
                </a:solidFill>
                <a:effectLst/>
                <a:latin typeface="system-ui"/>
              </a:rPr>
              <a:t>el</a:t>
            </a:r>
            <a:r>
              <a:rPr lang="en-US" b="0" i="0" u="none" strike="noStrike" dirty="0">
                <a:solidFill>
                  <a:srgbClr val="000000"/>
                </a:solidFill>
                <a:effectLst/>
                <a:latin typeface="system-ui"/>
              </a:rPr>
              <a:t> </a:t>
            </a:r>
            <a:r>
              <a:rPr lang="en-US" b="0" i="0" u="none" strike="noStrike" dirty="0" err="1">
                <a:solidFill>
                  <a:srgbClr val="000000"/>
                </a:solidFill>
                <a:effectLst/>
                <a:latin typeface="system-ui"/>
              </a:rPr>
              <a:t>fariseo</a:t>
            </a:r>
            <a:r>
              <a:rPr lang="en-US" b="0" i="0" u="none" strike="noStrike" dirty="0">
                <a:solidFill>
                  <a:srgbClr val="000000"/>
                </a:solidFill>
                <a:effectLst/>
                <a:latin typeface="system-ui"/>
              </a:rPr>
              <a:t> </a:t>
            </a:r>
            <a:r>
              <a:rPr lang="en-US" b="0" i="0" u="none" strike="noStrike" dirty="0" err="1">
                <a:solidFill>
                  <a:srgbClr val="000000"/>
                </a:solidFill>
                <a:effectLst/>
                <a:latin typeface="system-ui"/>
              </a:rPr>
              <a:t>oraba</a:t>
            </a:r>
            <a:r>
              <a:rPr lang="en-US" b="0" i="0" u="none" strike="noStrike" dirty="0">
                <a:solidFill>
                  <a:srgbClr val="000000"/>
                </a:solidFill>
                <a:effectLst/>
                <a:latin typeface="system-ui"/>
              </a:rPr>
              <a:t> </a:t>
            </a:r>
            <a:r>
              <a:rPr lang="en-US" b="0" i="0" u="none" strike="noStrike" dirty="0" err="1">
                <a:solidFill>
                  <a:srgbClr val="000000"/>
                </a:solidFill>
                <a:effectLst/>
                <a:latin typeface="system-ui"/>
              </a:rPr>
              <a:t>consigo</a:t>
            </a:r>
            <a:r>
              <a:rPr lang="en-US" b="0" i="0" u="none" strike="noStrike" dirty="0">
                <a:solidFill>
                  <a:srgbClr val="000000"/>
                </a:solidFill>
                <a:effectLst/>
                <a:latin typeface="system-ui"/>
              </a:rPr>
              <a:t> </a:t>
            </a:r>
            <a:r>
              <a:rPr lang="en-US" b="0" i="0" u="none" strike="noStrike" dirty="0" err="1">
                <a:solidFill>
                  <a:srgbClr val="000000"/>
                </a:solidFill>
                <a:effectLst/>
                <a:latin typeface="system-ui"/>
              </a:rPr>
              <a:t>mismo</a:t>
            </a:r>
            <a:r>
              <a:rPr lang="en-US" b="0" i="0" u="none" strike="noStrike" dirty="0">
                <a:solidFill>
                  <a:srgbClr val="000000"/>
                </a:solidFill>
                <a:effectLst/>
                <a:latin typeface="system-ui"/>
              </a:rPr>
              <a:t> de </a:t>
            </a:r>
            <a:r>
              <a:rPr lang="en-US" b="0" i="0" u="none" strike="noStrike" dirty="0" err="1">
                <a:solidFill>
                  <a:srgbClr val="000000"/>
                </a:solidFill>
                <a:effectLst/>
                <a:latin typeface="system-ui"/>
              </a:rPr>
              <a:t>esta</a:t>
            </a:r>
            <a:r>
              <a:rPr lang="en-US" b="0" i="0" u="none" strike="noStrike" dirty="0">
                <a:solidFill>
                  <a:srgbClr val="000000"/>
                </a:solidFill>
                <a:effectLst/>
                <a:latin typeface="system-ui"/>
              </a:rPr>
              <a:t> </a:t>
            </a:r>
            <a:r>
              <a:rPr lang="en-US" b="0" i="0" u="none" strike="noStrike" dirty="0" err="1">
                <a:solidFill>
                  <a:srgbClr val="000000"/>
                </a:solidFill>
                <a:effectLst/>
                <a:latin typeface="system-ui"/>
              </a:rPr>
              <a:t>manera</a:t>
            </a:r>
            <a:r>
              <a:rPr lang="en-US" b="0" i="0" u="none" strike="noStrike" dirty="0">
                <a:solidFill>
                  <a:srgbClr val="000000"/>
                </a:solidFill>
                <a:effectLst/>
                <a:latin typeface="system-ui"/>
              </a:rPr>
              <a:t>: “Dios </a:t>
            </a:r>
            <a:r>
              <a:rPr lang="en-US" b="0" i="0" u="none" strike="noStrike" dirty="0" err="1">
                <a:solidFill>
                  <a:srgbClr val="000000"/>
                </a:solidFill>
                <a:effectLst/>
                <a:latin typeface="system-ui"/>
              </a:rPr>
              <a:t>mío</a:t>
            </a:r>
            <a:r>
              <a:rPr lang="en-US" b="0" i="0" u="none" strike="noStrike" dirty="0">
                <a:solidFill>
                  <a:srgbClr val="000000"/>
                </a:solidFill>
                <a:effectLst/>
                <a:latin typeface="system-ui"/>
              </a:rPr>
              <a:t>, </a:t>
            </a:r>
            <a:r>
              <a:rPr lang="en-US" b="0" i="0" u="none" strike="noStrike" dirty="0" err="1">
                <a:solidFill>
                  <a:srgbClr val="000000"/>
                </a:solidFill>
                <a:effectLst/>
                <a:latin typeface="system-ui"/>
              </a:rPr>
              <a:t>te</a:t>
            </a:r>
            <a:r>
              <a:rPr lang="en-US" b="0" i="0" u="none" strike="noStrike" dirty="0">
                <a:solidFill>
                  <a:srgbClr val="000000"/>
                </a:solidFill>
                <a:effectLst/>
                <a:latin typeface="system-ui"/>
              </a:rPr>
              <a:t> </a:t>
            </a:r>
            <a:r>
              <a:rPr lang="en-US" b="0" i="0" u="none" strike="noStrike" dirty="0" err="1">
                <a:solidFill>
                  <a:srgbClr val="000000"/>
                </a:solidFill>
                <a:effectLst/>
                <a:latin typeface="system-ui"/>
              </a:rPr>
              <a:t>doy</a:t>
            </a:r>
            <a:r>
              <a:rPr lang="en-US" b="0" i="0" u="none" strike="noStrike" dirty="0">
                <a:solidFill>
                  <a:srgbClr val="000000"/>
                </a:solidFill>
                <a:effectLst/>
                <a:latin typeface="system-ui"/>
              </a:rPr>
              <a:t> gracias </a:t>
            </a:r>
            <a:r>
              <a:rPr lang="en-US" b="0" i="0" u="none" strike="noStrike" dirty="0" err="1">
                <a:solidFill>
                  <a:srgbClr val="000000"/>
                </a:solidFill>
                <a:effectLst/>
                <a:latin typeface="system-ui"/>
              </a:rPr>
              <a:t>porque</a:t>
            </a:r>
            <a:r>
              <a:rPr lang="en-US" b="0" i="0" u="none" strike="noStrike" dirty="0">
                <a:solidFill>
                  <a:srgbClr val="000000"/>
                </a:solidFill>
                <a:effectLst/>
                <a:latin typeface="system-ui"/>
              </a:rPr>
              <a:t> no soy </a:t>
            </a:r>
            <a:r>
              <a:rPr lang="en-US" b="0" i="0" u="none" strike="noStrike" dirty="0" err="1">
                <a:solidFill>
                  <a:srgbClr val="000000"/>
                </a:solidFill>
                <a:effectLst/>
                <a:latin typeface="system-ui"/>
              </a:rPr>
              <a:t>como</a:t>
            </a:r>
            <a:r>
              <a:rPr lang="en-US" b="0" i="0" u="none" strike="noStrike" dirty="0">
                <a:solidFill>
                  <a:srgbClr val="000000"/>
                </a:solidFill>
                <a:effectLst/>
                <a:latin typeface="system-ui"/>
              </a:rPr>
              <a:t> </a:t>
            </a:r>
            <a:r>
              <a:rPr lang="en-US" b="0" i="0" u="none" strike="noStrike" dirty="0" err="1">
                <a:solidFill>
                  <a:srgbClr val="000000"/>
                </a:solidFill>
                <a:effectLst/>
                <a:latin typeface="system-ui"/>
              </a:rPr>
              <a:t>los</a:t>
            </a:r>
            <a:r>
              <a:rPr lang="en-US" b="0" i="0" u="none" strike="noStrike" dirty="0">
                <a:solidFill>
                  <a:srgbClr val="000000"/>
                </a:solidFill>
                <a:effectLst/>
                <a:latin typeface="system-ui"/>
              </a:rPr>
              <a:t> </a:t>
            </a:r>
            <a:r>
              <a:rPr lang="en-US" b="0" i="0" u="none" strike="noStrike" dirty="0" err="1">
                <a:solidFill>
                  <a:srgbClr val="000000"/>
                </a:solidFill>
                <a:effectLst/>
                <a:latin typeface="system-ui"/>
              </a:rPr>
              <a:t>demás</a:t>
            </a:r>
            <a:r>
              <a:rPr lang="en-US" b="0" i="0" u="none" strike="noStrike" dirty="0">
                <a:solidFill>
                  <a:srgbClr val="000000"/>
                </a:solidFill>
                <a:effectLst/>
                <a:latin typeface="system-ui"/>
              </a:rPr>
              <a:t>, que son ladrones, </a:t>
            </a:r>
            <a:r>
              <a:rPr lang="en-US" b="0" i="0" u="none" strike="noStrike" dirty="0" err="1">
                <a:solidFill>
                  <a:srgbClr val="000000"/>
                </a:solidFill>
                <a:effectLst/>
                <a:latin typeface="system-ui"/>
              </a:rPr>
              <a:t>injustos</a:t>
            </a:r>
            <a:r>
              <a:rPr lang="en-US" b="0" i="0" u="none" strike="noStrike" dirty="0">
                <a:solidFill>
                  <a:srgbClr val="000000"/>
                </a:solidFill>
                <a:effectLst/>
                <a:latin typeface="system-ui"/>
              </a:rPr>
              <a:t> y </a:t>
            </a:r>
            <a:r>
              <a:rPr lang="en-US" b="0" i="0" u="none" strike="noStrike" dirty="0" err="1">
                <a:solidFill>
                  <a:srgbClr val="000000"/>
                </a:solidFill>
                <a:effectLst/>
                <a:latin typeface="system-ui"/>
              </a:rPr>
              <a:t>adúlteros</a:t>
            </a:r>
            <a:r>
              <a:rPr lang="en-US" b="0" i="0" u="none" strike="noStrike" dirty="0">
                <a:solidFill>
                  <a:srgbClr val="000000"/>
                </a:solidFill>
                <a:effectLst/>
                <a:latin typeface="system-ui"/>
              </a:rPr>
              <a:t>. ¡Ni </a:t>
            </a:r>
            <a:r>
              <a:rPr lang="en-US" b="0" i="0" u="none" strike="noStrike" dirty="0" err="1">
                <a:solidFill>
                  <a:srgbClr val="000000"/>
                </a:solidFill>
                <a:effectLst/>
                <a:latin typeface="system-ui"/>
              </a:rPr>
              <a:t>siquiera</a:t>
            </a:r>
            <a:r>
              <a:rPr lang="en-US" b="0" i="0" u="none" strike="noStrike" dirty="0">
                <a:solidFill>
                  <a:srgbClr val="000000"/>
                </a:solidFill>
                <a:effectLst/>
                <a:latin typeface="system-ui"/>
              </a:rPr>
              <a:t> soy </a:t>
            </a:r>
            <a:r>
              <a:rPr lang="en-US" b="0" i="0" u="none" strike="noStrike" dirty="0" err="1">
                <a:solidFill>
                  <a:srgbClr val="000000"/>
                </a:solidFill>
                <a:effectLst/>
                <a:latin typeface="system-ui"/>
              </a:rPr>
              <a:t>como</a:t>
            </a:r>
            <a:r>
              <a:rPr lang="en-US" b="0" i="0" u="none" strike="noStrike" dirty="0">
                <a:solidFill>
                  <a:srgbClr val="000000"/>
                </a:solidFill>
                <a:effectLst/>
                <a:latin typeface="system-ui"/>
              </a:rPr>
              <a:t> </a:t>
            </a:r>
            <a:r>
              <a:rPr lang="en-US" b="0" i="0" u="none" strike="noStrike" dirty="0" err="1">
                <a:solidFill>
                  <a:srgbClr val="000000"/>
                </a:solidFill>
                <a:effectLst/>
                <a:latin typeface="system-ui"/>
              </a:rPr>
              <a:t>este</a:t>
            </a:r>
            <a:r>
              <a:rPr lang="en-US" b="0" i="0" u="none" strike="noStrike" dirty="0">
                <a:solidFill>
                  <a:srgbClr val="000000"/>
                </a:solidFill>
                <a:effectLst/>
                <a:latin typeface="system-ui"/>
              </a:rPr>
              <a:t> </a:t>
            </a:r>
            <a:r>
              <a:rPr lang="en-US" b="0" i="0" u="none" strike="noStrike" dirty="0" err="1">
                <a:solidFill>
                  <a:srgbClr val="000000"/>
                </a:solidFill>
                <a:effectLst/>
                <a:latin typeface="system-ui"/>
              </a:rPr>
              <a:t>cobrador</a:t>
            </a:r>
            <a:r>
              <a:rPr lang="en-US" b="0" i="0" u="none" strike="noStrike" dirty="0">
                <a:solidFill>
                  <a:srgbClr val="000000"/>
                </a:solidFill>
                <a:effectLst/>
                <a:latin typeface="system-ui"/>
              </a:rPr>
              <a:t> de </a:t>
            </a:r>
            <a:r>
              <a:rPr lang="en-US" b="0" i="0" u="none" strike="noStrike" dirty="0" err="1">
                <a:solidFill>
                  <a:srgbClr val="000000"/>
                </a:solidFill>
                <a:effectLst/>
                <a:latin typeface="system-ui"/>
              </a:rPr>
              <a:t>impuestos</a:t>
            </a:r>
            <a:r>
              <a:rPr lang="en-US" b="0" i="0" u="none" strike="noStrike" dirty="0">
                <a:solidFill>
                  <a:srgbClr val="000000"/>
                </a:solidFill>
                <a:effectLst/>
                <a:latin typeface="system-ui"/>
              </a:rPr>
              <a:t>! </a:t>
            </a:r>
            <a:r>
              <a:rPr lang="en-US" b="1" i="0" u="none" strike="noStrike" baseline="30000" dirty="0">
                <a:solidFill>
                  <a:srgbClr val="000000"/>
                </a:solidFill>
                <a:effectLst/>
                <a:latin typeface="system-ui"/>
              </a:rPr>
              <a:t>12 </a:t>
            </a:r>
            <a:r>
              <a:rPr lang="en-US" b="0" i="0" u="none" strike="noStrike" dirty="0" err="1">
                <a:solidFill>
                  <a:srgbClr val="000000"/>
                </a:solidFill>
                <a:effectLst/>
                <a:latin typeface="system-ui"/>
              </a:rPr>
              <a:t>Ayuno</a:t>
            </a:r>
            <a:r>
              <a:rPr lang="en-US" b="0" i="0" u="none" strike="noStrike" dirty="0">
                <a:solidFill>
                  <a:srgbClr val="000000"/>
                </a:solidFill>
                <a:effectLst/>
                <a:latin typeface="system-ui"/>
              </a:rPr>
              <a:t> dos </a:t>
            </a:r>
            <a:r>
              <a:rPr lang="en-US" b="0" i="0" u="none" strike="noStrike" dirty="0" err="1">
                <a:solidFill>
                  <a:srgbClr val="000000"/>
                </a:solidFill>
                <a:effectLst/>
                <a:latin typeface="system-ui"/>
              </a:rPr>
              <a:t>veces</a:t>
            </a:r>
            <a:r>
              <a:rPr lang="en-US" b="0" i="0" u="none" strike="noStrike" dirty="0">
                <a:solidFill>
                  <a:srgbClr val="000000"/>
                </a:solidFill>
                <a:effectLst/>
                <a:latin typeface="system-ui"/>
              </a:rPr>
              <a:t> a la </a:t>
            </a:r>
            <a:r>
              <a:rPr lang="en-US" b="0" i="0" u="none" strike="noStrike" dirty="0" err="1">
                <a:solidFill>
                  <a:srgbClr val="000000"/>
                </a:solidFill>
                <a:effectLst/>
                <a:latin typeface="system-ui"/>
              </a:rPr>
              <a:t>semana</a:t>
            </a:r>
            <a:r>
              <a:rPr lang="en-US" b="0" i="0" u="none" strike="noStrike" dirty="0">
                <a:solidFill>
                  <a:srgbClr val="000000"/>
                </a:solidFill>
                <a:effectLst/>
                <a:latin typeface="system-ui"/>
              </a:rPr>
              <a:t>, y </a:t>
            </a:r>
            <a:r>
              <a:rPr lang="en-US" b="0" i="0" u="none" strike="noStrike" dirty="0" err="1">
                <a:solidFill>
                  <a:srgbClr val="000000"/>
                </a:solidFill>
                <a:effectLst/>
                <a:latin typeface="system-ui"/>
              </a:rPr>
              <a:t>doy</a:t>
            </a:r>
            <a:r>
              <a:rPr lang="en-US" b="0" i="0" u="none" strike="noStrike" dirty="0">
                <a:solidFill>
                  <a:srgbClr val="000000"/>
                </a:solidFill>
                <a:effectLst/>
                <a:latin typeface="system-ui"/>
              </a:rPr>
              <a:t> la </a:t>
            </a:r>
            <a:r>
              <a:rPr lang="en-US" b="0" i="0" u="none" strike="noStrike" dirty="0" err="1">
                <a:solidFill>
                  <a:srgbClr val="000000"/>
                </a:solidFill>
                <a:effectLst/>
                <a:latin typeface="system-ui"/>
              </a:rPr>
              <a:t>décima</a:t>
            </a:r>
            <a:r>
              <a:rPr lang="en-US" b="0" i="0" u="none" strike="noStrike" dirty="0">
                <a:solidFill>
                  <a:srgbClr val="000000"/>
                </a:solidFill>
                <a:effectLst/>
                <a:latin typeface="system-ui"/>
              </a:rPr>
              <a:t> </a:t>
            </a:r>
            <a:r>
              <a:rPr lang="en-US" b="0" i="0" u="none" strike="noStrike" dirty="0" err="1">
                <a:solidFill>
                  <a:srgbClr val="000000"/>
                </a:solidFill>
                <a:effectLst/>
                <a:latin typeface="system-ui"/>
              </a:rPr>
              <a:t>parte</a:t>
            </a:r>
            <a:r>
              <a:rPr lang="en-US" b="0" i="0" u="none" strike="noStrike" dirty="0">
                <a:solidFill>
                  <a:srgbClr val="000000"/>
                </a:solidFill>
                <a:effectLst/>
                <a:latin typeface="system-ui"/>
              </a:rPr>
              <a:t> de </a:t>
            </a:r>
            <a:r>
              <a:rPr lang="en-US" b="0" i="0" u="none" strike="noStrike" dirty="0" err="1">
                <a:solidFill>
                  <a:srgbClr val="000000"/>
                </a:solidFill>
                <a:effectLst/>
                <a:latin typeface="system-ui"/>
              </a:rPr>
              <a:t>todo</a:t>
            </a:r>
            <a:r>
              <a:rPr lang="en-US" b="0" i="0" u="none" strike="noStrike" dirty="0">
                <a:solidFill>
                  <a:srgbClr val="000000"/>
                </a:solidFill>
                <a:effectLst/>
                <a:latin typeface="system-ui"/>
              </a:rPr>
              <a:t> lo que </a:t>
            </a:r>
            <a:r>
              <a:rPr lang="en-US" b="0" i="0" u="none" strike="noStrike" dirty="0" err="1">
                <a:solidFill>
                  <a:srgbClr val="000000"/>
                </a:solidFill>
                <a:effectLst/>
                <a:latin typeface="system-ui"/>
              </a:rPr>
              <a:t>gano</a:t>
            </a:r>
            <a:r>
              <a:rPr lang="en-US" b="0" i="0" u="none" strike="noStrike" dirty="0">
                <a:solidFill>
                  <a:srgbClr val="000000"/>
                </a:solidFill>
                <a:effectLst/>
                <a:latin typeface="system-ui"/>
              </a:rPr>
              <a:t>.” </a:t>
            </a:r>
            <a:r>
              <a:rPr lang="en-US" b="1" i="0" u="none" strike="noStrike" baseline="30000" dirty="0">
                <a:solidFill>
                  <a:srgbClr val="000000"/>
                </a:solidFill>
                <a:effectLst/>
                <a:latin typeface="system-ui"/>
              </a:rPr>
              <a:t>13 </a:t>
            </a:r>
            <a:r>
              <a:rPr lang="en-US" b="0" i="0" u="none" strike="noStrike" dirty="0">
                <a:solidFill>
                  <a:srgbClr val="000000"/>
                </a:solidFill>
                <a:effectLst/>
                <a:latin typeface="system-ui"/>
              </a:rPr>
              <a:t>Pero </a:t>
            </a:r>
            <a:r>
              <a:rPr lang="en-US" b="0" i="0" u="none" strike="noStrike" dirty="0" err="1">
                <a:solidFill>
                  <a:srgbClr val="000000"/>
                </a:solidFill>
                <a:effectLst/>
                <a:latin typeface="system-ui"/>
              </a:rPr>
              <a:t>el</a:t>
            </a:r>
            <a:r>
              <a:rPr lang="en-US" b="0" i="0" u="none" strike="noStrike" dirty="0">
                <a:solidFill>
                  <a:srgbClr val="000000"/>
                </a:solidFill>
                <a:effectLst/>
                <a:latin typeface="system-ui"/>
              </a:rPr>
              <a:t> </a:t>
            </a:r>
            <a:r>
              <a:rPr lang="en-US" b="0" i="0" u="none" strike="noStrike" dirty="0" err="1">
                <a:solidFill>
                  <a:srgbClr val="000000"/>
                </a:solidFill>
                <a:effectLst/>
                <a:latin typeface="system-ui"/>
              </a:rPr>
              <a:t>cobrador</a:t>
            </a:r>
            <a:r>
              <a:rPr lang="en-US" b="0" i="0" u="none" strike="noStrike" dirty="0">
                <a:solidFill>
                  <a:srgbClr val="000000"/>
                </a:solidFill>
                <a:effectLst/>
                <a:latin typeface="system-ui"/>
              </a:rPr>
              <a:t> de </a:t>
            </a:r>
            <a:r>
              <a:rPr lang="en-US" b="0" i="0" u="none" strike="noStrike" dirty="0" err="1">
                <a:solidFill>
                  <a:srgbClr val="000000"/>
                </a:solidFill>
                <a:effectLst/>
                <a:latin typeface="system-ui"/>
              </a:rPr>
              <a:t>impuestos</a:t>
            </a:r>
            <a:r>
              <a:rPr lang="en-US" b="0" i="0" u="none" strike="noStrike" dirty="0">
                <a:solidFill>
                  <a:srgbClr val="000000"/>
                </a:solidFill>
                <a:effectLst/>
                <a:latin typeface="system-ui"/>
              </a:rPr>
              <a:t>, </a:t>
            </a:r>
            <a:r>
              <a:rPr lang="en-US" b="0" i="0" u="none" strike="noStrike" dirty="0" err="1">
                <a:solidFill>
                  <a:srgbClr val="000000"/>
                </a:solidFill>
                <a:effectLst/>
                <a:latin typeface="system-ui"/>
              </a:rPr>
              <a:t>desde</a:t>
            </a:r>
            <a:r>
              <a:rPr lang="en-US" b="0" i="0" u="none" strike="noStrike" dirty="0">
                <a:solidFill>
                  <a:srgbClr val="000000"/>
                </a:solidFill>
                <a:effectLst/>
                <a:latin typeface="system-ui"/>
              </a:rPr>
              <a:t> </a:t>
            </a:r>
            <a:r>
              <a:rPr lang="en-US" b="0" i="0" u="none" strike="noStrike" dirty="0" err="1">
                <a:solidFill>
                  <a:srgbClr val="000000"/>
                </a:solidFill>
                <a:effectLst/>
                <a:latin typeface="system-ui"/>
              </a:rPr>
              <a:t>lejos</a:t>
            </a:r>
            <a:r>
              <a:rPr lang="en-US" b="0" i="0" u="none" strike="noStrike" dirty="0">
                <a:solidFill>
                  <a:srgbClr val="000000"/>
                </a:solidFill>
                <a:effectLst/>
                <a:latin typeface="system-ui"/>
              </a:rPr>
              <a:t>, no se </a:t>
            </a:r>
            <a:r>
              <a:rPr lang="en-US" b="0" i="0" u="none" strike="noStrike" dirty="0" err="1">
                <a:solidFill>
                  <a:srgbClr val="000000"/>
                </a:solidFill>
                <a:effectLst/>
                <a:latin typeface="system-ui"/>
              </a:rPr>
              <a:t>atrevía</a:t>
            </a:r>
            <a:r>
              <a:rPr lang="en-US" b="0" i="0" u="none" strike="noStrike" dirty="0">
                <a:solidFill>
                  <a:srgbClr val="000000"/>
                </a:solidFill>
                <a:effectLst/>
                <a:latin typeface="system-ui"/>
              </a:rPr>
              <a:t> </a:t>
            </a:r>
            <a:r>
              <a:rPr lang="en-US" b="0" i="0" u="none" strike="noStrike" dirty="0" err="1">
                <a:solidFill>
                  <a:srgbClr val="000000"/>
                </a:solidFill>
                <a:effectLst/>
                <a:latin typeface="system-ui"/>
              </a:rPr>
              <a:t>siquiera</a:t>
            </a:r>
            <a:r>
              <a:rPr lang="en-US" b="0" i="0" u="none" strike="noStrike" dirty="0">
                <a:solidFill>
                  <a:srgbClr val="000000"/>
                </a:solidFill>
                <a:effectLst/>
                <a:latin typeface="system-ui"/>
              </a:rPr>
              <a:t> a </a:t>
            </a:r>
            <a:r>
              <a:rPr lang="en-US" b="0" i="0" u="none" strike="noStrike" dirty="0" err="1">
                <a:solidFill>
                  <a:srgbClr val="000000"/>
                </a:solidFill>
                <a:effectLst/>
                <a:latin typeface="system-ui"/>
              </a:rPr>
              <a:t>levantar</a:t>
            </a:r>
            <a:r>
              <a:rPr lang="en-US" b="0" i="0" u="none" strike="noStrike" dirty="0">
                <a:solidFill>
                  <a:srgbClr val="000000"/>
                </a:solidFill>
                <a:effectLst/>
                <a:latin typeface="system-ui"/>
              </a:rPr>
              <a:t> </a:t>
            </a:r>
            <a:r>
              <a:rPr lang="en-US" b="0" i="0" u="none" strike="noStrike" dirty="0" err="1">
                <a:solidFill>
                  <a:srgbClr val="000000"/>
                </a:solidFill>
                <a:effectLst/>
                <a:latin typeface="system-ui"/>
              </a:rPr>
              <a:t>los</a:t>
            </a:r>
            <a:r>
              <a:rPr lang="en-US" b="0" i="0" u="none" strike="noStrike" dirty="0">
                <a:solidFill>
                  <a:srgbClr val="000000"/>
                </a:solidFill>
                <a:effectLst/>
                <a:latin typeface="system-ui"/>
              </a:rPr>
              <a:t> ojos al </a:t>
            </a:r>
            <a:r>
              <a:rPr lang="en-US" b="0" i="0" u="none" strike="noStrike" dirty="0" err="1">
                <a:solidFill>
                  <a:srgbClr val="000000"/>
                </a:solidFill>
                <a:effectLst/>
                <a:latin typeface="system-ui"/>
              </a:rPr>
              <a:t>cielo</a:t>
            </a:r>
            <a:r>
              <a:rPr lang="en-US" b="0" i="0" u="none" strike="noStrike" dirty="0">
                <a:solidFill>
                  <a:srgbClr val="000000"/>
                </a:solidFill>
                <a:effectLst/>
                <a:latin typeface="system-ui"/>
              </a:rPr>
              <a:t>, </a:t>
            </a:r>
            <a:r>
              <a:rPr lang="en-US" b="0" i="0" u="none" strike="noStrike" dirty="0" err="1">
                <a:solidFill>
                  <a:srgbClr val="000000"/>
                </a:solidFill>
                <a:effectLst/>
                <a:latin typeface="system-ui"/>
              </a:rPr>
              <a:t>sino</a:t>
            </a:r>
            <a:r>
              <a:rPr lang="en-US" b="0" i="0" u="none" strike="noStrike" dirty="0">
                <a:solidFill>
                  <a:srgbClr val="000000"/>
                </a:solidFill>
                <a:effectLst/>
                <a:latin typeface="system-ui"/>
              </a:rPr>
              <a:t> que se </a:t>
            </a:r>
            <a:r>
              <a:rPr lang="en-US" b="0" i="0" u="none" strike="noStrike" dirty="0" err="1">
                <a:solidFill>
                  <a:srgbClr val="000000"/>
                </a:solidFill>
                <a:effectLst/>
                <a:latin typeface="system-ui"/>
              </a:rPr>
              <a:t>golpeaba</a:t>
            </a:r>
            <a:r>
              <a:rPr lang="en-US" b="0" i="0" u="none" strike="noStrike" dirty="0">
                <a:solidFill>
                  <a:srgbClr val="000000"/>
                </a:solidFill>
                <a:effectLst/>
                <a:latin typeface="system-ui"/>
              </a:rPr>
              <a:t> </a:t>
            </a:r>
            <a:r>
              <a:rPr lang="en-US" b="0" i="0" u="none" strike="noStrike" dirty="0" err="1">
                <a:solidFill>
                  <a:srgbClr val="000000"/>
                </a:solidFill>
                <a:effectLst/>
                <a:latin typeface="system-ui"/>
              </a:rPr>
              <a:t>el</a:t>
            </a:r>
            <a:r>
              <a:rPr lang="en-US" b="0" i="0" u="none" strike="noStrike" dirty="0">
                <a:solidFill>
                  <a:srgbClr val="000000"/>
                </a:solidFill>
                <a:effectLst/>
                <a:latin typeface="system-ui"/>
              </a:rPr>
              <a:t> </a:t>
            </a:r>
            <a:r>
              <a:rPr lang="en-US" b="0" i="0" u="none" strike="noStrike" dirty="0" err="1">
                <a:solidFill>
                  <a:srgbClr val="000000"/>
                </a:solidFill>
                <a:effectLst/>
                <a:latin typeface="system-ui"/>
              </a:rPr>
              <a:t>pecho</a:t>
            </a:r>
            <a:r>
              <a:rPr lang="en-US" b="0" i="0" u="none" strike="noStrike" dirty="0">
                <a:solidFill>
                  <a:srgbClr val="000000"/>
                </a:solidFill>
                <a:effectLst/>
                <a:latin typeface="system-ui"/>
              </a:rPr>
              <a:t> y </a:t>
            </a:r>
            <a:r>
              <a:rPr lang="en-US" b="0" i="0" u="none" strike="noStrike" dirty="0" err="1">
                <a:solidFill>
                  <a:srgbClr val="000000"/>
                </a:solidFill>
                <a:effectLst/>
                <a:latin typeface="system-ui"/>
              </a:rPr>
              <a:t>decía</a:t>
            </a:r>
            <a:r>
              <a:rPr lang="en-US" b="0" i="0" u="none" strike="noStrike" dirty="0">
                <a:solidFill>
                  <a:srgbClr val="000000"/>
                </a:solidFill>
                <a:effectLst/>
                <a:latin typeface="system-ui"/>
              </a:rPr>
              <a:t>: “Dios </a:t>
            </a:r>
            <a:r>
              <a:rPr lang="en-US" b="0" i="0" u="none" strike="noStrike" dirty="0" err="1">
                <a:solidFill>
                  <a:srgbClr val="000000"/>
                </a:solidFill>
                <a:effectLst/>
                <a:latin typeface="system-ui"/>
              </a:rPr>
              <a:t>mío</a:t>
            </a:r>
            <a:r>
              <a:rPr lang="en-US" b="0" i="0" u="none" strike="noStrike" dirty="0">
                <a:solidFill>
                  <a:srgbClr val="000000"/>
                </a:solidFill>
                <a:effectLst/>
                <a:latin typeface="system-ui"/>
              </a:rPr>
              <a:t>, ten misericordia de </a:t>
            </a:r>
            <a:r>
              <a:rPr lang="en-US" b="0" i="0" u="none" strike="noStrike" dirty="0" err="1">
                <a:solidFill>
                  <a:srgbClr val="000000"/>
                </a:solidFill>
                <a:effectLst/>
                <a:latin typeface="system-ui"/>
              </a:rPr>
              <a:t>mí</a:t>
            </a:r>
            <a:r>
              <a:rPr lang="en-US" b="0" i="0" u="none" strike="noStrike" dirty="0">
                <a:solidFill>
                  <a:srgbClr val="000000"/>
                </a:solidFill>
                <a:effectLst/>
                <a:latin typeface="system-ui"/>
              </a:rPr>
              <a:t>, </a:t>
            </a:r>
            <a:r>
              <a:rPr lang="en-US" b="0" i="0" u="none" strike="noStrike" dirty="0" err="1">
                <a:solidFill>
                  <a:srgbClr val="000000"/>
                </a:solidFill>
                <a:effectLst/>
                <a:latin typeface="system-ui"/>
              </a:rPr>
              <a:t>porque</a:t>
            </a:r>
            <a:r>
              <a:rPr lang="en-US" b="0" i="0" u="none" strike="noStrike" dirty="0">
                <a:solidFill>
                  <a:srgbClr val="000000"/>
                </a:solidFill>
                <a:effectLst/>
                <a:latin typeface="system-ui"/>
              </a:rPr>
              <a:t> soy un </a:t>
            </a:r>
            <a:r>
              <a:rPr lang="en-US" b="0" i="0" u="none" strike="noStrike" dirty="0" err="1">
                <a:solidFill>
                  <a:srgbClr val="000000"/>
                </a:solidFill>
                <a:effectLst/>
                <a:latin typeface="system-ui"/>
              </a:rPr>
              <a:t>pecador</a:t>
            </a:r>
            <a:r>
              <a:rPr lang="en-US" b="0" i="0" u="none" strike="noStrike" dirty="0">
                <a:solidFill>
                  <a:srgbClr val="000000"/>
                </a:solidFill>
                <a:effectLst/>
                <a:latin typeface="system-ui"/>
              </a:rPr>
              <a:t>.” </a:t>
            </a:r>
            <a:r>
              <a:rPr lang="en-US" b="1" i="0" u="none" strike="noStrike" baseline="30000" dirty="0">
                <a:solidFill>
                  <a:srgbClr val="000000"/>
                </a:solidFill>
                <a:effectLst/>
                <a:latin typeface="system-ui"/>
              </a:rPr>
              <a:t>14 </a:t>
            </a:r>
            <a:r>
              <a:rPr lang="en-US" b="0" i="0" u="none" strike="noStrike" dirty="0" err="1">
                <a:solidFill>
                  <a:srgbClr val="000000"/>
                </a:solidFill>
                <a:effectLst/>
                <a:latin typeface="system-ui"/>
              </a:rPr>
              <a:t>Yo</a:t>
            </a:r>
            <a:r>
              <a:rPr lang="en-US" b="0" i="0" u="none" strike="noStrike" dirty="0">
                <a:solidFill>
                  <a:srgbClr val="000000"/>
                </a:solidFill>
                <a:effectLst/>
                <a:latin typeface="system-ui"/>
              </a:rPr>
              <a:t> les </a:t>
            </a:r>
            <a:r>
              <a:rPr lang="en-US" b="0" i="0" u="none" strike="noStrike" dirty="0" err="1">
                <a:solidFill>
                  <a:srgbClr val="000000"/>
                </a:solidFill>
                <a:effectLst/>
                <a:latin typeface="system-ui"/>
              </a:rPr>
              <a:t>digo</a:t>
            </a:r>
            <a:r>
              <a:rPr lang="en-US" b="0" i="0" u="none" strike="noStrike" dirty="0">
                <a:solidFill>
                  <a:srgbClr val="000000"/>
                </a:solidFill>
                <a:effectLst/>
                <a:latin typeface="system-ui"/>
              </a:rPr>
              <a:t> que </a:t>
            </a:r>
            <a:r>
              <a:rPr lang="en-US" b="0" i="0" u="none" strike="noStrike" dirty="0" err="1">
                <a:solidFill>
                  <a:srgbClr val="000000"/>
                </a:solidFill>
                <a:effectLst/>
                <a:latin typeface="system-ui"/>
              </a:rPr>
              <a:t>éste</a:t>
            </a:r>
            <a:r>
              <a:rPr lang="en-US" b="0" i="0" u="none" strike="noStrike" dirty="0">
                <a:solidFill>
                  <a:srgbClr val="000000"/>
                </a:solidFill>
                <a:effectLst/>
                <a:latin typeface="system-ui"/>
              </a:rPr>
              <a:t> </a:t>
            </a:r>
            <a:r>
              <a:rPr lang="en-US" b="0" i="0" u="none" strike="noStrike" dirty="0" err="1">
                <a:solidFill>
                  <a:srgbClr val="000000"/>
                </a:solidFill>
                <a:effectLst/>
                <a:latin typeface="system-ui"/>
              </a:rPr>
              <a:t>volvió</a:t>
            </a:r>
            <a:r>
              <a:rPr lang="en-US" b="0" i="0" u="none" strike="noStrike" dirty="0">
                <a:solidFill>
                  <a:srgbClr val="000000"/>
                </a:solidFill>
                <a:effectLst/>
                <a:latin typeface="system-ui"/>
              </a:rPr>
              <a:t> a </a:t>
            </a:r>
            <a:r>
              <a:rPr lang="en-US" b="0" i="0" u="none" strike="noStrike" dirty="0" err="1">
                <a:solidFill>
                  <a:srgbClr val="000000"/>
                </a:solidFill>
                <a:effectLst/>
                <a:latin typeface="system-ui"/>
              </a:rPr>
              <a:t>su</a:t>
            </a:r>
            <a:r>
              <a:rPr lang="en-US" b="0" i="0" u="none" strike="noStrike" dirty="0">
                <a:solidFill>
                  <a:srgbClr val="000000"/>
                </a:solidFill>
                <a:effectLst/>
                <a:latin typeface="system-ui"/>
              </a:rPr>
              <a:t> casa </a:t>
            </a:r>
            <a:r>
              <a:rPr lang="en-US" b="0" i="0" u="none" strike="noStrike" dirty="0" err="1">
                <a:solidFill>
                  <a:srgbClr val="000000"/>
                </a:solidFill>
                <a:effectLst/>
                <a:latin typeface="system-ui"/>
              </a:rPr>
              <a:t>justificado</a:t>
            </a:r>
            <a:r>
              <a:rPr lang="en-US" b="0" i="0" u="none" strike="noStrike" dirty="0">
                <a:solidFill>
                  <a:srgbClr val="000000"/>
                </a:solidFill>
                <a:effectLst/>
                <a:latin typeface="system-ui"/>
              </a:rPr>
              <a:t>, y no </a:t>
            </a:r>
            <a:r>
              <a:rPr lang="en-US" b="0" i="0" u="none" strike="noStrike" dirty="0" err="1">
                <a:solidFill>
                  <a:srgbClr val="000000"/>
                </a:solidFill>
                <a:effectLst/>
                <a:latin typeface="system-ui"/>
              </a:rPr>
              <a:t>el</a:t>
            </a:r>
            <a:r>
              <a:rPr lang="en-US" b="0" i="0" u="none" strike="noStrike" dirty="0">
                <a:solidFill>
                  <a:srgbClr val="000000"/>
                </a:solidFill>
                <a:effectLst/>
                <a:latin typeface="system-ui"/>
              </a:rPr>
              <a:t> </a:t>
            </a:r>
            <a:r>
              <a:rPr lang="en-US" b="0" i="0" u="none" strike="noStrike" dirty="0" err="1">
                <a:solidFill>
                  <a:srgbClr val="000000"/>
                </a:solidFill>
                <a:effectLst/>
                <a:latin typeface="system-ui"/>
              </a:rPr>
              <a:t>otro</a:t>
            </a:r>
            <a:r>
              <a:rPr lang="en-US" b="0" i="0" u="none" strike="noStrike" dirty="0">
                <a:solidFill>
                  <a:srgbClr val="000000"/>
                </a:solidFill>
                <a:effectLst/>
                <a:latin typeface="system-ui"/>
              </a:rPr>
              <a:t>. </a:t>
            </a:r>
            <a:r>
              <a:rPr lang="en-US" b="0" i="0" u="none" strike="noStrike" dirty="0" err="1">
                <a:solidFill>
                  <a:srgbClr val="000000"/>
                </a:solidFill>
                <a:effectLst/>
                <a:latin typeface="system-ui"/>
              </a:rPr>
              <a:t>Porque</a:t>
            </a:r>
            <a:r>
              <a:rPr lang="en-US" b="0" i="0" u="none" strike="noStrike" dirty="0">
                <a:solidFill>
                  <a:srgbClr val="000000"/>
                </a:solidFill>
                <a:effectLst/>
                <a:latin typeface="system-ui"/>
              </a:rPr>
              <a:t> </a:t>
            </a:r>
            <a:r>
              <a:rPr lang="en-US" b="0" i="0" u="none" strike="noStrike" dirty="0" err="1">
                <a:solidFill>
                  <a:srgbClr val="000000"/>
                </a:solidFill>
                <a:effectLst/>
                <a:latin typeface="system-ui"/>
              </a:rPr>
              <a:t>cualquiera</a:t>
            </a:r>
            <a:r>
              <a:rPr lang="en-US" b="0" i="0" u="none" strike="noStrike" dirty="0">
                <a:solidFill>
                  <a:srgbClr val="000000"/>
                </a:solidFill>
                <a:effectLst/>
                <a:latin typeface="system-ui"/>
              </a:rPr>
              <a:t> que se </a:t>
            </a:r>
            <a:r>
              <a:rPr lang="en-US" b="0" i="0" u="none" strike="noStrike" dirty="0" err="1">
                <a:solidFill>
                  <a:srgbClr val="000000"/>
                </a:solidFill>
                <a:effectLst/>
                <a:latin typeface="system-ui"/>
              </a:rPr>
              <a:t>enaltece</a:t>
            </a:r>
            <a:r>
              <a:rPr lang="en-US" b="0" i="0" u="none" strike="noStrike" dirty="0">
                <a:solidFill>
                  <a:srgbClr val="000000"/>
                </a:solidFill>
                <a:effectLst/>
                <a:latin typeface="system-ui"/>
              </a:rPr>
              <a:t>, </a:t>
            </a:r>
            <a:r>
              <a:rPr lang="en-US" b="0" i="0" u="none" strike="noStrike" dirty="0" err="1">
                <a:solidFill>
                  <a:srgbClr val="000000"/>
                </a:solidFill>
                <a:effectLst/>
                <a:latin typeface="system-ui"/>
              </a:rPr>
              <a:t>será</a:t>
            </a:r>
            <a:r>
              <a:rPr lang="en-US" b="0" i="0" u="none" strike="noStrike" dirty="0">
                <a:solidFill>
                  <a:srgbClr val="000000"/>
                </a:solidFill>
                <a:effectLst/>
                <a:latin typeface="system-ui"/>
              </a:rPr>
              <a:t> </a:t>
            </a:r>
            <a:r>
              <a:rPr lang="en-US" b="0" i="0" u="none" strike="noStrike" dirty="0" err="1">
                <a:solidFill>
                  <a:srgbClr val="000000"/>
                </a:solidFill>
                <a:effectLst/>
                <a:latin typeface="system-ui"/>
              </a:rPr>
              <a:t>humillado</a:t>
            </a:r>
            <a:r>
              <a:rPr lang="en-US" b="0" i="0" u="none" strike="noStrike" dirty="0">
                <a:solidFill>
                  <a:srgbClr val="000000"/>
                </a:solidFill>
                <a:effectLst/>
                <a:latin typeface="system-ui"/>
              </a:rPr>
              <a:t>; y </a:t>
            </a:r>
            <a:r>
              <a:rPr lang="en-US" b="0" i="0" u="none" strike="noStrike" dirty="0" err="1">
                <a:solidFill>
                  <a:srgbClr val="000000"/>
                </a:solidFill>
                <a:effectLst/>
                <a:latin typeface="system-ui"/>
              </a:rPr>
              <a:t>el</a:t>
            </a:r>
            <a:r>
              <a:rPr lang="en-US" b="0" i="0" u="none" strike="noStrike" dirty="0">
                <a:solidFill>
                  <a:srgbClr val="000000"/>
                </a:solidFill>
                <a:effectLst/>
                <a:latin typeface="system-ui"/>
              </a:rPr>
              <a:t> que se </a:t>
            </a:r>
            <a:r>
              <a:rPr lang="en-US" b="0" i="0" u="none" strike="noStrike" dirty="0" err="1">
                <a:solidFill>
                  <a:srgbClr val="000000"/>
                </a:solidFill>
                <a:effectLst/>
                <a:latin typeface="system-ui"/>
              </a:rPr>
              <a:t>humilla</a:t>
            </a:r>
            <a:r>
              <a:rPr lang="en-US" b="0" i="0" u="none" strike="noStrike" dirty="0">
                <a:solidFill>
                  <a:srgbClr val="000000"/>
                </a:solidFill>
                <a:effectLst/>
                <a:latin typeface="system-ui"/>
              </a:rPr>
              <a:t> </a:t>
            </a:r>
            <a:r>
              <a:rPr lang="en-US" b="0" i="0" u="none" strike="noStrike" dirty="0" err="1">
                <a:solidFill>
                  <a:srgbClr val="000000"/>
                </a:solidFill>
                <a:effectLst/>
                <a:latin typeface="system-ui"/>
              </a:rPr>
              <a:t>será</a:t>
            </a:r>
            <a:r>
              <a:rPr lang="en-US" b="0" i="0" u="none" strike="noStrike" dirty="0">
                <a:solidFill>
                  <a:srgbClr val="000000"/>
                </a:solidFill>
                <a:effectLst/>
                <a:latin typeface="system-ui"/>
              </a:rPr>
              <a:t> </a:t>
            </a:r>
            <a:r>
              <a:rPr lang="en-US" b="0" i="0" u="none" strike="noStrike" dirty="0" err="1">
                <a:solidFill>
                  <a:srgbClr val="000000"/>
                </a:solidFill>
                <a:effectLst/>
                <a:latin typeface="system-ui"/>
              </a:rPr>
              <a:t>enaltecido</a:t>
            </a:r>
            <a:r>
              <a:rPr lang="en-US" b="0" i="0" u="none" strike="noStrike" dirty="0">
                <a:solidFill>
                  <a:srgbClr val="000000"/>
                </a:solidFill>
                <a:effectLst/>
                <a:latin typeface="system-ui"/>
              </a:rPr>
              <a:t>.»</a:t>
            </a:r>
            <a:endParaRPr lang="en-US" b="0" i="0" u="none" strike="noStrike" dirty="0">
              <a:solidFill>
                <a:srgbClr val="000000"/>
              </a:solidFill>
              <a:effectLst/>
              <a:latin typeface="system-ui"/>
            </a:endParaRPr>
          </a:p>
          <a:p>
            <a:pPr marL="0" lvl="0" indent="0" algn="l" rtl="0">
              <a:lnSpc>
                <a:spcPct val="108000"/>
              </a:lnSpc>
              <a:spcBef>
                <a:spcPts val="1000"/>
              </a:spcBef>
              <a:spcAft>
                <a:spcPts val="1000"/>
              </a:spcAft>
              <a:buSzPts val="1100"/>
              <a:buNone/>
            </a:pPr>
            <a:endParaRPr b="1" dirty="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166" name="Google Shape;166;g2bbbfad2734_0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64"/>
        <p:cNvGrpSpPr/>
        <p:nvPr/>
      </p:nvGrpSpPr>
      <p:grpSpPr>
        <a:xfrm>
          <a:off x="0" y="0"/>
          <a:ext cx="0" cy="0"/>
          <a:chOff x="0" y="0"/>
          <a:chExt cx="0" cy="0"/>
        </a:xfrm>
      </p:grpSpPr>
      <p:sp>
        <p:nvSpPr>
          <p:cNvPr id="165" name="Google Shape;165;g2bbbfad2734_0_3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buFontTx/>
              <a:buNone/>
            </a:pPr>
            <a:r>
              <a:rPr lang="es-ES" sz="1800" dirty="0">
                <a:effectLst/>
                <a:latin typeface="Calibri" panose="020F0502020204030204" pitchFamily="34" charset="0"/>
                <a:ea typeface="Calibri" panose="020F0502020204030204" pitchFamily="34" charset="0"/>
              </a:rPr>
              <a:t>La oración es una expresión de unidad. Si damos la impresión de que estamos expresando unidad al orar con personas enredades en la falsa doctrina, podríamos alentarlas en una doctrina errónea que es perjudicial o mortal para su fe. </a:t>
            </a:r>
            <a:endParaRPr lang="en-US" sz="1800" dirty="0">
              <a:effectLst/>
              <a:latin typeface="Calibri" panose="020F0502020204030204" pitchFamily="34" charset="0"/>
              <a:ea typeface="Calibri" panose="020F0502020204030204" pitchFamily="34" charset="0"/>
            </a:endParaRPr>
          </a:p>
          <a:p>
            <a:pPr marL="0" lvl="0" indent="0" algn="l" rtl="0">
              <a:lnSpc>
                <a:spcPct val="108000"/>
              </a:lnSpc>
              <a:spcBef>
                <a:spcPts val="1000"/>
              </a:spcBef>
              <a:spcAft>
                <a:spcPts val="1000"/>
              </a:spcAft>
              <a:buSzPts val="1100"/>
              <a:buNone/>
            </a:pPr>
            <a:endParaRPr b="1" dirty="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166" name="Google Shape;166;g2bbbfad2734_0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64"/>
        <p:cNvGrpSpPr/>
        <p:nvPr/>
      </p:nvGrpSpPr>
      <p:grpSpPr>
        <a:xfrm>
          <a:off x="0" y="0"/>
          <a:ext cx="0" cy="0"/>
          <a:chOff x="0" y="0"/>
          <a:chExt cx="0" cy="0"/>
        </a:xfrm>
      </p:grpSpPr>
      <p:sp>
        <p:nvSpPr>
          <p:cNvPr id="165" name="Google Shape;165;g2bbbfad2734_0_3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buFontTx/>
              <a:buNone/>
            </a:pPr>
            <a:r>
              <a:rPr lang="es-ES" sz="1800" b="1" dirty="0">
                <a:effectLst/>
                <a:latin typeface="Calibri" panose="020F0502020204030204" pitchFamily="34" charset="0"/>
                <a:ea typeface="Calibri" panose="020F0502020204030204" pitchFamily="34" charset="0"/>
              </a:rPr>
              <a:t>A veces, los que andan por los hospitales orando con las personas pueden centrarse en el problema físico en lugar del problema mayor, que es el hecho de que la persona puede estar físicamente enferma, pero es aún peor que él o ella esté espiritualmente muerto y se esté dirigiendo hacia el infierno. </a:t>
            </a:r>
            <a:endParaRPr lang="en-US" sz="1800" b="1" dirty="0">
              <a:effectLst/>
              <a:latin typeface="Calibri" panose="020F0502020204030204" pitchFamily="34" charset="0"/>
              <a:ea typeface="Calibri" panose="020F0502020204030204" pitchFamily="34" charset="0"/>
            </a:endParaRPr>
          </a:p>
          <a:p>
            <a:pPr marL="0" lvl="0" indent="0" algn="l" rtl="0">
              <a:lnSpc>
                <a:spcPct val="108000"/>
              </a:lnSpc>
              <a:spcBef>
                <a:spcPts val="1000"/>
              </a:spcBef>
              <a:spcAft>
                <a:spcPts val="1000"/>
              </a:spcAft>
              <a:buSzPts val="1100"/>
              <a:buNone/>
            </a:pPr>
            <a:endParaRPr b="1" dirty="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166" name="Google Shape;166;g2bbbfad2734_0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28"/>
        <p:cNvGrpSpPr/>
        <p:nvPr/>
      </p:nvGrpSpPr>
      <p:grpSpPr>
        <a:xfrm>
          <a:off x="0" y="0"/>
          <a:ext cx="0" cy="0"/>
          <a:chOff x="0" y="0"/>
          <a:chExt cx="0" cy="0"/>
        </a:xfrm>
      </p:grpSpPr>
      <p:sp>
        <p:nvSpPr>
          <p:cNvPr id="129" name="Google Shape;129;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indent="0">
              <a:buFontTx/>
              <a:buNone/>
            </a:pPr>
            <a:r>
              <a:rPr lang="es-ES" sz="1100" dirty="0">
                <a:solidFill>
                  <a:srgbClr val="000000"/>
                </a:solidFill>
                <a:effectLst/>
                <a:latin typeface="Calibri" panose="020F0502020204030204" pitchFamily="34" charset="0"/>
                <a:ea typeface="Calibri" panose="020F0502020204030204" pitchFamily="34" charset="0"/>
              </a:rPr>
              <a:t>En la lección </a:t>
            </a:r>
            <a:r>
              <a:rPr lang="es-CO" altLang="es-ES" sz="1100" dirty="0">
                <a:solidFill>
                  <a:srgbClr val="000000"/>
                </a:solidFill>
                <a:effectLst/>
                <a:latin typeface="Calibri" panose="020F0502020204030204" pitchFamily="34" charset="0"/>
                <a:ea typeface="Calibri" panose="020F0502020204030204" pitchFamily="34" charset="0"/>
              </a:rPr>
              <a:t>para el dia de hoy</a:t>
            </a:r>
            <a:r>
              <a:rPr lang="es-ES" sz="1100" dirty="0">
                <a:solidFill>
                  <a:srgbClr val="000000"/>
                </a:solidFill>
                <a:effectLst/>
                <a:latin typeface="Calibri" panose="020F0502020204030204" pitchFamily="34" charset="0"/>
                <a:ea typeface="Calibri" panose="020F0502020204030204" pitchFamily="34" charset="0"/>
              </a:rPr>
              <a:t>, nuestro objetivo es: </a:t>
            </a:r>
            <a:endParaRPr lang="en-US" sz="1100" dirty="0">
              <a:effectLst/>
              <a:latin typeface="Calibri" panose="020F0502020204030204" pitchFamily="34" charset="0"/>
              <a:ea typeface="Calibri" panose="020F0502020204030204" pitchFamily="34" charset="0"/>
            </a:endParaRPr>
          </a:p>
          <a:p>
            <a:pPr marL="0" marR="0" indent="0">
              <a:buFontTx/>
              <a:buNone/>
            </a:pPr>
            <a:r>
              <a:rPr lang="es-ES" sz="1100" dirty="0">
                <a:solidFill>
                  <a:srgbClr val="000000"/>
                </a:solidFill>
                <a:effectLst/>
                <a:latin typeface="Calibri" panose="020F0502020204030204" pitchFamily="34" charset="0"/>
                <a:ea typeface="Calibri" panose="020F0502020204030204" pitchFamily="34" charset="0"/>
              </a:rPr>
              <a:t>1. Analizar y aplicar la historia de Lucas 11:1-13 utilizando el método de las 4C. </a:t>
            </a:r>
            <a:endParaRPr lang="en-US" sz="1100" dirty="0">
              <a:effectLst/>
              <a:latin typeface="Calibri" panose="020F0502020204030204" pitchFamily="34" charset="0"/>
              <a:ea typeface="Calibri" panose="020F0502020204030204" pitchFamily="34" charset="0"/>
            </a:endParaRPr>
          </a:p>
          <a:p>
            <a:pPr marL="0" marR="1270" indent="0">
              <a:lnSpc>
                <a:spcPct val="103000"/>
              </a:lnSpc>
              <a:spcAft>
                <a:spcPts val="50"/>
              </a:spcAft>
              <a:buFontTx/>
              <a:buNone/>
            </a:pPr>
            <a:r>
              <a:rPr lang="es-ES" sz="1100" dirty="0">
                <a:solidFill>
                  <a:srgbClr val="000000"/>
                </a:solidFill>
                <a:effectLst/>
                <a:latin typeface="Calibri" panose="020F0502020204030204" pitchFamily="34" charset="0"/>
                <a:ea typeface="Calibri" panose="020F0502020204030204" pitchFamily="34" charset="0"/>
              </a:rPr>
              <a:t>2. Describir el hábito de un discípulo: Orar con y por otros. </a:t>
            </a:r>
            <a:endParaRPr lang="en-US" sz="1100" dirty="0">
              <a:effectLst/>
              <a:latin typeface="Calibri" panose="020F0502020204030204" pitchFamily="34" charset="0"/>
              <a:ea typeface="Calibri" panose="020F0502020204030204" pitchFamily="34" charset="0"/>
            </a:endParaRPr>
          </a:p>
          <a:p>
            <a:pPr marL="0" marR="1270" indent="0">
              <a:lnSpc>
                <a:spcPct val="103000"/>
              </a:lnSpc>
              <a:spcAft>
                <a:spcPts val="50"/>
              </a:spcAft>
              <a:buFontTx/>
              <a:buNone/>
            </a:pPr>
            <a:r>
              <a:rPr lang="es-ES" sz="1100" dirty="0">
                <a:solidFill>
                  <a:srgbClr val="000000"/>
                </a:solidFill>
                <a:effectLst/>
                <a:latin typeface="Calibri" panose="020F0502020204030204" pitchFamily="34" charset="0"/>
                <a:ea typeface="Calibri" panose="020F0502020204030204" pitchFamily="34" charset="0"/>
              </a:rPr>
              <a:t>3. Analizar las oraciones de Pablo. </a:t>
            </a:r>
            <a:endParaRPr lang="en-US" sz="1100" dirty="0">
              <a:effectLst/>
              <a:latin typeface="Calibri" panose="020F0502020204030204" pitchFamily="34" charset="0"/>
              <a:ea typeface="Calibri" panose="020F0502020204030204" pitchFamily="34" charset="0"/>
            </a:endParaRPr>
          </a:p>
          <a:p>
            <a:pPr marL="0" lvl="0" indent="0" algn="l" rtl="0">
              <a:spcBef>
                <a:spcPts val="600"/>
              </a:spcBef>
              <a:spcAft>
                <a:spcPts val="0"/>
              </a:spcAft>
              <a:buNone/>
            </a:pPr>
            <a:endParaRPr dirty="0"/>
          </a:p>
        </p:txBody>
      </p:sp>
      <p:sp>
        <p:nvSpPr>
          <p:cNvPr id="130" name="Google Shape;130;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64"/>
        <p:cNvGrpSpPr/>
        <p:nvPr/>
      </p:nvGrpSpPr>
      <p:grpSpPr>
        <a:xfrm>
          <a:off x="0" y="0"/>
          <a:ext cx="0" cy="0"/>
          <a:chOff x="0" y="0"/>
          <a:chExt cx="0" cy="0"/>
        </a:xfrm>
      </p:grpSpPr>
      <p:sp>
        <p:nvSpPr>
          <p:cNvPr id="165" name="Google Shape;165;g2bbbfad2734_0_3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8000"/>
              </a:lnSpc>
              <a:spcBef>
                <a:spcPts val="1000"/>
              </a:spcBef>
              <a:spcAft>
                <a:spcPts val="1000"/>
              </a:spcAft>
              <a:buClr>
                <a:srgbClr val="000000"/>
              </a:buClr>
              <a:buSzPts val="1100"/>
              <a:buFont typeface="Arial" panose="020B0604020202020204"/>
              <a:buNone/>
              <a:defRPr/>
            </a:pPr>
            <a:r>
              <a:rPr lang="es-ES" sz="1800" dirty="0">
                <a:effectLst/>
                <a:latin typeface="Calibri" panose="020F0502020204030204" pitchFamily="34" charset="0"/>
                <a:ea typeface="Calibri" panose="020F0502020204030204" pitchFamily="34" charset="0"/>
              </a:rPr>
              <a:t>1. Como discípulos, deseamos orar regularmente y conforme a la voluntad de Dios. ¿Cómo aprendemos a hacerlo? La Biblia presenta muchos ejemplos de oraciones de las cuales podemos aprender. Hoy vamos a analizar algunos ejemplos del apóstol Pablo. Mientras los leemos, anoten sus observaciones. Considerando las oraciones de Pablo en la Palabra inspirada de Dios, ¿cómo deberíamos orar también nosotros como discípulos? </a:t>
            </a:r>
            <a:endParaRPr lang="en-US" sz="1800" dirty="0">
              <a:effectLst/>
              <a:latin typeface="Calibri" panose="020F0502020204030204" pitchFamily="34" charset="0"/>
              <a:ea typeface="Calibri" panose="020F0502020204030204" pitchFamily="34" charset="0"/>
            </a:endParaRPr>
          </a:p>
          <a:p>
            <a:pPr marL="0" lvl="0" indent="0" algn="l" rtl="0">
              <a:lnSpc>
                <a:spcPct val="108000"/>
              </a:lnSpc>
              <a:spcBef>
                <a:spcPts val="1000"/>
              </a:spcBef>
              <a:spcAft>
                <a:spcPts val="1000"/>
              </a:spcAft>
              <a:buSzPts val="1100"/>
              <a:buNone/>
            </a:pPr>
            <a:endParaRPr b="1" dirty="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166" name="Google Shape;166;g2bbbfad2734_0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265"/>
        <p:cNvGrpSpPr/>
        <p:nvPr/>
      </p:nvGrpSpPr>
      <p:grpSpPr>
        <a:xfrm>
          <a:off x="0" y="0"/>
          <a:ext cx="0" cy="0"/>
          <a:chOff x="0" y="0"/>
          <a:chExt cx="0" cy="0"/>
        </a:xfrm>
      </p:grpSpPr>
      <p:sp>
        <p:nvSpPr>
          <p:cNvPr id="266" name="Google Shape;266;g269c93b3448_0_1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342900" marR="0" lvl="0" indent="-342900">
              <a:buFont typeface="Symbol" panose="05050102010706020507" pitchFamily="2" charset="2"/>
              <a:buChar char=""/>
            </a:pPr>
            <a:r>
              <a:rPr lang="es-ES" sz="1800" dirty="0">
                <a:effectLst/>
                <a:latin typeface="Calibri" panose="020F0502020204030204" pitchFamily="34" charset="0"/>
                <a:ea typeface="Calibri" panose="020F0502020204030204" pitchFamily="34" charset="0"/>
              </a:rPr>
              <a:t>Romanos 1:8-10 En primer lugar, por medio de Jesucristo doy gracias a mi Dios por todos ustedes y porque s</a:t>
            </a:r>
            <a:r>
              <a:rPr lang="es-CO" altLang="es-ES" sz="1800" dirty="0">
                <a:effectLst/>
                <a:latin typeface="Calibri" panose="020F0502020204030204" pitchFamily="34" charset="0"/>
                <a:ea typeface="Calibri" panose="020F0502020204030204" pitchFamily="34" charset="0"/>
              </a:rPr>
              <a:t>u</a:t>
            </a:r>
            <a:r>
              <a:rPr lang="es-ES" sz="1800" dirty="0">
                <a:effectLst/>
                <a:latin typeface="Calibri" panose="020F0502020204030204" pitchFamily="34" charset="0"/>
                <a:ea typeface="Calibri" panose="020F0502020204030204" pitchFamily="34" charset="0"/>
              </a:rPr>
              <a:t> fe se difunde por todo el mundo. Dios, a quien sirvo con todo mi corazón predicando el evangelio de su Hijo, es testigo de que los recuerdo siempre en mis oraciones, y de que en ellas le ruego que, si es su voluntad, me conceda que por fin pueda ir a visitarlos. </a:t>
            </a:r>
            <a:endParaRPr lang="en-US" sz="1800" dirty="0">
              <a:effectLst/>
              <a:latin typeface="Calibri" panose="020F0502020204030204" pitchFamily="34" charset="0"/>
              <a:ea typeface="Calibri" panose="020F0502020204030204" pitchFamily="34" charset="0"/>
            </a:endParaRPr>
          </a:p>
          <a:p>
            <a:pPr marL="0" marR="0" indent="0">
              <a:buFontTx/>
              <a:buNone/>
            </a:pPr>
            <a:endParaRPr dirty="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267" name="Google Shape;267;g269c93b3448_0_1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265"/>
        <p:cNvGrpSpPr/>
        <p:nvPr/>
      </p:nvGrpSpPr>
      <p:grpSpPr>
        <a:xfrm>
          <a:off x="0" y="0"/>
          <a:ext cx="0" cy="0"/>
          <a:chOff x="0" y="0"/>
          <a:chExt cx="0" cy="0"/>
        </a:xfrm>
      </p:grpSpPr>
      <p:sp>
        <p:nvSpPr>
          <p:cNvPr id="266" name="Google Shape;266;g269c93b3448_0_1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342900" marR="0" lvl="0" indent="-342900">
              <a:buFont typeface="Symbol" panose="05050102010706020507" pitchFamily="2" charset="2"/>
              <a:buChar char=""/>
            </a:pPr>
            <a:r>
              <a:rPr lang="es-ES" sz="1800" dirty="0">
                <a:effectLst/>
                <a:latin typeface="Calibri" panose="020F0502020204030204" pitchFamily="34" charset="0"/>
                <a:ea typeface="Calibri" panose="020F0502020204030204" pitchFamily="34" charset="0"/>
              </a:rPr>
              <a:t>Romanos 15:13 ¡Que el Dios de la esperanza los llene de todo gozo y paz en la fe, para que rebosen de esperanza por el poder del Espíritu Santo! </a:t>
            </a:r>
            <a:endParaRPr lang="en-US" sz="1800" dirty="0">
              <a:effectLst/>
              <a:latin typeface="Calibri" panose="020F0502020204030204" pitchFamily="34" charset="0"/>
              <a:ea typeface="Calibri" panose="020F0502020204030204" pitchFamily="34" charset="0"/>
            </a:endParaRPr>
          </a:p>
          <a:p>
            <a:pPr marL="0" marR="0" indent="0">
              <a:buFontTx/>
              <a:buNone/>
            </a:pPr>
            <a:endParaRPr dirty="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267" name="Google Shape;267;g269c93b3448_0_1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265"/>
        <p:cNvGrpSpPr/>
        <p:nvPr/>
      </p:nvGrpSpPr>
      <p:grpSpPr>
        <a:xfrm>
          <a:off x="0" y="0"/>
          <a:ext cx="0" cy="0"/>
          <a:chOff x="0" y="0"/>
          <a:chExt cx="0" cy="0"/>
        </a:xfrm>
      </p:grpSpPr>
      <p:sp>
        <p:nvSpPr>
          <p:cNvPr id="266" name="Google Shape;266;g269c93b3448_0_1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342900" marR="0" lvl="0" indent="-342900">
              <a:buFont typeface="Symbol" panose="05050102010706020507" pitchFamily="2" charset="2"/>
              <a:buChar char=""/>
            </a:pPr>
            <a:r>
              <a:rPr lang="es-ES" sz="1800" dirty="0">
                <a:effectLst/>
                <a:latin typeface="Calibri" panose="020F0502020204030204" pitchFamily="34" charset="0"/>
                <a:ea typeface="Calibri" panose="020F0502020204030204" pitchFamily="34" charset="0"/>
              </a:rPr>
              <a:t>1 Corintios 1:4 Siempre doy gracias a mi Dios por ustedes y por la gracia que él les ha dado en Cristo Jesús. </a:t>
            </a:r>
            <a:endParaRPr lang="en-US" sz="1800" dirty="0">
              <a:effectLst/>
              <a:latin typeface="Calibri" panose="020F0502020204030204" pitchFamily="34" charset="0"/>
              <a:ea typeface="Calibri" panose="020F0502020204030204" pitchFamily="34" charset="0"/>
            </a:endParaRPr>
          </a:p>
          <a:p>
            <a:pPr marL="0" marR="0" indent="0">
              <a:buFontTx/>
              <a:buNone/>
            </a:pPr>
            <a:endParaRPr dirty="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267" name="Google Shape;267;g269c93b3448_0_1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265"/>
        <p:cNvGrpSpPr/>
        <p:nvPr/>
      </p:nvGrpSpPr>
      <p:grpSpPr>
        <a:xfrm>
          <a:off x="0" y="0"/>
          <a:ext cx="0" cy="0"/>
          <a:chOff x="0" y="0"/>
          <a:chExt cx="0" cy="0"/>
        </a:xfrm>
      </p:grpSpPr>
      <p:sp>
        <p:nvSpPr>
          <p:cNvPr id="266" name="Google Shape;266;g269c93b3448_0_1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342900" marR="0" lvl="0" indent="-342900">
              <a:buFont typeface="Symbol" panose="05050102010706020507" pitchFamily="2" charset="2"/>
              <a:buChar char=""/>
            </a:pPr>
            <a:r>
              <a:rPr lang="es-ES" sz="1800" dirty="0">
                <a:effectLst/>
                <a:latin typeface="Calibri" panose="020F0502020204030204" pitchFamily="34" charset="0"/>
                <a:ea typeface="Calibri" panose="020F0502020204030204" pitchFamily="34" charset="0"/>
              </a:rPr>
              <a:t>Efesios 1:16-18 No ceso de dar gracias por ustedes al recordarlos en mis oraciones, para que el Dios de nuestro Señor Jesucristo, el Padre de gloria, les dé espíritu de sabiduría y de revelación en el conocimiento de él. Pido también que Dios les dé la luz necesaria para que sepan cuál es la esperanza a la cual los ha llamado, cuáles son las riquezas de la gloria de su herencia en los santos. </a:t>
            </a:r>
            <a:endParaRPr lang="en-US" sz="1800" dirty="0">
              <a:effectLst/>
              <a:latin typeface="Calibri" panose="020F0502020204030204" pitchFamily="34" charset="0"/>
              <a:ea typeface="Calibri" panose="020F0502020204030204" pitchFamily="34" charset="0"/>
            </a:endParaRPr>
          </a:p>
          <a:p>
            <a:pPr marL="0" marR="0" indent="0">
              <a:buFontTx/>
              <a:buNone/>
            </a:pPr>
            <a:endParaRPr dirty="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267" name="Google Shape;267;g269c93b3448_0_1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265"/>
        <p:cNvGrpSpPr/>
        <p:nvPr/>
      </p:nvGrpSpPr>
      <p:grpSpPr>
        <a:xfrm>
          <a:off x="0" y="0"/>
          <a:ext cx="0" cy="0"/>
          <a:chOff x="0" y="0"/>
          <a:chExt cx="0" cy="0"/>
        </a:xfrm>
      </p:grpSpPr>
      <p:sp>
        <p:nvSpPr>
          <p:cNvPr id="266" name="Google Shape;266;g269c93b3448_0_1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342900" marR="0" lvl="0" indent="-342900">
              <a:buFont typeface="Symbol" panose="05050102010706020507" pitchFamily="2" charset="2"/>
              <a:buChar char=""/>
            </a:pPr>
            <a:r>
              <a:rPr lang="es-ES" sz="1800" dirty="0">
                <a:effectLst/>
                <a:latin typeface="Calibri" panose="020F0502020204030204" pitchFamily="34" charset="0"/>
                <a:ea typeface="Calibri" panose="020F0502020204030204" pitchFamily="34" charset="0"/>
              </a:rPr>
              <a:t>Filipenses 1:3-4 Doy gracias a mi Dios cada vez que me acuerdo de ustedes. En todas mis oraciones siempre ruego con gozo por todos ustedes. </a:t>
            </a:r>
            <a:endParaRPr lang="en-US" sz="1800" dirty="0">
              <a:effectLst/>
              <a:latin typeface="Calibri" panose="020F0502020204030204" pitchFamily="34" charset="0"/>
              <a:ea typeface="Calibri" panose="020F0502020204030204" pitchFamily="34" charset="0"/>
            </a:endParaRPr>
          </a:p>
          <a:p>
            <a:pPr marL="0" marR="0" indent="0">
              <a:buFontTx/>
              <a:buNone/>
            </a:pPr>
            <a:endParaRPr dirty="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267" name="Google Shape;267;g269c93b3448_0_1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28"/>
        <p:cNvGrpSpPr/>
        <p:nvPr/>
      </p:nvGrpSpPr>
      <p:grpSpPr>
        <a:xfrm>
          <a:off x="0" y="0"/>
          <a:ext cx="0" cy="0"/>
          <a:chOff x="0" y="0"/>
          <a:chExt cx="0" cy="0"/>
        </a:xfrm>
      </p:grpSpPr>
      <p:sp>
        <p:nvSpPr>
          <p:cNvPr id="129" name="Google Shape;129;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indent="0">
              <a:buFontTx/>
              <a:buNone/>
            </a:pPr>
            <a:r>
              <a:rPr lang="es-ES" sz="1800" b="1" dirty="0">
                <a:solidFill>
                  <a:srgbClr val="000000"/>
                </a:solidFill>
                <a:effectLst/>
                <a:latin typeface="Calibri" panose="020F0502020204030204" pitchFamily="34" charset="0"/>
                <a:ea typeface="Calibri" panose="020F0502020204030204" pitchFamily="34" charset="0"/>
              </a:rPr>
              <a:t>OBJECTIVOS DE LA CLASE </a:t>
            </a:r>
            <a:endParaRPr lang="en-US" sz="1800" dirty="0">
              <a:effectLst/>
              <a:latin typeface="Calibri" panose="020F0502020204030204" pitchFamily="34" charset="0"/>
              <a:ea typeface="Calibri" panose="020F0502020204030204" pitchFamily="34" charset="0"/>
            </a:endParaRPr>
          </a:p>
          <a:p>
            <a:pPr marL="0" marR="0" indent="0">
              <a:buFontTx/>
              <a:buNone/>
            </a:pPr>
            <a:r>
              <a:rPr lang="es-ES" sz="1800" i="1" dirty="0">
                <a:solidFill>
                  <a:srgbClr val="00B050"/>
                </a:solidFill>
                <a:effectLst/>
                <a:latin typeface="Calibri" panose="020F0502020204030204" pitchFamily="34" charset="0"/>
                <a:ea typeface="Calibri" panose="020F0502020204030204" pitchFamily="34" charset="0"/>
              </a:rPr>
              <a:t>Presente los tres objetivos principales de la lección. Invite a los estudiantes a tomar notas y a tener sus Biblias listas. </a:t>
            </a:r>
            <a:endParaRPr lang="es-ES" sz="1800" i="1" dirty="0">
              <a:solidFill>
                <a:srgbClr val="00B050"/>
              </a:solidFill>
              <a:effectLst/>
              <a:latin typeface="Calibri" panose="020F0502020204030204" pitchFamily="34" charset="0"/>
              <a:ea typeface="Calibri" panose="020F0502020204030204" pitchFamily="34" charset="0"/>
            </a:endParaRPr>
          </a:p>
          <a:p>
            <a:pPr marL="0" marR="0" indent="0">
              <a:buFontTx/>
              <a:buNone/>
            </a:pPr>
            <a:endParaRPr lang="en-US" sz="1800" dirty="0">
              <a:effectLst/>
              <a:latin typeface="Calibri" panose="020F0502020204030204" pitchFamily="34" charset="0"/>
              <a:ea typeface="Calibri" panose="020F0502020204030204" pitchFamily="34" charset="0"/>
            </a:endParaRPr>
          </a:p>
          <a:p>
            <a:pPr marL="0" marR="0" indent="0">
              <a:buFontTx/>
              <a:buNone/>
            </a:pPr>
            <a:r>
              <a:rPr lang="es-ES" sz="1800" dirty="0">
                <a:solidFill>
                  <a:srgbClr val="000000"/>
                </a:solidFill>
                <a:effectLst/>
                <a:latin typeface="Calibri" panose="020F0502020204030204" pitchFamily="34" charset="0"/>
                <a:ea typeface="Calibri" panose="020F0502020204030204" pitchFamily="34" charset="0"/>
              </a:rPr>
              <a:t>En la lección hoy día, nuestro objetivo es: </a:t>
            </a:r>
            <a:endParaRPr lang="en-US" sz="1800" dirty="0">
              <a:effectLst/>
              <a:latin typeface="Calibri" panose="020F0502020204030204" pitchFamily="34" charset="0"/>
              <a:ea typeface="Calibri" panose="020F0502020204030204" pitchFamily="34" charset="0"/>
            </a:endParaRPr>
          </a:p>
          <a:p>
            <a:pPr marL="0" marR="0" indent="0">
              <a:buFontTx/>
              <a:buNone/>
            </a:pPr>
            <a:r>
              <a:rPr lang="es-ES" sz="1800" dirty="0">
                <a:solidFill>
                  <a:srgbClr val="000000"/>
                </a:solidFill>
                <a:effectLst/>
                <a:latin typeface="Calibri" panose="020F0502020204030204" pitchFamily="34" charset="0"/>
                <a:ea typeface="Calibri" panose="020F0502020204030204" pitchFamily="34" charset="0"/>
              </a:rPr>
              <a:t>1. Analizar y aplicar la historia de Lucas 11:1-13 utilizando el método de las 4C. </a:t>
            </a:r>
            <a:endParaRPr lang="en-US" sz="1800" dirty="0">
              <a:effectLst/>
              <a:latin typeface="Calibri" panose="020F0502020204030204" pitchFamily="34" charset="0"/>
              <a:ea typeface="Calibri" panose="020F0502020204030204" pitchFamily="34" charset="0"/>
            </a:endParaRPr>
          </a:p>
          <a:p>
            <a:pPr marL="0" marR="1270" indent="0">
              <a:lnSpc>
                <a:spcPct val="103000"/>
              </a:lnSpc>
              <a:spcAft>
                <a:spcPts val="50"/>
              </a:spcAft>
              <a:buFontTx/>
              <a:buNone/>
            </a:pPr>
            <a:r>
              <a:rPr lang="es-ES" sz="1800" dirty="0">
                <a:solidFill>
                  <a:srgbClr val="000000"/>
                </a:solidFill>
                <a:effectLst/>
                <a:latin typeface="Calibri" panose="020F0502020204030204" pitchFamily="34" charset="0"/>
                <a:ea typeface="Calibri" panose="020F0502020204030204" pitchFamily="34" charset="0"/>
              </a:rPr>
              <a:t>2. Describir el hábito de un discípulo: Orar con y por otros. </a:t>
            </a:r>
            <a:endParaRPr lang="en-US" sz="1800" dirty="0">
              <a:effectLst/>
              <a:latin typeface="Calibri" panose="020F0502020204030204" pitchFamily="34" charset="0"/>
              <a:ea typeface="Calibri" panose="020F0502020204030204" pitchFamily="34" charset="0"/>
            </a:endParaRPr>
          </a:p>
          <a:p>
            <a:pPr marL="0" marR="1270" indent="0">
              <a:lnSpc>
                <a:spcPct val="103000"/>
              </a:lnSpc>
              <a:spcAft>
                <a:spcPts val="50"/>
              </a:spcAft>
              <a:buFontTx/>
              <a:buNone/>
            </a:pPr>
            <a:r>
              <a:rPr lang="es-ES" sz="1800" dirty="0">
                <a:solidFill>
                  <a:srgbClr val="000000"/>
                </a:solidFill>
                <a:effectLst/>
                <a:latin typeface="Calibri" panose="020F0502020204030204" pitchFamily="34" charset="0"/>
                <a:ea typeface="Calibri" panose="020F0502020204030204" pitchFamily="34" charset="0"/>
              </a:rPr>
              <a:t>3. Analizar las oraciones de Pablo. </a:t>
            </a:r>
            <a:endParaRPr lang="en-US" sz="1800" dirty="0">
              <a:effectLst/>
              <a:latin typeface="Calibri" panose="020F0502020204030204" pitchFamily="34" charset="0"/>
              <a:ea typeface="Calibri" panose="020F0502020204030204" pitchFamily="34" charset="0"/>
            </a:endParaRPr>
          </a:p>
          <a:p>
            <a:pPr marL="0" marR="0" indent="0">
              <a:buFontTx/>
              <a:buNone/>
            </a:pPr>
            <a:endParaRPr lang="en-US" dirty="0"/>
          </a:p>
        </p:txBody>
      </p:sp>
      <p:sp>
        <p:nvSpPr>
          <p:cNvPr id="130" name="Google Shape;130;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265"/>
        <p:cNvGrpSpPr/>
        <p:nvPr/>
      </p:nvGrpSpPr>
      <p:grpSpPr>
        <a:xfrm>
          <a:off x="0" y="0"/>
          <a:ext cx="0" cy="0"/>
          <a:chOff x="0" y="0"/>
          <a:chExt cx="0" cy="0"/>
        </a:xfrm>
      </p:grpSpPr>
      <p:sp>
        <p:nvSpPr>
          <p:cNvPr id="266" name="Google Shape;266;g269c93b3448_0_1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342900" marR="0" lvl="0" indent="-342900">
              <a:buFont typeface="Symbol" panose="05050102010706020507" pitchFamily="2" charset="2"/>
              <a:buChar char=""/>
            </a:pPr>
            <a:r>
              <a:rPr lang="es-ES" sz="1800" dirty="0">
                <a:effectLst/>
                <a:latin typeface="Calibri" panose="020F0502020204030204" pitchFamily="34" charset="0"/>
                <a:ea typeface="Calibri" panose="020F0502020204030204" pitchFamily="34" charset="0"/>
              </a:rPr>
              <a:t>Filipenses 1:9-11 Y esto le pido en oración: que el amor de ustedes abunde aún más y más en ciencia y en todo conocimiento, para que aprueben lo mejor, a fin de que sean sinceros e irreprensibles para el día de Cristo, llenos de los frutos de justicia que vienen por medio de Jesucristo, para gloria y alabanza de Dios. </a:t>
            </a:r>
            <a:endParaRPr lang="en-US" sz="1800" dirty="0">
              <a:effectLst/>
              <a:latin typeface="Calibri" panose="020F0502020204030204" pitchFamily="34" charset="0"/>
              <a:ea typeface="Calibri" panose="020F0502020204030204" pitchFamily="34" charset="0"/>
            </a:endParaRPr>
          </a:p>
          <a:p>
            <a:pPr marL="0" marR="0" indent="0">
              <a:buFontTx/>
              <a:buNone/>
            </a:pPr>
            <a:endParaRPr dirty="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267" name="Google Shape;267;g269c93b3448_0_1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265"/>
        <p:cNvGrpSpPr/>
        <p:nvPr/>
      </p:nvGrpSpPr>
      <p:grpSpPr>
        <a:xfrm>
          <a:off x="0" y="0"/>
          <a:ext cx="0" cy="0"/>
          <a:chOff x="0" y="0"/>
          <a:chExt cx="0" cy="0"/>
        </a:xfrm>
      </p:grpSpPr>
      <p:sp>
        <p:nvSpPr>
          <p:cNvPr id="266" name="Google Shape;266;g269c93b3448_0_1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342900" marR="0" lvl="0" indent="-342900">
              <a:buFont typeface="Symbol" panose="05050102010706020507" pitchFamily="2" charset="2"/>
              <a:buChar char=""/>
            </a:pPr>
            <a:r>
              <a:rPr lang="es-ES" sz="1800" dirty="0">
                <a:effectLst/>
                <a:latin typeface="Calibri" panose="020F0502020204030204" pitchFamily="34" charset="0"/>
                <a:ea typeface="Calibri" panose="020F0502020204030204" pitchFamily="34" charset="0"/>
              </a:rPr>
              <a:t>Colosenses 1:3 Siempre que oramos por ustedes, damos gracias a Dios, el Padre de nuestro Señor Jesucristo, </a:t>
            </a:r>
            <a:endParaRPr lang="en-US" sz="1800" dirty="0">
              <a:effectLst/>
              <a:latin typeface="Calibri" panose="020F0502020204030204" pitchFamily="34" charset="0"/>
              <a:ea typeface="Calibri" panose="020F0502020204030204" pitchFamily="34" charset="0"/>
            </a:endParaRPr>
          </a:p>
          <a:p>
            <a:pPr marL="0" marR="0" indent="0">
              <a:buFontTx/>
              <a:buNone/>
            </a:pPr>
            <a:endParaRPr dirty="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267" name="Google Shape;267;g269c93b3448_0_1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265"/>
        <p:cNvGrpSpPr/>
        <p:nvPr/>
      </p:nvGrpSpPr>
      <p:grpSpPr>
        <a:xfrm>
          <a:off x="0" y="0"/>
          <a:ext cx="0" cy="0"/>
          <a:chOff x="0" y="0"/>
          <a:chExt cx="0" cy="0"/>
        </a:xfrm>
      </p:grpSpPr>
      <p:sp>
        <p:nvSpPr>
          <p:cNvPr id="266" name="Google Shape;266;g269c93b3448_0_1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342900" marR="0" lvl="0" indent="-342900">
              <a:buFont typeface="Symbol" panose="05050102010706020507" pitchFamily="2" charset="2"/>
              <a:buChar char=""/>
            </a:pPr>
            <a:r>
              <a:rPr lang="es-ES" sz="1800" dirty="0">
                <a:effectLst/>
                <a:latin typeface="Calibri" panose="020F0502020204030204" pitchFamily="34" charset="0"/>
                <a:ea typeface="Calibri" panose="020F0502020204030204" pitchFamily="34" charset="0"/>
              </a:rPr>
              <a:t>1 Tesalonicenses 1:2-3 Siempre damos gracias a Dios por todos ustedes, y los tenemos presentes en nuestras oraciones. Constantemente lo recordamos delante de nuestro Dios y Padre por sus actos de fe; por su trabajo, que es fruto de su amor, y por su sufrida esperanza en nuestro Señor Jesucristo. </a:t>
            </a:r>
            <a:endParaRPr lang="en-US" sz="1800" dirty="0">
              <a:effectLst/>
              <a:latin typeface="Calibri" panose="020F0502020204030204" pitchFamily="34" charset="0"/>
              <a:ea typeface="Calibri" panose="020F0502020204030204" pitchFamily="34" charset="0"/>
            </a:endParaRPr>
          </a:p>
          <a:p>
            <a:pPr marL="0" marR="0" indent="0">
              <a:buFontTx/>
              <a:buNone/>
            </a:pPr>
            <a:endParaRPr dirty="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267" name="Google Shape;267;g269c93b3448_0_1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64"/>
        <p:cNvGrpSpPr/>
        <p:nvPr/>
      </p:nvGrpSpPr>
      <p:grpSpPr>
        <a:xfrm>
          <a:off x="0" y="0"/>
          <a:ext cx="0" cy="0"/>
          <a:chOff x="0" y="0"/>
          <a:chExt cx="0" cy="0"/>
        </a:xfrm>
      </p:grpSpPr>
      <p:sp>
        <p:nvSpPr>
          <p:cNvPr id="165" name="Google Shape;165;g2bbbfad2734_0_3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indent="0">
              <a:buFontTx/>
              <a:buNone/>
            </a:pPr>
            <a:r>
              <a:rPr lang="es-ES" sz="1800" dirty="0">
                <a:effectLst/>
                <a:latin typeface="Calibri" panose="020F0502020204030204" pitchFamily="34" charset="0"/>
                <a:ea typeface="Calibri" panose="020F0502020204030204" pitchFamily="34" charset="0"/>
              </a:rPr>
              <a:t>3. Considerando las oraciones de Pablo en la Palabra inspirada de Dios, ¿cómo deberíamos orar también nosotros como discípulos? </a:t>
            </a:r>
            <a:r>
              <a:rPr lang="es-ES" sz="1800" i="1" dirty="0">
                <a:solidFill>
                  <a:srgbClr val="00B050"/>
                </a:solidFill>
                <a:effectLst/>
                <a:latin typeface="Calibri" panose="020F0502020204030204" pitchFamily="34" charset="0"/>
                <a:ea typeface="Calibri" panose="020F0502020204030204" pitchFamily="34" charset="0"/>
              </a:rPr>
              <a:t>Permite que los estudiantes contest</a:t>
            </a:r>
            <a:r>
              <a:rPr lang="es-CO" altLang="es-ES" sz="1800" i="1" dirty="0">
                <a:solidFill>
                  <a:srgbClr val="00B050"/>
                </a:solidFill>
                <a:effectLst/>
                <a:latin typeface="Calibri" panose="020F0502020204030204" pitchFamily="34" charset="0"/>
                <a:ea typeface="Calibri" panose="020F0502020204030204" pitchFamily="34" charset="0"/>
              </a:rPr>
              <a:t>e</a:t>
            </a:r>
            <a:r>
              <a:rPr lang="es-ES" sz="1800" i="1" dirty="0">
                <a:solidFill>
                  <a:srgbClr val="00B050"/>
                </a:solidFill>
                <a:effectLst/>
                <a:latin typeface="Calibri" panose="020F0502020204030204" pitchFamily="34" charset="0"/>
                <a:ea typeface="Calibri" panose="020F0502020204030204" pitchFamily="34" charset="0"/>
              </a:rPr>
              <a:t>n. </a:t>
            </a:r>
            <a:endParaRPr lang="es-ES" sz="1800" i="1" dirty="0">
              <a:solidFill>
                <a:srgbClr val="00B050"/>
              </a:solidFill>
              <a:effectLst/>
              <a:latin typeface="Calibri" panose="020F0502020204030204" pitchFamily="34" charset="0"/>
              <a:ea typeface="Calibri" panose="020F0502020204030204" pitchFamily="34" charset="0"/>
            </a:endParaRPr>
          </a:p>
          <a:p>
            <a:pPr marL="0" marR="0" indent="0">
              <a:buFontTx/>
              <a:buNone/>
            </a:pPr>
            <a:endParaRPr lang="en-US" sz="1800" dirty="0">
              <a:effectLst/>
              <a:latin typeface="Calibri" panose="020F0502020204030204" pitchFamily="34" charset="0"/>
              <a:ea typeface="Calibri" panose="020F0502020204030204" pitchFamily="34" charset="0"/>
            </a:endParaRPr>
          </a:p>
          <a:p>
            <a:pPr marL="285750" marR="0" lvl="0" indent="-285750"/>
            <a:r>
              <a:rPr lang="es-ES" sz="1800" dirty="0">
                <a:effectLst/>
                <a:latin typeface="Calibri" panose="020F0502020204030204" pitchFamily="34" charset="0"/>
                <a:ea typeface="Calibri" panose="020F0502020204030204" pitchFamily="34" charset="0"/>
              </a:rPr>
              <a:t>Las oraciones de Pablo fueron serias, contantes (nota cuantas veces Pablo dice cosas como “siempre” y “constantemente”) y casi siempre específicas sobre el crecimiento espiritual en los demás o para agradecer a Dios por las bendiciones espirituales que vio en los demás. </a:t>
            </a:r>
            <a:endParaRPr lang="en-US" sz="1800" dirty="0">
              <a:effectLst/>
              <a:latin typeface="Calibri" panose="020F0502020204030204" pitchFamily="34" charset="0"/>
              <a:ea typeface="Calibri" panose="020F0502020204030204" pitchFamily="34" charset="0"/>
            </a:endParaRPr>
          </a:p>
          <a:p>
            <a:pPr marL="285750" marR="0" lvl="0" indent="-285750"/>
            <a:r>
              <a:rPr lang="es-ES" sz="1800" dirty="0">
                <a:effectLst/>
                <a:latin typeface="Calibri" panose="020F0502020204030204" pitchFamily="34" charset="0"/>
                <a:ea typeface="Calibri" panose="020F0502020204030204" pitchFamily="34" charset="0"/>
              </a:rPr>
              <a:t>Que nuestras oraciones por lo</a:t>
            </a:r>
            <a:r>
              <a:rPr lang="es-CO" altLang="es-ES" sz="1800" dirty="0">
                <a:effectLst/>
                <a:latin typeface="Calibri" panose="020F0502020204030204" pitchFamily="34" charset="0"/>
                <a:ea typeface="Calibri" panose="020F0502020204030204" pitchFamily="34" charset="0"/>
              </a:rPr>
              <a:t>s</a:t>
            </a:r>
            <a:r>
              <a:rPr lang="es-ES" sz="1800" dirty="0">
                <a:effectLst/>
                <a:latin typeface="Calibri" panose="020F0502020204030204" pitchFamily="34" charset="0"/>
                <a:ea typeface="Calibri" panose="020F0502020204030204" pitchFamily="34" charset="0"/>
              </a:rPr>
              <a:t> demás sean serias, constantes y espiritualmente enfocadas. </a:t>
            </a:r>
            <a:endParaRPr lang="en-US" sz="1800" dirty="0">
              <a:effectLst/>
              <a:latin typeface="Calibri" panose="020F0502020204030204" pitchFamily="34" charset="0"/>
              <a:ea typeface="Calibri" panose="020F0502020204030204" pitchFamily="34" charset="0"/>
            </a:endParaRPr>
          </a:p>
          <a:p>
            <a:pPr marL="0" lvl="0" indent="0" algn="l" rtl="0">
              <a:lnSpc>
                <a:spcPct val="108000"/>
              </a:lnSpc>
              <a:spcBef>
                <a:spcPts val="1000"/>
              </a:spcBef>
              <a:spcAft>
                <a:spcPts val="1000"/>
              </a:spcAft>
              <a:buSzPts val="1100"/>
              <a:buNone/>
            </a:pPr>
            <a:endParaRPr b="1" dirty="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166" name="Google Shape;166;g2bbbfad2734_0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496"/>
        <p:cNvGrpSpPr/>
        <p:nvPr/>
      </p:nvGrpSpPr>
      <p:grpSpPr>
        <a:xfrm>
          <a:off x="0" y="0"/>
          <a:ext cx="0" cy="0"/>
          <a:chOff x="0" y="0"/>
          <a:chExt cx="0" cy="0"/>
        </a:xfrm>
      </p:grpSpPr>
      <p:sp>
        <p:nvSpPr>
          <p:cNvPr id="497" name="Google Shape;497;g2b5a1eaf5a7_0_41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indent="0">
              <a:buFontTx/>
              <a:buNone/>
            </a:pPr>
            <a:r>
              <a:rPr lang="es-ES" sz="1800" dirty="0">
                <a:effectLst/>
                <a:latin typeface="Calibri" panose="020F0502020204030204" pitchFamily="34" charset="0"/>
                <a:ea typeface="Calibri" panose="020F0502020204030204" pitchFamily="34" charset="0"/>
              </a:rPr>
              <a:t>1. Ver el siguiente video breve de instrucción: </a:t>
            </a:r>
            <a:r>
              <a:rPr lang="es-ES" sz="1800" u="sng" dirty="0">
                <a:solidFill>
                  <a:srgbClr val="0000FF"/>
                </a:solidFill>
                <a:effectLst/>
                <a:latin typeface="Calibri" panose="020F0502020204030204" pitchFamily="34" charset="0"/>
                <a:ea typeface="Calibri" panose="020F0502020204030204" pitchFamily="34" charset="0"/>
                <a:hlinkClick r:id="rId3"/>
              </a:rPr>
              <a:t>https://www.youtube.com/watch?v=DzD-qWaNmyo</a:t>
            </a:r>
            <a:r>
              <a:rPr lang="es-ES" sz="1800" dirty="0">
                <a:effectLst/>
                <a:latin typeface="Calibri" panose="020F0502020204030204" pitchFamily="34" charset="0"/>
                <a:ea typeface="Calibri" panose="020F0502020204030204" pitchFamily="34" charset="0"/>
              </a:rPr>
              <a:t> </a:t>
            </a:r>
            <a:endParaRPr lang="en-US" sz="1800" dirty="0">
              <a:effectLst/>
              <a:latin typeface="Calibri" panose="020F0502020204030204" pitchFamily="34" charset="0"/>
              <a:ea typeface="Calibri" panose="020F0502020204030204" pitchFamily="34" charset="0"/>
            </a:endParaRPr>
          </a:p>
          <a:p>
            <a:pPr marL="0" marR="0" indent="0">
              <a:buFontTx/>
              <a:buNone/>
            </a:pPr>
            <a:r>
              <a:rPr lang="es-ES" sz="1800" dirty="0">
                <a:effectLst/>
                <a:latin typeface="Calibri" panose="020F0502020204030204" pitchFamily="34" charset="0"/>
                <a:ea typeface="Calibri" panose="020F0502020204030204" pitchFamily="34" charset="0"/>
              </a:rPr>
              <a:t>2. Leer en sus Biblias la historia de Lucas 10:38-42. </a:t>
            </a:r>
            <a:endParaRPr lang="en-US" sz="1800" dirty="0">
              <a:effectLst/>
              <a:latin typeface="Calibri" panose="020F0502020204030204" pitchFamily="34" charset="0"/>
              <a:ea typeface="Calibri" panose="020F0502020204030204" pitchFamily="34" charset="0"/>
            </a:endParaRPr>
          </a:p>
          <a:p>
            <a:pPr marL="0" marR="0" indent="0">
              <a:buFontTx/>
              <a:buNone/>
            </a:pPr>
            <a:r>
              <a:rPr lang="es-ES" sz="1800" dirty="0">
                <a:effectLst/>
                <a:latin typeface="Calibri" panose="020F0502020204030204" pitchFamily="34" charset="0"/>
                <a:ea typeface="Calibri" panose="020F0502020204030204" pitchFamily="34" charset="0"/>
              </a:rPr>
              <a:t>3. Reflexionar y responder: </a:t>
            </a:r>
            <a:endParaRPr lang="en-US" sz="1800" dirty="0">
              <a:effectLst/>
              <a:latin typeface="Calibri" panose="020F0502020204030204" pitchFamily="34" charset="0"/>
              <a:ea typeface="Calibri" panose="020F0502020204030204" pitchFamily="34" charset="0"/>
            </a:endParaRPr>
          </a:p>
          <a:p>
            <a:pPr marL="0" marR="0" indent="0">
              <a:buFontTx/>
              <a:buNone/>
            </a:pPr>
            <a:r>
              <a:rPr lang="es-ES" sz="1800" dirty="0">
                <a:effectLst/>
                <a:latin typeface="Calibri" panose="020F0502020204030204" pitchFamily="34" charset="0"/>
                <a:ea typeface="Calibri" panose="020F0502020204030204" pitchFamily="34" charset="0"/>
              </a:rPr>
              <a:t>A. Según Jesús, ¿qué estaba haciendo mal Marta? </a:t>
            </a:r>
            <a:endParaRPr lang="en-US" sz="1800" dirty="0">
              <a:effectLst/>
              <a:latin typeface="Calibri" panose="020F0502020204030204" pitchFamily="34" charset="0"/>
              <a:ea typeface="Calibri" panose="020F0502020204030204" pitchFamily="34" charset="0"/>
            </a:endParaRPr>
          </a:p>
          <a:p>
            <a:pPr marL="0" marR="0" indent="0">
              <a:buFontTx/>
              <a:buNone/>
            </a:pPr>
            <a:r>
              <a:rPr lang="es-ES" sz="1800" dirty="0">
                <a:effectLst/>
                <a:latin typeface="Calibri" panose="020F0502020204030204" pitchFamily="34" charset="0"/>
                <a:ea typeface="Calibri" panose="020F0502020204030204" pitchFamily="34" charset="0"/>
              </a:rPr>
              <a:t>B. ¿Qué hizo María en la historia?</a:t>
            </a:r>
            <a:endParaRPr lang="en-US" sz="1800" dirty="0">
              <a:effectLst/>
              <a:latin typeface="Calibri" panose="020F0502020204030204" pitchFamily="34" charset="0"/>
              <a:ea typeface="Calibri" panose="020F0502020204030204" pitchFamily="34" charset="0"/>
            </a:endParaRPr>
          </a:p>
          <a:p>
            <a:pPr marL="0" marR="0" indent="0">
              <a:buFontTx/>
              <a:buNone/>
            </a:pPr>
            <a:r>
              <a:rPr lang="es-ES" sz="1800" dirty="0">
                <a:effectLst/>
                <a:latin typeface="Calibri" panose="020F0502020204030204" pitchFamily="34" charset="0"/>
                <a:ea typeface="Calibri" panose="020F0502020204030204" pitchFamily="34" charset="0"/>
              </a:rPr>
              <a:t>C. ¿Por qué el hecho de que Jesús diga que hay “una sola cosa necesaria” es un consuelo para un discípulo de Jesús? </a:t>
            </a:r>
            <a:endParaRPr lang="en-US" sz="1800" dirty="0">
              <a:effectLst/>
              <a:latin typeface="Calibri" panose="020F0502020204030204" pitchFamily="34" charset="0"/>
              <a:ea typeface="Calibri" panose="020F0502020204030204" pitchFamily="34" charset="0"/>
            </a:endParaRPr>
          </a:p>
          <a:p>
            <a:pPr marL="914400" marR="1270" lvl="2" indent="-250825" algn="l" rtl="0">
              <a:lnSpc>
                <a:spcPct val="104000"/>
              </a:lnSpc>
              <a:spcBef>
                <a:spcPts val="0"/>
              </a:spcBef>
              <a:spcAft>
                <a:spcPts val="1000"/>
              </a:spcAft>
              <a:buClr>
                <a:schemeClr val="dk1"/>
              </a:buClr>
              <a:buSzPts val="1100"/>
              <a:buFont typeface="Calibri" panose="020F0502020204030204"/>
              <a:buAutoNum type="arabicPeriod"/>
            </a:pPr>
            <a:endParaRPr lang="en-US" dirty="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498" name="Google Shape;498;g2b5a1eaf5a7_0_4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506"/>
        <p:cNvGrpSpPr/>
        <p:nvPr/>
      </p:nvGrpSpPr>
      <p:grpSpPr>
        <a:xfrm>
          <a:off x="0" y="0"/>
          <a:ext cx="0" cy="0"/>
          <a:chOff x="0" y="0"/>
          <a:chExt cx="0" cy="0"/>
        </a:xfrm>
      </p:grpSpPr>
      <p:sp>
        <p:nvSpPr>
          <p:cNvPr id="507" name="Google Shape;507;g2adf2547317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indent="0">
              <a:buFontTx/>
              <a:buNone/>
            </a:pPr>
            <a:r>
              <a:rPr lang="es-ES" sz="1800" dirty="0">
                <a:effectLst/>
                <a:latin typeface="Calibri" panose="020F0502020204030204" pitchFamily="34" charset="0"/>
                <a:ea typeface="Calibri" panose="020F0502020204030204" pitchFamily="34" charset="0"/>
              </a:rPr>
              <a:t>2. Oración de clausura y despedida</a:t>
            </a:r>
            <a:endParaRPr lang="es-ES" sz="1800" dirty="0">
              <a:effectLst/>
              <a:latin typeface="Calibri" panose="020F0502020204030204" pitchFamily="34" charset="0"/>
              <a:ea typeface="Calibri" panose="020F0502020204030204" pitchFamily="34" charset="0"/>
            </a:endParaRPr>
          </a:p>
          <a:p>
            <a:pPr marL="0" marR="0" indent="0">
              <a:buFontTx/>
              <a:buNone/>
            </a:pPr>
            <a:endParaRPr lang="en-US" sz="1800" dirty="0">
              <a:effectLst/>
              <a:latin typeface="Calibri" panose="020F0502020204030204" pitchFamily="34" charset="0"/>
              <a:ea typeface="Calibri" panose="020F0502020204030204" pitchFamily="34" charset="0"/>
            </a:endParaRPr>
          </a:p>
          <a:p>
            <a:pPr marL="0" marR="0" indent="0">
              <a:buFontTx/>
              <a:buNone/>
            </a:pPr>
            <a:r>
              <a:rPr lang="es-ES" sz="1800" dirty="0">
                <a:effectLst/>
                <a:latin typeface="Calibri" panose="020F0502020204030204" pitchFamily="34" charset="0"/>
                <a:ea typeface="Calibri" panose="020F0502020204030204" pitchFamily="34" charset="0"/>
              </a:rPr>
              <a:t>Señor Dios, gracias por el tiempo que hemos pasado hoy en tu Palabra. Gracias por mostrarnos, a través de las Escrituras, cómo la oración es un regalo precioso que nos permite hablar contigo y confiar en tu amor y provisión. Te pedimos que nos ayudes a poner en práctica lo que hemos aprendido, que nuestras oraciones sean constantes y reflejen un corazón lleno de gratitud, amor y fe. Que, como Pablo, busquemos tu gloria en cada oración y recordemos orar por nuestros hermanos. </a:t>
            </a:r>
            <a:endParaRPr lang="en-US" sz="1800" dirty="0">
              <a:effectLst/>
              <a:latin typeface="Calibri" panose="020F0502020204030204" pitchFamily="34" charset="0"/>
              <a:ea typeface="Calibri" panose="020F0502020204030204" pitchFamily="34" charset="0"/>
            </a:endParaRPr>
          </a:p>
          <a:p>
            <a:pPr marL="0" marR="0" indent="0">
              <a:buFontTx/>
              <a:buNone/>
            </a:pPr>
            <a:r>
              <a:rPr lang="es-ES" sz="1800" dirty="0">
                <a:effectLst/>
                <a:latin typeface="Calibri" panose="020F0502020204030204" pitchFamily="34" charset="0"/>
                <a:ea typeface="Calibri" panose="020F0502020204030204" pitchFamily="34" charset="0"/>
              </a:rPr>
              <a:t> </a:t>
            </a:r>
            <a:endParaRPr lang="en-US" sz="1800" dirty="0">
              <a:effectLst/>
              <a:latin typeface="Calibri" panose="020F0502020204030204" pitchFamily="34" charset="0"/>
              <a:ea typeface="Calibri" panose="020F0502020204030204" pitchFamily="34" charset="0"/>
            </a:endParaRPr>
          </a:p>
          <a:p>
            <a:pPr marL="0" marR="0" indent="0">
              <a:buFontTx/>
              <a:buNone/>
            </a:pPr>
            <a:r>
              <a:rPr lang="es-ES" sz="1800" dirty="0">
                <a:effectLst/>
                <a:latin typeface="Calibri" panose="020F0502020204030204" pitchFamily="34" charset="0"/>
                <a:ea typeface="Calibri" panose="020F0502020204030204" pitchFamily="34" charset="0"/>
              </a:rPr>
              <a:t>Padre, fortalece nuestra relación contigo y ayúdanos a ser luz para los demás a través de nuestras oraciones. Deseamos orar sin cesar, y confiamos que tú escuchas y respondes conforme a tu perfecta voluntad. Guard</a:t>
            </a:r>
            <a:r>
              <a:rPr lang="es-CO" altLang="es-ES" sz="1800" dirty="0">
                <a:effectLst/>
                <a:latin typeface="Calibri" panose="020F0502020204030204" pitchFamily="34" charset="0"/>
                <a:ea typeface="Calibri" panose="020F0502020204030204" pitchFamily="34" charset="0"/>
              </a:rPr>
              <a:t>a</a:t>
            </a:r>
            <a:r>
              <a:rPr lang="es-ES" sz="1800" dirty="0">
                <a:effectLst/>
                <a:latin typeface="Calibri" panose="020F0502020204030204" pitchFamily="34" charset="0"/>
                <a:ea typeface="Calibri" panose="020F0502020204030204" pitchFamily="34" charset="0"/>
              </a:rPr>
              <a:t> y bendice a cada persona aquí presente, y permítenos seguir creciendo juntos en el conocimiento y amor de Cristo nuestro Salvador. En el nombre de Jesús oremos. Amén. </a:t>
            </a:r>
            <a:endParaRPr lang="en-US" sz="1800" dirty="0">
              <a:effectLst/>
              <a:latin typeface="Calibri" panose="020F0502020204030204" pitchFamily="34" charset="0"/>
              <a:ea typeface="Calibri" panose="020F0502020204030204" pitchFamily="34" charset="0"/>
            </a:endParaRPr>
          </a:p>
          <a:p>
            <a:pPr marL="0" marR="0" indent="0">
              <a:buFontTx/>
              <a:buNone/>
            </a:pPr>
            <a:endParaRPr lang="es-ES" sz="1800" dirty="0">
              <a:effectLst/>
              <a:latin typeface="Calibri" panose="020F0502020204030204" pitchFamily="34" charset="0"/>
              <a:ea typeface="Calibri" panose="020F0502020204030204" pitchFamily="34" charset="0"/>
            </a:endParaRPr>
          </a:p>
        </p:txBody>
      </p:sp>
      <p:sp>
        <p:nvSpPr>
          <p:cNvPr id="508" name="Google Shape;508;g2adf2547317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216"/>
        <p:cNvGrpSpPr/>
        <p:nvPr/>
      </p:nvGrpSpPr>
      <p:grpSpPr>
        <a:xfrm>
          <a:off x="0" y="0"/>
          <a:ext cx="0" cy="0"/>
          <a:chOff x="0" y="0"/>
          <a:chExt cx="0" cy="0"/>
        </a:xfrm>
      </p:grpSpPr>
      <p:sp>
        <p:nvSpPr>
          <p:cNvPr id="217" name="Google Shape;217;g26c0eec2cfd_0_22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indent="0">
              <a:buFontTx/>
              <a:buNone/>
            </a:pPr>
            <a:r>
              <a:rPr lang="es-ES" sz="1800" b="1" dirty="0">
                <a:effectLst/>
                <a:latin typeface="Calibri" panose="020F0502020204030204" pitchFamily="34" charset="0"/>
                <a:ea typeface="Calibri" panose="020F0502020204030204" pitchFamily="34" charset="0"/>
              </a:rPr>
              <a:t>CAPTAR </a:t>
            </a:r>
            <a:r>
              <a:rPr lang="es-ES" sz="1800" i="1" dirty="0">
                <a:solidFill>
                  <a:srgbClr val="00B050"/>
                </a:solidFill>
                <a:effectLst/>
                <a:latin typeface="Calibri" panose="020F0502020204030204" pitchFamily="34" charset="0"/>
                <a:ea typeface="Calibri" panose="020F0502020204030204" pitchFamily="34" charset="0"/>
              </a:rPr>
              <a:t>Este paso sirve como “gancho” para captar la atención y preparar el corazón para recibir el mensaje de Dios. </a:t>
            </a:r>
            <a:endParaRPr lang="es-ES" sz="1800" i="1" dirty="0">
              <a:solidFill>
                <a:srgbClr val="00B050"/>
              </a:solidFill>
              <a:effectLst/>
              <a:latin typeface="Calibri" panose="020F0502020204030204" pitchFamily="34" charset="0"/>
              <a:ea typeface="Calibri" panose="020F0502020204030204" pitchFamily="34" charset="0"/>
            </a:endParaRPr>
          </a:p>
          <a:p>
            <a:pPr marL="0" marR="0" indent="0">
              <a:buFontTx/>
              <a:buNone/>
            </a:pPr>
            <a:endParaRPr lang="es-ES" sz="1800" i="1" dirty="0">
              <a:solidFill>
                <a:srgbClr val="00B050"/>
              </a:solidFill>
              <a:effectLst/>
              <a:latin typeface="Calibri" panose="020F0502020204030204" pitchFamily="34" charset="0"/>
              <a:ea typeface="Calibri" panose="020F0502020204030204" pitchFamily="34" charset="0"/>
            </a:endParaRPr>
          </a:p>
          <a:p>
            <a:pPr marL="342900" marR="0" lvl="0" indent="-342900">
              <a:buFont typeface="Symbol" panose="05050102010706020507" pitchFamily="2" charset="2"/>
              <a:buChar char=""/>
            </a:pPr>
            <a:r>
              <a:rPr lang="es-ES" sz="1100" b="1" dirty="0">
                <a:effectLst/>
                <a:latin typeface="Calibri" panose="020F0502020204030204" pitchFamily="34" charset="0"/>
                <a:ea typeface="Calibri" panose="020F0502020204030204" pitchFamily="34" charset="0"/>
              </a:rPr>
              <a:t>Según el video ¿cuáles son los beneficios y bendiciones de orar por y con los demás?  </a:t>
            </a:r>
            <a:r>
              <a:rPr lang="es-ES" sz="1100" i="1" dirty="0">
                <a:solidFill>
                  <a:srgbClr val="00B050"/>
                </a:solidFill>
                <a:effectLst/>
                <a:latin typeface="Calibri" panose="020F0502020204030204" pitchFamily="34" charset="0"/>
                <a:ea typeface="Calibri" panose="020F0502020204030204" pitchFamily="34" charset="0"/>
              </a:rPr>
              <a:t>Permite que los estudiantes contestan. </a:t>
            </a:r>
            <a:endParaRPr lang="en-US" sz="1100" dirty="0">
              <a:effectLst/>
              <a:latin typeface="Calibri" panose="020F0502020204030204" pitchFamily="34" charset="0"/>
              <a:ea typeface="Calibri" panose="020F0502020204030204" pitchFamily="34" charset="0"/>
            </a:endParaRPr>
          </a:p>
          <a:p>
            <a:pPr marL="742950" marR="0" lvl="1" indent="-285750">
              <a:buFont typeface="Courier New" panose="02070309020205020404" pitchFamily="49" charset="0"/>
              <a:buChar char="o"/>
            </a:pPr>
            <a:r>
              <a:rPr lang="es-ES" sz="1100" dirty="0">
                <a:effectLst/>
                <a:latin typeface="Calibri" panose="020F0502020204030204" pitchFamily="34" charset="0"/>
                <a:ea typeface="Calibri" panose="020F0502020204030204" pitchFamily="34" charset="0"/>
              </a:rPr>
              <a:t>Mientras vivimos como discípulos que quieren hacer discípulos de otros, oramos para que Dios obre en ellos a través de la Palabra. </a:t>
            </a:r>
            <a:endParaRPr lang="en-US" sz="1100" dirty="0">
              <a:effectLst/>
              <a:latin typeface="Calibri" panose="020F0502020204030204" pitchFamily="34" charset="0"/>
              <a:ea typeface="Calibri" panose="020F0502020204030204" pitchFamily="34" charset="0"/>
            </a:endParaRPr>
          </a:p>
          <a:p>
            <a:pPr marL="742950" marR="0" lvl="1" indent="-285750">
              <a:buFont typeface="Courier New" panose="02070309020205020404" pitchFamily="49" charset="0"/>
              <a:buChar char="o"/>
            </a:pPr>
            <a:r>
              <a:rPr lang="es-ES" sz="1100" dirty="0">
                <a:effectLst/>
                <a:latin typeface="Calibri" panose="020F0502020204030204" pitchFamily="34" charset="0"/>
                <a:ea typeface="Calibri" panose="020F0502020204030204" pitchFamily="34" charset="0"/>
              </a:rPr>
              <a:t>Orar por y con otros también puede abrir puertas para compartir el Evangelio. El Evangelio se puede compartir a través de una oración que expresa verdades bíblicas de que somos salvos solo por el trabajo de Jesús y por medio de la fe. </a:t>
            </a:r>
            <a:endParaRPr lang="en-US" sz="1100" dirty="0">
              <a:effectLst/>
              <a:latin typeface="Calibri" panose="020F0502020204030204" pitchFamily="34" charset="0"/>
              <a:ea typeface="Calibri" panose="020F0502020204030204" pitchFamily="34" charset="0"/>
            </a:endParaRPr>
          </a:p>
          <a:p>
            <a:pPr marL="742950" marR="0" lvl="1" indent="-285750">
              <a:buFont typeface="Courier New" panose="02070309020205020404" pitchFamily="49" charset="0"/>
              <a:buChar char="o"/>
            </a:pPr>
            <a:r>
              <a:rPr lang="es-ES" sz="1100" dirty="0">
                <a:effectLst/>
                <a:latin typeface="Calibri" panose="020F0502020204030204" pitchFamily="34" charset="0"/>
                <a:ea typeface="Calibri" panose="020F0502020204030204" pitchFamily="34" charset="0"/>
              </a:rPr>
              <a:t>Ser un ejemplo de oración como el hábito de un discípulo para aquellos que son nuevos en la fe. </a:t>
            </a:r>
            <a:endParaRPr lang="en-US" sz="1100" dirty="0">
              <a:effectLst/>
              <a:latin typeface="Calibri" panose="020F0502020204030204" pitchFamily="34" charset="0"/>
              <a:ea typeface="Calibri" panose="020F0502020204030204" pitchFamily="34" charset="0"/>
            </a:endParaRPr>
          </a:p>
          <a:p>
            <a:pPr marL="0" marR="0" indent="0">
              <a:buFontTx/>
              <a:buNone/>
            </a:pPr>
            <a:endParaRPr lang="es-ES" sz="1800" i="1" dirty="0">
              <a:solidFill>
                <a:srgbClr val="00B050"/>
              </a:solidFill>
              <a:effectLst/>
              <a:latin typeface="Calibri" panose="020F0502020204030204" pitchFamily="34" charset="0"/>
              <a:ea typeface="Calibri" panose="020F0502020204030204" pitchFamily="34" charset="0"/>
            </a:endParaRPr>
          </a:p>
          <a:p>
            <a:pPr marL="0" marR="171450" lvl="0" indent="0" algn="l" rtl="0">
              <a:lnSpc>
                <a:spcPct val="100000"/>
              </a:lnSpc>
              <a:spcBef>
                <a:spcPts val="1000"/>
              </a:spcBef>
              <a:spcAft>
                <a:spcPts val="600"/>
              </a:spcAft>
              <a:buSzPts val="1100"/>
              <a:buNone/>
            </a:pPr>
            <a:endParaRPr b="1" dirty="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218" name="Google Shape;218;g26c0eec2cfd_0_2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226"/>
        <p:cNvGrpSpPr/>
        <p:nvPr/>
      </p:nvGrpSpPr>
      <p:grpSpPr>
        <a:xfrm>
          <a:off x="0" y="0"/>
          <a:ext cx="0" cy="0"/>
          <a:chOff x="0" y="0"/>
          <a:chExt cx="0" cy="0"/>
        </a:xfrm>
      </p:grpSpPr>
      <p:sp>
        <p:nvSpPr>
          <p:cNvPr id="227" name="Google Shape;227;g26c0eec2cfd_0_23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indent="0">
              <a:buFontTx/>
              <a:buNone/>
            </a:pPr>
            <a:r>
              <a:rPr lang="es-ES" sz="1800" b="1" dirty="0">
                <a:effectLst/>
                <a:latin typeface="Calibri" panose="020F0502020204030204" pitchFamily="34" charset="0"/>
                <a:ea typeface="Calibri" panose="020F0502020204030204" pitchFamily="34" charset="0"/>
              </a:rPr>
              <a:t>CONTAR</a:t>
            </a:r>
            <a:r>
              <a:rPr lang="es-ES" sz="1800" dirty="0">
                <a:effectLst/>
                <a:latin typeface="Calibri" panose="020F0502020204030204" pitchFamily="34" charset="0"/>
                <a:ea typeface="Calibri" panose="020F0502020204030204" pitchFamily="34" charset="0"/>
              </a:rPr>
              <a:t> </a:t>
            </a:r>
            <a:r>
              <a:rPr lang="es-ES" sz="1800" i="1" dirty="0">
                <a:solidFill>
                  <a:srgbClr val="00B050"/>
                </a:solidFill>
                <a:effectLst/>
                <a:latin typeface="Calibri" panose="020F0502020204030204" pitchFamily="34" charset="0"/>
                <a:ea typeface="Calibri" panose="020F0502020204030204" pitchFamily="34" charset="0"/>
              </a:rPr>
              <a:t>Se puede leer directamente la historia en la Biblia o narrarla con palabras propias. </a:t>
            </a:r>
            <a:endParaRPr lang="en-US" sz="1800" dirty="0">
              <a:effectLst/>
              <a:latin typeface="Calibri" panose="020F0502020204030204" pitchFamily="34" charset="0"/>
              <a:ea typeface="Calibri" panose="020F0502020204030204" pitchFamily="34" charset="0"/>
            </a:endParaRPr>
          </a:p>
          <a:p>
            <a:pPr marL="0" marR="0" indent="0">
              <a:buFontTx/>
              <a:buNone/>
            </a:pPr>
            <a:r>
              <a:rPr lang="es-ES" sz="1800" dirty="0">
                <a:effectLst/>
                <a:latin typeface="Calibri" panose="020F0502020204030204" pitchFamily="34" charset="0"/>
                <a:ea typeface="Calibri" panose="020F0502020204030204" pitchFamily="34" charset="0"/>
              </a:rPr>
              <a:t> </a:t>
            </a:r>
            <a:endParaRPr lang="en-US" sz="1800" dirty="0">
              <a:effectLst/>
              <a:latin typeface="Calibri" panose="020F0502020204030204" pitchFamily="34" charset="0"/>
              <a:ea typeface="Calibri" panose="020F0502020204030204" pitchFamily="34" charset="0"/>
            </a:endParaRPr>
          </a:p>
          <a:p>
            <a:pPr marL="0" marR="0" indent="0">
              <a:buFontTx/>
              <a:buNone/>
            </a:pPr>
            <a:r>
              <a:rPr lang="es-ES" sz="1800" i="1" dirty="0">
                <a:effectLst/>
                <a:latin typeface="Calibri" panose="020F0502020204030204" pitchFamily="34" charset="0"/>
                <a:ea typeface="Calibri" panose="020F0502020204030204" pitchFamily="34" charset="0"/>
              </a:rPr>
              <a:t>Lucas 11:1-13</a:t>
            </a:r>
            <a:endParaRPr lang="en-US" sz="1800" dirty="0">
              <a:effectLst/>
              <a:latin typeface="Calibri" panose="020F0502020204030204" pitchFamily="34" charset="0"/>
              <a:ea typeface="Calibri" panose="020F0502020204030204" pitchFamily="34" charset="0"/>
            </a:endParaRPr>
          </a:p>
          <a:p>
            <a:pPr marL="0" marR="0" indent="0">
              <a:buFontTx/>
              <a:buNone/>
            </a:pPr>
            <a:r>
              <a:rPr lang="es-ES" sz="1800" i="1" dirty="0">
                <a:solidFill>
                  <a:srgbClr val="000000"/>
                </a:solidFill>
                <a:effectLst/>
                <a:latin typeface="Segoe UI" panose="020B0502040204020203" pitchFamily="34" charset="0"/>
                <a:ea typeface="Calibri" panose="020F0502020204030204" pitchFamily="34" charset="0"/>
              </a:rPr>
              <a:t>En cierta ocasión, Jesús estaba orando en un lugar y, cuando terminó, uno de sus discípulos le dijo: «Señor, enséñanos a orar, así como Juan enseñó a sus discípulos.» </a:t>
            </a:r>
            <a:r>
              <a:rPr lang="es-ES" sz="1800" b="1" i="1" baseline="30000" dirty="0">
                <a:solidFill>
                  <a:srgbClr val="000000"/>
                </a:solidFill>
                <a:effectLst/>
                <a:latin typeface="Segoe UI" panose="020B0502040204020203" pitchFamily="34" charset="0"/>
                <a:ea typeface="Calibri" panose="020F0502020204030204" pitchFamily="34" charset="0"/>
              </a:rPr>
              <a:t>2 </a:t>
            </a:r>
            <a:r>
              <a:rPr lang="es-ES" sz="1800" i="1" dirty="0">
                <a:solidFill>
                  <a:srgbClr val="000000"/>
                </a:solidFill>
                <a:effectLst/>
                <a:latin typeface="Segoe UI" panose="020B0502040204020203" pitchFamily="34" charset="0"/>
                <a:ea typeface="Calibri" panose="020F0502020204030204" pitchFamily="34" charset="0"/>
              </a:rPr>
              <a:t>Jesús les dijo: «Cuando ustedes oren, digan: “Padre, santificado sea tu nombre. Venga tu reino. </a:t>
            </a:r>
            <a:r>
              <a:rPr lang="es-ES" sz="1800" b="1" i="1" baseline="30000" dirty="0">
                <a:solidFill>
                  <a:srgbClr val="000000"/>
                </a:solidFill>
                <a:effectLst/>
                <a:latin typeface="Segoe UI" panose="020B0502040204020203" pitchFamily="34" charset="0"/>
                <a:ea typeface="Calibri" panose="020F0502020204030204" pitchFamily="34" charset="0"/>
              </a:rPr>
              <a:t>3 </a:t>
            </a:r>
            <a:r>
              <a:rPr lang="es-ES" sz="1800" i="1" dirty="0">
                <a:solidFill>
                  <a:srgbClr val="000000"/>
                </a:solidFill>
                <a:effectLst/>
                <a:latin typeface="Segoe UI" panose="020B0502040204020203" pitchFamily="34" charset="0"/>
                <a:ea typeface="Calibri" panose="020F0502020204030204" pitchFamily="34" charset="0"/>
              </a:rPr>
              <a:t>El pan nuestro de cada día, dánoslo hoy.</a:t>
            </a:r>
            <a:r>
              <a:rPr lang="es-ES" sz="1800" b="1" i="1" baseline="30000" dirty="0">
                <a:solidFill>
                  <a:srgbClr val="000000"/>
                </a:solidFill>
                <a:effectLst/>
                <a:latin typeface="Segoe UI" panose="020B0502040204020203" pitchFamily="34" charset="0"/>
                <a:ea typeface="Calibri" panose="020F0502020204030204" pitchFamily="34" charset="0"/>
              </a:rPr>
              <a:t>4 </a:t>
            </a:r>
            <a:r>
              <a:rPr lang="es-ES" sz="1800" i="1" dirty="0">
                <a:solidFill>
                  <a:srgbClr val="000000"/>
                </a:solidFill>
                <a:effectLst/>
                <a:latin typeface="Segoe UI" panose="020B0502040204020203" pitchFamily="34" charset="0"/>
                <a:ea typeface="Calibri" panose="020F0502020204030204" pitchFamily="34" charset="0"/>
              </a:rPr>
              <a:t>Perdónanos nuestros pecados, porque también nosotros perdonamos a todos los que nos deben. Y no nos metas en tentación.”»</a:t>
            </a:r>
            <a:endParaRPr lang="en-US" sz="1800" dirty="0">
              <a:effectLst/>
              <a:latin typeface="Calibri" panose="020F0502020204030204" pitchFamily="34" charset="0"/>
              <a:ea typeface="Calibri" panose="020F0502020204030204" pitchFamily="34" charset="0"/>
            </a:endParaRPr>
          </a:p>
          <a:p>
            <a:pPr marL="0" marR="0" indent="0">
              <a:buFontTx/>
              <a:buNone/>
            </a:pPr>
            <a:r>
              <a:rPr lang="es-ES" sz="1800" i="1" dirty="0">
                <a:effectLst/>
                <a:latin typeface="Calibri" panose="020F0502020204030204" pitchFamily="34" charset="0"/>
                <a:ea typeface="Calibri" panose="020F0502020204030204" pitchFamily="34" charset="0"/>
              </a:rPr>
              <a:t> </a:t>
            </a:r>
            <a:endParaRPr lang="en-US" sz="1800" dirty="0">
              <a:effectLst/>
              <a:latin typeface="Calibri" panose="020F0502020204030204" pitchFamily="34" charset="0"/>
              <a:ea typeface="Calibri" panose="020F0502020204030204" pitchFamily="34" charset="0"/>
            </a:endParaRPr>
          </a:p>
          <a:p>
            <a:pPr marL="0" marR="0" indent="0">
              <a:buFontTx/>
              <a:buNone/>
            </a:pPr>
            <a:r>
              <a:rPr lang="es-ES" sz="1800" b="1" i="1" baseline="30000" dirty="0">
                <a:solidFill>
                  <a:srgbClr val="000000"/>
                </a:solidFill>
                <a:effectLst/>
                <a:latin typeface="Segoe UI" panose="020B0502040204020203" pitchFamily="34" charset="0"/>
                <a:ea typeface="Calibri" panose="020F0502020204030204" pitchFamily="34" charset="0"/>
              </a:rPr>
              <a:t>5 </a:t>
            </a:r>
            <a:r>
              <a:rPr lang="es-ES" sz="1800" i="1" dirty="0">
                <a:solidFill>
                  <a:srgbClr val="000000"/>
                </a:solidFill>
                <a:effectLst/>
                <a:latin typeface="Segoe UI" panose="020B0502040204020203" pitchFamily="34" charset="0"/>
                <a:ea typeface="Calibri" panose="020F0502020204030204" pitchFamily="34" charset="0"/>
              </a:rPr>
              <a:t>También les dijo: «¿Quién de ustedes, que tenga un amigo, va a verlo a medianoche y le dice: “Amigo, préstame tres panes, </a:t>
            </a:r>
            <a:r>
              <a:rPr lang="es-ES" sz="1800" b="1" i="1" baseline="30000" dirty="0">
                <a:solidFill>
                  <a:srgbClr val="000000"/>
                </a:solidFill>
                <a:effectLst/>
                <a:latin typeface="Segoe UI" panose="020B0502040204020203" pitchFamily="34" charset="0"/>
                <a:ea typeface="Calibri" panose="020F0502020204030204" pitchFamily="34" charset="0"/>
              </a:rPr>
              <a:t>6 </a:t>
            </a:r>
            <a:r>
              <a:rPr lang="es-ES" sz="1800" i="1" dirty="0">
                <a:solidFill>
                  <a:srgbClr val="000000"/>
                </a:solidFill>
                <a:effectLst/>
                <a:latin typeface="Segoe UI" panose="020B0502040204020203" pitchFamily="34" charset="0"/>
                <a:ea typeface="Calibri" panose="020F0502020204030204" pitchFamily="34" charset="0"/>
              </a:rPr>
              <a:t>porque un amigo mío ha venido a visitarme, y no tengo nada que ofrecerle”?  </a:t>
            </a:r>
            <a:r>
              <a:rPr lang="es-ES" sz="1800" b="1" i="1" baseline="30000" dirty="0">
                <a:solidFill>
                  <a:srgbClr val="000000"/>
                </a:solidFill>
                <a:effectLst/>
                <a:latin typeface="Segoe UI" panose="020B0502040204020203" pitchFamily="34" charset="0"/>
                <a:ea typeface="Calibri" panose="020F0502020204030204" pitchFamily="34" charset="0"/>
              </a:rPr>
              <a:t>7 </a:t>
            </a:r>
            <a:r>
              <a:rPr lang="es-ES" sz="1800" i="1" dirty="0">
                <a:solidFill>
                  <a:srgbClr val="000000"/>
                </a:solidFill>
                <a:effectLst/>
                <a:latin typeface="Segoe UI" panose="020B0502040204020203" pitchFamily="34" charset="0"/>
                <a:ea typeface="Calibri" panose="020F0502020204030204" pitchFamily="34" charset="0"/>
              </a:rPr>
              <a:t>Aquél responderá desde adentro y le dirá: “No me molestes. La puerta ya está cerrada, y mis niños están en la cama conmigo. No puedo levantarme para dártelos” </a:t>
            </a:r>
            <a:r>
              <a:rPr lang="es-ES" sz="1800" b="1" i="1" baseline="30000" dirty="0">
                <a:solidFill>
                  <a:srgbClr val="000000"/>
                </a:solidFill>
                <a:effectLst/>
                <a:latin typeface="Segoe UI" panose="020B0502040204020203" pitchFamily="34" charset="0"/>
                <a:ea typeface="Calibri" panose="020F0502020204030204" pitchFamily="34" charset="0"/>
              </a:rPr>
              <a:t>8 </a:t>
            </a:r>
            <a:r>
              <a:rPr lang="es-ES" sz="1800" i="1" dirty="0">
                <a:solidFill>
                  <a:srgbClr val="000000"/>
                </a:solidFill>
                <a:effectLst/>
                <a:latin typeface="Segoe UI" panose="020B0502040204020203" pitchFamily="34" charset="0"/>
                <a:ea typeface="Calibri" panose="020F0502020204030204" pitchFamily="34" charset="0"/>
              </a:rPr>
              <a:t>Yo les digo que, aunque no se levante a dárselos por ser su amigo, sí se levantará por su insistencia, y le dará todo lo que necesite. </a:t>
            </a:r>
            <a:r>
              <a:rPr lang="es-ES" sz="1800" b="1" i="1" baseline="30000" dirty="0">
                <a:solidFill>
                  <a:srgbClr val="000000"/>
                </a:solidFill>
                <a:effectLst/>
                <a:latin typeface="Segoe UI" panose="020B0502040204020203" pitchFamily="34" charset="0"/>
                <a:ea typeface="Calibri" panose="020F0502020204030204" pitchFamily="34" charset="0"/>
              </a:rPr>
              <a:t>9 </a:t>
            </a:r>
            <a:r>
              <a:rPr lang="es-ES" sz="1800" i="1" dirty="0">
                <a:solidFill>
                  <a:srgbClr val="000000"/>
                </a:solidFill>
                <a:effectLst/>
                <a:latin typeface="Segoe UI" panose="020B0502040204020203" pitchFamily="34" charset="0"/>
                <a:ea typeface="Calibri" panose="020F0502020204030204" pitchFamily="34" charset="0"/>
              </a:rPr>
              <a:t>Así que pidan, y se les dará. Busquen, y encontrarán. Llamen, y se les abrirá. </a:t>
            </a:r>
            <a:r>
              <a:rPr lang="es-ES" sz="1800" b="1" i="1" baseline="30000" dirty="0">
                <a:solidFill>
                  <a:srgbClr val="000000"/>
                </a:solidFill>
                <a:effectLst/>
                <a:latin typeface="Segoe UI" panose="020B0502040204020203" pitchFamily="34" charset="0"/>
                <a:ea typeface="Calibri" panose="020F0502020204030204" pitchFamily="34" charset="0"/>
              </a:rPr>
              <a:t>10 </a:t>
            </a:r>
            <a:r>
              <a:rPr lang="es-ES" sz="1800" i="1" dirty="0">
                <a:solidFill>
                  <a:srgbClr val="000000"/>
                </a:solidFill>
                <a:effectLst/>
                <a:latin typeface="Segoe UI" panose="020B0502040204020203" pitchFamily="34" charset="0"/>
                <a:ea typeface="Calibri" panose="020F0502020204030204" pitchFamily="34" charset="0"/>
              </a:rPr>
              <a:t>Porque todo aquel que pide, recibe; y el que busca, encuentra; y al que llama, se le abre. </a:t>
            </a:r>
            <a:r>
              <a:rPr lang="es-ES" sz="1800" b="1" i="1" baseline="30000" dirty="0">
                <a:solidFill>
                  <a:srgbClr val="000000"/>
                </a:solidFill>
                <a:effectLst/>
                <a:latin typeface="Segoe UI" panose="020B0502040204020203" pitchFamily="34" charset="0"/>
                <a:ea typeface="Calibri" panose="020F0502020204030204" pitchFamily="34" charset="0"/>
              </a:rPr>
              <a:t>11 </a:t>
            </a:r>
            <a:r>
              <a:rPr lang="es-ES" sz="1800" i="1" dirty="0">
                <a:solidFill>
                  <a:srgbClr val="000000"/>
                </a:solidFill>
                <a:effectLst/>
                <a:latin typeface="Segoe UI" panose="020B0502040204020203" pitchFamily="34" charset="0"/>
                <a:ea typeface="Calibri" panose="020F0502020204030204" pitchFamily="34" charset="0"/>
              </a:rPr>
              <a:t>¿Quién de ustedes, si su hijo le pide pan, le da una piedra? ¿O si le pide un pescado, en lugar del pescado le da una serpiente? </a:t>
            </a:r>
            <a:r>
              <a:rPr lang="es-ES" sz="1800" b="1" i="1" baseline="30000" dirty="0">
                <a:solidFill>
                  <a:srgbClr val="000000"/>
                </a:solidFill>
                <a:effectLst/>
                <a:latin typeface="Segoe UI" panose="020B0502040204020203" pitchFamily="34" charset="0"/>
                <a:ea typeface="Calibri" panose="020F0502020204030204" pitchFamily="34" charset="0"/>
              </a:rPr>
              <a:t>12 </a:t>
            </a:r>
            <a:r>
              <a:rPr lang="es-ES" sz="1800" i="1" dirty="0">
                <a:solidFill>
                  <a:srgbClr val="000000"/>
                </a:solidFill>
                <a:effectLst/>
                <a:latin typeface="Segoe UI" panose="020B0502040204020203" pitchFamily="34" charset="0"/>
                <a:ea typeface="Calibri" panose="020F0502020204030204" pitchFamily="34" charset="0"/>
              </a:rPr>
              <a:t>¿O si le pide un huevo, le da un escorpión? </a:t>
            </a:r>
            <a:r>
              <a:rPr lang="es-ES" sz="1800" b="1" i="1" baseline="30000" dirty="0">
                <a:solidFill>
                  <a:srgbClr val="000000"/>
                </a:solidFill>
                <a:effectLst/>
                <a:latin typeface="Segoe UI" panose="020B0502040204020203" pitchFamily="34" charset="0"/>
                <a:ea typeface="Calibri" panose="020F0502020204030204" pitchFamily="34" charset="0"/>
              </a:rPr>
              <a:t>13 </a:t>
            </a:r>
            <a:r>
              <a:rPr lang="es-ES" sz="1800" i="1" dirty="0">
                <a:solidFill>
                  <a:srgbClr val="000000"/>
                </a:solidFill>
                <a:effectLst/>
                <a:latin typeface="Segoe UI" panose="020B0502040204020203" pitchFamily="34" charset="0"/>
                <a:ea typeface="Calibri" panose="020F0502020204030204" pitchFamily="34" charset="0"/>
              </a:rPr>
              <a:t>Pues si ustedes, que son malos, saben dar cosas buenas a sus hijos, ¡cuánto más el Padre celestial dará el Espíritu Santo a quienes se lo pidan!»</a:t>
            </a:r>
            <a:endParaRPr lang="en-US" sz="1800" dirty="0">
              <a:effectLst/>
              <a:latin typeface="Calibri" panose="020F0502020204030204" pitchFamily="34" charset="0"/>
              <a:ea typeface="Calibri" panose="020F0502020204030204" pitchFamily="34" charset="0"/>
            </a:endParaRPr>
          </a:p>
          <a:p>
            <a:pPr marL="0" marR="0" indent="0">
              <a:buFontTx/>
              <a:buNone/>
            </a:pPr>
            <a:endParaRPr lang="en-US" sz="1800" dirty="0">
              <a:effectLst/>
              <a:latin typeface="Calibri" panose="020F0502020204030204" pitchFamily="34" charset="0"/>
              <a:ea typeface="Calibri" panose="020F0502020204030204" pitchFamily="34" charset="0"/>
            </a:endParaRPr>
          </a:p>
        </p:txBody>
      </p:sp>
      <p:sp>
        <p:nvSpPr>
          <p:cNvPr id="228" name="Google Shape;228;g26c0eec2cfd_0_2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226"/>
        <p:cNvGrpSpPr/>
        <p:nvPr/>
      </p:nvGrpSpPr>
      <p:grpSpPr>
        <a:xfrm>
          <a:off x="0" y="0"/>
          <a:ext cx="0" cy="0"/>
          <a:chOff x="0" y="0"/>
          <a:chExt cx="0" cy="0"/>
        </a:xfrm>
      </p:grpSpPr>
      <p:sp>
        <p:nvSpPr>
          <p:cNvPr id="227" name="Google Shape;227;g26c0eec2cfd_0_23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Tx/>
              <a:buNone/>
              <a:defRPr/>
            </a:pPr>
            <a:r>
              <a:rPr lang="es-ES" sz="1800" b="1" dirty="0">
                <a:effectLst/>
                <a:latin typeface="Calibri" panose="020F0502020204030204" pitchFamily="34" charset="0"/>
                <a:ea typeface="Calibri" panose="020F0502020204030204" pitchFamily="34" charset="0"/>
              </a:rPr>
              <a:t>CONSIDERAR</a:t>
            </a:r>
            <a:r>
              <a:rPr lang="es-ES" sz="1800" dirty="0">
                <a:effectLst/>
                <a:latin typeface="Calibri" panose="020F0502020204030204" pitchFamily="34" charset="0"/>
                <a:ea typeface="Calibri" panose="020F0502020204030204" pitchFamily="34" charset="0"/>
              </a:rPr>
              <a:t> </a:t>
            </a:r>
            <a:r>
              <a:rPr lang="es-ES" sz="1800" i="1" dirty="0">
                <a:solidFill>
                  <a:srgbClr val="00B050"/>
                </a:solidFill>
                <a:effectLst/>
                <a:latin typeface="Calibri" panose="020F0502020204030204" pitchFamily="34" charset="0"/>
                <a:ea typeface="Calibri" panose="020F0502020204030204" pitchFamily="34" charset="0"/>
              </a:rPr>
              <a:t>Seis preguntas para repasar los suceso</a:t>
            </a:r>
            <a:r>
              <a:rPr lang="es-CO" altLang="es-ES" sz="1800" i="1" dirty="0">
                <a:solidFill>
                  <a:srgbClr val="00B050"/>
                </a:solidFill>
                <a:effectLst/>
                <a:latin typeface="Calibri" panose="020F0502020204030204" pitchFamily="34" charset="0"/>
                <a:ea typeface="Calibri" panose="020F0502020204030204" pitchFamily="34" charset="0"/>
              </a:rPr>
              <a:t>s</a:t>
            </a:r>
            <a:r>
              <a:rPr lang="es-ES" sz="1800" i="1" dirty="0">
                <a:solidFill>
                  <a:srgbClr val="00B050"/>
                </a:solidFill>
                <a:effectLst/>
                <a:latin typeface="Calibri" panose="020F0502020204030204" pitchFamily="34" charset="0"/>
                <a:ea typeface="Calibri" panose="020F0502020204030204" pitchFamily="34" charset="0"/>
              </a:rPr>
              <a:t>, detalles y contexto de la historia: Este paso nos da la base de conocimiento para que la apliquemos bien. </a:t>
            </a:r>
            <a:endParaRPr lang="en-US" sz="1800" dirty="0">
              <a:effectLst/>
              <a:latin typeface="Calibri" panose="020F0502020204030204" pitchFamily="34" charset="0"/>
              <a:ea typeface="Calibri" panose="020F0502020204030204" pitchFamily="34" charset="0"/>
            </a:endParaRPr>
          </a:p>
          <a:p>
            <a:pPr marL="0" marR="0" indent="0">
              <a:buFontTx/>
              <a:buNone/>
            </a:pPr>
            <a:endParaRPr b="1" dirty="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228" name="Google Shape;228;g26c0eec2cfd_0_2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248"/>
        <p:cNvGrpSpPr/>
        <p:nvPr/>
      </p:nvGrpSpPr>
      <p:grpSpPr>
        <a:xfrm>
          <a:off x="0" y="0"/>
          <a:ext cx="0" cy="0"/>
          <a:chOff x="0" y="0"/>
          <a:chExt cx="0" cy="0"/>
        </a:xfrm>
      </p:grpSpPr>
      <p:sp>
        <p:nvSpPr>
          <p:cNvPr id="249" name="Google Shape;249;p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buFontTx/>
              <a:buNone/>
            </a:pPr>
            <a:r>
              <a:rPr lang="es-ES" sz="1100" b="1" dirty="0">
                <a:effectLst/>
                <a:latin typeface="Calibri" panose="020F0502020204030204" pitchFamily="34" charset="0"/>
                <a:ea typeface="Calibri" panose="020F0502020204030204" pitchFamily="34" charset="0"/>
              </a:rPr>
              <a:t>¿Quiénes son los personajes de esta historia? </a:t>
            </a:r>
            <a:endParaRPr lang="en-US" sz="1100" b="1" dirty="0">
              <a:effectLst/>
              <a:latin typeface="Calibri" panose="020F0502020204030204" pitchFamily="34" charset="0"/>
              <a:ea typeface="Calibri" panose="020F0502020204030204" pitchFamily="34" charset="0"/>
            </a:endParaRPr>
          </a:p>
          <a:p>
            <a:pPr marL="0" marR="0" lvl="0" indent="0">
              <a:buFontTx/>
              <a:buNone/>
            </a:pPr>
            <a:endParaRPr lang="en-US" sz="1100" b="1" dirty="0">
              <a:effectLst/>
              <a:latin typeface="Calibri" panose="020F0502020204030204" pitchFamily="34" charset="0"/>
              <a:ea typeface="Calibri" panose="020F0502020204030204" pitchFamily="34" charset="0"/>
            </a:endParaRPr>
          </a:p>
          <a:p>
            <a:pPr marL="285750" marR="0" lvl="0" indent="-285750"/>
            <a:r>
              <a:rPr lang="es-ES" sz="1800" dirty="0">
                <a:effectLst/>
                <a:latin typeface="Calibri" panose="020F0502020204030204" pitchFamily="34" charset="0"/>
                <a:ea typeface="Calibri" panose="020F0502020204030204" pitchFamily="34" charset="0"/>
              </a:rPr>
              <a:t>V.1 Jesús y sus discípulos. </a:t>
            </a:r>
            <a:endParaRPr lang="en-US" sz="1800" dirty="0">
              <a:effectLst/>
              <a:latin typeface="Calibri" panose="020F0502020204030204" pitchFamily="34" charset="0"/>
              <a:ea typeface="Calibri" panose="020F0502020204030204" pitchFamily="34" charset="0"/>
            </a:endParaRPr>
          </a:p>
          <a:p>
            <a:pPr marL="285750" marR="0" lvl="0" indent="-285750"/>
            <a:r>
              <a:rPr lang="es-ES" sz="1800" dirty="0">
                <a:effectLst/>
                <a:latin typeface="Calibri" panose="020F0502020204030204" pitchFamily="34" charset="0"/>
                <a:ea typeface="Calibri" panose="020F0502020204030204" pitchFamily="34" charset="0"/>
              </a:rPr>
              <a:t>V.1 Se menciona Juan el bautista y sus discípulos</a:t>
            </a:r>
            <a:endParaRPr lang="en-US" sz="1800" dirty="0">
              <a:effectLst/>
              <a:latin typeface="Calibri" panose="020F0502020204030204" pitchFamily="34" charset="0"/>
              <a:ea typeface="Calibri" panose="020F0502020204030204" pitchFamily="34" charset="0"/>
            </a:endParaRPr>
          </a:p>
          <a:p>
            <a:pPr marL="285750" marR="0" lvl="0" indent="-285750"/>
            <a:r>
              <a:rPr lang="es-ES" sz="1800" dirty="0">
                <a:effectLst/>
                <a:latin typeface="Calibri" panose="020F0502020204030204" pitchFamily="34" charset="0"/>
                <a:ea typeface="Calibri" panose="020F0502020204030204" pitchFamily="34" charset="0"/>
              </a:rPr>
              <a:t>V.2 Dios Padre</a:t>
            </a:r>
            <a:endParaRPr lang="en-US" sz="1800" dirty="0">
              <a:effectLst/>
              <a:latin typeface="Calibri" panose="020F0502020204030204" pitchFamily="34" charset="0"/>
              <a:ea typeface="Calibri" panose="020F0502020204030204" pitchFamily="34" charset="0"/>
            </a:endParaRPr>
          </a:p>
          <a:p>
            <a:pPr marL="285750" marR="0" lvl="0" indent="-285750"/>
            <a:r>
              <a:rPr lang="es-ES" sz="1800" dirty="0">
                <a:effectLst/>
                <a:latin typeface="Calibri" panose="020F0502020204030204" pitchFamily="34" charset="0"/>
                <a:ea typeface="Calibri" panose="020F0502020204030204" pitchFamily="34" charset="0"/>
              </a:rPr>
              <a:t>V.5 El amigo en el ejemplo de Jesús</a:t>
            </a:r>
            <a:endParaRPr lang="en-US" sz="1800" dirty="0">
              <a:effectLst/>
              <a:latin typeface="Calibri" panose="020F0502020204030204" pitchFamily="34" charset="0"/>
              <a:ea typeface="Calibri" panose="020F0502020204030204" pitchFamily="34" charset="0"/>
            </a:endParaRPr>
          </a:p>
          <a:p>
            <a:pPr marL="285750" marR="0" lvl="0" indent="-285750"/>
            <a:r>
              <a:rPr lang="es-ES" sz="1800" dirty="0">
                <a:effectLst/>
                <a:latin typeface="Calibri" panose="020F0502020204030204" pitchFamily="34" charset="0"/>
                <a:ea typeface="Calibri" panose="020F0502020204030204" pitchFamily="34" charset="0"/>
              </a:rPr>
              <a:t>V.13 El Espíritu Santo</a:t>
            </a:r>
            <a:endParaRPr lang="en-US" sz="1800" dirty="0">
              <a:effectLst/>
              <a:latin typeface="Calibri" panose="020F0502020204030204" pitchFamily="34" charset="0"/>
              <a:ea typeface="Calibri" panose="020F0502020204030204" pitchFamily="34" charset="0"/>
            </a:endParaRPr>
          </a:p>
          <a:p>
            <a:pPr marL="0" marR="0" lvl="0" indent="0">
              <a:buFontTx/>
              <a:buNone/>
            </a:pPr>
            <a:endParaRPr dirty="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250" name="Google Shape;250;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260"/>
        <p:cNvGrpSpPr/>
        <p:nvPr/>
      </p:nvGrpSpPr>
      <p:grpSpPr>
        <a:xfrm>
          <a:off x="0" y="0"/>
          <a:ext cx="0" cy="0"/>
          <a:chOff x="0" y="0"/>
          <a:chExt cx="0" cy="0"/>
        </a:xfrm>
      </p:grpSpPr>
      <p:sp>
        <p:nvSpPr>
          <p:cNvPr id="261" name="Google Shape;261;p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buFontTx/>
              <a:buNone/>
            </a:pPr>
            <a:r>
              <a:rPr lang="es-ES" sz="1100" b="1" dirty="0">
                <a:effectLst/>
                <a:latin typeface="Calibri" panose="020F0502020204030204" pitchFamily="34" charset="0"/>
                <a:ea typeface="Calibri" panose="020F0502020204030204" pitchFamily="34" charset="0"/>
              </a:rPr>
              <a:t>¿Cuáles son los objetos de esta historia? </a:t>
            </a:r>
            <a:endParaRPr lang="en-US" sz="1100" b="1" dirty="0">
              <a:effectLst/>
              <a:latin typeface="Calibri" panose="020F0502020204030204" pitchFamily="34" charset="0"/>
              <a:ea typeface="Calibri" panose="020F0502020204030204" pitchFamily="34" charset="0"/>
            </a:endParaRPr>
          </a:p>
          <a:p>
            <a:pPr marL="0" marR="0" lvl="0" indent="0">
              <a:buFontTx/>
              <a:buNone/>
            </a:pPr>
            <a:endParaRPr lang="en-US" sz="1100" b="1" dirty="0">
              <a:effectLst/>
              <a:latin typeface="Calibri" panose="020F0502020204030204" pitchFamily="34" charset="0"/>
              <a:ea typeface="Calibri" panose="020F0502020204030204" pitchFamily="34" charset="0"/>
            </a:endParaRPr>
          </a:p>
          <a:p>
            <a:pPr marL="285750" marR="0" lvl="0" indent="-285750"/>
            <a:r>
              <a:rPr lang="es-ES" sz="1800" dirty="0">
                <a:effectLst/>
                <a:latin typeface="Calibri" panose="020F0502020204030204" pitchFamily="34" charset="0"/>
                <a:ea typeface="Calibri" panose="020F0502020204030204" pitchFamily="34" charset="0"/>
              </a:rPr>
              <a:t>V.3 “El pan nuestro de cada día”</a:t>
            </a:r>
            <a:endParaRPr lang="en-US" sz="1800" dirty="0">
              <a:effectLst/>
              <a:latin typeface="Calibri" panose="020F0502020204030204" pitchFamily="34" charset="0"/>
              <a:ea typeface="Calibri" panose="020F0502020204030204" pitchFamily="34" charset="0"/>
            </a:endParaRPr>
          </a:p>
          <a:p>
            <a:pPr marL="285750" marR="0" lvl="0" indent="-285750"/>
            <a:r>
              <a:rPr lang="es-ES" sz="1800" dirty="0">
                <a:effectLst/>
                <a:latin typeface="Calibri" panose="020F0502020204030204" pitchFamily="34" charset="0"/>
                <a:ea typeface="Calibri" panose="020F0502020204030204" pitchFamily="34" charset="0"/>
              </a:rPr>
              <a:t>V.5 Los 3 panes en el ejemplo de Jesús: “Amigo, préstame tres panes.”</a:t>
            </a:r>
            <a:endParaRPr lang="en-US" sz="1800" dirty="0">
              <a:effectLst/>
              <a:latin typeface="Calibri" panose="020F0502020204030204" pitchFamily="34" charset="0"/>
              <a:ea typeface="Calibri" panose="020F0502020204030204" pitchFamily="34" charset="0"/>
            </a:endParaRPr>
          </a:p>
          <a:p>
            <a:pPr marL="285750" marR="0" lvl="0" indent="-285750"/>
            <a:r>
              <a:rPr lang="es-ES" sz="1800" dirty="0">
                <a:effectLst/>
                <a:latin typeface="Calibri" panose="020F0502020204030204" pitchFamily="34" charset="0"/>
                <a:ea typeface="Calibri" panose="020F0502020204030204" pitchFamily="34" charset="0"/>
              </a:rPr>
              <a:t>V.11 Una piedra: “¿Si su hijo le pide pan, le da una piedra?”</a:t>
            </a:r>
            <a:endParaRPr lang="en-US" sz="1800" dirty="0">
              <a:effectLst/>
              <a:latin typeface="Calibri" panose="020F0502020204030204" pitchFamily="34" charset="0"/>
              <a:ea typeface="Calibri" panose="020F0502020204030204" pitchFamily="34" charset="0"/>
            </a:endParaRPr>
          </a:p>
          <a:p>
            <a:pPr marL="285750" marR="0" lvl="0" indent="-285750"/>
            <a:r>
              <a:rPr lang="es-ES" sz="1800" dirty="0">
                <a:effectLst/>
                <a:latin typeface="Calibri" panose="020F0502020204030204" pitchFamily="34" charset="0"/>
                <a:ea typeface="Calibri" panose="020F0502020204030204" pitchFamily="34" charset="0"/>
              </a:rPr>
              <a:t>V. 11 Un pescado y una serpiente. “¿O si le pide un pescado, le da una serpiente?” </a:t>
            </a:r>
            <a:endParaRPr lang="en-US" sz="1800" dirty="0">
              <a:effectLst/>
              <a:latin typeface="Calibri" panose="020F0502020204030204" pitchFamily="34" charset="0"/>
              <a:ea typeface="Calibri" panose="020F0502020204030204" pitchFamily="34" charset="0"/>
            </a:endParaRPr>
          </a:p>
          <a:p>
            <a:pPr marL="285750" marR="0" lvl="0" indent="-285750"/>
            <a:r>
              <a:rPr lang="es-ES" sz="1800" dirty="0">
                <a:effectLst/>
                <a:latin typeface="Calibri" panose="020F0502020204030204" pitchFamily="34" charset="0"/>
                <a:ea typeface="Calibri" panose="020F0502020204030204" pitchFamily="34" charset="0"/>
              </a:rPr>
              <a:t>V.12 Un huevo y un escorpión. “¿O si le pide un huevo, le da un escorpión?”</a:t>
            </a:r>
            <a:endParaRPr lang="en-US" sz="1800" dirty="0">
              <a:effectLst/>
              <a:latin typeface="Calibri" panose="020F0502020204030204" pitchFamily="34" charset="0"/>
              <a:ea typeface="Calibri" panose="020F0502020204030204" pitchFamily="34" charset="0"/>
            </a:endParaRPr>
          </a:p>
          <a:p>
            <a:pPr marL="0" marR="171450" lvl="0" indent="0" algn="l" rtl="0">
              <a:lnSpc>
                <a:spcPct val="100000"/>
              </a:lnSpc>
              <a:spcBef>
                <a:spcPts val="1000"/>
              </a:spcBef>
              <a:spcAft>
                <a:spcPts val="0"/>
              </a:spcAft>
              <a:buNone/>
            </a:pPr>
            <a:endParaRPr dirty="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262" name="Google Shape;262;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matchingName="Blank">
  <p:cSld name="BLANK">
    <p:spTree>
      <p:nvGrpSpPr>
        <p:cNvPr id="1" name="Shape 11"/>
        <p:cNvGrpSpPr/>
        <p:nvPr/>
      </p:nvGrpSpPr>
      <p:grpSpPr>
        <a:xfrm>
          <a:off x="0" y="0"/>
          <a:ext cx="0" cy="0"/>
          <a:chOff x="0" y="0"/>
          <a:chExt cx="0" cy="0"/>
        </a:xfrm>
      </p:grpSpPr>
      <p:sp>
        <p:nvSpPr>
          <p:cNvPr id="12" name="Google Shape;12;p3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 name="Google Shape;13;p3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4" name="Google Shape;14;p3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1pPr>
            <a:lvl2pPr marL="0" marR="0" lvl="1"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2pPr>
            <a:lvl3pPr marL="0" marR="0" lvl="2"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3pPr>
            <a:lvl4pPr marL="0" marR="0" lvl="3"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4pPr>
            <a:lvl5pPr marL="0" marR="0" lvl="4"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5pPr>
            <a:lvl6pPr marL="0" marR="0" lvl="5"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6pPr>
            <a:lvl7pPr marL="0" marR="0" lvl="6"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7pPr>
            <a:lvl8pPr marL="0" marR="0" lvl="7"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8pPr>
            <a:lvl9pPr marL="0" marR="0" lvl="8"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9pPr>
          </a:lstStyle>
          <a:p>
            <a:pPr marL="0" lvl="0" indent="0" algn="r" rtl="0">
              <a:spcBef>
                <a:spcPts val="0"/>
              </a:spcBef>
              <a:spcAft>
                <a:spcPts val="0"/>
              </a:spcAft>
              <a:buNone/>
            </a:pPr>
            <a:fld id="{00000000-1234-1234-1234-123412341234}" type="slidenum">
              <a:rPr lang="en-US"/>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matchingName="Vertical Title and Text">
  <p:cSld name="VERTICAL_TITLE_AND_VERTICAL_TEXT">
    <p:spTree>
      <p:nvGrpSpPr>
        <p:cNvPr id="1" name="Shape 74"/>
        <p:cNvGrpSpPr/>
        <p:nvPr/>
      </p:nvGrpSpPr>
      <p:grpSpPr>
        <a:xfrm>
          <a:off x="0" y="0"/>
          <a:ext cx="0" cy="0"/>
          <a:chOff x="0" y="0"/>
          <a:chExt cx="0" cy="0"/>
        </a:xfrm>
      </p:grpSpPr>
      <p:sp>
        <p:nvSpPr>
          <p:cNvPr id="75" name="Google Shape;75;p45"/>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6" name="Google Shape;76;p45"/>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p:txBody>
      </p:sp>
      <p:sp>
        <p:nvSpPr>
          <p:cNvPr id="77" name="Google Shape;77;p4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8" name="Google Shape;78;p4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9" name="Google Shape;79;p4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1pPr>
            <a:lvl2pPr marL="0" marR="0" lvl="1"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2pPr>
            <a:lvl3pPr marL="0" marR="0" lvl="2"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3pPr>
            <a:lvl4pPr marL="0" marR="0" lvl="3"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4pPr>
            <a:lvl5pPr marL="0" marR="0" lvl="4"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5pPr>
            <a:lvl6pPr marL="0" marR="0" lvl="5"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6pPr>
            <a:lvl7pPr marL="0" marR="0" lvl="6"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7pPr>
            <a:lvl8pPr marL="0" marR="0" lvl="7"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8pPr>
            <a:lvl9pPr marL="0" marR="0" lvl="8"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9pPr>
          </a:lstStyle>
          <a:p>
            <a:pPr marL="0" lvl="0" indent="0" algn="r" rtl="0">
              <a:spcBef>
                <a:spcPts val="0"/>
              </a:spcBef>
              <a:spcAft>
                <a:spcPts val="0"/>
              </a:spcAft>
              <a:buNone/>
            </a:pPr>
            <a:fld id="{00000000-1234-1234-1234-123412341234}" type="slidenum">
              <a:rPr lang="en-US"/>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matchingName="Blank">
  <p:cSld name="BLANK">
    <p:spTree>
      <p:nvGrpSpPr>
        <p:cNvPr id="1" name="Shape 86"/>
        <p:cNvGrpSpPr/>
        <p:nvPr/>
      </p:nvGrpSpPr>
      <p:grpSpPr>
        <a:xfrm>
          <a:off x="0" y="0"/>
          <a:ext cx="0" cy="0"/>
          <a:chOff x="0" y="0"/>
          <a:chExt cx="0" cy="0"/>
        </a:xfrm>
      </p:grpSpPr>
      <p:sp>
        <p:nvSpPr>
          <p:cNvPr id="87" name="Google Shape;87;g2b9bbf978dd_0_334"/>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p:txBody>
      </p:sp>
      <p:sp>
        <p:nvSpPr>
          <p:cNvPr id="88" name="Google Shape;88;g2b9bbf978dd_0_334"/>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p:txBody>
      </p:sp>
      <p:sp>
        <p:nvSpPr>
          <p:cNvPr id="89" name="Google Shape;89;g2b9bbf978dd_0_334"/>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matchingName="Title Slide">
  <p:cSld name="TITLE">
    <p:spTree>
      <p:nvGrpSpPr>
        <p:cNvPr id="1" name="Shape 90"/>
        <p:cNvGrpSpPr/>
        <p:nvPr/>
      </p:nvGrpSpPr>
      <p:grpSpPr>
        <a:xfrm>
          <a:off x="0" y="0"/>
          <a:ext cx="0" cy="0"/>
          <a:chOff x="0" y="0"/>
          <a:chExt cx="0" cy="0"/>
        </a:xfrm>
      </p:grpSpPr>
      <p:sp>
        <p:nvSpPr>
          <p:cNvPr id="91" name="Google Shape;91;g2b9bbf978dd_0_338"/>
          <p:cNvSpPr txBox="1">
            <a:spLocks noGrp="1"/>
          </p:cNvSpPr>
          <p:nvPr>
            <p:ph type="ctrTitle"/>
          </p:nvPr>
        </p:nvSpPr>
        <p:spPr>
          <a:xfrm>
            <a:off x="1524000" y="1122363"/>
            <a:ext cx="9144000" cy="2387700"/>
          </a:xfrm>
          <a:prstGeom prst="rect">
            <a:avLst/>
          </a:prstGeom>
          <a:noFill/>
          <a:ln>
            <a:noFill/>
          </a:ln>
        </p:spPr>
        <p:txBody>
          <a:bodyPr spcFirstLastPara="1" wrap="square" lIns="91425" tIns="45700" rIns="91425" bIns="45700" anchor="b" anchorCtr="0">
            <a:normAutofit/>
          </a:bodyPr>
          <a:lstStyle>
            <a:lvl1pPr lvl="0" algn="ctr" rtl="0">
              <a:lnSpc>
                <a:spcPct val="90000"/>
              </a:lnSpc>
              <a:spcBef>
                <a:spcPts val="0"/>
              </a:spcBef>
              <a:spcAft>
                <a:spcPts val="0"/>
              </a:spcAft>
              <a:buClr>
                <a:schemeClr val="dk1"/>
              </a:buClr>
              <a:buSzPts val="6000"/>
              <a:buFont typeface="Calibri" panose="020F0502020204030204"/>
              <a:buNone/>
              <a:defRPr sz="60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92" name="Google Shape;92;g2b9bbf978dd_0_338"/>
          <p:cNvSpPr txBox="1">
            <a:spLocks noGrp="1"/>
          </p:cNvSpPr>
          <p:nvPr>
            <p:ph type="subTitle" idx="1"/>
          </p:nvPr>
        </p:nvSpPr>
        <p:spPr>
          <a:xfrm>
            <a:off x="1524000" y="3602038"/>
            <a:ext cx="9144000" cy="1655700"/>
          </a:xfrm>
          <a:prstGeom prst="rect">
            <a:avLst/>
          </a:prstGeom>
          <a:noFill/>
          <a:ln>
            <a:noFill/>
          </a:ln>
        </p:spPr>
        <p:txBody>
          <a:bodyPr spcFirstLastPara="1" wrap="square" lIns="91425" tIns="45700" rIns="91425" bIns="45700" anchor="t" anchorCtr="0">
            <a:normAutofit/>
          </a:bodyPr>
          <a:lstStyle>
            <a:lvl1pPr lvl="0" algn="ctr" rtl="0">
              <a:lnSpc>
                <a:spcPct val="90000"/>
              </a:lnSpc>
              <a:spcBef>
                <a:spcPts val="1000"/>
              </a:spcBef>
              <a:spcAft>
                <a:spcPts val="0"/>
              </a:spcAft>
              <a:buClr>
                <a:schemeClr val="dk1"/>
              </a:buClr>
              <a:buSzPts val="2400"/>
              <a:buNone/>
              <a:defRPr sz="2400"/>
            </a:lvl1pPr>
            <a:lvl2pPr lvl="1" algn="ctr" rtl="0">
              <a:lnSpc>
                <a:spcPct val="90000"/>
              </a:lnSpc>
              <a:spcBef>
                <a:spcPts val="500"/>
              </a:spcBef>
              <a:spcAft>
                <a:spcPts val="0"/>
              </a:spcAft>
              <a:buClr>
                <a:schemeClr val="dk1"/>
              </a:buClr>
              <a:buSzPts val="2000"/>
              <a:buNone/>
              <a:defRPr sz="2000"/>
            </a:lvl2pPr>
            <a:lvl3pPr lvl="2" algn="ctr" rtl="0">
              <a:lnSpc>
                <a:spcPct val="90000"/>
              </a:lnSpc>
              <a:spcBef>
                <a:spcPts val="500"/>
              </a:spcBef>
              <a:spcAft>
                <a:spcPts val="0"/>
              </a:spcAft>
              <a:buClr>
                <a:schemeClr val="dk1"/>
              </a:buClr>
              <a:buSzPts val="1800"/>
              <a:buNone/>
              <a:defRPr sz="1800"/>
            </a:lvl3pPr>
            <a:lvl4pPr lvl="3" algn="ctr" rtl="0">
              <a:lnSpc>
                <a:spcPct val="90000"/>
              </a:lnSpc>
              <a:spcBef>
                <a:spcPts val="500"/>
              </a:spcBef>
              <a:spcAft>
                <a:spcPts val="0"/>
              </a:spcAft>
              <a:buClr>
                <a:schemeClr val="dk1"/>
              </a:buClr>
              <a:buSzPts val="1600"/>
              <a:buNone/>
              <a:defRPr sz="1600"/>
            </a:lvl4pPr>
            <a:lvl5pPr lvl="4" algn="ctr" rtl="0">
              <a:lnSpc>
                <a:spcPct val="90000"/>
              </a:lnSpc>
              <a:spcBef>
                <a:spcPts val="500"/>
              </a:spcBef>
              <a:spcAft>
                <a:spcPts val="0"/>
              </a:spcAft>
              <a:buClr>
                <a:schemeClr val="dk1"/>
              </a:buClr>
              <a:buSzPts val="1600"/>
              <a:buNone/>
              <a:defRPr sz="1600"/>
            </a:lvl5pPr>
            <a:lvl6pPr lvl="5" algn="ctr" rtl="0">
              <a:lnSpc>
                <a:spcPct val="90000"/>
              </a:lnSpc>
              <a:spcBef>
                <a:spcPts val="500"/>
              </a:spcBef>
              <a:spcAft>
                <a:spcPts val="0"/>
              </a:spcAft>
              <a:buClr>
                <a:schemeClr val="dk1"/>
              </a:buClr>
              <a:buSzPts val="1600"/>
              <a:buNone/>
              <a:defRPr sz="1600"/>
            </a:lvl6pPr>
            <a:lvl7pPr lvl="6" algn="ctr" rtl="0">
              <a:lnSpc>
                <a:spcPct val="90000"/>
              </a:lnSpc>
              <a:spcBef>
                <a:spcPts val="500"/>
              </a:spcBef>
              <a:spcAft>
                <a:spcPts val="0"/>
              </a:spcAft>
              <a:buClr>
                <a:schemeClr val="dk1"/>
              </a:buClr>
              <a:buSzPts val="1600"/>
              <a:buNone/>
              <a:defRPr sz="1600"/>
            </a:lvl7pPr>
            <a:lvl8pPr lvl="7" algn="ctr" rtl="0">
              <a:lnSpc>
                <a:spcPct val="90000"/>
              </a:lnSpc>
              <a:spcBef>
                <a:spcPts val="500"/>
              </a:spcBef>
              <a:spcAft>
                <a:spcPts val="0"/>
              </a:spcAft>
              <a:buClr>
                <a:schemeClr val="dk1"/>
              </a:buClr>
              <a:buSzPts val="1600"/>
              <a:buNone/>
              <a:defRPr sz="1600"/>
            </a:lvl8pPr>
            <a:lvl9pPr lvl="8" algn="ctr" rtl="0">
              <a:lnSpc>
                <a:spcPct val="90000"/>
              </a:lnSpc>
              <a:spcBef>
                <a:spcPts val="500"/>
              </a:spcBef>
              <a:spcAft>
                <a:spcPts val="0"/>
              </a:spcAft>
              <a:buClr>
                <a:schemeClr val="dk1"/>
              </a:buClr>
              <a:buSzPts val="1600"/>
              <a:buNone/>
              <a:defRPr sz="1600"/>
            </a:lvl9pPr>
          </a:lstStyle>
          <a:p/>
        </p:txBody>
      </p:sp>
      <p:sp>
        <p:nvSpPr>
          <p:cNvPr id="93" name="Google Shape;93;g2b9bbf978dd_0_338"/>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p:txBody>
      </p:sp>
      <p:sp>
        <p:nvSpPr>
          <p:cNvPr id="94" name="Google Shape;94;g2b9bbf978dd_0_338"/>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p:txBody>
      </p:sp>
      <p:sp>
        <p:nvSpPr>
          <p:cNvPr id="95" name="Google Shape;95;g2b9bbf978dd_0_338"/>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matchingName="Title and Content">
  <p:cSld name="OBJECT">
    <p:spTree>
      <p:nvGrpSpPr>
        <p:cNvPr id="1" name="Shape 96"/>
        <p:cNvGrpSpPr/>
        <p:nvPr/>
      </p:nvGrpSpPr>
      <p:grpSpPr>
        <a:xfrm>
          <a:off x="0" y="0"/>
          <a:ext cx="0" cy="0"/>
          <a:chOff x="0" y="0"/>
          <a:chExt cx="0" cy="0"/>
        </a:xfrm>
      </p:grpSpPr>
      <p:sp>
        <p:nvSpPr>
          <p:cNvPr id="97" name="Google Shape;97;g2b9bbf978dd_0_344"/>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98" name="Google Shape;98;g2b9bbf978dd_0_344"/>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p:txBody>
      </p:sp>
      <p:sp>
        <p:nvSpPr>
          <p:cNvPr id="99" name="Google Shape;99;g2b9bbf978dd_0_344"/>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p:txBody>
      </p:sp>
      <p:sp>
        <p:nvSpPr>
          <p:cNvPr id="100" name="Google Shape;100;g2b9bbf978dd_0_344"/>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p:txBody>
      </p:sp>
      <p:sp>
        <p:nvSpPr>
          <p:cNvPr id="101" name="Google Shape;101;g2b9bbf978dd_0_344"/>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matchingName="Section Header">
  <p:cSld name="SECTION_HEADER">
    <p:spTree>
      <p:nvGrpSpPr>
        <p:cNvPr id="1" name="Shape 102"/>
        <p:cNvGrpSpPr/>
        <p:nvPr/>
      </p:nvGrpSpPr>
      <p:grpSpPr>
        <a:xfrm>
          <a:off x="0" y="0"/>
          <a:ext cx="0" cy="0"/>
          <a:chOff x="0" y="0"/>
          <a:chExt cx="0" cy="0"/>
        </a:xfrm>
      </p:grpSpPr>
      <p:sp>
        <p:nvSpPr>
          <p:cNvPr id="103" name="Google Shape;103;g2b9bbf978dd_0_350"/>
          <p:cNvSpPr txBox="1">
            <a:spLocks noGrp="1"/>
          </p:cNvSpPr>
          <p:nvPr>
            <p:ph type="title"/>
          </p:nvPr>
        </p:nvSpPr>
        <p:spPr>
          <a:xfrm>
            <a:off x="831850" y="1709738"/>
            <a:ext cx="10515600" cy="2852700"/>
          </a:xfrm>
          <a:prstGeom prst="rect">
            <a:avLst/>
          </a:prstGeom>
          <a:noFill/>
          <a:ln>
            <a:noFill/>
          </a:ln>
        </p:spPr>
        <p:txBody>
          <a:bodyPr spcFirstLastPara="1" wrap="square" lIns="91425" tIns="45700" rIns="91425" bIns="45700" anchor="b" anchorCtr="0">
            <a:normAutofit/>
          </a:bodyPr>
          <a:lstStyle>
            <a:lvl1pPr lvl="0" algn="l" rtl="0">
              <a:lnSpc>
                <a:spcPct val="90000"/>
              </a:lnSpc>
              <a:spcBef>
                <a:spcPts val="0"/>
              </a:spcBef>
              <a:spcAft>
                <a:spcPts val="0"/>
              </a:spcAft>
              <a:buClr>
                <a:schemeClr val="dk1"/>
              </a:buClr>
              <a:buSzPts val="6000"/>
              <a:buFont typeface="Calibri" panose="020F0502020204030204"/>
              <a:buNone/>
              <a:defRPr sz="60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04" name="Google Shape;104;g2b9bbf978dd_0_350"/>
          <p:cNvSpPr txBox="1">
            <a:spLocks noGrp="1"/>
          </p:cNvSpPr>
          <p:nvPr>
            <p:ph type="body" idx="1"/>
          </p:nvPr>
        </p:nvSpPr>
        <p:spPr>
          <a:xfrm>
            <a:off x="831850" y="4589463"/>
            <a:ext cx="10515600" cy="1500300"/>
          </a:xfrm>
          <a:prstGeom prst="rect">
            <a:avLst/>
          </a:prstGeom>
          <a:noFill/>
          <a:ln>
            <a:noFill/>
          </a:ln>
        </p:spPr>
        <p:txBody>
          <a:bodyPr spcFirstLastPara="1" wrap="square" lIns="91425" tIns="45700" rIns="91425" bIns="45700" anchor="t" anchorCtr="0">
            <a:normAutofit/>
          </a:bodyPr>
          <a:lstStyle>
            <a:lvl1pPr marL="457200" lvl="0" indent="-228600" algn="l" rtl="0">
              <a:lnSpc>
                <a:spcPct val="90000"/>
              </a:lnSpc>
              <a:spcBef>
                <a:spcPts val="1000"/>
              </a:spcBef>
              <a:spcAft>
                <a:spcPts val="0"/>
              </a:spcAft>
              <a:buClr>
                <a:srgbClr val="888888"/>
              </a:buClr>
              <a:buSzPts val="2400"/>
              <a:buNone/>
              <a:defRPr sz="2400">
                <a:solidFill>
                  <a:srgbClr val="888888"/>
                </a:solidFill>
              </a:defRPr>
            </a:lvl1pPr>
            <a:lvl2pPr marL="914400" lvl="1" indent="-228600" algn="l" rtl="0">
              <a:lnSpc>
                <a:spcPct val="90000"/>
              </a:lnSpc>
              <a:spcBef>
                <a:spcPts val="500"/>
              </a:spcBef>
              <a:spcAft>
                <a:spcPts val="0"/>
              </a:spcAft>
              <a:buClr>
                <a:srgbClr val="888888"/>
              </a:buClr>
              <a:buSzPts val="2000"/>
              <a:buNone/>
              <a:defRPr sz="2000">
                <a:solidFill>
                  <a:srgbClr val="888888"/>
                </a:solidFill>
              </a:defRPr>
            </a:lvl2pPr>
            <a:lvl3pPr marL="1371600" lvl="2" indent="-228600" algn="l" rtl="0">
              <a:lnSpc>
                <a:spcPct val="90000"/>
              </a:lnSpc>
              <a:spcBef>
                <a:spcPts val="500"/>
              </a:spcBef>
              <a:spcAft>
                <a:spcPts val="0"/>
              </a:spcAft>
              <a:buClr>
                <a:srgbClr val="888888"/>
              </a:buClr>
              <a:buSzPts val="1800"/>
              <a:buNone/>
              <a:defRPr sz="1800">
                <a:solidFill>
                  <a:srgbClr val="888888"/>
                </a:solidFill>
              </a:defRPr>
            </a:lvl3pPr>
            <a:lvl4pPr marL="1828800" lvl="3" indent="-228600" algn="l" rtl="0">
              <a:lnSpc>
                <a:spcPct val="90000"/>
              </a:lnSpc>
              <a:spcBef>
                <a:spcPts val="500"/>
              </a:spcBef>
              <a:spcAft>
                <a:spcPts val="0"/>
              </a:spcAft>
              <a:buClr>
                <a:srgbClr val="888888"/>
              </a:buClr>
              <a:buSzPts val="1600"/>
              <a:buNone/>
              <a:defRPr sz="1600">
                <a:solidFill>
                  <a:srgbClr val="888888"/>
                </a:solidFill>
              </a:defRPr>
            </a:lvl4pPr>
            <a:lvl5pPr marL="2286000" lvl="4" indent="-228600" algn="l" rtl="0">
              <a:lnSpc>
                <a:spcPct val="90000"/>
              </a:lnSpc>
              <a:spcBef>
                <a:spcPts val="500"/>
              </a:spcBef>
              <a:spcAft>
                <a:spcPts val="0"/>
              </a:spcAft>
              <a:buClr>
                <a:srgbClr val="888888"/>
              </a:buClr>
              <a:buSzPts val="1600"/>
              <a:buNone/>
              <a:defRPr sz="1600">
                <a:solidFill>
                  <a:srgbClr val="888888"/>
                </a:solidFill>
              </a:defRPr>
            </a:lvl5pPr>
            <a:lvl6pPr marL="2743200" lvl="5" indent="-228600" algn="l" rtl="0">
              <a:lnSpc>
                <a:spcPct val="90000"/>
              </a:lnSpc>
              <a:spcBef>
                <a:spcPts val="500"/>
              </a:spcBef>
              <a:spcAft>
                <a:spcPts val="0"/>
              </a:spcAft>
              <a:buClr>
                <a:srgbClr val="888888"/>
              </a:buClr>
              <a:buSzPts val="1600"/>
              <a:buNone/>
              <a:defRPr sz="1600">
                <a:solidFill>
                  <a:srgbClr val="888888"/>
                </a:solidFill>
              </a:defRPr>
            </a:lvl6pPr>
            <a:lvl7pPr marL="3200400" lvl="6" indent="-228600" algn="l" rtl="0">
              <a:lnSpc>
                <a:spcPct val="90000"/>
              </a:lnSpc>
              <a:spcBef>
                <a:spcPts val="500"/>
              </a:spcBef>
              <a:spcAft>
                <a:spcPts val="0"/>
              </a:spcAft>
              <a:buClr>
                <a:srgbClr val="888888"/>
              </a:buClr>
              <a:buSzPts val="1600"/>
              <a:buNone/>
              <a:defRPr sz="1600">
                <a:solidFill>
                  <a:srgbClr val="888888"/>
                </a:solidFill>
              </a:defRPr>
            </a:lvl7pPr>
            <a:lvl8pPr marL="3657600" lvl="7" indent="-228600" algn="l" rtl="0">
              <a:lnSpc>
                <a:spcPct val="90000"/>
              </a:lnSpc>
              <a:spcBef>
                <a:spcPts val="500"/>
              </a:spcBef>
              <a:spcAft>
                <a:spcPts val="0"/>
              </a:spcAft>
              <a:buClr>
                <a:srgbClr val="888888"/>
              </a:buClr>
              <a:buSzPts val="1600"/>
              <a:buNone/>
              <a:defRPr sz="1600">
                <a:solidFill>
                  <a:srgbClr val="888888"/>
                </a:solidFill>
              </a:defRPr>
            </a:lvl8pPr>
            <a:lvl9pPr marL="4114800" lvl="8" indent="-228600" algn="l" rtl="0">
              <a:lnSpc>
                <a:spcPct val="90000"/>
              </a:lnSpc>
              <a:spcBef>
                <a:spcPts val="500"/>
              </a:spcBef>
              <a:spcAft>
                <a:spcPts val="0"/>
              </a:spcAft>
              <a:buClr>
                <a:srgbClr val="888888"/>
              </a:buClr>
              <a:buSzPts val="1600"/>
              <a:buNone/>
              <a:defRPr sz="1600">
                <a:solidFill>
                  <a:srgbClr val="888888"/>
                </a:solidFill>
              </a:defRPr>
            </a:lvl9pPr>
          </a:lstStyle>
          <a:p/>
        </p:txBody>
      </p:sp>
      <p:sp>
        <p:nvSpPr>
          <p:cNvPr id="105" name="Google Shape;105;g2b9bbf978dd_0_350"/>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p:txBody>
      </p:sp>
      <p:sp>
        <p:nvSpPr>
          <p:cNvPr id="106" name="Google Shape;106;g2b9bbf978dd_0_350"/>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p:txBody>
      </p:sp>
      <p:sp>
        <p:nvSpPr>
          <p:cNvPr id="107" name="Google Shape;107;g2b9bbf978dd_0_350"/>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matchingName="Two Content">
  <p:cSld name="TWO_OBJECTS">
    <p:spTree>
      <p:nvGrpSpPr>
        <p:cNvPr id="1" name="Shape 108"/>
        <p:cNvGrpSpPr/>
        <p:nvPr/>
      </p:nvGrpSpPr>
      <p:grpSpPr>
        <a:xfrm>
          <a:off x="0" y="0"/>
          <a:ext cx="0" cy="0"/>
          <a:chOff x="0" y="0"/>
          <a:chExt cx="0" cy="0"/>
        </a:xfrm>
      </p:grpSpPr>
      <p:sp>
        <p:nvSpPr>
          <p:cNvPr id="109" name="Google Shape;109;g2b9bbf978dd_0_356"/>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10" name="Google Shape;110;g2b9bbf978dd_0_356"/>
          <p:cNvSpPr txBox="1">
            <a:spLocks noGrp="1"/>
          </p:cNvSpPr>
          <p:nvPr>
            <p:ph type="body" idx="1"/>
          </p:nvPr>
        </p:nvSpPr>
        <p:spPr>
          <a:xfrm>
            <a:off x="838200" y="1825625"/>
            <a:ext cx="5181600" cy="43512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p:txBody>
      </p:sp>
      <p:sp>
        <p:nvSpPr>
          <p:cNvPr id="111" name="Google Shape;111;g2b9bbf978dd_0_356"/>
          <p:cNvSpPr txBox="1">
            <a:spLocks noGrp="1"/>
          </p:cNvSpPr>
          <p:nvPr>
            <p:ph type="body" idx="2"/>
          </p:nvPr>
        </p:nvSpPr>
        <p:spPr>
          <a:xfrm>
            <a:off x="6172200" y="1825625"/>
            <a:ext cx="5181600" cy="43512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p:txBody>
      </p:sp>
      <p:sp>
        <p:nvSpPr>
          <p:cNvPr id="112" name="Google Shape;112;g2b9bbf978dd_0_356"/>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p:txBody>
      </p:sp>
      <p:sp>
        <p:nvSpPr>
          <p:cNvPr id="113" name="Google Shape;113;g2b9bbf978dd_0_356"/>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p:txBody>
      </p:sp>
      <p:sp>
        <p:nvSpPr>
          <p:cNvPr id="114" name="Google Shape;114;g2b9bbf978dd_0_356"/>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matchingName="Comparison">
  <p:cSld name="TWO_OBJECTS_WITH_TEXT">
    <p:spTree>
      <p:nvGrpSpPr>
        <p:cNvPr id="1" name="Shape 115"/>
        <p:cNvGrpSpPr/>
        <p:nvPr/>
      </p:nvGrpSpPr>
      <p:grpSpPr>
        <a:xfrm>
          <a:off x="0" y="0"/>
          <a:ext cx="0" cy="0"/>
          <a:chOff x="0" y="0"/>
          <a:chExt cx="0" cy="0"/>
        </a:xfrm>
      </p:grpSpPr>
      <p:sp>
        <p:nvSpPr>
          <p:cNvPr id="116" name="Google Shape;116;g2b9bbf978dd_0_363"/>
          <p:cNvSpPr txBox="1">
            <a:spLocks noGrp="1"/>
          </p:cNvSpPr>
          <p:nvPr>
            <p:ph type="title"/>
          </p:nvPr>
        </p:nvSpPr>
        <p:spPr>
          <a:xfrm>
            <a:off x="839788" y="365125"/>
            <a:ext cx="10515600" cy="13257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17" name="Google Shape;117;g2b9bbf978dd_0_363"/>
          <p:cNvSpPr txBox="1">
            <a:spLocks noGrp="1"/>
          </p:cNvSpPr>
          <p:nvPr>
            <p:ph type="body" idx="1"/>
          </p:nvPr>
        </p:nvSpPr>
        <p:spPr>
          <a:xfrm>
            <a:off x="839788" y="1681163"/>
            <a:ext cx="5157900" cy="823800"/>
          </a:xfrm>
          <a:prstGeom prst="rect">
            <a:avLst/>
          </a:prstGeom>
          <a:noFill/>
          <a:ln>
            <a:noFill/>
          </a:ln>
        </p:spPr>
        <p:txBody>
          <a:bodyPr spcFirstLastPara="1" wrap="square" lIns="91425" tIns="45700" rIns="91425" bIns="45700" anchor="b" anchorCtr="0">
            <a:normAutofit/>
          </a:bodyPr>
          <a:lstStyle>
            <a:lvl1pPr marL="457200" lvl="0" indent="-228600" algn="l" rtl="0">
              <a:lnSpc>
                <a:spcPct val="90000"/>
              </a:lnSpc>
              <a:spcBef>
                <a:spcPts val="1000"/>
              </a:spcBef>
              <a:spcAft>
                <a:spcPts val="0"/>
              </a:spcAft>
              <a:buClr>
                <a:schemeClr val="dk1"/>
              </a:buClr>
              <a:buSzPts val="2400"/>
              <a:buNone/>
              <a:defRPr sz="2400" b="1"/>
            </a:lvl1pPr>
            <a:lvl2pPr marL="914400" lvl="1" indent="-228600" algn="l" rtl="0">
              <a:lnSpc>
                <a:spcPct val="90000"/>
              </a:lnSpc>
              <a:spcBef>
                <a:spcPts val="500"/>
              </a:spcBef>
              <a:spcAft>
                <a:spcPts val="0"/>
              </a:spcAft>
              <a:buClr>
                <a:schemeClr val="dk1"/>
              </a:buClr>
              <a:buSzPts val="2000"/>
              <a:buNone/>
              <a:defRPr sz="2000" b="1"/>
            </a:lvl2pPr>
            <a:lvl3pPr marL="1371600" lvl="2" indent="-228600" algn="l" rtl="0">
              <a:lnSpc>
                <a:spcPct val="90000"/>
              </a:lnSpc>
              <a:spcBef>
                <a:spcPts val="500"/>
              </a:spcBef>
              <a:spcAft>
                <a:spcPts val="0"/>
              </a:spcAft>
              <a:buClr>
                <a:schemeClr val="dk1"/>
              </a:buClr>
              <a:buSzPts val="1800"/>
              <a:buNone/>
              <a:defRPr sz="1800" b="1"/>
            </a:lvl3pPr>
            <a:lvl4pPr marL="1828800" lvl="3" indent="-228600" algn="l" rtl="0">
              <a:lnSpc>
                <a:spcPct val="90000"/>
              </a:lnSpc>
              <a:spcBef>
                <a:spcPts val="500"/>
              </a:spcBef>
              <a:spcAft>
                <a:spcPts val="0"/>
              </a:spcAft>
              <a:buClr>
                <a:schemeClr val="dk1"/>
              </a:buClr>
              <a:buSzPts val="1600"/>
              <a:buNone/>
              <a:defRPr sz="1600" b="1"/>
            </a:lvl4pPr>
            <a:lvl5pPr marL="2286000" lvl="4" indent="-228600" algn="l" rtl="0">
              <a:lnSpc>
                <a:spcPct val="90000"/>
              </a:lnSpc>
              <a:spcBef>
                <a:spcPts val="500"/>
              </a:spcBef>
              <a:spcAft>
                <a:spcPts val="0"/>
              </a:spcAft>
              <a:buClr>
                <a:schemeClr val="dk1"/>
              </a:buClr>
              <a:buSzPts val="1600"/>
              <a:buNone/>
              <a:defRPr sz="1600" b="1"/>
            </a:lvl5pPr>
            <a:lvl6pPr marL="2743200" lvl="5" indent="-228600" algn="l" rtl="0">
              <a:lnSpc>
                <a:spcPct val="90000"/>
              </a:lnSpc>
              <a:spcBef>
                <a:spcPts val="500"/>
              </a:spcBef>
              <a:spcAft>
                <a:spcPts val="0"/>
              </a:spcAft>
              <a:buClr>
                <a:schemeClr val="dk1"/>
              </a:buClr>
              <a:buSzPts val="1600"/>
              <a:buNone/>
              <a:defRPr sz="1600" b="1"/>
            </a:lvl6pPr>
            <a:lvl7pPr marL="3200400" lvl="6" indent="-228600" algn="l" rtl="0">
              <a:lnSpc>
                <a:spcPct val="90000"/>
              </a:lnSpc>
              <a:spcBef>
                <a:spcPts val="500"/>
              </a:spcBef>
              <a:spcAft>
                <a:spcPts val="0"/>
              </a:spcAft>
              <a:buClr>
                <a:schemeClr val="dk1"/>
              </a:buClr>
              <a:buSzPts val="1600"/>
              <a:buNone/>
              <a:defRPr sz="1600" b="1"/>
            </a:lvl7pPr>
            <a:lvl8pPr marL="3657600" lvl="7" indent="-228600" algn="l" rtl="0">
              <a:lnSpc>
                <a:spcPct val="90000"/>
              </a:lnSpc>
              <a:spcBef>
                <a:spcPts val="500"/>
              </a:spcBef>
              <a:spcAft>
                <a:spcPts val="0"/>
              </a:spcAft>
              <a:buClr>
                <a:schemeClr val="dk1"/>
              </a:buClr>
              <a:buSzPts val="1600"/>
              <a:buNone/>
              <a:defRPr sz="1600" b="1"/>
            </a:lvl8pPr>
            <a:lvl9pPr marL="4114800" lvl="8" indent="-228600" algn="l" rtl="0">
              <a:lnSpc>
                <a:spcPct val="90000"/>
              </a:lnSpc>
              <a:spcBef>
                <a:spcPts val="500"/>
              </a:spcBef>
              <a:spcAft>
                <a:spcPts val="0"/>
              </a:spcAft>
              <a:buClr>
                <a:schemeClr val="dk1"/>
              </a:buClr>
              <a:buSzPts val="1600"/>
              <a:buNone/>
              <a:defRPr sz="1600" b="1"/>
            </a:lvl9pPr>
          </a:lstStyle>
          <a:p/>
        </p:txBody>
      </p:sp>
      <p:sp>
        <p:nvSpPr>
          <p:cNvPr id="118" name="Google Shape;118;g2b9bbf978dd_0_363"/>
          <p:cNvSpPr txBox="1">
            <a:spLocks noGrp="1"/>
          </p:cNvSpPr>
          <p:nvPr>
            <p:ph type="body" idx="2"/>
          </p:nvPr>
        </p:nvSpPr>
        <p:spPr>
          <a:xfrm>
            <a:off x="839788" y="2505075"/>
            <a:ext cx="5157900" cy="36846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p:txBody>
      </p:sp>
      <p:sp>
        <p:nvSpPr>
          <p:cNvPr id="119" name="Google Shape;119;g2b9bbf978dd_0_363"/>
          <p:cNvSpPr txBox="1">
            <a:spLocks noGrp="1"/>
          </p:cNvSpPr>
          <p:nvPr>
            <p:ph type="body" idx="3"/>
          </p:nvPr>
        </p:nvSpPr>
        <p:spPr>
          <a:xfrm>
            <a:off x="6172200" y="1681163"/>
            <a:ext cx="5183100" cy="823800"/>
          </a:xfrm>
          <a:prstGeom prst="rect">
            <a:avLst/>
          </a:prstGeom>
          <a:noFill/>
          <a:ln>
            <a:noFill/>
          </a:ln>
        </p:spPr>
        <p:txBody>
          <a:bodyPr spcFirstLastPara="1" wrap="square" lIns="91425" tIns="45700" rIns="91425" bIns="45700" anchor="b" anchorCtr="0">
            <a:normAutofit/>
          </a:bodyPr>
          <a:lstStyle>
            <a:lvl1pPr marL="457200" lvl="0" indent="-228600" algn="l" rtl="0">
              <a:lnSpc>
                <a:spcPct val="90000"/>
              </a:lnSpc>
              <a:spcBef>
                <a:spcPts val="1000"/>
              </a:spcBef>
              <a:spcAft>
                <a:spcPts val="0"/>
              </a:spcAft>
              <a:buClr>
                <a:schemeClr val="dk1"/>
              </a:buClr>
              <a:buSzPts val="2400"/>
              <a:buNone/>
              <a:defRPr sz="2400" b="1"/>
            </a:lvl1pPr>
            <a:lvl2pPr marL="914400" lvl="1" indent="-228600" algn="l" rtl="0">
              <a:lnSpc>
                <a:spcPct val="90000"/>
              </a:lnSpc>
              <a:spcBef>
                <a:spcPts val="500"/>
              </a:spcBef>
              <a:spcAft>
                <a:spcPts val="0"/>
              </a:spcAft>
              <a:buClr>
                <a:schemeClr val="dk1"/>
              </a:buClr>
              <a:buSzPts val="2000"/>
              <a:buNone/>
              <a:defRPr sz="2000" b="1"/>
            </a:lvl2pPr>
            <a:lvl3pPr marL="1371600" lvl="2" indent="-228600" algn="l" rtl="0">
              <a:lnSpc>
                <a:spcPct val="90000"/>
              </a:lnSpc>
              <a:spcBef>
                <a:spcPts val="500"/>
              </a:spcBef>
              <a:spcAft>
                <a:spcPts val="0"/>
              </a:spcAft>
              <a:buClr>
                <a:schemeClr val="dk1"/>
              </a:buClr>
              <a:buSzPts val="1800"/>
              <a:buNone/>
              <a:defRPr sz="1800" b="1"/>
            </a:lvl3pPr>
            <a:lvl4pPr marL="1828800" lvl="3" indent="-228600" algn="l" rtl="0">
              <a:lnSpc>
                <a:spcPct val="90000"/>
              </a:lnSpc>
              <a:spcBef>
                <a:spcPts val="500"/>
              </a:spcBef>
              <a:spcAft>
                <a:spcPts val="0"/>
              </a:spcAft>
              <a:buClr>
                <a:schemeClr val="dk1"/>
              </a:buClr>
              <a:buSzPts val="1600"/>
              <a:buNone/>
              <a:defRPr sz="1600" b="1"/>
            </a:lvl4pPr>
            <a:lvl5pPr marL="2286000" lvl="4" indent="-228600" algn="l" rtl="0">
              <a:lnSpc>
                <a:spcPct val="90000"/>
              </a:lnSpc>
              <a:spcBef>
                <a:spcPts val="500"/>
              </a:spcBef>
              <a:spcAft>
                <a:spcPts val="0"/>
              </a:spcAft>
              <a:buClr>
                <a:schemeClr val="dk1"/>
              </a:buClr>
              <a:buSzPts val="1600"/>
              <a:buNone/>
              <a:defRPr sz="1600" b="1"/>
            </a:lvl5pPr>
            <a:lvl6pPr marL="2743200" lvl="5" indent="-228600" algn="l" rtl="0">
              <a:lnSpc>
                <a:spcPct val="90000"/>
              </a:lnSpc>
              <a:spcBef>
                <a:spcPts val="500"/>
              </a:spcBef>
              <a:spcAft>
                <a:spcPts val="0"/>
              </a:spcAft>
              <a:buClr>
                <a:schemeClr val="dk1"/>
              </a:buClr>
              <a:buSzPts val="1600"/>
              <a:buNone/>
              <a:defRPr sz="1600" b="1"/>
            </a:lvl6pPr>
            <a:lvl7pPr marL="3200400" lvl="6" indent="-228600" algn="l" rtl="0">
              <a:lnSpc>
                <a:spcPct val="90000"/>
              </a:lnSpc>
              <a:spcBef>
                <a:spcPts val="500"/>
              </a:spcBef>
              <a:spcAft>
                <a:spcPts val="0"/>
              </a:spcAft>
              <a:buClr>
                <a:schemeClr val="dk1"/>
              </a:buClr>
              <a:buSzPts val="1600"/>
              <a:buNone/>
              <a:defRPr sz="1600" b="1"/>
            </a:lvl7pPr>
            <a:lvl8pPr marL="3657600" lvl="7" indent="-228600" algn="l" rtl="0">
              <a:lnSpc>
                <a:spcPct val="90000"/>
              </a:lnSpc>
              <a:spcBef>
                <a:spcPts val="500"/>
              </a:spcBef>
              <a:spcAft>
                <a:spcPts val="0"/>
              </a:spcAft>
              <a:buClr>
                <a:schemeClr val="dk1"/>
              </a:buClr>
              <a:buSzPts val="1600"/>
              <a:buNone/>
              <a:defRPr sz="1600" b="1"/>
            </a:lvl8pPr>
            <a:lvl9pPr marL="4114800" lvl="8" indent="-228600" algn="l" rtl="0">
              <a:lnSpc>
                <a:spcPct val="90000"/>
              </a:lnSpc>
              <a:spcBef>
                <a:spcPts val="500"/>
              </a:spcBef>
              <a:spcAft>
                <a:spcPts val="0"/>
              </a:spcAft>
              <a:buClr>
                <a:schemeClr val="dk1"/>
              </a:buClr>
              <a:buSzPts val="1600"/>
              <a:buNone/>
              <a:defRPr sz="1600" b="1"/>
            </a:lvl9pPr>
          </a:lstStyle>
          <a:p/>
        </p:txBody>
      </p:sp>
      <p:sp>
        <p:nvSpPr>
          <p:cNvPr id="120" name="Google Shape;120;g2b9bbf978dd_0_363"/>
          <p:cNvSpPr txBox="1">
            <a:spLocks noGrp="1"/>
          </p:cNvSpPr>
          <p:nvPr>
            <p:ph type="body" idx="4"/>
          </p:nvPr>
        </p:nvSpPr>
        <p:spPr>
          <a:xfrm>
            <a:off x="6172200" y="2505075"/>
            <a:ext cx="5183100" cy="36846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p:txBody>
      </p:sp>
      <p:sp>
        <p:nvSpPr>
          <p:cNvPr id="121" name="Google Shape;121;g2b9bbf978dd_0_363"/>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p:txBody>
      </p:sp>
      <p:sp>
        <p:nvSpPr>
          <p:cNvPr id="122" name="Google Shape;122;g2b9bbf978dd_0_363"/>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p:txBody>
      </p:sp>
      <p:sp>
        <p:nvSpPr>
          <p:cNvPr id="123" name="Google Shape;123;g2b9bbf978dd_0_363"/>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matchingName="Title Only">
  <p:cSld name="TITLE_ONLY">
    <p:spTree>
      <p:nvGrpSpPr>
        <p:cNvPr id="1" name="Shape 124"/>
        <p:cNvGrpSpPr/>
        <p:nvPr/>
      </p:nvGrpSpPr>
      <p:grpSpPr>
        <a:xfrm>
          <a:off x="0" y="0"/>
          <a:ext cx="0" cy="0"/>
          <a:chOff x="0" y="0"/>
          <a:chExt cx="0" cy="0"/>
        </a:xfrm>
      </p:grpSpPr>
      <p:sp>
        <p:nvSpPr>
          <p:cNvPr id="125" name="Google Shape;125;g2b9bbf978dd_0_372"/>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26" name="Google Shape;126;g2b9bbf978dd_0_372"/>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p:txBody>
      </p:sp>
      <p:sp>
        <p:nvSpPr>
          <p:cNvPr id="127" name="Google Shape;127;g2b9bbf978dd_0_372"/>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p:txBody>
      </p:sp>
      <p:sp>
        <p:nvSpPr>
          <p:cNvPr id="128" name="Google Shape;128;g2b9bbf978dd_0_372"/>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matchingName="Content with Caption">
  <p:cSld name="OBJECT_WITH_CAPTION_TEXT">
    <p:spTree>
      <p:nvGrpSpPr>
        <p:cNvPr id="1" name="Shape 129"/>
        <p:cNvGrpSpPr/>
        <p:nvPr/>
      </p:nvGrpSpPr>
      <p:grpSpPr>
        <a:xfrm>
          <a:off x="0" y="0"/>
          <a:ext cx="0" cy="0"/>
          <a:chOff x="0" y="0"/>
          <a:chExt cx="0" cy="0"/>
        </a:xfrm>
      </p:grpSpPr>
      <p:sp>
        <p:nvSpPr>
          <p:cNvPr id="130" name="Google Shape;130;g2b9bbf978dd_0_377"/>
          <p:cNvSpPr txBox="1">
            <a:spLocks noGrp="1"/>
          </p:cNvSpPr>
          <p:nvPr>
            <p:ph type="title"/>
          </p:nvPr>
        </p:nvSpPr>
        <p:spPr>
          <a:xfrm>
            <a:off x="839788" y="457200"/>
            <a:ext cx="3932100" cy="1600200"/>
          </a:xfrm>
          <a:prstGeom prst="rect">
            <a:avLst/>
          </a:prstGeom>
          <a:noFill/>
          <a:ln>
            <a:noFill/>
          </a:ln>
        </p:spPr>
        <p:txBody>
          <a:bodyPr spcFirstLastPara="1" wrap="square" lIns="91425" tIns="45700" rIns="91425" bIns="45700" anchor="b" anchorCtr="0">
            <a:normAutofit/>
          </a:bodyPr>
          <a:lstStyle>
            <a:lvl1pPr lvl="0" algn="l" rtl="0">
              <a:lnSpc>
                <a:spcPct val="90000"/>
              </a:lnSpc>
              <a:spcBef>
                <a:spcPts val="0"/>
              </a:spcBef>
              <a:spcAft>
                <a:spcPts val="0"/>
              </a:spcAft>
              <a:buClr>
                <a:schemeClr val="dk1"/>
              </a:buClr>
              <a:buSzPts val="3200"/>
              <a:buFont typeface="Calibri" panose="020F0502020204030204"/>
              <a:buNone/>
              <a:defRPr sz="32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31" name="Google Shape;131;g2b9bbf978dd_0_377"/>
          <p:cNvSpPr txBox="1">
            <a:spLocks noGrp="1"/>
          </p:cNvSpPr>
          <p:nvPr>
            <p:ph type="body" idx="1"/>
          </p:nvPr>
        </p:nvSpPr>
        <p:spPr>
          <a:xfrm>
            <a:off x="5183188" y="987425"/>
            <a:ext cx="6172200" cy="4873500"/>
          </a:xfrm>
          <a:prstGeom prst="rect">
            <a:avLst/>
          </a:prstGeom>
          <a:noFill/>
          <a:ln>
            <a:noFill/>
          </a:ln>
        </p:spPr>
        <p:txBody>
          <a:bodyPr spcFirstLastPara="1" wrap="square" lIns="91425" tIns="45700" rIns="91425" bIns="45700" anchor="t" anchorCtr="0">
            <a:normAutofit/>
          </a:bodyPr>
          <a:lstStyle>
            <a:lvl1pPr marL="457200" lvl="0" indent="-431800" algn="l" rtl="0">
              <a:lnSpc>
                <a:spcPct val="90000"/>
              </a:lnSpc>
              <a:spcBef>
                <a:spcPts val="1000"/>
              </a:spcBef>
              <a:spcAft>
                <a:spcPts val="0"/>
              </a:spcAft>
              <a:buClr>
                <a:schemeClr val="dk1"/>
              </a:buClr>
              <a:buSzPts val="3200"/>
              <a:buChar char="•"/>
              <a:defRPr sz="3200"/>
            </a:lvl1pPr>
            <a:lvl2pPr marL="914400" lvl="1" indent="-406400" algn="l" rtl="0">
              <a:lnSpc>
                <a:spcPct val="90000"/>
              </a:lnSpc>
              <a:spcBef>
                <a:spcPts val="500"/>
              </a:spcBef>
              <a:spcAft>
                <a:spcPts val="0"/>
              </a:spcAft>
              <a:buClr>
                <a:schemeClr val="dk1"/>
              </a:buClr>
              <a:buSzPts val="2800"/>
              <a:buChar char="•"/>
              <a:defRPr sz="2800"/>
            </a:lvl2pPr>
            <a:lvl3pPr marL="1371600" lvl="2" indent="-381000" algn="l" rtl="0">
              <a:lnSpc>
                <a:spcPct val="90000"/>
              </a:lnSpc>
              <a:spcBef>
                <a:spcPts val="500"/>
              </a:spcBef>
              <a:spcAft>
                <a:spcPts val="0"/>
              </a:spcAft>
              <a:buClr>
                <a:schemeClr val="dk1"/>
              </a:buClr>
              <a:buSzPts val="2400"/>
              <a:buChar char="•"/>
              <a:defRPr sz="2400"/>
            </a:lvl3pPr>
            <a:lvl4pPr marL="1828800" lvl="3" indent="-355600" algn="l" rtl="0">
              <a:lnSpc>
                <a:spcPct val="90000"/>
              </a:lnSpc>
              <a:spcBef>
                <a:spcPts val="500"/>
              </a:spcBef>
              <a:spcAft>
                <a:spcPts val="0"/>
              </a:spcAft>
              <a:buClr>
                <a:schemeClr val="dk1"/>
              </a:buClr>
              <a:buSzPts val="2000"/>
              <a:buChar char="•"/>
              <a:defRPr sz="2000"/>
            </a:lvl4pPr>
            <a:lvl5pPr marL="2286000" lvl="4" indent="-355600" algn="l" rtl="0">
              <a:lnSpc>
                <a:spcPct val="90000"/>
              </a:lnSpc>
              <a:spcBef>
                <a:spcPts val="500"/>
              </a:spcBef>
              <a:spcAft>
                <a:spcPts val="0"/>
              </a:spcAft>
              <a:buClr>
                <a:schemeClr val="dk1"/>
              </a:buClr>
              <a:buSzPts val="2000"/>
              <a:buChar char="•"/>
              <a:defRPr sz="2000"/>
            </a:lvl5pPr>
            <a:lvl6pPr marL="2743200" lvl="5" indent="-355600" algn="l" rtl="0">
              <a:lnSpc>
                <a:spcPct val="90000"/>
              </a:lnSpc>
              <a:spcBef>
                <a:spcPts val="500"/>
              </a:spcBef>
              <a:spcAft>
                <a:spcPts val="0"/>
              </a:spcAft>
              <a:buClr>
                <a:schemeClr val="dk1"/>
              </a:buClr>
              <a:buSzPts val="2000"/>
              <a:buChar char="•"/>
              <a:defRPr sz="2000"/>
            </a:lvl6pPr>
            <a:lvl7pPr marL="3200400" lvl="6" indent="-355600" algn="l" rtl="0">
              <a:lnSpc>
                <a:spcPct val="90000"/>
              </a:lnSpc>
              <a:spcBef>
                <a:spcPts val="500"/>
              </a:spcBef>
              <a:spcAft>
                <a:spcPts val="0"/>
              </a:spcAft>
              <a:buClr>
                <a:schemeClr val="dk1"/>
              </a:buClr>
              <a:buSzPts val="2000"/>
              <a:buChar char="•"/>
              <a:defRPr sz="2000"/>
            </a:lvl7pPr>
            <a:lvl8pPr marL="3657600" lvl="7" indent="-355600" algn="l" rtl="0">
              <a:lnSpc>
                <a:spcPct val="90000"/>
              </a:lnSpc>
              <a:spcBef>
                <a:spcPts val="500"/>
              </a:spcBef>
              <a:spcAft>
                <a:spcPts val="0"/>
              </a:spcAft>
              <a:buClr>
                <a:schemeClr val="dk1"/>
              </a:buClr>
              <a:buSzPts val="2000"/>
              <a:buChar char="•"/>
              <a:defRPr sz="2000"/>
            </a:lvl8pPr>
            <a:lvl9pPr marL="4114800" lvl="8" indent="-355600" algn="l" rtl="0">
              <a:lnSpc>
                <a:spcPct val="90000"/>
              </a:lnSpc>
              <a:spcBef>
                <a:spcPts val="500"/>
              </a:spcBef>
              <a:spcAft>
                <a:spcPts val="0"/>
              </a:spcAft>
              <a:buClr>
                <a:schemeClr val="dk1"/>
              </a:buClr>
              <a:buSzPts val="2000"/>
              <a:buChar char="•"/>
              <a:defRPr sz="2000"/>
            </a:lvl9pPr>
          </a:lstStyle>
          <a:p/>
        </p:txBody>
      </p:sp>
      <p:sp>
        <p:nvSpPr>
          <p:cNvPr id="132" name="Google Shape;132;g2b9bbf978dd_0_377"/>
          <p:cNvSpPr txBox="1">
            <a:spLocks noGrp="1"/>
          </p:cNvSpPr>
          <p:nvPr>
            <p:ph type="body" idx="2"/>
          </p:nvPr>
        </p:nvSpPr>
        <p:spPr>
          <a:xfrm>
            <a:off x="839788" y="2057400"/>
            <a:ext cx="3932100" cy="3811500"/>
          </a:xfrm>
          <a:prstGeom prst="rect">
            <a:avLst/>
          </a:prstGeom>
          <a:noFill/>
          <a:ln>
            <a:noFill/>
          </a:ln>
        </p:spPr>
        <p:txBody>
          <a:bodyPr spcFirstLastPara="1" wrap="square" lIns="91425" tIns="45700" rIns="91425" bIns="45700" anchor="t" anchorCtr="0">
            <a:normAutofit/>
          </a:bodyPr>
          <a:lstStyle>
            <a:lvl1pPr marL="457200" lvl="0" indent="-228600" algn="l" rtl="0">
              <a:lnSpc>
                <a:spcPct val="90000"/>
              </a:lnSpc>
              <a:spcBef>
                <a:spcPts val="1000"/>
              </a:spcBef>
              <a:spcAft>
                <a:spcPts val="0"/>
              </a:spcAft>
              <a:buClr>
                <a:schemeClr val="dk1"/>
              </a:buClr>
              <a:buSzPts val="1600"/>
              <a:buNone/>
              <a:defRPr sz="1600"/>
            </a:lvl1pPr>
            <a:lvl2pPr marL="914400" lvl="1" indent="-228600" algn="l" rtl="0">
              <a:lnSpc>
                <a:spcPct val="90000"/>
              </a:lnSpc>
              <a:spcBef>
                <a:spcPts val="500"/>
              </a:spcBef>
              <a:spcAft>
                <a:spcPts val="0"/>
              </a:spcAft>
              <a:buClr>
                <a:schemeClr val="dk1"/>
              </a:buClr>
              <a:buSzPts val="1400"/>
              <a:buNone/>
              <a:defRPr sz="1400"/>
            </a:lvl2pPr>
            <a:lvl3pPr marL="1371600" lvl="2" indent="-228600" algn="l" rtl="0">
              <a:lnSpc>
                <a:spcPct val="90000"/>
              </a:lnSpc>
              <a:spcBef>
                <a:spcPts val="500"/>
              </a:spcBef>
              <a:spcAft>
                <a:spcPts val="0"/>
              </a:spcAft>
              <a:buClr>
                <a:schemeClr val="dk1"/>
              </a:buClr>
              <a:buSzPts val="1200"/>
              <a:buNone/>
              <a:defRPr sz="1200"/>
            </a:lvl3pPr>
            <a:lvl4pPr marL="1828800" lvl="3" indent="-228600" algn="l" rtl="0">
              <a:lnSpc>
                <a:spcPct val="90000"/>
              </a:lnSpc>
              <a:spcBef>
                <a:spcPts val="500"/>
              </a:spcBef>
              <a:spcAft>
                <a:spcPts val="0"/>
              </a:spcAft>
              <a:buClr>
                <a:schemeClr val="dk1"/>
              </a:buClr>
              <a:buSzPts val="1000"/>
              <a:buNone/>
              <a:defRPr sz="1000"/>
            </a:lvl4pPr>
            <a:lvl5pPr marL="2286000" lvl="4" indent="-228600" algn="l" rtl="0">
              <a:lnSpc>
                <a:spcPct val="90000"/>
              </a:lnSpc>
              <a:spcBef>
                <a:spcPts val="500"/>
              </a:spcBef>
              <a:spcAft>
                <a:spcPts val="0"/>
              </a:spcAft>
              <a:buClr>
                <a:schemeClr val="dk1"/>
              </a:buClr>
              <a:buSzPts val="1000"/>
              <a:buNone/>
              <a:defRPr sz="1000"/>
            </a:lvl5pPr>
            <a:lvl6pPr marL="2743200" lvl="5" indent="-228600" algn="l" rtl="0">
              <a:lnSpc>
                <a:spcPct val="90000"/>
              </a:lnSpc>
              <a:spcBef>
                <a:spcPts val="500"/>
              </a:spcBef>
              <a:spcAft>
                <a:spcPts val="0"/>
              </a:spcAft>
              <a:buClr>
                <a:schemeClr val="dk1"/>
              </a:buClr>
              <a:buSzPts val="1000"/>
              <a:buNone/>
              <a:defRPr sz="1000"/>
            </a:lvl6pPr>
            <a:lvl7pPr marL="3200400" lvl="6" indent="-228600" algn="l" rtl="0">
              <a:lnSpc>
                <a:spcPct val="90000"/>
              </a:lnSpc>
              <a:spcBef>
                <a:spcPts val="500"/>
              </a:spcBef>
              <a:spcAft>
                <a:spcPts val="0"/>
              </a:spcAft>
              <a:buClr>
                <a:schemeClr val="dk1"/>
              </a:buClr>
              <a:buSzPts val="1000"/>
              <a:buNone/>
              <a:defRPr sz="1000"/>
            </a:lvl7pPr>
            <a:lvl8pPr marL="3657600" lvl="7" indent="-228600" algn="l" rtl="0">
              <a:lnSpc>
                <a:spcPct val="90000"/>
              </a:lnSpc>
              <a:spcBef>
                <a:spcPts val="500"/>
              </a:spcBef>
              <a:spcAft>
                <a:spcPts val="0"/>
              </a:spcAft>
              <a:buClr>
                <a:schemeClr val="dk1"/>
              </a:buClr>
              <a:buSzPts val="1000"/>
              <a:buNone/>
              <a:defRPr sz="1000"/>
            </a:lvl8pPr>
            <a:lvl9pPr marL="4114800" lvl="8" indent="-228600" algn="l" rtl="0">
              <a:lnSpc>
                <a:spcPct val="90000"/>
              </a:lnSpc>
              <a:spcBef>
                <a:spcPts val="500"/>
              </a:spcBef>
              <a:spcAft>
                <a:spcPts val="0"/>
              </a:spcAft>
              <a:buClr>
                <a:schemeClr val="dk1"/>
              </a:buClr>
              <a:buSzPts val="1000"/>
              <a:buNone/>
              <a:defRPr sz="1000"/>
            </a:lvl9pPr>
          </a:lstStyle>
          <a:p/>
        </p:txBody>
      </p:sp>
      <p:sp>
        <p:nvSpPr>
          <p:cNvPr id="133" name="Google Shape;133;g2b9bbf978dd_0_377"/>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p:txBody>
      </p:sp>
      <p:sp>
        <p:nvSpPr>
          <p:cNvPr id="134" name="Google Shape;134;g2b9bbf978dd_0_377"/>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p:txBody>
      </p:sp>
      <p:sp>
        <p:nvSpPr>
          <p:cNvPr id="135" name="Google Shape;135;g2b9bbf978dd_0_377"/>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matchingName="Picture with Caption">
  <p:cSld name="PICTURE_WITH_CAPTION_TEXT">
    <p:spTree>
      <p:nvGrpSpPr>
        <p:cNvPr id="1" name="Shape 136"/>
        <p:cNvGrpSpPr/>
        <p:nvPr/>
      </p:nvGrpSpPr>
      <p:grpSpPr>
        <a:xfrm>
          <a:off x="0" y="0"/>
          <a:ext cx="0" cy="0"/>
          <a:chOff x="0" y="0"/>
          <a:chExt cx="0" cy="0"/>
        </a:xfrm>
      </p:grpSpPr>
      <p:sp>
        <p:nvSpPr>
          <p:cNvPr id="137" name="Google Shape;137;g2b9bbf978dd_0_384"/>
          <p:cNvSpPr txBox="1">
            <a:spLocks noGrp="1"/>
          </p:cNvSpPr>
          <p:nvPr>
            <p:ph type="title"/>
          </p:nvPr>
        </p:nvSpPr>
        <p:spPr>
          <a:xfrm>
            <a:off x="839788" y="457200"/>
            <a:ext cx="3932100" cy="1600200"/>
          </a:xfrm>
          <a:prstGeom prst="rect">
            <a:avLst/>
          </a:prstGeom>
          <a:noFill/>
          <a:ln>
            <a:noFill/>
          </a:ln>
        </p:spPr>
        <p:txBody>
          <a:bodyPr spcFirstLastPara="1" wrap="square" lIns="91425" tIns="45700" rIns="91425" bIns="45700" anchor="b" anchorCtr="0">
            <a:normAutofit/>
          </a:bodyPr>
          <a:lstStyle>
            <a:lvl1pPr lvl="0" algn="l" rtl="0">
              <a:lnSpc>
                <a:spcPct val="90000"/>
              </a:lnSpc>
              <a:spcBef>
                <a:spcPts val="0"/>
              </a:spcBef>
              <a:spcAft>
                <a:spcPts val="0"/>
              </a:spcAft>
              <a:buClr>
                <a:schemeClr val="dk1"/>
              </a:buClr>
              <a:buSzPts val="3200"/>
              <a:buFont typeface="Calibri" panose="020F0502020204030204"/>
              <a:buNone/>
              <a:defRPr sz="32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38" name="Google Shape;138;g2b9bbf978dd_0_384"/>
          <p:cNvSpPr>
            <a:spLocks noGrp="1"/>
          </p:cNvSpPr>
          <p:nvPr>
            <p:ph type="pic" idx="2"/>
          </p:nvPr>
        </p:nvSpPr>
        <p:spPr>
          <a:xfrm>
            <a:off x="5183188" y="987425"/>
            <a:ext cx="6172200" cy="4873500"/>
          </a:xfrm>
          <a:prstGeom prst="rect">
            <a:avLst/>
          </a:prstGeom>
          <a:noFill/>
          <a:ln>
            <a:noFill/>
          </a:ln>
        </p:spPr>
      </p:sp>
      <p:sp>
        <p:nvSpPr>
          <p:cNvPr id="139" name="Google Shape;139;g2b9bbf978dd_0_384"/>
          <p:cNvSpPr txBox="1">
            <a:spLocks noGrp="1"/>
          </p:cNvSpPr>
          <p:nvPr>
            <p:ph type="body" idx="1"/>
          </p:nvPr>
        </p:nvSpPr>
        <p:spPr>
          <a:xfrm>
            <a:off x="839788" y="2057400"/>
            <a:ext cx="3932100" cy="3811500"/>
          </a:xfrm>
          <a:prstGeom prst="rect">
            <a:avLst/>
          </a:prstGeom>
          <a:noFill/>
          <a:ln>
            <a:noFill/>
          </a:ln>
        </p:spPr>
        <p:txBody>
          <a:bodyPr spcFirstLastPara="1" wrap="square" lIns="91425" tIns="45700" rIns="91425" bIns="45700" anchor="t" anchorCtr="0">
            <a:normAutofit/>
          </a:bodyPr>
          <a:lstStyle>
            <a:lvl1pPr marL="457200" lvl="0" indent="-228600" algn="l" rtl="0">
              <a:lnSpc>
                <a:spcPct val="90000"/>
              </a:lnSpc>
              <a:spcBef>
                <a:spcPts val="1000"/>
              </a:spcBef>
              <a:spcAft>
                <a:spcPts val="0"/>
              </a:spcAft>
              <a:buClr>
                <a:schemeClr val="dk1"/>
              </a:buClr>
              <a:buSzPts val="1600"/>
              <a:buNone/>
              <a:defRPr sz="1600"/>
            </a:lvl1pPr>
            <a:lvl2pPr marL="914400" lvl="1" indent="-228600" algn="l" rtl="0">
              <a:lnSpc>
                <a:spcPct val="90000"/>
              </a:lnSpc>
              <a:spcBef>
                <a:spcPts val="500"/>
              </a:spcBef>
              <a:spcAft>
                <a:spcPts val="0"/>
              </a:spcAft>
              <a:buClr>
                <a:schemeClr val="dk1"/>
              </a:buClr>
              <a:buSzPts val="1400"/>
              <a:buNone/>
              <a:defRPr sz="1400"/>
            </a:lvl2pPr>
            <a:lvl3pPr marL="1371600" lvl="2" indent="-228600" algn="l" rtl="0">
              <a:lnSpc>
                <a:spcPct val="90000"/>
              </a:lnSpc>
              <a:spcBef>
                <a:spcPts val="500"/>
              </a:spcBef>
              <a:spcAft>
                <a:spcPts val="0"/>
              </a:spcAft>
              <a:buClr>
                <a:schemeClr val="dk1"/>
              </a:buClr>
              <a:buSzPts val="1200"/>
              <a:buNone/>
              <a:defRPr sz="1200"/>
            </a:lvl3pPr>
            <a:lvl4pPr marL="1828800" lvl="3" indent="-228600" algn="l" rtl="0">
              <a:lnSpc>
                <a:spcPct val="90000"/>
              </a:lnSpc>
              <a:spcBef>
                <a:spcPts val="500"/>
              </a:spcBef>
              <a:spcAft>
                <a:spcPts val="0"/>
              </a:spcAft>
              <a:buClr>
                <a:schemeClr val="dk1"/>
              </a:buClr>
              <a:buSzPts val="1000"/>
              <a:buNone/>
              <a:defRPr sz="1000"/>
            </a:lvl4pPr>
            <a:lvl5pPr marL="2286000" lvl="4" indent="-228600" algn="l" rtl="0">
              <a:lnSpc>
                <a:spcPct val="90000"/>
              </a:lnSpc>
              <a:spcBef>
                <a:spcPts val="500"/>
              </a:spcBef>
              <a:spcAft>
                <a:spcPts val="0"/>
              </a:spcAft>
              <a:buClr>
                <a:schemeClr val="dk1"/>
              </a:buClr>
              <a:buSzPts val="1000"/>
              <a:buNone/>
              <a:defRPr sz="1000"/>
            </a:lvl5pPr>
            <a:lvl6pPr marL="2743200" lvl="5" indent="-228600" algn="l" rtl="0">
              <a:lnSpc>
                <a:spcPct val="90000"/>
              </a:lnSpc>
              <a:spcBef>
                <a:spcPts val="500"/>
              </a:spcBef>
              <a:spcAft>
                <a:spcPts val="0"/>
              </a:spcAft>
              <a:buClr>
                <a:schemeClr val="dk1"/>
              </a:buClr>
              <a:buSzPts val="1000"/>
              <a:buNone/>
              <a:defRPr sz="1000"/>
            </a:lvl6pPr>
            <a:lvl7pPr marL="3200400" lvl="6" indent="-228600" algn="l" rtl="0">
              <a:lnSpc>
                <a:spcPct val="90000"/>
              </a:lnSpc>
              <a:spcBef>
                <a:spcPts val="500"/>
              </a:spcBef>
              <a:spcAft>
                <a:spcPts val="0"/>
              </a:spcAft>
              <a:buClr>
                <a:schemeClr val="dk1"/>
              </a:buClr>
              <a:buSzPts val="1000"/>
              <a:buNone/>
              <a:defRPr sz="1000"/>
            </a:lvl7pPr>
            <a:lvl8pPr marL="3657600" lvl="7" indent="-228600" algn="l" rtl="0">
              <a:lnSpc>
                <a:spcPct val="90000"/>
              </a:lnSpc>
              <a:spcBef>
                <a:spcPts val="500"/>
              </a:spcBef>
              <a:spcAft>
                <a:spcPts val="0"/>
              </a:spcAft>
              <a:buClr>
                <a:schemeClr val="dk1"/>
              </a:buClr>
              <a:buSzPts val="1000"/>
              <a:buNone/>
              <a:defRPr sz="1000"/>
            </a:lvl8pPr>
            <a:lvl9pPr marL="4114800" lvl="8" indent="-228600" algn="l" rtl="0">
              <a:lnSpc>
                <a:spcPct val="90000"/>
              </a:lnSpc>
              <a:spcBef>
                <a:spcPts val="500"/>
              </a:spcBef>
              <a:spcAft>
                <a:spcPts val="0"/>
              </a:spcAft>
              <a:buClr>
                <a:schemeClr val="dk1"/>
              </a:buClr>
              <a:buSzPts val="1000"/>
              <a:buNone/>
              <a:defRPr sz="1000"/>
            </a:lvl9pPr>
          </a:lstStyle>
          <a:p/>
        </p:txBody>
      </p:sp>
      <p:sp>
        <p:nvSpPr>
          <p:cNvPr id="140" name="Google Shape;140;g2b9bbf978dd_0_384"/>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p:txBody>
      </p:sp>
      <p:sp>
        <p:nvSpPr>
          <p:cNvPr id="141" name="Google Shape;141;g2b9bbf978dd_0_384"/>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p:txBody>
      </p:sp>
      <p:sp>
        <p:nvSpPr>
          <p:cNvPr id="142" name="Google Shape;142;g2b9bbf978dd_0_384"/>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matchingName="Title and Content">
  <p:cSld name="OBJECT">
    <p:spTree>
      <p:nvGrpSpPr>
        <p:cNvPr id="1" name="Shape 21"/>
        <p:cNvGrpSpPr/>
        <p:nvPr/>
      </p:nvGrpSpPr>
      <p:grpSpPr>
        <a:xfrm>
          <a:off x="0" y="0"/>
          <a:ext cx="0" cy="0"/>
          <a:chOff x="0" y="0"/>
          <a:chExt cx="0" cy="0"/>
        </a:xfrm>
      </p:grpSpPr>
      <p:sp>
        <p:nvSpPr>
          <p:cNvPr id="22" name="Google Shape;22;p3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3" name="Google Shape;23;p37"/>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p:txBody>
      </p:sp>
      <p:sp>
        <p:nvSpPr>
          <p:cNvPr id="24" name="Google Shape;24;p3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5" name="Google Shape;25;p3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6" name="Google Shape;26;p3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1pPr>
            <a:lvl2pPr marL="0" marR="0" lvl="1"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2pPr>
            <a:lvl3pPr marL="0" marR="0" lvl="2"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3pPr>
            <a:lvl4pPr marL="0" marR="0" lvl="3"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4pPr>
            <a:lvl5pPr marL="0" marR="0" lvl="4"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5pPr>
            <a:lvl6pPr marL="0" marR="0" lvl="5"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6pPr>
            <a:lvl7pPr marL="0" marR="0" lvl="6"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7pPr>
            <a:lvl8pPr marL="0" marR="0" lvl="7"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8pPr>
            <a:lvl9pPr marL="0" marR="0" lvl="8"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9pPr>
          </a:lstStyle>
          <a:p>
            <a:pPr marL="0" lvl="0" indent="0" algn="r" rtl="0">
              <a:spcBef>
                <a:spcPts val="0"/>
              </a:spcBef>
              <a:spcAft>
                <a:spcPts val="0"/>
              </a:spcAft>
              <a:buNone/>
            </a:pPr>
            <a:fld id="{00000000-1234-1234-1234-123412341234}" type="slidenum">
              <a:rPr lang="en-US"/>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matchingName="Title and Vertical Text">
  <p:cSld name="VERTICAL_TEXT">
    <p:spTree>
      <p:nvGrpSpPr>
        <p:cNvPr id="1" name="Shape 143"/>
        <p:cNvGrpSpPr/>
        <p:nvPr/>
      </p:nvGrpSpPr>
      <p:grpSpPr>
        <a:xfrm>
          <a:off x="0" y="0"/>
          <a:ext cx="0" cy="0"/>
          <a:chOff x="0" y="0"/>
          <a:chExt cx="0" cy="0"/>
        </a:xfrm>
      </p:grpSpPr>
      <p:sp>
        <p:nvSpPr>
          <p:cNvPr id="144" name="Google Shape;144;g2b9bbf978dd_0_391"/>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45" name="Google Shape;145;g2b9bbf978dd_0_391"/>
          <p:cNvSpPr txBox="1">
            <a:spLocks noGrp="1"/>
          </p:cNvSpPr>
          <p:nvPr>
            <p:ph type="body" idx="1"/>
          </p:nvPr>
        </p:nvSpPr>
        <p:spPr>
          <a:xfrm rot="5400000">
            <a:off x="3920400" y="-1256575"/>
            <a:ext cx="4351200" cy="105156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p:txBody>
      </p:sp>
      <p:sp>
        <p:nvSpPr>
          <p:cNvPr id="146" name="Google Shape;146;g2b9bbf978dd_0_391"/>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p:txBody>
      </p:sp>
      <p:sp>
        <p:nvSpPr>
          <p:cNvPr id="147" name="Google Shape;147;g2b9bbf978dd_0_391"/>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p:txBody>
      </p:sp>
      <p:sp>
        <p:nvSpPr>
          <p:cNvPr id="148" name="Google Shape;148;g2b9bbf978dd_0_391"/>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matchingName="Vertical Title and Text">
  <p:cSld name="VERTICAL_TITLE_AND_VERTICAL_TEXT">
    <p:spTree>
      <p:nvGrpSpPr>
        <p:cNvPr id="1" name="Shape 149"/>
        <p:cNvGrpSpPr/>
        <p:nvPr/>
      </p:nvGrpSpPr>
      <p:grpSpPr>
        <a:xfrm>
          <a:off x="0" y="0"/>
          <a:ext cx="0" cy="0"/>
          <a:chOff x="0" y="0"/>
          <a:chExt cx="0" cy="0"/>
        </a:xfrm>
      </p:grpSpPr>
      <p:sp>
        <p:nvSpPr>
          <p:cNvPr id="150" name="Google Shape;150;g2b9bbf978dd_0_397"/>
          <p:cNvSpPr txBox="1">
            <a:spLocks noGrp="1"/>
          </p:cNvSpPr>
          <p:nvPr>
            <p:ph type="title"/>
          </p:nvPr>
        </p:nvSpPr>
        <p:spPr>
          <a:xfrm rot="5400000">
            <a:off x="7133400" y="1956625"/>
            <a:ext cx="5811900" cy="26289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51" name="Google Shape;151;g2b9bbf978dd_0_397"/>
          <p:cNvSpPr txBox="1">
            <a:spLocks noGrp="1"/>
          </p:cNvSpPr>
          <p:nvPr>
            <p:ph type="body" idx="1"/>
          </p:nvPr>
        </p:nvSpPr>
        <p:spPr>
          <a:xfrm rot="5400000">
            <a:off x="1799400" y="-596075"/>
            <a:ext cx="5811900" cy="77343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p:txBody>
      </p:sp>
      <p:sp>
        <p:nvSpPr>
          <p:cNvPr id="152" name="Google Shape;152;g2b9bbf978dd_0_397"/>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p:txBody>
      </p:sp>
      <p:sp>
        <p:nvSpPr>
          <p:cNvPr id="153" name="Google Shape;153;g2b9bbf978dd_0_397"/>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p:txBody>
      </p:sp>
      <p:sp>
        <p:nvSpPr>
          <p:cNvPr id="154" name="Google Shape;154;g2b9bbf978dd_0_397"/>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matchingName="Section Header">
  <p:cSld name="SECTION_HEADER">
    <p:spTree>
      <p:nvGrpSpPr>
        <p:cNvPr id="1" name="Shape 27"/>
        <p:cNvGrpSpPr/>
        <p:nvPr/>
      </p:nvGrpSpPr>
      <p:grpSpPr>
        <a:xfrm>
          <a:off x="0" y="0"/>
          <a:ext cx="0" cy="0"/>
          <a:chOff x="0" y="0"/>
          <a:chExt cx="0" cy="0"/>
        </a:xfrm>
      </p:grpSpPr>
      <p:sp>
        <p:nvSpPr>
          <p:cNvPr id="28" name="Google Shape;28;p38"/>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panose="020F0502020204030204"/>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9" name="Google Shape;29;p38"/>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p:txBody>
      </p:sp>
      <p:sp>
        <p:nvSpPr>
          <p:cNvPr id="30" name="Google Shape;30;p3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1" name="Google Shape;31;p3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2" name="Google Shape;32;p3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1pPr>
            <a:lvl2pPr marL="0" marR="0" lvl="1"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2pPr>
            <a:lvl3pPr marL="0" marR="0" lvl="2"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3pPr>
            <a:lvl4pPr marL="0" marR="0" lvl="3"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4pPr>
            <a:lvl5pPr marL="0" marR="0" lvl="4"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5pPr>
            <a:lvl6pPr marL="0" marR="0" lvl="5"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6pPr>
            <a:lvl7pPr marL="0" marR="0" lvl="6"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7pPr>
            <a:lvl8pPr marL="0" marR="0" lvl="7"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8pPr>
            <a:lvl9pPr marL="0" marR="0" lvl="8"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9pPr>
          </a:lstStyle>
          <a:p>
            <a:pPr marL="0" lvl="0" indent="0" algn="r" rtl="0">
              <a:spcBef>
                <a:spcPts val="0"/>
              </a:spcBef>
              <a:spcAft>
                <a:spcPts val="0"/>
              </a:spcAft>
              <a:buNone/>
            </a:pPr>
            <a:fld id="{00000000-1234-1234-1234-123412341234}" type="slidenum">
              <a:rPr lang="en-US"/>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matchingName="Two Content">
  <p:cSld name="TWO_OBJECTS">
    <p:spTree>
      <p:nvGrpSpPr>
        <p:cNvPr id="1" name="Shape 33"/>
        <p:cNvGrpSpPr/>
        <p:nvPr/>
      </p:nvGrpSpPr>
      <p:grpSpPr>
        <a:xfrm>
          <a:off x="0" y="0"/>
          <a:ext cx="0" cy="0"/>
          <a:chOff x="0" y="0"/>
          <a:chExt cx="0" cy="0"/>
        </a:xfrm>
      </p:grpSpPr>
      <p:sp>
        <p:nvSpPr>
          <p:cNvPr id="34" name="Google Shape;34;p3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5" name="Google Shape;35;p39"/>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p:txBody>
      </p:sp>
      <p:sp>
        <p:nvSpPr>
          <p:cNvPr id="36" name="Google Shape;36;p39"/>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p:txBody>
      </p:sp>
      <p:sp>
        <p:nvSpPr>
          <p:cNvPr id="37" name="Google Shape;37;p3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8" name="Google Shape;38;p3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9" name="Google Shape;39;p3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1pPr>
            <a:lvl2pPr marL="0" marR="0" lvl="1"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2pPr>
            <a:lvl3pPr marL="0" marR="0" lvl="2"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3pPr>
            <a:lvl4pPr marL="0" marR="0" lvl="3"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4pPr>
            <a:lvl5pPr marL="0" marR="0" lvl="4"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5pPr>
            <a:lvl6pPr marL="0" marR="0" lvl="5"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6pPr>
            <a:lvl7pPr marL="0" marR="0" lvl="6"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7pPr>
            <a:lvl8pPr marL="0" marR="0" lvl="7"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8pPr>
            <a:lvl9pPr marL="0" marR="0" lvl="8"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9pPr>
          </a:lstStyle>
          <a:p>
            <a:pPr marL="0" lvl="0" indent="0" algn="r" rtl="0">
              <a:spcBef>
                <a:spcPts val="0"/>
              </a:spcBef>
              <a:spcAft>
                <a:spcPts val="0"/>
              </a:spcAft>
              <a:buNone/>
            </a:pPr>
            <a:fld id="{00000000-1234-1234-1234-123412341234}" type="slidenum">
              <a:rPr lang="en-US"/>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matchingName="Comparison">
  <p:cSld name="TWO_OBJECTS_WITH_TEXT">
    <p:spTree>
      <p:nvGrpSpPr>
        <p:cNvPr id="1" name="Shape 40"/>
        <p:cNvGrpSpPr/>
        <p:nvPr/>
      </p:nvGrpSpPr>
      <p:grpSpPr>
        <a:xfrm>
          <a:off x="0" y="0"/>
          <a:ext cx="0" cy="0"/>
          <a:chOff x="0" y="0"/>
          <a:chExt cx="0" cy="0"/>
        </a:xfrm>
      </p:grpSpPr>
      <p:sp>
        <p:nvSpPr>
          <p:cNvPr id="41" name="Google Shape;41;p40"/>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2" name="Google Shape;42;p40"/>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p:txBody>
      </p:sp>
      <p:sp>
        <p:nvSpPr>
          <p:cNvPr id="43" name="Google Shape;43;p40"/>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p:txBody>
      </p:sp>
      <p:sp>
        <p:nvSpPr>
          <p:cNvPr id="44" name="Google Shape;44;p40"/>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p:txBody>
      </p:sp>
      <p:sp>
        <p:nvSpPr>
          <p:cNvPr id="45" name="Google Shape;45;p40"/>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p:txBody>
      </p:sp>
      <p:sp>
        <p:nvSpPr>
          <p:cNvPr id="46" name="Google Shape;46;p4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7" name="Google Shape;47;p4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8" name="Google Shape;48;p4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1pPr>
            <a:lvl2pPr marL="0" marR="0" lvl="1"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2pPr>
            <a:lvl3pPr marL="0" marR="0" lvl="2"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3pPr>
            <a:lvl4pPr marL="0" marR="0" lvl="3"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4pPr>
            <a:lvl5pPr marL="0" marR="0" lvl="4"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5pPr>
            <a:lvl6pPr marL="0" marR="0" lvl="5"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6pPr>
            <a:lvl7pPr marL="0" marR="0" lvl="6"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7pPr>
            <a:lvl8pPr marL="0" marR="0" lvl="7"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8pPr>
            <a:lvl9pPr marL="0" marR="0" lvl="8"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9pPr>
          </a:lstStyle>
          <a:p>
            <a:pPr marL="0" lvl="0" indent="0" algn="r" rtl="0">
              <a:spcBef>
                <a:spcPts val="0"/>
              </a:spcBef>
              <a:spcAft>
                <a:spcPts val="0"/>
              </a:spcAft>
              <a:buNone/>
            </a:pPr>
            <a:fld id="{00000000-1234-1234-1234-123412341234}" type="slidenum">
              <a:rPr lang="en-US"/>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matchingName="Title Only">
  <p:cSld name="TITLE_ONLY">
    <p:spTree>
      <p:nvGrpSpPr>
        <p:cNvPr id="1" name="Shape 49"/>
        <p:cNvGrpSpPr/>
        <p:nvPr/>
      </p:nvGrpSpPr>
      <p:grpSpPr>
        <a:xfrm>
          <a:off x="0" y="0"/>
          <a:ext cx="0" cy="0"/>
          <a:chOff x="0" y="0"/>
          <a:chExt cx="0" cy="0"/>
        </a:xfrm>
      </p:grpSpPr>
      <p:sp>
        <p:nvSpPr>
          <p:cNvPr id="50" name="Google Shape;50;p4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1" name="Google Shape;51;p4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2" name="Google Shape;52;p4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3" name="Google Shape;53;p4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1pPr>
            <a:lvl2pPr marL="0" marR="0" lvl="1"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2pPr>
            <a:lvl3pPr marL="0" marR="0" lvl="2"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3pPr>
            <a:lvl4pPr marL="0" marR="0" lvl="3"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4pPr>
            <a:lvl5pPr marL="0" marR="0" lvl="4"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5pPr>
            <a:lvl6pPr marL="0" marR="0" lvl="5"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6pPr>
            <a:lvl7pPr marL="0" marR="0" lvl="6"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7pPr>
            <a:lvl8pPr marL="0" marR="0" lvl="7"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8pPr>
            <a:lvl9pPr marL="0" marR="0" lvl="8"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9pPr>
          </a:lstStyle>
          <a:p>
            <a:pPr marL="0" lvl="0" indent="0" algn="r" rtl="0">
              <a:spcBef>
                <a:spcPts val="0"/>
              </a:spcBef>
              <a:spcAft>
                <a:spcPts val="0"/>
              </a:spcAft>
              <a:buNone/>
            </a:pPr>
            <a:fld id="{00000000-1234-1234-1234-123412341234}" type="slidenum">
              <a:rPr lang="en-US"/>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matchingName="Content with Caption">
  <p:cSld name="OBJECT_WITH_CAPTION_TEXT">
    <p:spTree>
      <p:nvGrpSpPr>
        <p:cNvPr id="1" name="Shape 54"/>
        <p:cNvGrpSpPr/>
        <p:nvPr/>
      </p:nvGrpSpPr>
      <p:grpSpPr>
        <a:xfrm>
          <a:off x="0" y="0"/>
          <a:ext cx="0" cy="0"/>
          <a:chOff x="0" y="0"/>
          <a:chExt cx="0" cy="0"/>
        </a:xfrm>
      </p:grpSpPr>
      <p:sp>
        <p:nvSpPr>
          <p:cNvPr id="55" name="Google Shape;55;p42"/>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panose="020F0502020204030204"/>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6" name="Google Shape;56;p42"/>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p:txBody>
      </p:sp>
      <p:sp>
        <p:nvSpPr>
          <p:cNvPr id="57" name="Google Shape;57;p42"/>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p:txBody>
      </p:sp>
      <p:sp>
        <p:nvSpPr>
          <p:cNvPr id="58" name="Google Shape;58;p4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9" name="Google Shape;59;p4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0" name="Google Shape;60;p4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1pPr>
            <a:lvl2pPr marL="0" marR="0" lvl="1"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2pPr>
            <a:lvl3pPr marL="0" marR="0" lvl="2"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3pPr>
            <a:lvl4pPr marL="0" marR="0" lvl="3"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4pPr>
            <a:lvl5pPr marL="0" marR="0" lvl="4"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5pPr>
            <a:lvl6pPr marL="0" marR="0" lvl="5"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6pPr>
            <a:lvl7pPr marL="0" marR="0" lvl="6"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7pPr>
            <a:lvl8pPr marL="0" marR="0" lvl="7"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8pPr>
            <a:lvl9pPr marL="0" marR="0" lvl="8"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9pPr>
          </a:lstStyle>
          <a:p>
            <a:pPr marL="0" lvl="0" indent="0" algn="r" rtl="0">
              <a:spcBef>
                <a:spcPts val="0"/>
              </a:spcBef>
              <a:spcAft>
                <a:spcPts val="0"/>
              </a:spcAft>
              <a:buNone/>
            </a:pPr>
            <a:fld id="{00000000-1234-1234-1234-123412341234}" type="slidenum">
              <a:rPr lang="en-US"/>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matchingName="Picture with Caption">
  <p:cSld name="PICTURE_WITH_CAPTION_TEXT">
    <p:spTree>
      <p:nvGrpSpPr>
        <p:cNvPr id="1" name="Shape 61"/>
        <p:cNvGrpSpPr/>
        <p:nvPr/>
      </p:nvGrpSpPr>
      <p:grpSpPr>
        <a:xfrm>
          <a:off x="0" y="0"/>
          <a:ext cx="0" cy="0"/>
          <a:chOff x="0" y="0"/>
          <a:chExt cx="0" cy="0"/>
        </a:xfrm>
      </p:grpSpPr>
      <p:sp>
        <p:nvSpPr>
          <p:cNvPr id="62" name="Google Shape;62;p43"/>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panose="020F0502020204030204"/>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3" name="Google Shape;63;p43"/>
          <p:cNvSpPr>
            <a:spLocks noGrp="1"/>
          </p:cNvSpPr>
          <p:nvPr>
            <p:ph type="pic" idx="2"/>
          </p:nvPr>
        </p:nvSpPr>
        <p:spPr>
          <a:xfrm>
            <a:off x="5183188" y="987425"/>
            <a:ext cx="6172200" cy="4873625"/>
          </a:xfrm>
          <a:prstGeom prst="rect">
            <a:avLst/>
          </a:prstGeom>
          <a:noFill/>
          <a:ln>
            <a:noFill/>
          </a:ln>
        </p:spPr>
      </p:sp>
      <p:sp>
        <p:nvSpPr>
          <p:cNvPr id="64" name="Google Shape;64;p43"/>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p:txBody>
      </p:sp>
      <p:sp>
        <p:nvSpPr>
          <p:cNvPr id="65" name="Google Shape;65;p4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6" name="Google Shape;66;p4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7" name="Google Shape;67;p4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1pPr>
            <a:lvl2pPr marL="0" marR="0" lvl="1"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2pPr>
            <a:lvl3pPr marL="0" marR="0" lvl="2"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3pPr>
            <a:lvl4pPr marL="0" marR="0" lvl="3"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4pPr>
            <a:lvl5pPr marL="0" marR="0" lvl="4"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5pPr>
            <a:lvl6pPr marL="0" marR="0" lvl="5"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6pPr>
            <a:lvl7pPr marL="0" marR="0" lvl="6"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7pPr>
            <a:lvl8pPr marL="0" marR="0" lvl="7"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8pPr>
            <a:lvl9pPr marL="0" marR="0" lvl="8"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9pPr>
          </a:lstStyle>
          <a:p>
            <a:pPr marL="0" lvl="0" indent="0" algn="r" rtl="0">
              <a:spcBef>
                <a:spcPts val="0"/>
              </a:spcBef>
              <a:spcAft>
                <a:spcPts val="0"/>
              </a:spcAft>
              <a:buNone/>
            </a:pPr>
            <a:fld id="{00000000-1234-1234-1234-123412341234}" type="slidenum">
              <a:rPr lang="en-US"/>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matchingName="Title and Vertical Text">
  <p:cSld name="VERTICAL_TEXT">
    <p:spTree>
      <p:nvGrpSpPr>
        <p:cNvPr id="1" name="Shape 68"/>
        <p:cNvGrpSpPr/>
        <p:nvPr/>
      </p:nvGrpSpPr>
      <p:grpSpPr>
        <a:xfrm>
          <a:off x="0" y="0"/>
          <a:ext cx="0" cy="0"/>
          <a:chOff x="0" y="0"/>
          <a:chExt cx="0" cy="0"/>
        </a:xfrm>
      </p:grpSpPr>
      <p:sp>
        <p:nvSpPr>
          <p:cNvPr id="69" name="Google Shape;69;p4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0" name="Google Shape;70;p44"/>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p:txBody>
      </p:sp>
      <p:sp>
        <p:nvSpPr>
          <p:cNvPr id="71" name="Google Shape;71;p4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2" name="Google Shape;72;p4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3" name="Google Shape;73;p4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1pPr>
            <a:lvl2pPr marL="0" marR="0" lvl="1"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2pPr>
            <a:lvl3pPr marL="0" marR="0" lvl="2"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3pPr>
            <a:lvl4pPr marL="0" marR="0" lvl="3"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4pPr>
            <a:lvl5pPr marL="0" marR="0" lvl="4"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5pPr>
            <a:lvl6pPr marL="0" marR="0" lvl="5"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6pPr>
            <a:lvl7pPr marL="0" marR="0" lvl="6"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7pPr>
            <a:lvl8pPr marL="0" marR="0" lvl="7"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8pPr>
            <a:lvl9pPr marL="0" marR="0" lvl="8"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9pPr>
          </a:lstStyle>
          <a:p>
            <a:pPr marL="0" lvl="0" indent="0" algn="r" rtl="0">
              <a:spcBef>
                <a:spcPts val="0"/>
              </a:spcBef>
              <a:spcAft>
                <a:spcPts val="0"/>
              </a:spcAft>
              <a:buNone/>
            </a:pPr>
            <a:fld id="{00000000-1234-1234-1234-123412341234}" type="slidenum">
              <a:rPr lang="en-US"/>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1" Type="http://schemas.openxmlformats.org/officeDocument/2006/relationships/theme" Target="../theme/theme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19.xml"/><Relationship Id="rId8" Type="http://schemas.openxmlformats.org/officeDocument/2006/relationships/slideLayout" Target="../slideLayouts/slideLayout18.xml"/><Relationship Id="rId7" Type="http://schemas.openxmlformats.org/officeDocument/2006/relationships/slideLayout" Target="../slideLayouts/slideLayout17.xml"/><Relationship Id="rId6" Type="http://schemas.openxmlformats.org/officeDocument/2006/relationships/slideLayout" Target="../slideLayouts/slideLayout16.xml"/><Relationship Id="rId5" Type="http://schemas.openxmlformats.org/officeDocument/2006/relationships/slideLayout" Target="../slideLayouts/slideLayout15.xml"/><Relationship Id="rId4" Type="http://schemas.openxmlformats.org/officeDocument/2006/relationships/slideLayout" Target="../slideLayouts/slideLayout14.xml"/><Relationship Id="rId3" Type="http://schemas.openxmlformats.org/officeDocument/2006/relationships/slideLayout" Target="../slideLayouts/slideLayout13.xml"/><Relationship Id="rId2" Type="http://schemas.openxmlformats.org/officeDocument/2006/relationships/slideLayout" Target="../slideLayouts/slideLayout12.xml"/><Relationship Id="rId12" Type="http://schemas.openxmlformats.org/officeDocument/2006/relationships/theme" Target="../theme/theme2.xml"/><Relationship Id="rId11" Type="http://schemas.openxmlformats.org/officeDocument/2006/relationships/slideLayout" Target="../slideLayouts/slideLayout21.xml"/><Relationship Id="rId10" Type="http://schemas.openxmlformats.org/officeDocument/2006/relationships/slideLayout" Target="../slideLayouts/slideLayout20.xml"/><Relationship Id="rId1" Type="http://schemas.openxmlformats.org/officeDocument/2006/relationships/slideLayout" Target="../slideLayouts/slideLayout1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3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panose="020F0502020204030204"/>
              <a:buNone/>
              <a:defRPr sz="44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1pPr>
            <a:lvl2pPr marR="0" lvl="1" algn="l" rtl="0">
              <a:lnSpc>
                <a:spcPct val="100000"/>
              </a:lnSpc>
              <a:spcBef>
                <a:spcPts val="0"/>
              </a:spcBef>
              <a:spcAft>
                <a:spcPts val="0"/>
              </a:spcAft>
              <a:buClr>
                <a:srgbClr val="000000"/>
              </a:buClr>
              <a:buSzPts val="1400"/>
              <a:buFont typeface="Arial" panose="020B0604020202020204"/>
              <a:buNone/>
              <a:defRPr sz="18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SzPts val="1400"/>
              <a:buFont typeface="Arial" panose="020B0604020202020204"/>
              <a:buNone/>
              <a:defRPr sz="18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SzPts val="1400"/>
              <a:buFont typeface="Arial" panose="020B0604020202020204"/>
              <a:buNone/>
              <a:defRPr sz="18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SzPts val="1400"/>
              <a:buFont typeface="Arial" panose="020B0604020202020204"/>
              <a:buNone/>
              <a:defRPr sz="18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SzPts val="1400"/>
              <a:buFont typeface="Arial" panose="020B0604020202020204"/>
              <a:buNone/>
              <a:defRPr sz="18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SzPts val="1400"/>
              <a:buFont typeface="Arial" panose="020B0604020202020204"/>
              <a:buNone/>
              <a:defRPr sz="18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SzPts val="1400"/>
              <a:buFont typeface="Arial" panose="020B0604020202020204"/>
              <a:buNone/>
              <a:defRPr sz="18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SzPts val="1400"/>
              <a:buFont typeface="Arial" panose="020B0604020202020204"/>
              <a:buNone/>
              <a:defRPr sz="18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p:txBody>
      </p:sp>
      <p:sp>
        <p:nvSpPr>
          <p:cNvPr id="7" name="Google Shape;7;p3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panose="020B0604020202020204"/>
              <a:buChar char="•"/>
              <a:defRPr sz="2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1pPr>
            <a:lvl2pPr marL="914400" marR="0" lvl="1" indent="-381000" algn="l" rtl="0">
              <a:lnSpc>
                <a:spcPct val="90000"/>
              </a:lnSpc>
              <a:spcBef>
                <a:spcPts val="500"/>
              </a:spcBef>
              <a:spcAft>
                <a:spcPts val="0"/>
              </a:spcAft>
              <a:buClr>
                <a:schemeClr val="dk1"/>
              </a:buClr>
              <a:buSzPts val="2400"/>
              <a:buFont typeface="Arial" panose="020B0604020202020204"/>
              <a:buChar char="•"/>
              <a:defRPr sz="24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2pPr>
            <a:lvl3pPr marL="1371600" marR="0" lvl="2" indent="-355600" algn="l" rtl="0">
              <a:lnSpc>
                <a:spcPct val="90000"/>
              </a:lnSpc>
              <a:spcBef>
                <a:spcPts val="500"/>
              </a:spcBef>
              <a:spcAft>
                <a:spcPts val="0"/>
              </a:spcAft>
              <a:buClr>
                <a:schemeClr val="dk1"/>
              </a:buClr>
              <a:buSzPts val="2000"/>
              <a:buFont typeface="Arial" panose="020B0604020202020204"/>
              <a:buChar char="•"/>
              <a:defRPr sz="20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3pPr>
            <a:lvl4pPr marL="1828800" marR="0" lvl="3" indent="-342900" algn="l" rtl="0">
              <a:lnSpc>
                <a:spcPct val="90000"/>
              </a:lnSpc>
              <a:spcBef>
                <a:spcPts val="500"/>
              </a:spcBef>
              <a:spcAft>
                <a:spcPts val="0"/>
              </a:spcAft>
              <a:buClr>
                <a:schemeClr val="dk1"/>
              </a:buClr>
              <a:buSzPts val="1800"/>
              <a:buFont typeface="Arial" panose="020B0604020202020204"/>
              <a:buChar char="•"/>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4pPr>
            <a:lvl5pPr marL="2286000" marR="0" lvl="4" indent="-342900" algn="l" rtl="0">
              <a:lnSpc>
                <a:spcPct val="90000"/>
              </a:lnSpc>
              <a:spcBef>
                <a:spcPts val="500"/>
              </a:spcBef>
              <a:spcAft>
                <a:spcPts val="0"/>
              </a:spcAft>
              <a:buClr>
                <a:schemeClr val="dk1"/>
              </a:buClr>
              <a:buSzPts val="1800"/>
              <a:buFont typeface="Arial" panose="020B0604020202020204"/>
              <a:buChar char="•"/>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5pPr>
            <a:lvl6pPr marL="2743200" marR="0" lvl="5" indent="-342900" algn="l" rtl="0">
              <a:lnSpc>
                <a:spcPct val="90000"/>
              </a:lnSpc>
              <a:spcBef>
                <a:spcPts val="500"/>
              </a:spcBef>
              <a:spcAft>
                <a:spcPts val="0"/>
              </a:spcAft>
              <a:buClr>
                <a:schemeClr val="dk1"/>
              </a:buClr>
              <a:buSzPts val="1800"/>
              <a:buFont typeface="Arial" panose="020B0604020202020204"/>
              <a:buChar char="•"/>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6pPr>
            <a:lvl7pPr marL="3200400" marR="0" lvl="6" indent="-342900" algn="l" rtl="0">
              <a:lnSpc>
                <a:spcPct val="90000"/>
              </a:lnSpc>
              <a:spcBef>
                <a:spcPts val="500"/>
              </a:spcBef>
              <a:spcAft>
                <a:spcPts val="0"/>
              </a:spcAft>
              <a:buClr>
                <a:schemeClr val="dk1"/>
              </a:buClr>
              <a:buSzPts val="1800"/>
              <a:buFont typeface="Arial" panose="020B0604020202020204"/>
              <a:buChar char="•"/>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7pPr>
            <a:lvl8pPr marL="3657600" marR="0" lvl="7" indent="-342900" algn="l" rtl="0">
              <a:lnSpc>
                <a:spcPct val="90000"/>
              </a:lnSpc>
              <a:spcBef>
                <a:spcPts val="500"/>
              </a:spcBef>
              <a:spcAft>
                <a:spcPts val="0"/>
              </a:spcAft>
              <a:buClr>
                <a:schemeClr val="dk1"/>
              </a:buClr>
              <a:buSzPts val="1800"/>
              <a:buFont typeface="Arial" panose="020B0604020202020204"/>
              <a:buChar char="•"/>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8pPr>
            <a:lvl9pPr marL="4114800" marR="0" lvl="8" indent="-342900" algn="l" rtl="0">
              <a:lnSpc>
                <a:spcPct val="90000"/>
              </a:lnSpc>
              <a:spcBef>
                <a:spcPts val="500"/>
              </a:spcBef>
              <a:spcAft>
                <a:spcPts val="0"/>
              </a:spcAft>
              <a:buClr>
                <a:schemeClr val="dk1"/>
              </a:buClr>
              <a:buSzPts val="1800"/>
              <a:buFont typeface="Arial" panose="020B0604020202020204"/>
              <a:buChar char="•"/>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9pPr>
          </a:lstStyle>
          <a:p/>
        </p:txBody>
      </p:sp>
      <p:sp>
        <p:nvSpPr>
          <p:cNvPr id="8" name="Google Shape;8;p3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1pPr>
            <a:lvl2pPr marR="0" lvl="1" algn="l" rtl="0">
              <a:lnSpc>
                <a:spcPct val="100000"/>
              </a:lnSpc>
              <a:spcBef>
                <a:spcPts val="0"/>
              </a:spcBef>
              <a:spcAft>
                <a:spcPts val="0"/>
              </a:spcAft>
              <a:buClr>
                <a:srgbClr val="000000"/>
              </a:buClr>
              <a:buSzPts val="1400"/>
              <a:buFont typeface="Arial" panose="020B0604020202020204"/>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2pPr>
            <a:lvl3pPr marR="0" lvl="2" algn="l" rtl="0">
              <a:lnSpc>
                <a:spcPct val="100000"/>
              </a:lnSpc>
              <a:spcBef>
                <a:spcPts val="0"/>
              </a:spcBef>
              <a:spcAft>
                <a:spcPts val="0"/>
              </a:spcAft>
              <a:buClr>
                <a:srgbClr val="000000"/>
              </a:buClr>
              <a:buSzPts val="1400"/>
              <a:buFont typeface="Arial" panose="020B0604020202020204"/>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3pPr>
            <a:lvl4pPr marR="0" lvl="3" algn="l" rtl="0">
              <a:lnSpc>
                <a:spcPct val="100000"/>
              </a:lnSpc>
              <a:spcBef>
                <a:spcPts val="0"/>
              </a:spcBef>
              <a:spcAft>
                <a:spcPts val="0"/>
              </a:spcAft>
              <a:buClr>
                <a:srgbClr val="000000"/>
              </a:buClr>
              <a:buSzPts val="1400"/>
              <a:buFont typeface="Arial" panose="020B0604020202020204"/>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4pPr>
            <a:lvl5pPr marR="0" lvl="4" algn="l" rtl="0">
              <a:lnSpc>
                <a:spcPct val="100000"/>
              </a:lnSpc>
              <a:spcBef>
                <a:spcPts val="0"/>
              </a:spcBef>
              <a:spcAft>
                <a:spcPts val="0"/>
              </a:spcAft>
              <a:buClr>
                <a:srgbClr val="000000"/>
              </a:buClr>
              <a:buSzPts val="1400"/>
              <a:buFont typeface="Arial" panose="020B0604020202020204"/>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5pPr>
            <a:lvl6pPr marR="0" lvl="5" algn="l" rtl="0">
              <a:lnSpc>
                <a:spcPct val="100000"/>
              </a:lnSpc>
              <a:spcBef>
                <a:spcPts val="0"/>
              </a:spcBef>
              <a:spcAft>
                <a:spcPts val="0"/>
              </a:spcAft>
              <a:buClr>
                <a:srgbClr val="000000"/>
              </a:buClr>
              <a:buSzPts val="1400"/>
              <a:buFont typeface="Arial" panose="020B0604020202020204"/>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6pPr>
            <a:lvl7pPr marR="0" lvl="6" algn="l" rtl="0">
              <a:lnSpc>
                <a:spcPct val="100000"/>
              </a:lnSpc>
              <a:spcBef>
                <a:spcPts val="0"/>
              </a:spcBef>
              <a:spcAft>
                <a:spcPts val="0"/>
              </a:spcAft>
              <a:buClr>
                <a:srgbClr val="000000"/>
              </a:buClr>
              <a:buSzPts val="1400"/>
              <a:buFont typeface="Arial" panose="020B0604020202020204"/>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7pPr>
            <a:lvl8pPr marR="0" lvl="7" algn="l" rtl="0">
              <a:lnSpc>
                <a:spcPct val="100000"/>
              </a:lnSpc>
              <a:spcBef>
                <a:spcPts val="0"/>
              </a:spcBef>
              <a:spcAft>
                <a:spcPts val="0"/>
              </a:spcAft>
              <a:buClr>
                <a:srgbClr val="000000"/>
              </a:buClr>
              <a:buSzPts val="1400"/>
              <a:buFont typeface="Arial" panose="020B0604020202020204"/>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8pPr>
            <a:lvl9pPr marR="0" lvl="8" algn="l" rtl="0">
              <a:lnSpc>
                <a:spcPct val="100000"/>
              </a:lnSpc>
              <a:spcBef>
                <a:spcPts val="0"/>
              </a:spcBef>
              <a:spcAft>
                <a:spcPts val="0"/>
              </a:spcAft>
              <a:buClr>
                <a:srgbClr val="000000"/>
              </a:buClr>
              <a:buSzPts val="1400"/>
              <a:buFont typeface="Arial" panose="020B0604020202020204"/>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9pPr>
          </a:lstStyle>
          <a:p/>
        </p:txBody>
      </p:sp>
      <p:sp>
        <p:nvSpPr>
          <p:cNvPr id="9" name="Google Shape;9;p3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1pPr>
            <a:lvl2pPr marR="0" lvl="1" algn="l" rtl="0">
              <a:lnSpc>
                <a:spcPct val="100000"/>
              </a:lnSpc>
              <a:spcBef>
                <a:spcPts val="0"/>
              </a:spcBef>
              <a:spcAft>
                <a:spcPts val="0"/>
              </a:spcAft>
              <a:buClr>
                <a:srgbClr val="000000"/>
              </a:buClr>
              <a:buSzPts val="1400"/>
              <a:buFont typeface="Arial" panose="020B0604020202020204"/>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2pPr>
            <a:lvl3pPr marR="0" lvl="2" algn="l" rtl="0">
              <a:lnSpc>
                <a:spcPct val="100000"/>
              </a:lnSpc>
              <a:spcBef>
                <a:spcPts val="0"/>
              </a:spcBef>
              <a:spcAft>
                <a:spcPts val="0"/>
              </a:spcAft>
              <a:buClr>
                <a:srgbClr val="000000"/>
              </a:buClr>
              <a:buSzPts val="1400"/>
              <a:buFont typeface="Arial" panose="020B0604020202020204"/>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3pPr>
            <a:lvl4pPr marR="0" lvl="3" algn="l" rtl="0">
              <a:lnSpc>
                <a:spcPct val="100000"/>
              </a:lnSpc>
              <a:spcBef>
                <a:spcPts val="0"/>
              </a:spcBef>
              <a:spcAft>
                <a:spcPts val="0"/>
              </a:spcAft>
              <a:buClr>
                <a:srgbClr val="000000"/>
              </a:buClr>
              <a:buSzPts val="1400"/>
              <a:buFont typeface="Arial" panose="020B0604020202020204"/>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4pPr>
            <a:lvl5pPr marR="0" lvl="4" algn="l" rtl="0">
              <a:lnSpc>
                <a:spcPct val="100000"/>
              </a:lnSpc>
              <a:spcBef>
                <a:spcPts val="0"/>
              </a:spcBef>
              <a:spcAft>
                <a:spcPts val="0"/>
              </a:spcAft>
              <a:buClr>
                <a:srgbClr val="000000"/>
              </a:buClr>
              <a:buSzPts val="1400"/>
              <a:buFont typeface="Arial" panose="020B0604020202020204"/>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5pPr>
            <a:lvl6pPr marR="0" lvl="5" algn="l" rtl="0">
              <a:lnSpc>
                <a:spcPct val="100000"/>
              </a:lnSpc>
              <a:spcBef>
                <a:spcPts val="0"/>
              </a:spcBef>
              <a:spcAft>
                <a:spcPts val="0"/>
              </a:spcAft>
              <a:buClr>
                <a:srgbClr val="000000"/>
              </a:buClr>
              <a:buSzPts val="1400"/>
              <a:buFont typeface="Arial" panose="020B0604020202020204"/>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6pPr>
            <a:lvl7pPr marR="0" lvl="6" algn="l" rtl="0">
              <a:lnSpc>
                <a:spcPct val="100000"/>
              </a:lnSpc>
              <a:spcBef>
                <a:spcPts val="0"/>
              </a:spcBef>
              <a:spcAft>
                <a:spcPts val="0"/>
              </a:spcAft>
              <a:buClr>
                <a:srgbClr val="000000"/>
              </a:buClr>
              <a:buSzPts val="1400"/>
              <a:buFont typeface="Arial" panose="020B0604020202020204"/>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7pPr>
            <a:lvl8pPr marR="0" lvl="7" algn="l" rtl="0">
              <a:lnSpc>
                <a:spcPct val="100000"/>
              </a:lnSpc>
              <a:spcBef>
                <a:spcPts val="0"/>
              </a:spcBef>
              <a:spcAft>
                <a:spcPts val="0"/>
              </a:spcAft>
              <a:buClr>
                <a:srgbClr val="000000"/>
              </a:buClr>
              <a:buSzPts val="1400"/>
              <a:buFont typeface="Arial" panose="020B0604020202020204"/>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8pPr>
            <a:lvl9pPr marR="0" lvl="8" algn="l" rtl="0">
              <a:lnSpc>
                <a:spcPct val="100000"/>
              </a:lnSpc>
              <a:spcBef>
                <a:spcPts val="0"/>
              </a:spcBef>
              <a:spcAft>
                <a:spcPts val="0"/>
              </a:spcAft>
              <a:buClr>
                <a:srgbClr val="000000"/>
              </a:buClr>
              <a:buSzPts val="1400"/>
              <a:buFont typeface="Arial" panose="020B0604020202020204"/>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9pPr>
          </a:lstStyle>
          <a:p/>
        </p:txBody>
      </p:sp>
      <p:sp>
        <p:nvSpPr>
          <p:cNvPr id="10" name="Google Shape;10;p3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1pPr>
            <a:lvl2pPr marL="0" marR="0" lvl="1" indent="0" algn="r" rtl="0">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2pPr>
            <a:lvl3pPr marL="0" marR="0" lvl="2" indent="0" algn="r" rtl="0">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3pPr>
            <a:lvl4pPr marL="0" marR="0" lvl="3" indent="0" algn="r" rtl="0">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4pPr>
            <a:lvl5pPr marL="0" marR="0" lvl="4" indent="0" algn="r" rtl="0">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5pPr>
            <a:lvl6pPr marL="0" marR="0" lvl="5" indent="0" algn="r" rtl="0">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6pPr>
            <a:lvl7pPr marL="0" marR="0" lvl="6" indent="0" algn="r" rtl="0">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7pPr>
            <a:lvl8pPr marL="0" marR="0" lvl="7" indent="0" algn="r" rtl="0">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8pPr>
            <a:lvl9pPr marL="0" marR="0" lvl="8" indent="0" algn="r" rtl="0">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9pPr>
          </a:lstStyle>
          <a:p>
            <a:pPr marL="0" lvl="0" indent="0" algn="r" rtl="0">
              <a:spcBef>
                <a:spcPts val="0"/>
              </a:spcBef>
              <a:spcAft>
                <a:spcPts val="0"/>
              </a:spcAft>
              <a:buNone/>
            </a:pPr>
            <a:fld id="{00000000-1234-1234-1234-123412341234}" type="slidenum">
              <a:rPr lang="en-US"/>
            </a:fld>
            <a:endParaRPr lang="en-US"/>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0"/>
        <p:cNvGrpSpPr/>
        <p:nvPr/>
      </p:nvGrpSpPr>
      <p:grpSpPr>
        <a:xfrm>
          <a:off x="0" y="0"/>
          <a:ext cx="0" cy="0"/>
          <a:chOff x="0" y="0"/>
          <a:chExt cx="0" cy="0"/>
        </a:xfrm>
      </p:grpSpPr>
      <p:sp>
        <p:nvSpPr>
          <p:cNvPr id="81" name="Google Shape;81;g2b9bbf978dd_0_328"/>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panose="020F0502020204030204"/>
              <a:buNone/>
              <a:defRPr sz="44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82" name="Google Shape;82;g2b9bbf978dd_0_328"/>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panose="020B0604020202020204"/>
              <a:buChar char="•"/>
              <a:defRPr sz="2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1pPr>
            <a:lvl2pPr marL="914400" marR="0" lvl="1" indent="-381000" algn="l" rtl="0">
              <a:lnSpc>
                <a:spcPct val="90000"/>
              </a:lnSpc>
              <a:spcBef>
                <a:spcPts val="500"/>
              </a:spcBef>
              <a:spcAft>
                <a:spcPts val="0"/>
              </a:spcAft>
              <a:buClr>
                <a:schemeClr val="dk1"/>
              </a:buClr>
              <a:buSzPts val="2400"/>
              <a:buFont typeface="Arial" panose="020B0604020202020204"/>
              <a:buChar char="•"/>
              <a:defRPr sz="24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2pPr>
            <a:lvl3pPr marL="1371600" marR="0" lvl="2" indent="-355600" algn="l" rtl="0">
              <a:lnSpc>
                <a:spcPct val="90000"/>
              </a:lnSpc>
              <a:spcBef>
                <a:spcPts val="500"/>
              </a:spcBef>
              <a:spcAft>
                <a:spcPts val="0"/>
              </a:spcAft>
              <a:buClr>
                <a:schemeClr val="dk1"/>
              </a:buClr>
              <a:buSzPts val="2000"/>
              <a:buFont typeface="Arial" panose="020B0604020202020204"/>
              <a:buChar char="•"/>
              <a:defRPr sz="20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3pPr>
            <a:lvl4pPr marL="1828800" marR="0" lvl="3" indent="-342900" algn="l" rtl="0">
              <a:lnSpc>
                <a:spcPct val="90000"/>
              </a:lnSpc>
              <a:spcBef>
                <a:spcPts val="500"/>
              </a:spcBef>
              <a:spcAft>
                <a:spcPts val="0"/>
              </a:spcAft>
              <a:buClr>
                <a:schemeClr val="dk1"/>
              </a:buClr>
              <a:buSzPts val="1800"/>
              <a:buFont typeface="Arial" panose="020B0604020202020204"/>
              <a:buChar char="•"/>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4pPr>
            <a:lvl5pPr marL="2286000" marR="0" lvl="4" indent="-342900" algn="l" rtl="0">
              <a:lnSpc>
                <a:spcPct val="90000"/>
              </a:lnSpc>
              <a:spcBef>
                <a:spcPts val="500"/>
              </a:spcBef>
              <a:spcAft>
                <a:spcPts val="0"/>
              </a:spcAft>
              <a:buClr>
                <a:schemeClr val="dk1"/>
              </a:buClr>
              <a:buSzPts val="1800"/>
              <a:buFont typeface="Arial" panose="020B0604020202020204"/>
              <a:buChar char="•"/>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5pPr>
            <a:lvl6pPr marL="2743200" marR="0" lvl="5" indent="-342900" algn="l" rtl="0">
              <a:lnSpc>
                <a:spcPct val="90000"/>
              </a:lnSpc>
              <a:spcBef>
                <a:spcPts val="500"/>
              </a:spcBef>
              <a:spcAft>
                <a:spcPts val="0"/>
              </a:spcAft>
              <a:buClr>
                <a:schemeClr val="dk1"/>
              </a:buClr>
              <a:buSzPts val="1800"/>
              <a:buFont typeface="Arial" panose="020B0604020202020204"/>
              <a:buChar char="•"/>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6pPr>
            <a:lvl7pPr marL="3200400" marR="0" lvl="6" indent="-342900" algn="l" rtl="0">
              <a:lnSpc>
                <a:spcPct val="90000"/>
              </a:lnSpc>
              <a:spcBef>
                <a:spcPts val="500"/>
              </a:spcBef>
              <a:spcAft>
                <a:spcPts val="0"/>
              </a:spcAft>
              <a:buClr>
                <a:schemeClr val="dk1"/>
              </a:buClr>
              <a:buSzPts val="1800"/>
              <a:buFont typeface="Arial" panose="020B0604020202020204"/>
              <a:buChar char="•"/>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7pPr>
            <a:lvl8pPr marL="3657600" marR="0" lvl="7" indent="-342900" algn="l" rtl="0">
              <a:lnSpc>
                <a:spcPct val="90000"/>
              </a:lnSpc>
              <a:spcBef>
                <a:spcPts val="500"/>
              </a:spcBef>
              <a:spcAft>
                <a:spcPts val="0"/>
              </a:spcAft>
              <a:buClr>
                <a:schemeClr val="dk1"/>
              </a:buClr>
              <a:buSzPts val="1800"/>
              <a:buFont typeface="Arial" panose="020B0604020202020204"/>
              <a:buChar char="•"/>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8pPr>
            <a:lvl9pPr marL="4114800" marR="0" lvl="8" indent="-342900" algn="l" rtl="0">
              <a:lnSpc>
                <a:spcPct val="90000"/>
              </a:lnSpc>
              <a:spcBef>
                <a:spcPts val="500"/>
              </a:spcBef>
              <a:spcAft>
                <a:spcPts val="0"/>
              </a:spcAft>
              <a:buClr>
                <a:schemeClr val="dk1"/>
              </a:buClr>
              <a:buSzPts val="1800"/>
              <a:buFont typeface="Arial" panose="020B0604020202020204"/>
              <a:buChar char="•"/>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9pPr>
          </a:lstStyle>
          <a:p/>
        </p:txBody>
      </p:sp>
      <p:sp>
        <p:nvSpPr>
          <p:cNvPr id="83" name="Google Shape;83;g2b9bbf978dd_0_328"/>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1pPr>
            <a:lvl2pPr marR="0" lvl="1"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2pPr>
            <a:lvl3pPr marR="0" lvl="2"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3pPr>
            <a:lvl4pPr marR="0" lvl="3"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4pPr>
            <a:lvl5pPr marR="0" lvl="4"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5pPr>
            <a:lvl6pPr marR="0" lvl="5"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6pPr>
            <a:lvl7pPr marR="0" lvl="6"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7pPr>
            <a:lvl8pPr marR="0" lvl="7"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8pPr>
            <a:lvl9pPr marR="0" lvl="8"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9pPr>
          </a:lstStyle>
          <a:p/>
        </p:txBody>
      </p:sp>
      <p:sp>
        <p:nvSpPr>
          <p:cNvPr id="84" name="Google Shape;84;g2b9bbf978dd_0_328"/>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1pPr>
            <a:lvl2pPr marR="0" lvl="1"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2pPr>
            <a:lvl3pPr marR="0" lvl="2"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3pPr>
            <a:lvl4pPr marR="0" lvl="3"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4pPr>
            <a:lvl5pPr marR="0" lvl="4"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5pPr>
            <a:lvl6pPr marR="0" lvl="5"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6pPr>
            <a:lvl7pPr marR="0" lvl="6"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7pPr>
            <a:lvl8pPr marR="0" lvl="7"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8pPr>
            <a:lvl9pPr marR="0" lvl="8"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9pPr>
          </a:lstStyle>
          <a:p/>
        </p:txBody>
      </p:sp>
      <p:sp>
        <p:nvSpPr>
          <p:cNvPr id="85" name="Google Shape;85;g2b9bbf978dd_0_328"/>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1pPr>
            <a:lvl2pPr marL="0" marR="0" lvl="1" indent="0" algn="r" rtl="0">
              <a:spcBef>
                <a:spcPts val="0"/>
              </a:spcBef>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2pPr>
            <a:lvl3pPr marL="0" marR="0" lvl="2" indent="0" algn="r" rtl="0">
              <a:spcBef>
                <a:spcPts val="0"/>
              </a:spcBef>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3pPr>
            <a:lvl4pPr marL="0" marR="0" lvl="3" indent="0" algn="r" rtl="0">
              <a:spcBef>
                <a:spcPts val="0"/>
              </a:spcBef>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4pPr>
            <a:lvl5pPr marL="0" marR="0" lvl="4" indent="0" algn="r" rtl="0">
              <a:spcBef>
                <a:spcPts val="0"/>
              </a:spcBef>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5pPr>
            <a:lvl6pPr marL="0" marR="0" lvl="5" indent="0" algn="r" rtl="0">
              <a:spcBef>
                <a:spcPts val="0"/>
              </a:spcBef>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6pPr>
            <a:lvl7pPr marL="0" marR="0" lvl="6" indent="0" algn="r" rtl="0">
              <a:spcBef>
                <a:spcPts val="0"/>
              </a:spcBef>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7pPr>
            <a:lvl8pPr marL="0" marR="0" lvl="7" indent="0" algn="r" rtl="0">
              <a:spcBef>
                <a:spcPts val="0"/>
              </a:spcBef>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8pPr>
            <a:lvl9pPr marL="0" marR="0" lvl="8" indent="0" algn="r" rtl="0">
              <a:spcBef>
                <a:spcPts val="0"/>
              </a:spcBef>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9pPr>
          </a:lstStyle>
          <a:p>
            <a:pPr marL="0" lvl="0" indent="0" algn="r" rtl="0">
              <a:spcBef>
                <a:spcPts val="0"/>
              </a:spcBef>
              <a:spcAft>
                <a:spcPts val="0"/>
              </a:spcAft>
              <a:buNone/>
            </a:pPr>
            <a:fld id="{00000000-1234-1234-1234-123412341234}" type="slidenum">
              <a:rPr lang="en-US"/>
            </a:fld>
            <a:endParaRPr lang="en-US"/>
          </a:p>
        </p:txBody>
      </p:sp>
    </p:spTree>
  </p:cSld>
  <p:clrMap bg1="lt1" tx1="dk1" bg2="dk2" tx2="lt2" accent1="accent1" accent2="accent2" accent3="accent3" accent4="accent4" accent5="accent5" accent6="accent6" hlink="hlink" folHlink="folHlink"/>
  <p:sldLayoutIdLst>
    <p:sldLayoutId id="2147483660"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image" Target="../media/image1.png"/></Relationships>
</file>

<file path=ppt/slides/_rels/slide10.xml.rels><?xml version="1.0" encoding="UTF-8" standalone="yes"?>
<Relationships xmlns="http://schemas.openxmlformats.org/package/2006/relationships"><Relationship Id="rId5" Type="http://schemas.openxmlformats.org/officeDocument/2006/relationships/notesSlide" Target="../notesSlides/notesSlide10.xml"/><Relationship Id="rId4" Type="http://schemas.openxmlformats.org/officeDocument/2006/relationships/slideLayout" Target="../slideLayouts/slideLayout1.xml"/><Relationship Id="rId3" Type="http://schemas.openxmlformats.org/officeDocument/2006/relationships/image" Target="../media/image3.png"/><Relationship Id="rId2" Type="http://schemas.openxmlformats.org/officeDocument/2006/relationships/image" Target="../media/image12.png"/><Relationship Id="rId1" Type="http://schemas.openxmlformats.org/officeDocument/2006/relationships/image" Target="../media/image9.png"/></Relationships>
</file>

<file path=ppt/slides/_rels/slide11.xml.rels><?xml version="1.0" encoding="UTF-8" standalone="yes"?>
<Relationships xmlns="http://schemas.openxmlformats.org/package/2006/relationships"><Relationship Id="rId5" Type="http://schemas.openxmlformats.org/officeDocument/2006/relationships/notesSlide" Target="../notesSlides/notesSlide11.xml"/><Relationship Id="rId4" Type="http://schemas.openxmlformats.org/officeDocument/2006/relationships/slideLayout" Target="../slideLayouts/slideLayout1.xml"/><Relationship Id="rId3" Type="http://schemas.openxmlformats.org/officeDocument/2006/relationships/image" Target="../media/image3.png"/><Relationship Id="rId2" Type="http://schemas.openxmlformats.org/officeDocument/2006/relationships/image" Target="../media/image13.png"/><Relationship Id="rId1" Type="http://schemas.openxmlformats.org/officeDocument/2006/relationships/image" Target="../media/image9.png"/></Relationships>
</file>

<file path=ppt/slides/_rels/slide12.xml.rels><?xml version="1.0" encoding="UTF-8" standalone="yes"?>
<Relationships xmlns="http://schemas.openxmlformats.org/package/2006/relationships"><Relationship Id="rId5" Type="http://schemas.openxmlformats.org/officeDocument/2006/relationships/notesSlide" Target="../notesSlides/notesSlide12.xml"/><Relationship Id="rId4" Type="http://schemas.openxmlformats.org/officeDocument/2006/relationships/slideLayout" Target="../slideLayouts/slideLayout1.xml"/><Relationship Id="rId3" Type="http://schemas.openxmlformats.org/officeDocument/2006/relationships/image" Target="../media/image3.png"/><Relationship Id="rId2" Type="http://schemas.openxmlformats.org/officeDocument/2006/relationships/image" Target="../media/image14.png"/><Relationship Id="rId1" Type="http://schemas.openxmlformats.org/officeDocument/2006/relationships/image" Target="../media/image9.png"/></Relationships>
</file>

<file path=ppt/slides/_rels/slide13.xml.rels><?xml version="1.0" encoding="UTF-8" standalone="yes"?>
<Relationships xmlns="http://schemas.openxmlformats.org/package/2006/relationships"><Relationship Id="rId5" Type="http://schemas.openxmlformats.org/officeDocument/2006/relationships/notesSlide" Target="../notesSlides/notesSlide13.xml"/><Relationship Id="rId4" Type="http://schemas.openxmlformats.org/officeDocument/2006/relationships/slideLayout" Target="../slideLayouts/slideLayout1.xml"/><Relationship Id="rId3" Type="http://schemas.openxmlformats.org/officeDocument/2006/relationships/image" Target="../media/image3.png"/><Relationship Id="rId2" Type="http://schemas.openxmlformats.org/officeDocument/2006/relationships/image" Target="../media/image15.png"/><Relationship Id="rId1" Type="http://schemas.openxmlformats.org/officeDocument/2006/relationships/image" Target="../media/image9.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xml"/><Relationship Id="rId1" Type="http://schemas.openxmlformats.org/officeDocument/2006/relationships/image" Target="../media/image3.png"/></Relationships>
</file>

<file path=ppt/slides/_rels/slide15.xml.rels><?xml version="1.0" encoding="UTF-8" standalone="yes"?>
<Relationships xmlns="http://schemas.openxmlformats.org/package/2006/relationships"><Relationship Id="rId5" Type="http://schemas.openxmlformats.org/officeDocument/2006/relationships/notesSlide" Target="../notesSlides/notesSlide15.xml"/><Relationship Id="rId4" Type="http://schemas.openxmlformats.org/officeDocument/2006/relationships/slideLayout" Target="../slideLayouts/slideLayout1.xml"/><Relationship Id="rId3" Type="http://schemas.openxmlformats.org/officeDocument/2006/relationships/image" Target="../media/image3.png"/><Relationship Id="rId2" Type="http://schemas.openxmlformats.org/officeDocument/2006/relationships/image" Target="../media/image16.png"/><Relationship Id="rId1" Type="http://schemas.openxmlformats.org/officeDocument/2006/relationships/image" Target="../media/image9.png"/></Relationships>
</file>

<file path=ppt/slides/_rels/slide16.xml.rels><?xml version="1.0" encoding="UTF-8" standalone="yes"?>
<Relationships xmlns="http://schemas.openxmlformats.org/package/2006/relationships"><Relationship Id="rId5" Type="http://schemas.openxmlformats.org/officeDocument/2006/relationships/notesSlide" Target="../notesSlides/notesSlide16.xml"/><Relationship Id="rId4" Type="http://schemas.openxmlformats.org/officeDocument/2006/relationships/slideLayout" Target="../slideLayouts/slideLayout1.xml"/><Relationship Id="rId3" Type="http://schemas.openxmlformats.org/officeDocument/2006/relationships/image" Target="../media/image3.png"/><Relationship Id="rId2" Type="http://schemas.openxmlformats.org/officeDocument/2006/relationships/image" Target="../media/image17.png"/><Relationship Id="rId1" Type="http://schemas.openxmlformats.org/officeDocument/2006/relationships/image" Target="../media/image9.png"/></Relationships>
</file>

<file path=ppt/slides/_rels/slide17.xml.rels><?xml version="1.0" encoding="UTF-8" standalone="yes"?>
<Relationships xmlns="http://schemas.openxmlformats.org/package/2006/relationships"><Relationship Id="rId5" Type="http://schemas.openxmlformats.org/officeDocument/2006/relationships/notesSlide" Target="../notesSlides/notesSlide17.xml"/><Relationship Id="rId4" Type="http://schemas.openxmlformats.org/officeDocument/2006/relationships/slideLayout" Target="../slideLayouts/slideLayout1.xml"/><Relationship Id="rId3" Type="http://schemas.openxmlformats.org/officeDocument/2006/relationships/image" Target="../media/image3.png"/><Relationship Id="rId2" Type="http://schemas.openxmlformats.org/officeDocument/2006/relationships/image" Target="../media/image18.png"/><Relationship Id="rId1" Type="http://schemas.openxmlformats.org/officeDocument/2006/relationships/image" Target="../media/image9.png"/></Relationships>
</file>

<file path=ppt/slides/_rels/slide18.xml.rels><?xml version="1.0" encoding="UTF-8" standalone="yes"?>
<Relationships xmlns="http://schemas.openxmlformats.org/package/2006/relationships"><Relationship Id="rId5" Type="http://schemas.openxmlformats.org/officeDocument/2006/relationships/notesSlide" Target="../notesSlides/notesSlide18.xml"/><Relationship Id="rId4" Type="http://schemas.openxmlformats.org/officeDocument/2006/relationships/slideLayout" Target="../slideLayouts/slideLayout1.xml"/><Relationship Id="rId3" Type="http://schemas.openxmlformats.org/officeDocument/2006/relationships/image" Target="../media/image3.png"/><Relationship Id="rId2" Type="http://schemas.openxmlformats.org/officeDocument/2006/relationships/image" Target="../media/image19.png"/><Relationship Id="rId1" Type="http://schemas.openxmlformats.org/officeDocument/2006/relationships/image" Target="../media/image9.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1.xml"/><Relationship Id="rId1" Type="http://schemas.openxmlformats.org/officeDocument/2006/relationships/image" Target="../media/image5.png"/></Relationships>
</file>

<file path=ppt/slides/_rels/slide2.xml.rels><?xml version="1.0" encoding="UTF-8" standalone="yes"?>
<Relationships xmlns="http://schemas.openxmlformats.org/package/2006/relationships"><Relationship Id="rId4" Type="http://schemas.openxmlformats.org/officeDocument/2006/relationships/notesSlide" Target="../notesSlides/notesSlide2.xml"/><Relationship Id="rId3" Type="http://schemas.openxmlformats.org/officeDocument/2006/relationships/slideLayout" Target="../slideLayouts/slideLayout1.xml"/><Relationship Id="rId2" Type="http://schemas.openxmlformats.org/officeDocument/2006/relationships/image" Target="../media/image3.png"/><Relationship Id="rId1" Type="http://schemas.openxmlformats.org/officeDocument/2006/relationships/image" Target="../media/image2.png"/></Relationships>
</file>

<file path=ppt/slides/_rels/slide20.xml.rels><?xml version="1.0" encoding="UTF-8" standalone="yes"?>
<Relationships xmlns="http://schemas.openxmlformats.org/package/2006/relationships"><Relationship Id="rId4" Type="http://schemas.openxmlformats.org/officeDocument/2006/relationships/notesSlide" Target="../notesSlides/notesSlide20.xml"/><Relationship Id="rId3" Type="http://schemas.openxmlformats.org/officeDocument/2006/relationships/slideLayout" Target="../slideLayouts/slideLayout1.xml"/><Relationship Id="rId2" Type="http://schemas.openxmlformats.org/officeDocument/2006/relationships/image" Target="../media/image20.jpeg"/><Relationship Id="rId1" Type="http://schemas.openxmlformats.org/officeDocument/2006/relationships/image" Target="../media/image3.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1.xml"/><Relationship Id="rId1" Type="http://schemas.openxmlformats.org/officeDocument/2006/relationships/image" Target="../media/image3.png"/></Relationships>
</file>

<file path=ppt/slides/_rels/slide22.xml.rels><?xml version="1.0" encoding="UTF-8" standalone="yes"?>
<Relationships xmlns="http://schemas.openxmlformats.org/package/2006/relationships"><Relationship Id="rId4" Type="http://schemas.openxmlformats.org/officeDocument/2006/relationships/notesSlide" Target="../notesSlides/notesSlide22.xml"/><Relationship Id="rId3" Type="http://schemas.openxmlformats.org/officeDocument/2006/relationships/slideLayout" Target="../slideLayouts/slideLayout1.xml"/><Relationship Id="rId2" Type="http://schemas.openxmlformats.org/officeDocument/2006/relationships/image" Target="../media/image3.png"/><Relationship Id="rId1" Type="http://schemas.openxmlformats.org/officeDocument/2006/relationships/image" Target="../media/image9.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1.xml"/><Relationship Id="rId1" Type="http://schemas.openxmlformats.org/officeDocument/2006/relationships/image" Target="../media/image3.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1.xml"/><Relationship Id="rId1" Type="http://schemas.openxmlformats.org/officeDocument/2006/relationships/image" Target="../media/image3.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1.xml"/><Relationship Id="rId1" Type="http://schemas.openxmlformats.org/officeDocument/2006/relationships/image" Target="../media/image3.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1.xml"/><Relationship Id="rId1" Type="http://schemas.openxmlformats.org/officeDocument/2006/relationships/image" Target="../media/image3.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1.xml"/><Relationship Id="rId1" Type="http://schemas.openxmlformats.org/officeDocument/2006/relationships/image" Target="../media/image3.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1.xml"/><Relationship Id="rId1" Type="http://schemas.openxmlformats.org/officeDocument/2006/relationships/image" Target="../media/image3.png"/></Relationships>
</file>

<file path=ppt/slides/_rels/slide29.xml.rels><?xml version="1.0" encoding="UTF-8" standalone="yes"?>
<Relationships xmlns="http://schemas.openxmlformats.org/package/2006/relationships"><Relationship Id="rId4" Type="http://schemas.openxmlformats.org/officeDocument/2006/relationships/notesSlide" Target="../notesSlides/notesSlide29.xml"/><Relationship Id="rId3" Type="http://schemas.openxmlformats.org/officeDocument/2006/relationships/slideLayout" Target="../slideLayouts/slideLayout1.xml"/><Relationship Id="rId2" Type="http://schemas.openxmlformats.org/officeDocument/2006/relationships/image" Target="../media/image3.png"/><Relationship Id="rId1" Type="http://schemas.openxmlformats.org/officeDocument/2006/relationships/image" Target="../media/image9.png"/></Relationships>
</file>

<file path=ppt/slides/_rels/slide3.xml.rels><?xml version="1.0" encoding="UTF-8" standalone="yes"?>
<Relationships xmlns="http://schemas.openxmlformats.org/package/2006/relationships"><Relationship Id="rId4" Type="http://schemas.openxmlformats.org/officeDocument/2006/relationships/notesSlide" Target="../notesSlides/notesSlide3.xml"/><Relationship Id="rId3" Type="http://schemas.openxmlformats.org/officeDocument/2006/relationships/slideLayout" Target="../slideLayouts/slideLayout1.xml"/><Relationship Id="rId2" Type="http://schemas.openxmlformats.org/officeDocument/2006/relationships/image" Target="../media/image3.png"/><Relationship Id="rId1" Type="http://schemas.openxmlformats.org/officeDocument/2006/relationships/image" Target="../media/image4.png"/></Relationships>
</file>

<file path=ppt/slides/_rels/slide30.xml.rels><?xml version="1.0" encoding="UTF-8" standalone="yes"?>
<Relationships xmlns="http://schemas.openxmlformats.org/package/2006/relationships"><Relationship Id="rId4" Type="http://schemas.openxmlformats.org/officeDocument/2006/relationships/notesSlide" Target="../notesSlides/notesSlide30.xml"/><Relationship Id="rId3" Type="http://schemas.openxmlformats.org/officeDocument/2006/relationships/slideLayout" Target="../slideLayouts/slideLayout1.xml"/><Relationship Id="rId2" Type="http://schemas.openxmlformats.org/officeDocument/2006/relationships/image" Target="../media/image21.jpeg"/><Relationship Id="rId1" Type="http://schemas.openxmlformats.org/officeDocument/2006/relationships/image" Target="../media/image3.png"/></Relationships>
</file>

<file path=ppt/slides/_rels/slide31.xml.rels><?xml version="1.0" encoding="UTF-8" standalone="yes"?>
<Relationships xmlns="http://schemas.openxmlformats.org/package/2006/relationships"><Relationship Id="rId4" Type="http://schemas.openxmlformats.org/officeDocument/2006/relationships/notesSlide" Target="../notesSlides/notesSlide31.xml"/><Relationship Id="rId3" Type="http://schemas.openxmlformats.org/officeDocument/2006/relationships/slideLayout" Target="../slideLayouts/slideLayout1.xml"/><Relationship Id="rId2" Type="http://schemas.openxmlformats.org/officeDocument/2006/relationships/image" Target="../media/image22.jpeg"/><Relationship Id="rId1" Type="http://schemas.openxmlformats.org/officeDocument/2006/relationships/image" Target="../media/image3.png"/></Relationships>
</file>

<file path=ppt/slides/_rels/slide32.xml.rels><?xml version="1.0" encoding="UTF-8" standalone="yes"?>
<Relationships xmlns="http://schemas.openxmlformats.org/package/2006/relationships"><Relationship Id="rId4" Type="http://schemas.openxmlformats.org/officeDocument/2006/relationships/notesSlide" Target="../notesSlides/notesSlide32.xml"/><Relationship Id="rId3" Type="http://schemas.openxmlformats.org/officeDocument/2006/relationships/slideLayout" Target="../slideLayouts/slideLayout1.xml"/><Relationship Id="rId2" Type="http://schemas.openxmlformats.org/officeDocument/2006/relationships/image" Target="../media/image23.png"/><Relationship Id="rId1" Type="http://schemas.openxmlformats.org/officeDocument/2006/relationships/image" Target="../media/image3.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11.xml"/><Relationship Id="rId1" Type="http://schemas.openxmlformats.org/officeDocument/2006/relationships/image" Target="../media/image5.png"/></Relationships>
</file>

<file path=ppt/slides/_rels/slide34.xml.rels><?xml version="1.0" encoding="UTF-8" standalone="yes"?>
<Relationships xmlns="http://schemas.openxmlformats.org/package/2006/relationships"><Relationship Id="rId4" Type="http://schemas.openxmlformats.org/officeDocument/2006/relationships/notesSlide" Target="../notesSlides/notesSlide34.xml"/><Relationship Id="rId3" Type="http://schemas.openxmlformats.org/officeDocument/2006/relationships/slideLayout" Target="../slideLayouts/slideLayout1.xml"/><Relationship Id="rId2" Type="http://schemas.openxmlformats.org/officeDocument/2006/relationships/image" Target="../media/image3.png"/><Relationship Id="rId1" Type="http://schemas.openxmlformats.org/officeDocument/2006/relationships/image" Target="../media/image9.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11.xml"/><Relationship Id="rId1" Type="http://schemas.openxmlformats.org/officeDocument/2006/relationships/image" Target="../media/image2.pn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11.xml"/><Relationship Id="rId1" Type="http://schemas.openxmlformats.org/officeDocument/2006/relationships/image" Target="../media/image2.pn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11.xml"/><Relationship Id="rId1" Type="http://schemas.openxmlformats.org/officeDocument/2006/relationships/image" Target="../media/image2.pn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11.xml"/><Relationship Id="rId1" Type="http://schemas.openxmlformats.org/officeDocument/2006/relationships/image" Target="../media/image2.pn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11.xml"/><Relationship Id="rId1"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xml"/><Relationship Id="rId1" Type="http://schemas.openxmlformats.org/officeDocument/2006/relationships/image" Target="../media/image5.png"/></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11.xml"/><Relationship Id="rId1" Type="http://schemas.openxmlformats.org/officeDocument/2006/relationships/image" Target="../media/image2.png"/></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11.xml"/><Relationship Id="rId1" Type="http://schemas.openxmlformats.org/officeDocument/2006/relationships/image" Target="../media/image2.png"/></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11.xml"/><Relationship Id="rId1" Type="http://schemas.openxmlformats.org/officeDocument/2006/relationships/image" Target="../media/image2.png"/></Relationships>
</file>

<file path=ppt/slides/_rels/slide43.xml.rels><?xml version="1.0" encoding="UTF-8" standalone="yes"?>
<Relationships xmlns="http://schemas.openxmlformats.org/package/2006/relationships"><Relationship Id="rId4" Type="http://schemas.openxmlformats.org/officeDocument/2006/relationships/notesSlide" Target="../notesSlides/notesSlide43.xml"/><Relationship Id="rId3" Type="http://schemas.openxmlformats.org/officeDocument/2006/relationships/slideLayout" Target="../slideLayouts/slideLayout1.xml"/><Relationship Id="rId2" Type="http://schemas.openxmlformats.org/officeDocument/2006/relationships/image" Target="../media/image3.png"/><Relationship Id="rId1" Type="http://schemas.openxmlformats.org/officeDocument/2006/relationships/image" Target="../media/image9.png"/></Relationships>
</file>

<file path=ppt/slides/_rels/slide44.xml.rels><?xml version="1.0" encoding="UTF-8" standalone="yes"?>
<Relationships xmlns="http://schemas.openxmlformats.org/package/2006/relationships"><Relationship Id="rId4" Type="http://schemas.openxmlformats.org/officeDocument/2006/relationships/notesSlide" Target="../notesSlides/notesSlide44.xml"/><Relationship Id="rId3" Type="http://schemas.openxmlformats.org/officeDocument/2006/relationships/slideLayout" Target="../slideLayouts/slideLayout1.xml"/><Relationship Id="rId2" Type="http://schemas.openxmlformats.org/officeDocument/2006/relationships/image" Target="../media/image3.png"/><Relationship Id="rId1" Type="http://schemas.openxmlformats.org/officeDocument/2006/relationships/image" Target="../media/image24.png"/></Relationships>
</file>

<file path=ppt/slides/_rels/slide45.xml.rels><?xml version="1.0" encoding="UTF-8" standalone="yes"?>
<Relationships xmlns="http://schemas.openxmlformats.org/package/2006/relationships"><Relationship Id="rId4" Type="http://schemas.openxmlformats.org/officeDocument/2006/relationships/notesSlide" Target="../notesSlides/notesSlide45.xml"/><Relationship Id="rId3" Type="http://schemas.openxmlformats.org/officeDocument/2006/relationships/slideLayout" Target="../slideLayouts/slideLayout1.xml"/><Relationship Id="rId2" Type="http://schemas.openxmlformats.org/officeDocument/2006/relationships/image" Target="../media/image3.png"/><Relationship Id="rId1" Type="http://schemas.openxmlformats.org/officeDocument/2006/relationships/image" Target="../media/image4.png"/></Relationships>
</file>

<file path=ppt/slides/_rels/slide5.xml.rels><?xml version="1.0" encoding="UTF-8" standalone="yes"?>
<Relationships xmlns="http://schemas.openxmlformats.org/package/2006/relationships"><Relationship Id="rId4" Type="http://schemas.openxmlformats.org/officeDocument/2006/relationships/notesSlide" Target="../notesSlides/notesSlide5.xml"/><Relationship Id="rId3" Type="http://schemas.openxmlformats.org/officeDocument/2006/relationships/slideLayout" Target="../slideLayouts/slideLayout1.xml"/><Relationship Id="rId2" Type="http://schemas.openxmlformats.org/officeDocument/2006/relationships/image" Target="../media/image3.png"/><Relationship Id="rId1" Type="http://schemas.openxmlformats.org/officeDocument/2006/relationships/image" Target="../media/image6.png"/></Relationships>
</file>

<file path=ppt/slides/_rels/slide6.xml.rels><?xml version="1.0" encoding="UTF-8" standalone="yes"?>
<Relationships xmlns="http://schemas.openxmlformats.org/package/2006/relationships"><Relationship Id="rId5" Type="http://schemas.openxmlformats.org/officeDocument/2006/relationships/notesSlide" Target="../notesSlides/notesSlide6.xml"/><Relationship Id="rId4" Type="http://schemas.openxmlformats.org/officeDocument/2006/relationships/slideLayout" Target="../slideLayouts/slideLayout1.xml"/><Relationship Id="rId3"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xml"/><Relationship Id="rId1" Type="http://schemas.openxmlformats.org/officeDocument/2006/relationships/image" Target="../media/image3.png"/></Relationships>
</file>

<file path=ppt/slides/_rels/slide8.xml.rels><?xml version="1.0" encoding="UTF-8" standalone="yes"?>
<Relationships xmlns="http://schemas.openxmlformats.org/package/2006/relationships"><Relationship Id="rId5" Type="http://schemas.openxmlformats.org/officeDocument/2006/relationships/notesSlide" Target="../notesSlides/notesSlide8.xml"/><Relationship Id="rId4" Type="http://schemas.openxmlformats.org/officeDocument/2006/relationships/slideLayout" Target="../slideLayouts/slideLayout1.xml"/><Relationship Id="rId3" Type="http://schemas.openxmlformats.org/officeDocument/2006/relationships/image" Target="../media/image3.png"/><Relationship Id="rId2" Type="http://schemas.openxmlformats.org/officeDocument/2006/relationships/image" Target="../media/image10.png"/><Relationship Id="rId1" Type="http://schemas.openxmlformats.org/officeDocument/2006/relationships/image" Target="../media/image9.png"/></Relationships>
</file>

<file path=ppt/slides/_rels/slide9.xml.rels><?xml version="1.0" encoding="UTF-8" standalone="yes"?>
<Relationships xmlns="http://schemas.openxmlformats.org/package/2006/relationships"><Relationship Id="rId5" Type="http://schemas.openxmlformats.org/officeDocument/2006/relationships/notesSlide" Target="../notesSlides/notesSlide9.xml"/><Relationship Id="rId4" Type="http://schemas.openxmlformats.org/officeDocument/2006/relationships/slideLayout" Target="../slideLayouts/slideLayout1.xml"/><Relationship Id="rId3" Type="http://schemas.openxmlformats.org/officeDocument/2006/relationships/image" Target="../media/image3.png"/><Relationship Id="rId2" Type="http://schemas.openxmlformats.org/officeDocument/2006/relationships/image" Target="../media/image11.png"/><Relationship Id="rId1"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pic>
        <p:nvPicPr>
          <p:cNvPr id="3" name="Google Shape;95;g2ae502832d3_0_0"/>
          <p:cNvPicPr preferRelativeResize="0"/>
          <p:nvPr/>
        </p:nvPicPr>
        <p:blipFill>
          <a:blip r:embed="rId1"/>
          <a:stretch>
            <a:fillRect/>
          </a:stretch>
        </p:blipFill>
        <p:spPr>
          <a:xfrm>
            <a:off x="0" y="0"/>
            <a:ext cx="12191990" cy="68580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75"/>
        <p:cNvGrpSpPr/>
        <p:nvPr/>
      </p:nvGrpSpPr>
      <p:grpSpPr>
        <a:xfrm>
          <a:off x="0" y="0"/>
          <a:ext cx="0" cy="0"/>
          <a:chOff x="0" y="0"/>
          <a:chExt cx="0" cy="0"/>
        </a:xfrm>
      </p:grpSpPr>
      <p:sp>
        <p:nvSpPr>
          <p:cNvPr id="276" name="Google Shape;276;p13"/>
          <p:cNvSpPr txBox="1"/>
          <p:nvPr/>
        </p:nvSpPr>
        <p:spPr>
          <a:xfrm>
            <a:off x="4127382" y="1806843"/>
            <a:ext cx="7189367" cy="84023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860"/>
              <a:buFont typeface="Arial" panose="020B0604020202020204"/>
              <a:buNone/>
            </a:pPr>
            <a:r>
              <a:rPr lang="en-US" sz="4860" b="0" i="0" u="none" strike="noStrike" cap="none">
                <a:solidFill>
                  <a:srgbClr val="009444"/>
                </a:solidFill>
                <a:latin typeface="Lato" panose="020F0502020204030203"/>
                <a:ea typeface="Lato" panose="020F0502020204030203"/>
                <a:cs typeface="Lato" panose="020F0502020204030203"/>
                <a:sym typeface="Lato" panose="020F0502020204030203"/>
              </a:rPr>
              <a:t>Considerar</a:t>
            </a:r>
            <a:endParaRPr sz="6000" b="0" i="0" u="none" strike="noStrike" cap="none">
              <a:solidFill>
                <a:srgbClr val="009444"/>
              </a:solidFill>
              <a:latin typeface="Lato" panose="020F0502020204030203"/>
              <a:ea typeface="Lato" panose="020F0502020204030203"/>
              <a:cs typeface="Lato" panose="020F0502020204030203"/>
              <a:sym typeface="Lato" panose="020F0502020204030203"/>
            </a:endParaRPr>
          </a:p>
        </p:txBody>
      </p:sp>
      <p:cxnSp>
        <p:nvCxnSpPr>
          <p:cNvPr id="277" name="Google Shape;277;p13"/>
          <p:cNvCxnSpPr/>
          <p:nvPr/>
        </p:nvCxnSpPr>
        <p:spPr>
          <a:xfrm>
            <a:off x="4230827" y="3051695"/>
            <a:ext cx="6269662" cy="0"/>
          </a:xfrm>
          <a:prstGeom prst="straightConnector1">
            <a:avLst/>
          </a:prstGeom>
          <a:noFill/>
          <a:ln w="38100" cap="flat" cmpd="sng">
            <a:solidFill>
              <a:srgbClr val="7F7F7F"/>
            </a:solidFill>
            <a:prstDash val="solid"/>
            <a:miter lim="800000"/>
            <a:headEnd type="none" w="sm" len="sm"/>
            <a:tailEnd type="none" w="sm" len="sm"/>
          </a:ln>
        </p:spPr>
      </p:cxnSp>
      <p:sp>
        <p:nvSpPr>
          <p:cNvPr id="278" name="Google Shape;278;p13"/>
          <p:cNvSpPr txBox="1"/>
          <p:nvPr/>
        </p:nvSpPr>
        <p:spPr>
          <a:xfrm>
            <a:off x="4127381" y="3349413"/>
            <a:ext cx="6568500" cy="69059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3888"/>
              <a:buFont typeface="Arial" panose="020B0604020202020204"/>
              <a:buNone/>
            </a:pPr>
            <a:r>
              <a:rPr lang="en-US" sz="3890" dirty="0">
                <a:solidFill>
                  <a:schemeClr val="dk1"/>
                </a:solidFill>
                <a:latin typeface="Lato" panose="020F0502020204030203"/>
                <a:ea typeface="Lato" panose="020F0502020204030203"/>
                <a:cs typeface="Lato" panose="020F0502020204030203"/>
                <a:sym typeface="Lato" panose="020F0502020204030203"/>
              </a:rPr>
              <a:t>Lucas 11:1-13</a:t>
            </a:r>
            <a:endParaRPr sz="4800" b="0" i="0" u="none" strike="noStrike" cap="none" dirty="0">
              <a:solidFill>
                <a:schemeClr val="dk1"/>
              </a:solidFill>
              <a:latin typeface="Lato" panose="020F0502020204030203"/>
              <a:ea typeface="Lato" panose="020F0502020204030203"/>
              <a:cs typeface="Lato" panose="020F0502020204030203"/>
              <a:sym typeface="Lato" panose="020F0502020204030203"/>
            </a:endParaRPr>
          </a:p>
        </p:txBody>
      </p:sp>
      <p:sp>
        <p:nvSpPr>
          <p:cNvPr id="279" name="Google Shape;279;p13"/>
          <p:cNvSpPr/>
          <p:nvPr/>
        </p:nvSpPr>
        <p:spPr>
          <a:xfrm>
            <a:off x="-1" y="0"/>
            <a:ext cx="1643739" cy="6858000"/>
          </a:xfrm>
          <a:prstGeom prst="rect">
            <a:avLst/>
          </a:prstGeom>
          <a:solidFill>
            <a:srgbClr val="00944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panose="020B0604020202020204"/>
              <a:buNone/>
            </a:pPr>
            <a:endParaRPr sz="1800" b="0" i="0" u="none" strike="noStrike" cap="none">
              <a:solidFill>
                <a:schemeClr val="lt1"/>
              </a:solidFill>
              <a:latin typeface="Calibri" panose="020F0502020204030204"/>
              <a:ea typeface="Calibri" panose="020F0502020204030204"/>
              <a:cs typeface="Calibri" panose="020F0502020204030204"/>
              <a:sym typeface="Calibri" panose="020F0502020204030204"/>
            </a:endParaRPr>
          </a:p>
        </p:txBody>
      </p:sp>
      <p:pic>
        <p:nvPicPr>
          <p:cNvPr id="280" name="Google Shape;280;p13"/>
          <p:cNvPicPr preferRelativeResize="0"/>
          <p:nvPr/>
        </p:nvPicPr>
        <p:blipFill rotWithShape="1">
          <a:blip r:embed="rId1"/>
          <a:srcRect/>
          <a:stretch>
            <a:fillRect/>
          </a:stretch>
        </p:blipFill>
        <p:spPr>
          <a:xfrm>
            <a:off x="476645" y="1552538"/>
            <a:ext cx="3125597" cy="3218436"/>
          </a:xfrm>
          <a:prstGeom prst="rect">
            <a:avLst/>
          </a:prstGeom>
          <a:noFill/>
          <a:ln>
            <a:noFill/>
          </a:ln>
          <a:effectLst>
            <a:outerShdw blurRad="50800" dist="38100" dir="2700000" algn="tl" rotWithShape="0">
              <a:srgbClr val="000000">
                <a:alpha val="40000"/>
              </a:srgbClr>
            </a:outerShdw>
          </a:effectLst>
        </p:spPr>
      </p:pic>
      <p:sp>
        <p:nvSpPr>
          <p:cNvPr id="281" name="Google Shape;281;p13"/>
          <p:cNvSpPr txBox="1"/>
          <p:nvPr/>
        </p:nvSpPr>
        <p:spPr>
          <a:xfrm>
            <a:off x="4127381" y="4163146"/>
            <a:ext cx="7432500" cy="64629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panose="020B0604020202020204"/>
              <a:buNone/>
            </a:pPr>
            <a:r>
              <a:rPr lang="en-US" sz="3600" b="1" i="0" u="none" strike="noStrike" cap="none" dirty="0">
                <a:solidFill>
                  <a:schemeClr val="dk1"/>
                </a:solidFill>
                <a:latin typeface="Lato" panose="020F0502020204030203"/>
                <a:ea typeface="Lato" panose="020F0502020204030203"/>
                <a:cs typeface="Lato" panose="020F0502020204030203"/>
                <a:sym typeface="Lato" panose="020F0502020204030203"/>
              </a:rPr>
              <a:t>¿</a:t>
            </a:r>
            <a:r>
              <a:rPr lang="en-US" sz="3600" b="1" i="0" u="none" strike="noStrike" cap="none" dirty="0" err="1">
                <a:solidFill>
                  <a:schemeClr val="dk1"/>
                </a:solidFill>
                <a:latin typeface="Lato" panose="020F0502020204030203"/>
                <a:ea typeface="Lato" panose="020F0502020204030203"/>
                <a:cs typeface="Lato" panose="020F0502020204030203"/>
                <a:sym typeface="Lato" panose="020F0502020204030203"/>
              </a:rPr>
              <a:t>Dónde</a:t>
            </a:r>
            <a:r>
              <a:rPr lang="en-US" sz="3600" b="1" i="0" u="none" strike="noStrike" cap="none" dirty="0">
                <a:solidFill>
                  <a:schemeClr val="dk1"/>
                </a:solidFill>
                <a:latin typeface="Lato" panose="020F0502020204030203"/>
                <a:ea typeface="Lato" panose="020F0502020204030203"/>
                <a:cs typeface="Lato" panose="020F0502020204030203"/>
                <a:sym typeface="Lato" panose="020F0502020204030203"/>
              </a:rPr>
              <a:t> </a:t>
            </a:r>
            <a:r>
              <a:rPr lang="en-US" sz="3600" b="1" i="0" u="none" strike="noStrike" cap="none" dirty="0" err="1">
                <a:solidFill>
                  <a:schemeClr val="dk1"/>
                </a:solidFill>
                <a:latin typeface="Lato" panose="020F0502020204030203"/>
                <a:ea typeface="Lato" panose="020F0502020204030203"/>
                <a:cs typeface="Lato" panose="020F0502020204030203"/>
                <a:sym typeface="Lato" panose="020F0502020204030203"/>
              </a:rPr>
              <a:t>ocurrió</a:t>
            </a:r>
            <a:r>
              <a:rPr lang="en-US" sz="3600" b="1" i="0" u="none" strike="noStrike" cap="none" dirty="0">
                <a:solidFill>
                  <a:schemeClr val="dk1"/>
                </a:solidFill>
                <a:latin typeface="Lato" panose="020F0502020204030203"/>
                <a:ea typeface="Lato" panose="020F0502020204030203"/>
                <a:cs typeface="Lato" panose="020F0502020204030203"/>
                <a:sym typeface="Lato" panose="020F0502020204030203"/>
              </a:rPr>
              <a:t> la </a:t>
            </a:r>
            <a:r>
              <a:rPr lang="en-US" sz="3600" b="1" i="0" u="none" strike="noStrike" cap="none" dirty="0" err="1">
                <a:solidFill>
                  <a:schemeClr val="dk1"/>
                </a:solidFill>
                <a:latin typeface="Lato" panose="020F0502020204030203"/>
                <a:ea typeface="Lato" panose="020F0502020204030203"/>
                <a:cs typeface="Lato" panose="020F0502020204030203"/>
                <a:sym typeface="Lato" panose="020F0502020204030203"/>
              </a:rPr>
              <a:t>historia</a:t>
            </a:r>
            <a:r>
              <a:rPr lang="en-US" sz="3600" b="1" i="0" u="none" strike="noStrike" cap="none" dirty="0">
                <a:solidFill>
                  <a:schemeClr val="dk1"/>
                </a:solidFill>
                <a:latin typeface="Lato" panose="020F0502020204030203"/>
                <a:ea typeface="Lato" panose="020F0502020204030203"/>
                <a:cs typeface="Lato" panose="020F0502020204030203"/>
                <a:sym typeface="Lato" panose="020F0502020204030203"/>
              </a:rPr>
              <a:t>?</a:t>
            </a:r>
            <a:endParaRPr sz="3600" b="1" i="0" u="none" strike="noStrike" cap="none" dirty="0">
              <a:solidFill>
                <a:schemeClr val="dk1"/>
              </a:solidFill>
              <a:latin typeface="Lato" panose="020F0502020204030203"/>
              <a:ea typeface="Lato" panose="020F0502020204030203"/>
              <a:cs typeface="Lato" panose="020F0502020204030203"/>
              <a:sym typeface="Lato" panose="020F0502020204030203"/>
            </a:endParaRPr>
          </a:p>
        </p:txBody>
      </p:sp>
      <p:pic>
        <p:nvPicPr>
          <p:cNvPr id="282" name="Google Shape;282;p13" descr="A black background with a black square&#10;&#10;Description automatically generated with medium confidence"/>
          <p:cNvPicPr preferRelativeResize="0"/>
          <p:nvPr/>
        </p:nvPicPr>
        <p:blipFill rotWithShape="1">
          <a:blip r:embed="rId2"/>
          <a:srcRect/>
          <a:stretch>
            <a:fillRect/>
          </a:stretch>
        </p:blipFill>
        <p:spPr>
          <a:xfrm>
            <a:off x="9076083" y="1470749"/>
            <a:ext cx="1127705" cy="1374727"/>
          </a:xfrm>
          <a:prstGeom prst="rect">
            <a:avLst/>
          </a:prstGeom>
          <a:noFill/>
          <a:ln>
            <a:noFill/>
          </a:ln>
        </p:spPr>
      </p:pic>
      <p:pic>
        <p:nvPicPr>
          <p:cNvPr id="283" name="Google Shape;283;p13" descr="A green bird with leaves&#10;&#10;Description automatically generated"/>
          <p:cNvPicPr preferRelativeResize="0"/>
          <p:nvPr/>
        </p:nvPicPr>
        <p:blipFill rotWithShape="1">
          <a:blip r:embed="rId3"/>
          <a:srcRect/>
          <a:stretch>
            <a:fillRect/>
          </a:stretch>
        </p:blipFill>
        <p:spPr>
          <a:xfrm>
            <a:off x="10500489" y="289924"/>
            <a:ext cx="1399035" cy="1170434"/>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87"/>
        <p:cNvGrpSpPr/>
        <p:nvPr/>
      </p:nvGrpSpPr>
      <p:grpSpPr>
        <a:xfrm>
          <a:off x="0" y="0"/>
          <a:ext cx="0" cy="0"/>
          <a:chOff x="0" y="0"/>
          <a:chExt cx="0" cy="0"/>
        </a:xfrm>
      </p:grpSpPr>
      <p:sp>
        <p:nvSpPr>
          <p:cNvPr id="288" name="Google Shape;288;p14"/>
          <p:cNvSpPr txBox="1"/>
          <p:nvPr/>
        </p:nvSpPr>
        <p:spPr>
          <a:xfrm>
            <a:off x="4127382" y="1806843"/>
            <a:ext cx="7189367" cy="84023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860"/>
              <a:buFont typeface="Arial" panose="020B0604020202020204"/>
              <a:buNone/>
            </a:pPr>
            <a:r>
              <a:rPr lang="en-US" sz="4860" b="0" i="0" u="none" strike="noStrike" cap="none">
                <a:solidFill>
                  <a:srgbClr val="009444"/>
                </a:solidFill>
                <a:latin typeface="Lato" panose="020F0502020204030203"/>
                <a:ea typeface="Lato" panose="020F0502020204030203"/>
                <a:cs typeface="Lato" panose="020F0502020204030203"/>
                <a:sym typeface="Lato" panose="020F0502020204030203"/>
              </a:rPr>
              <a:t>Considerar</a:t>
            </a:r>
            <a:endParaRPr sz="6000" b="0" i="0" u="none" strike="noStrike" cap="none">
              <a:solidFill>
                <a:srgbClr val="009444"/>
              </a:solidFill>
              <a:latin typeface="Lato" panose="020F0502020204030203"/>
              <a:ea typeface="Lato" panose="020F0502020204030203"/>
              <a:cs typeface="Lato" panose="020F0502020204030203"/>
              <a:sym typeface="Lato" panose="020F0502020204030203"/>
            </a:endParaRPr>
          </a:p>
        </p:txBody>
      </p:sp>
      <p:cxnSp>
        <p:nvCxnSpPr>
          <p:cNvPr id="289" name="Google Shape;289;p14"/>
          <p:cNvCxnSpPr/>
          <p:nvPr/>
        </p:nvCxnSpPr>
        <p:spPr>
          <a:xfrm>
            <a:off x="4230827" y="3051695"/>
            <a:ext cx="6269662" cy="0"/>
          </a:xfrm>
          <a:prstGeom prst="straightConnector1">
            <a:avLst/>
          </a:prstGeom>
          <a:noFill/>
          <a:ln w="38100" cap="flat" cmpd="sng">
            <a:solidFill>
              <a:srgbClr val="7F7F7F"/>
            </a:solidFill>
            <a:prstDash val="solid"/>
            <a:miter lim="800000"/>
            <a:headEnd type="none" w="sm" len="sm"/>
            <a:tailEnd type="none" w="sm" len="sm"/>
          </a:ln>
        </p:spPr>
      </p:cxnSp>
      <p:sp>
        <p:nvSpPr>
          <p:cNvPr id="290" name="Google Shape;290;p14"/>
          <p:cNvSpPr txBox="1"/>
          <p:nvPr/>
        </p:nvSpPr>
        <p:spPr>
          <a:xfrm>
            <a:off x="4127381" y="3349413"/>
            <a:ext cx="6568500" cy="69059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3888"/>
              <a:buFont typeface="Arial" panose="020B0604020202020204"/>
              <a:buNone/>
            </a:pPr>
            <a:r>
              <a:rPr lang="en-US" sz="3890" dirty="0">
                <a:solidFill>
                  <a:schemeClr val="dk1"/>
                </a:solidFill>
                <a:latin typeface="Lato" panose="020F0502020204030203"/>
                <a:ea typeface="Lato" panose="020F0502020204030203"/>
                <a:cs typeface="Lato" panose="020F0502020204030203"/>
                <a:sym typeface="Lato" panose="020F0502020204030203"/>
              </a:rPr>
              <a:t>Lucas 11:1-13</a:t>
            </a:r>
            <a:endParaRPr sz="4800" b="0" i="0" u="none" strike="noStrike" cap="none" dirty="0">
              <a:solidFill>
                <a:schemeClr val="dk1"/>
              </a:solidFill>
              <a:latin typeface="Lato" panose="020F0502020204030203"/>
              <a:ea typeface="Lato" panose="020F0502020204030203"/>
              <a:cs typeface="Lato" panose="020F0502020204030203"/>
              <a:sym typeface="Lato" panose="020F0502020204030203"/>
            </a:endParaRPr>
          </a:p>
        </p:txBody>
      </p:sp>
      <p:sp>
        <p:nvSpPr>
          <p:cNvPr id="291" name="Google Shape;291;p14"/>
          <p:cNvSpPr/>
          <p:nvPr/>
        </p:nvSpPr>
        <p:spPr>
          <a:xfrm>
            <a:off x="-1" y="0"/>
            <a:ext cx="1643739" cy="6858000"/>
          </a:xfrm>
          <a:prstGeom prst="rect">
            <a:avLst/>
          </a:prstGeom>
          <a:solidFill>
            <a:srgbClr val="00944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panose="020B0604020202020204"/>
              <a:buNone/>
            </a:pPr>
            <a:endParaRPr sz="1800" b="0" i="0" u="none" strike="noStrike" cap="none">
              <a:solidFill>
                <a:schemeClr val="lt1"/>
              </a:solidFill>
              <a:latin typeface="Calibri" panose="020F0502020204030204"/>
              <a:ea typeface="Calibri" panose="020F0502020204030204"/>
              <a:cs typeface="Calibri" panose="020F0502020204030204"/>
              <a:sym typeface="Calibri" panose="020F0502020204030204"/>
            </a:endParaRPr>
          </a:p>
        </p:txBody>
      </p:sp>
      <p:pic>
        <p:nvPicPr>
          <p:cNvPr id="292" name="Google Shape;292;p14"/>
          <p:cNvPicPr preferRelativeResize="0"/>
          <p:nvPr/>
        </p:nvPicPr>
        <p:blipFill rotWithShape="1">
          <a:blip r:embed="rId1"/>
          <a:srcRect/>
          <a:stretch>
            <a:fillRect/>
          </a:stretch>
        </p:blipFill>
        <p:spPr>
          <a:xfrm>
            <a:off x="476645" y="1552538"/>
            <a:ext cx="3125597" cy="3218436"/>
          </a:xfrm>
          <a:prstGeom prst="rect">
            <a:avLst/>
          </a:prstGeom>
          <a:noFill/>
          <a:ln>
            <a:noFill/>
          </a:ln>
          <a:effectLst>
            <a:outerShdw blurRad="50800" dist="38100" dir="2700000" algn="tl" rotWithShape="0">
              <a:srgbClr val="000000">
                <a:alpha val="40000"/>
              </a:srgbClr>
            </a:outerShdw>
          </a:effectLst>
        </p:spPr>
      </p:pic>
      <p:sp>
        <p:nvSpPr>
          <p:cNvPr id="293" name="Google Shape;293;p14"/>
          <p:cNvSpPr txBox="1"/>
          <p:nvPr/>
        </p:nvSpPr>
        <p:spPr>
          <a:xfrm>
            <a:off x="4127381" y="4163146"/>
            <a:ext cx="7432500" cy="64629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panose="020B0604020202020204"/>
              <a:buNone/>
            </a:pPr>
            <a:r>
              <a:rPr lang="en-US" sz="3600" b="1" i="0" u="none" strike="noStrike" cap="none" dirty="0">
                <a:solidFill>
                  <a:schemeClr val="dk1"/>
                </a:solidFill>
                <a:latin typeface="Lato" panose="020F0502020204030203"/>
                <a:ea typeface="Lato" panose="020F0502020204030203"/>
                <a:cs typeface="Lato" panose="020F0502020204030203"/>
                <a:sym typeface="Lato" panose="020F0502020204030203"/>
              </a:rPr>
              <a:t>¿</a:t>
            </a:r>
            <a:r>
              <a:rPr lang="en-US" sz="3600" b="1" i="0" u="none" strike="noStrike" cap="none" dirty="0" err="1">
                <a:solidFill>
                  <a:schemeClr val="dk1"/>
                </a:solidFill>
                <a:latin typeface="Lato" panose="020F0502020204030203"/>
                <a:ea typeface="Lato" panose="020F0502020204030203"/>
                <a:cs typeface="Lato" panose="020F0502020204030203"/>
                <a:sym typeface="Lato" panose="020F0502020204030203"/>
              </a:rPr>
              <a:t>Cuándo</a:t>
            </a:r>
            <a:r>
              <a:rPr lang="en-US" sz="3600" b="1" i="0" u="none" strike="noStrike" cap="none" dirty="0">
                <a:solidFill>
                  <a:schemeClr val="dk1"/>
                </a:solidFill>
                <a:latin typeface="Lato" panose="020F0502020204030203"/>
                <a:ea typeface="Lato" panose="020F0502020204030203"/>
                <a:cs typeface="Lato" panose="020F0502020204030203"/>
                <a:sym typeface="Lato" panose="020F0502020204030203"/>
              </a:rPr>
              <a:t> </a:t>
            </a:r>
            <a:r>
              <a:rPr lang="en-US" sz="3600" b="1" i="0" u="none" strike="noStrike" cap="none" dirty="0" err="1">
                <a:solidFill>
                  <a:schemeClr val="dk1"/>
                </a:solidFill>
                <a:latin typeface="Lato" panose="020F0502020204030203"/>
                <a:ea typeface="Lato" panose="020F0502020204030203"/>
                <a:cs typeface="Lato" panose="020F0502020204030203"/>
                <a:sym typeface="Lato" panose="020F0502020204030203"/>
              </a:rPr>
              <a:t>ocurrió</a:t>
            </a:r>
            <a:r>
              <a:rPr lang="en-US" sz="3600" b="1" i="0" u="none" strike="noStrike" cap="none" dirty="0">
                <a:solidFill>
                  <a:schemeClr val="dk1"/>
                </a:solidFill>
                <a:latin typeface="Lato" panose="020F0502020204030203"/>
                <a:ea typeface="Lato" panose="020F0502020204030203"/>
                <a:cs typeface="Lato" panose="020F0502020204030203"/>
                <a:sym typeface="Lato" panose="020F0502020204030203"/>
              </a:rPr>
              <a:t> la </a:t>
            </a:r>
            <a:r>
              <a:rPr lang="en-US" sz="3600" b="1" i="0" u="none" strike="noStrike" cap="none" dirty="0" err="1">
                <a:solidFill>
                  <a:schemeClr val="dk1"/>
                </a:solidFill>
                <a:latin typeface="Lato" panose="020F0502020204030203"/>
                <a:ea typeface="Lato" panose="020F0502020204030203"/>
                <a:cs typeface="Lato" panose="020F0502020204030203"/>
                <a:sym typeface="Lato" panose="020F0502020204030203"/>
              </a:rPr>
              <a:t>historia</a:t>
            </a:r>
            <a:r>
              <a:rPr lang="en-US" sz="3600" b="1" i="0" u="none" strike="noStrike" cap="none" dirty="0">
                <a:solidFill>
                  <a:schemeClr val="dk1"/>
                </a:solidFill>
                <a:latin typeface="Lato" panose="020F0502020204030203"/>
                <a:ea typeface="Lato" panose="020F0502020204030203"/>
                <a:cs typeface="Lato" panose="020F0502020204030203"/>
                <a:sym typeface="Lato" panose="020F0502020204030203"/>
              </a:rPr>
              <a:t>?</a:t>
            </a:r>
            <a:endParaRPr sz="3600" b="1" i="0" u="none" strike="noStrike" cap="none" dirty="0">
              <a:solidFill>
                <a:schemeClr val="dk1"/>
              </a:solidFill>
              <a:latin typeface="Lato" panose="020F0502020204030203"/>
              <a:ea typeface="Lato" panose="020F0502020204030203"/>
              <a:cs typeface="Lato" panose="020F0502020204030203"/>
              <a:sym typeface="Lato" panose="020F0502020204030203"/>
            </a:endParaRPr>
          </a:p>
        </p:txBody>
      </p:sp>
      <p:pic>
        <p:nvPicPr>
          <p:cNvPr id="294" name="Google Shape;294;p14" descr="A black background with a black square&#10;&#10;Description automatically generated with medium confidence"/>
          <p:cNvPicPr preferRelativeResize="0"/>
          <p:nvPr/>
        </p:nvPicPr>
        <p:blipFill rotWithShape="1">
          <a:blip r:embed="rId2"/>
          <a:srcRect/>
          <a:stretch>
            <a:fillRect/>
          </a:stretch>
        </p:blipFill>
        <p:spPr>
          <a:xfrm>
            <a:off x="9269912" y="1743573"/>
            <a:ext cx="824369" cy="950227"/>
          </a:xfrm>
          <a:prstGeom prst="rect">
            <a:avLst/>
          </a:prstGeom>
          <a:noFill/>
          <a:ln>
            <a:noFill/>
          </a:ln>
        </p:spPr>
      </p:pic>
      <p:pic>
        <p:nvPicPr>
          <p:cNvPr id="295" name="Google Shape;295;p14" descr="A green bird with leaves&#10;&#10;Description automatically generated"/>
          <p:cNvPicPr preferRelativeResize="0"/>
          <p:nvPr/>
        </p:nvPicPr>
        <p:blipFill rotWithShape="1">
          <a:blip r:embed="rId3"/>
          <a:srcRect/>
          <a:stretch>
            <a:fillRect/>
          </a:stretch>
        </p:blipFill>
        <p:spPr>
          <a:xfrm>
            <a:off x="10500489" y="289924"/>
            <a:ext cx="1399035" cy="1170434"/>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99"/>
        <p:cNvGrpSpPr/>
        <p:nvPr/>
      </p:nvGrpSpPr>
      <p:grpSpPr>
        <a:xfrm>
          <a:off x="0" y="0"/>
          <a:ext cx="0" cy="0"/>
          <a:chOff x="0" y="0"/>
          <a:chExt cx="0" cy="0"/>
        </a:xfrm>
      </p:grpSpPr>
      <p:sp>
        <p:nvSpPr>
          <p:cNvPr id="300" name="Google Shape;300;p15"/>
          <p:cNvSpPr txBox="1"/>
          <p:nvPr/>
        </p:nvSpPr>
        <p:spPr>
          <a:xfrm>
            <a:off x="4127382" y="1806843"/>
            <a:ext cx="7189367" cy="84023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860"/>
              <a:buFont typeface="Arial" panose="020B0604020202020204"/>
              <a:buNone/>
            </a:pPr>
            <a:r>
              <a:rPr lang="en-US" sz="4860" b="0" i="0" u="none" strike="noStrike" cap="none">
                <a:solidFill>
                  <a:srgbClr val="009444"/>
                </a:solidFill>
                <a:latin typeface="Lato" panose="020F0502020204030203"/>
                <a:ea typeface="Lato" panose="020F0502020204030203"/>
                <a:cs typeface="Lato" panose="020F0502020204030203"/>
                <a:sym typeface="Lato" panose="020F0502020204030203"/>
              </a:rPr>
              <a:t>Considerar</a:t>
            </a:r>
            <a:endParaRPr sz="6000" b="0" i="0" u="none" strike="noStrike" cap="none">
              <a:solidFill>
                <a:srgbClr val="009444"/>
              </a:solidFill>
              <a:latin typeface="Lato" panose="020F0502020204030203"/>
              <a:ea typeface="Lato" panose="020F0502020204030203"/>
              <a:cs typeface="Lato" panose="020F0502020204030203"/>
              <a:sym typeface="Lato" panose="020F0502020204030203"/>
            </a:endParaRPr>
          </a:p>
        </p:txBody>
      </p:sp>
      <p:cxnSp>
        <p:nvCxnSpPr>
          <p:cNvPr id="301" name="Google Shape;301;p15"/>
          <p:cNvCxnSpPr/>
          <p:nvPr/>
        </p:nvCxnSpPr>
        <p:spPr>
          <a:xfrm>
            <a:off x="4230827" y="3051695"/>
            <a:ext cx="6269662" cy="0"/>
          </a:xfrm>
          <a:prstGeom prst="straightConnector1">
            <a:avLst/>
          </a:prstGeom>
          <a:noFill/>
          <a:ln w="38100" cap="flat" cmpd="sng">
            <a:solidFill>
              <a:srgbClr val="7F7F7F"/>
            </a:solidFill>
            <a:prstDash val="solid"/>
            <a:miter lim="800000"/>
            <a:headEnd type="none" w="sm" len="sm"/>
            <a:tailEnd type="none" w="sm" len="sm"/>
          </a:ln>
        </p:spPr>
      </p:cxnSp>
      <p:sp>
        <p:nvSpPr>
          <p:cNvPr id="302" name="Google Shape;302;p15"/>
          <p:cNvSpPr txBox="1"/>
          <p:nvPr/>
        </p:nvSpPr>
        <p:spPr>
          <a:xfrm>
            <a:off x="4127381" y="3349413"/>
            <a:ext cx="6568500" cy="69059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3888"/>
              <a:buFont typeface="Arial" panose="020B0604020202020204"/>
              <a:buNone/>
            </a:pPr>
            <a:r>
              <a:rPr lang="en-US" sz="3890" dirty="0">
                <a:solidFill>
                  <a:schemeClr val="dk1"/>
                </a:solidFill>
                <a:latin typeface="Lato" panose="020F0502020204030203"/>
                <a:ea typeface="Lato" panose="020F0502020204030203"/>
                <a:cs typeface="Lato" panose="020F0502020204030203"/>
                <a:sym typeface="Lato" panose="020F0502020204030203"/>
              </a:rPr>
              <a:t>Lucas 11:1-13</a:t>
            </a:r>
            <a:endParaRPr sz="4800" b="0" i="0" u="none" strike="noStrike" cap="none" dirty="0">
              <a:solidFill>
                <a:schemeClr val="dk1"/>
              </a:solidFill>
              <a:latin typeface="Lato" panose="020F0502020204030203"/>
              <a:ea typeface="Lato" panose="020F0502020204030203"/>
              <a:cs typeface="Lato" panose="020F0502020204030203"/>
              <a:sym typeface="Lato" panose="020F0502020204030203"/>
            </a:endParaRPr>
          </a:p>
        </p:txBody>
      </p:sp>
      <p:sp>
        <p:nvSpPr>
          <p:cNvPr id="303" name="Google Shape;303;p15"/>
          <p:cNvSpPr/>
          <p:nvPr/>
        </p:nvSpPr>
        <p:spPr>
          <a:xfrm>
            <a:off x="-1" y="0"/>
            <a:ext cx="1643739" cy="6858000"/>
          </a:xfrm>
          <a:prstGeom prst="rect">
            <a:avLst/>
          </a:prstGeom>
          <a:solidFill>
            <a:srgbClr val="00944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panose="020B0604020202020204"/>
              <a:buNone/>
            </a:pPr>
            <a:endParaRPr sz="1800" b="0" i="0" u="none" strike="noStrike" cap="none">
              <a:solidFill>
                <a:schemeClr val="lt1"/>
              </a:solidFill>
              <a:latin typeface="Calibri" panose="020F0502020204030204"/>
              <a:ea typeface="Calibri" panose="020F0502020204030204"/>
              <a:cs typeface="Calibri" panose="020F0502020204030204"/>
              <a:sym typeface="Calibri" panose="020F0502020204030204"/>
            </a:endParaRPr>
          </a:p>
        </p:txBody>
      </p:sp>
      <p:pic>
        <p:nvPicPr>
          <p:cNvPr id="304" name="Google Shape;304;p15"/>
          <p:cNvPicPr preferRelativeResize="0"/>
          <p:nvPr/>
        </p:nvPicPr>
        <p:blipFill rotWithShape="1">
          <a:blip r:embed="rId1"/>
          <a:srcRect/>
          <a:stretch>
            <a:fillRect/>
          </a:stretch>
        </p:blipFill>
        <p:spPr>
          <a:xfrm>
            <a:off x="476645" y="1552538"/>
            <a:ext cx="3125597" cy="3218436"/>
          </a:xfrm>
          <a:prstGeom prst="rect">
            <a:avLst/>
          </a:prstGeom>
          <a:noFill/>
          <a:ln>
            <a:noFill/>
          </a:ln>
          <a:effectLst>
            <a:outerShdw blurRad="50800" dist="38100" dir="2700000" algn="tl" rotWithShape="0">
              <a:srgbClr val="000000">
                <a:alpha val="40000"/>
              </a:srgbClr>
            </a:outerShdw>
          </a:effectLst>
        </p:spPr>
      </p:pic>
      <p:sp>
        <p:nvSpPr>
          <p:cNvPr id="305" name="Google Shape;305;p15"/>
          <p:cNvSpPr txBox="1"/>
          <p:nvPr/>
        </p:nvSpPr>
        <p:spPr>
          <a:xfrm>
            <a:off x="4127381" y="4163146"/>
            <a:ext cx="7432500" cy="64629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panose="020B0604020202020204"/>
              <a:buNone/>
            </a:pPr>
            <a:r>
              <a:rPr lang="en-US" sz="3600" b="1" i="0" u="none" strike="noStrike" cap="none" dirty="0">
                <a:solidFill>
                  <a:schemeClr val="dk1"/>
                </a:solidFill>
                <a:latin typeface="Lato" panose="020F0502020204030203"/>
                <a:ea typeface="Lato" panose="020F0502020204030203"/>
                <a:cs typeface="Lato" panose="020F0502020204030203"/>
                <a:sym typeface="Lato" panose="020F0502020204030203"/>
              </a:rPr>
              <a:t>¿</a:t>
            </a:r>
            <a:r>
              <a:rPr lang="en-US" sz="3600" b="1" i="0" u="none" strike="noStrike" cap="none" dirty="0" err="1">
                <a:solidFill>
                  <a:schemeClr val="dk1"/>
                </a:solidFill>
                <a:latin typeface="Lato" panose="020F0502020204030203"/>
                <a:ea typeface="Lato" panose="020F0502020204030203"/>
                <a:cs typeface="Lato" panose="020F0502020204030203"/>
                <a:sym typeface="Lato" panose="020F0502020204030203"/>
              </a:rPr>
              <a:t>Cuál</a:t>
            </a:r>
            <a:r>
              <a:rPr lang="en-US" sz="3600" b="1" i="0" u="none" strike="noStrike" cap="none" dirty="0">
                <a:solidFill>
                  <a:schemeClr val="dk1"/>
                </a:solidFill>
                <a:latin typeface="Lato" panose="020F0502020204030203"/>
                <a:ea typeface="Lato" panose="020F0502020204030203"/>
                <a:cs typeface="Lato" panose="020F0502020204030203"/>
                <a:sym typeface="Lato" panose="020F0502020204030203"/>
              </a:rPr>
              <a:t> es </a:t>
            </a:r>
            <a:r>
              <a:rPr lang="en-US" sz="3600" b="1" i="0" u="none" strike="noStrike" cap="none" dirty="0" err="1">
                <a:solidFill>
                  <a:schemeClr val="dk1"/>
                </a:solidFill>
                <a:latin typeface="Lato" panose="020F0502020204030203"/>
                <a:ea typeface="Lato" panose="020F0502020204030203"/>
                <a:cs typeface="Lato" panose="020F0502020204030203"/>
                <a:sym typeface="Lato" panose="020F0502020204030203"/>
              </a:rPr>
              <a:t>el</a:t>
            </a:r>
            <a:r>
              <a:rPr lang="en-US" sz="3600" b="1" i="0" u="none" strike="noStrike" cap="none" dirty="0">
                <a:solidFill>
                  <a:schemeClr val="dk1"/>
                </a:solidFill>
                <a:latin typeface="Lato" panose="020F0502020204030203"/>
                <a:ea typeface="Lato" panose="020F0502020204030203"/>
                <a:cs typeface="Lato" panose="020F0502020204030203"/>
                <a:sym typeface="Lato" panose="020F0502020204030203"/>
              </a:rPr>
              <a:t> </a:t>
            </a:r>
            <a:r>
              <a:rPr lang="en-US" sz="3600" b="1" i="0" u="none" strike="noStrike" cap="none" dirty="0" err="1">
                <a:solidFill>
                  <a:schemeClr val="dk1"/>
                </a:solidFill>
                <a:latin typeface="Lato" panose="020F0502020204030203"/>
                <a:ea typeface="Lato" panose="020F0502020204030203"/>
                <a:cs typeface="Lato" panose="020F0502020204030203"/>
                <a:sym typeface="Lato" panose="020F0502020204030203"/>
              </a:rPr>
              <a:t>problema</a:t>
            </a:r>
            <a:r>
              <a:rPr lang="en-US" sz="3600" b="1" i="0" u="none" strike="noStrike" cap="none" dirty="0">
                <a:solidFill>
                  <a:schemeClr val="dk1"/>
                </a:solidFill>
                <a:latin typeface="Lato" panose="020F0502020204030203"/>
                <a:ea typeface="Lato" panose="020F0502020204030203"/>
                <a:cs typeface="Lato" panose="020F0502020204030203"/>
                <a:sym typeface="Lato" panose="020F0502020204030203"/>
              </a:rPr>
              <a:t>?</a:t>
            </a:r>
            <a:endParaRPr sz="3600" b="1" i="0" u="none" strike="noStrike" cap="none" dirty="0">
              <a:solidFill>
                <a:schemeClr val="dk1"/>
              </a:solidFill>
              <a:latin typeface="Lato" panose="020F0502020204030203"/>
              <a:ea typeface="Lato" panose="020F0502020204030203"/>
              <a:cs typeface="Lato" panose="020F0502020204030203"/>
              <a:sym typeface="Lato" panose="020F0502020204030203"/>
            </a:endParaRPr>
          </a:p>
        </p:txBody>
      </p:sp>
      <p:pic>
        <p:nvPicPr>
          <p:cNvPr id="306" name="Google Shape;306;p15" descr="A black background with a black square&#10;&#10;Description automatically generated with medium confidence"/>
          <p:cNvPicPr preferRelativeResize="0"/>
          <p:nvPr/>
        </p:nvPicPr>
        <p:blipFill rotWithShape="1">
          <a:blip r:embed="rId2"/>
          <a:srcRect/>
          <a:stretch>
            <a:fillRect/>
          </a:stretch>
        </p:blipFill>
        <p:spPr>
          <a:xfrm>
            <a:off x="8884044" y="1460358"/>
            <a:ext cx="1405304" cy="1389026"/>
          </a:xfrm>
          <a:prstGeom prst="rect">
            <a:avLst/>
          </a:prstGeom>
          <a:noFill/>
          <a:ln>
            <a:noFill/>
          </a:ln>
        </p:spPr>
      </p:pic>
      <p:pic>
        <p:nvPicPr>
          <p:cNvPr id="307" name="Google Shape;307;p15" descr="A green bird with leaves&#10;&#10;Description automatically generated"/>
          <p:cNvPicPr preferRelativeResize="0"/>
          <p:nvPr/>
        </p:nvPicPr>
        <p:blipFill rotWithShape="1">
          <a:blip r:embed="rId3"/>
          <a:srcRect/>
          <a:stretch>
            <a:fillRect/>
          </a:stretch>
        </p:blipFill>
        <p:spPr>
          <a:xfrm>
            <a:off x="10500489" y="289924"/>
            <a:ext cx="1399035" cy="1170434"/>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11"/>
        <p:cNvGrpSpPr/>
        <p:nvPr/>
      </p:nvGrpSpPr>
      <p:grpSpPr>
        <a:xfrm>
          <a:off x="0" y="0"/>
          <a:ext cx="0" cy="0"/>
          <a:chOff x="0" y="0"/>
          <a:chExt cx="0" cy="0"/>
        </a:xfrm>
      </p:grpSpPr>
      <p:sp>
        <p:nvSpPr>
          <p:cNvPr id="312" name="Google Shape;312;p16"/>
          <p:cNvSpPr txBox="1"/>
          <p:nvPr/>
        </p:nvSpPr>
        <p:spPr>
          <a:xfrm>
            <a:off x="4127382" y="1806843"/>
            <a:ext cx="7189367" cy="84023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860"/>
              <a:buFont typeface="Arial" panose="020B0604020202020204"/>
              <a:buNone/>
            </a:pPr>
            <a:r>
              <a:rPr lang="en-US" sz="4860" b="0" i="0" u="none" strike="noStrike" cap="none">
                <a:solidFill>
                  <a:srgbClr val="009444"/>
                </a:solidFill>
                <a:latin typeface="Lato" panose="020F0502020204030203"/>
                <a:ea typeface="Lato" panose="020F0502020204030203"/>
                <a:cs typeface="Lato" panose="020F0502020204030203"/>
                <a:sym typeface="Lato" panose="020F0502020204030203"/>
              </a:rPr>
              <a:t>Considerar</a:t>
            </a:r>
            <a:endParaRPr sz="6000" b="0" i="0" u="none" strike="noStrike" cap="none">
              <a:solidFill>
                <a:srgbClr val="009444"/>
              </a:solidFill>
              <a:latin typeface="Lato" panose="020F0502020204030203"/>
              <a:ea typeface="Lato" panose="020F0502020204030203"/>
              <a:cs typeface="Lato" panose="020F0502020204030203"/>
              <a:sym typeface="Lato" panose="020F0502020204030203"/>
            </a:endParaRPr>
          </a:p>
        </p:txBody>
      </p:sp>
      <p:cxnSp>
        <p:nvCxnSpPr>
          <p:cNvPr id="313" name="Google Shape;313;p16"/>
          <p:cNvCxnSpPr/>
          <p:nvPr/>
        </p:nvCxnSpPr>
        <p:spPr>
          <a:xfrm>
            <a:off x="4230827" y="3051695"/>
            <a:ext cx="6269662" cy="0"/>
          </a:xfrm>
          <a:prstGeom prst="straightConnector1">
            <a:avLst/>
          </a:prstGeom>
          <a:noFill/>
          <a:ln w="38100" cap="flat" cmpd="sng">
            <a:solidFill>
              <a:srgbClr val="7F7F7F"/>
            </a:solidFill>
            <a:prstDash val="solid"/>
            <a:miter lim="800000"/>
            <a:headEnd type="none" w="sm" len="sm"/>
            <a:tailEnd type="none" w="sm" len="sm"/>
          </a:ln>
        </p:spPr>
      </p:cxnSp>
      <p:sp>
        <p:nvSpPr>
          <p:cNvPr id="314" name="Google Shape;314;p16"/>
          <p:cNvSpPr txBox="1"/>
          <p:nvPr/>
        </p:nvSpPr>
        <p:spPr>
          <a:xfrm>
            <a:off x="4127381" y="3349413"/>
            <a:ext cx="6568500" cy="69059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3888"/>
              <a:buFont typeface="Arial" panose="020B0604020202020204"/>
              <a:buNone/>
            </a:pPr>
            <a:r>
              <a:rPr lang="en-US" sz="3890" dirty="0">
                <a:solidFill>
                  <a:schemeClr val="dk1"/>
                </a:solidFill>
                <a:latin typeface="Lato" panose="020F0502020204030203"/>
                <a:ea typeface="Lato" panose="020F0502020204030203"/>
                <a:cs typeface="Lato" panose="020F0502020204030203"/>
                <a:sym typeface="Lato" panose="020F0502020204030203"/>
              </a:rPr>
              <a:t>Lucas 11:1-13</a:t>
            </a:r>
            <a:endParaRPr sz="4800" b="0" i="0" u="none" strike="noStrike" cap="none" dirty="0">
              <a:solidFill>
                <a:schemeClr val="dk1"/>
              </a:solidFill>
              <a:latin typeface="Lato" panose="020F0502020204030203"/>
              <a:ea typeface="Lato" panose="020F0502020204030203"/>
              <a:cs typeface="Lato" panose="020F0502020204030203"/>
              <a:sym typeface="Lato" panose="020F0502020204030203"/>
            </a:endParaRPr>
          </a:p>
        </p:txBody>
      </p:sp>
      <p:sp>
        <p:nvSpPr>
          <p:cNvPr id="315" name="Google Shape;315;p16"/>
          <p:cNvSpPr/>
          <p:nvPr/>
        </p:nvSpPr>
        <p:spPr>
          <a:xfrm>
            <a:off x="-1" y="0"/>
            <a:ext cx="1643739" cy="6858000"/>
          </a:xfrm>
          <a:prstGeom prst="rect">
            <a:avLst/>
          </a:prstGeom>
          <a:solidFill>
            <a:srgbClr val="00944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panose="020B0604020202020204"/>
              <a:buNone/>
            </a:pPr>
            <a:endParaRPr sz="1800" b="0" i="0" u="none" strike="noStrike" cap="none">
              <a:solidFill>
                <a:schemeClr val="lt1"/>
              </a:solidFill>
              <a:latin typeface="Calibri" panose="020F0502020204030204"/>
              <a:ea typeface="Calibri" panose="020F0502020204030204"/>
              <a:cs typeface="Calibri" panose="020F0502020204030204"/>
              <a:sym typeface="Calibri" panose="020F0502020204030204"/>
            </a:endParaRPr>
          </a:p>
        </p:txBody>
      </p:sp>
      <p:pic>
        <p:nvPicPr>
          <p:cNvPr id="316" name="Google Shape;316;p16"/>
          <p:cNvPicPr preferRelativeResize="0"/>
          <p:nvPr/>
        </p:nvPicPr>
        <p:blipFill rotWithShape="1">
          <a:blip r:embed="rId1"/>
          <a:srcRect/>
          <a:stretch>
            <a:fillRect/>
          </a:stretch>
        </p:blipFill>
        <p:spPr>
          <a:xfrm>
            <a:off x="476645" y="1552538"/>
            <a:ext cx="3125597" cy="3218436"/>
          </a:xfrm>
          <a:prstGeom prst="rect">
            <a:avLst/>
          </a:prstGeom>
          <a:noFill/>
          <a:ln>
            <a:noFill/>
          </a:ln>
          <a:effectLst>
            <a:outerShdw blurRad="50800" dist="38100" dir="2700000" algn="tl" rotWithShape="0">
              <a:srgbClr val="000000">
                <a:alpha val="40000"/>
              </a:srgbClr>
            </a:outerShdw>
          </a:effectLst>
        </p:spPr>
      </p:pic>
      <p:sp>
        <p:nvSpPr>
          <p:cNvPr id="317" name="Google Shape;317;p16"/>
          <p:cNvSpPr txBox="1"/>
          <p:nvPr/>
        </p:nvSpPr>
        <p:spPr>
          <a:xfrm>
            <a:off x="4127381" y="4163146"/>
            <a:ext cx="7432500" cy="64629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panose="020B0604020202020204"/>
              <a:buNone/>
            </a:pPr>
            <a:r>
              <a:rPr lang="en-US" sz="3600" b="1" i="0" u="none" strike="noStrike" cap="none" dirty="0">
                <a:solidFill>
                  <a:schemeClr val="dk1"/>
                </a:solidFill>
                <a:latin typeface="Lato" panose="020F0502020204030203"/>
                <a:ea typeface="Lato" panose="020F0502020204030203"/>
                <a:cs typeface="Lato" panose="020F0502020204030203"/>
                <a:sym typeface="Lato" panose="020F0502020204030203"/>
              </a:rPr>
              <a:t>¿Se </a:t>
            </a:r>
            <a:r>
              <a:rPr lang="en-US" sz="3600" b="1" i="0" u="none" strike="noStrike" cap="none" dirty="0" err="1">
                <a:solidFill>
                  <a:schemeClr val="dk1"/>
                </a:solidFill>
                <a:latin typeface="Lato" panose="020F0502020204030203"/>
                <a:ea typeface="Lato" panose="020F0502020204030203"/>
                <a:cs typeface="Lato" panose="020F0502020204030203"/>
                <a:sym typeface="Lato" panose="020F0502020204030203"/>
              </a:rPr>
              <a:t>resuelve</a:t>
            </a:r>
            <a:r>
              <a:rPr lang="en-US" sz="3600" b="1" i="0" u="none" strike="noStrike" cap="none" dirty="0">
                <a:solidFill>
                  <a:schemeClr val="dk1"/>
                </a:solidFill>
                <a:latin typeface="Lato" panose="020F0502020204030203"/>
                <a:ea typeface="Lato" panose="020F0502020204030203"/>
                <a:cs typeface="Lato" panose="020F0502020204030203"/>
                <a:sym typeface="Lato" panose="020F0502020204030203"/>
              </a:rPr>
              <a:t> </a:t>
            </a:r>
            <a:r>
              <a:rPr lang="en-US" sz="3600" b="1" i="0" u="none" strike="noStrike" cap="none" dirty="0" err="1">
                <a:solidFill>
                  <a:schemeClr val="dk1"/>
                </a:solidFill>
                <a:latin typeface="Lato" panose="020F0502020204030203"/>
                <a:ea typeface="Lato" panose="020F0502020204030203"/>
                <a:cs typeface="Lato" panose="020F0502020204030203"/>
                <a:sym typeface="Lato" panose="020F0502020204030203"/>
              </a:rPr>
              <a:t>el</a:t>
            </a:r>
            <a:r>
              <a:rPr lang="en-US" sz="3600" b="1" i="0" u="none" strike="noStrike" cap="none" dirty="0">
                <a:solidFill>
                  <a:schemeClr val="dk1"/>
                </a:solidFill>
                <a:latin typeface="Lato" panose="020F0502020204030203"/>
                <a:ea typeface="Lato" panose="020F0502020204030203"/>
                <a:cs typeface="Lato" panose="020F0502020204030203"/>
                <a:sym typeface="Lato" panose="020F0502020204030203"/>
              </a:rPr>
              <a:t> </a:t>
            </a:r>
            <a:r>
              <a:rPr lang="en-US" sz="3600" b="1" i="0" u="none" strike="noStrike" cap="none" dirty="0" err="1">
                <a:solidFill>
                  <a:schemeClr val="dk1"/>
                </a:solidFill>
                <a:latin typeface="Lato" panose="020F0502020204030203"/>
                <a:ea typeface="Lato" panose="020F0502020204030203"/>
                <a:cs typeface="Lato" panose="020F0502020204030203"/>
                <a:sym typeface="Lato" panose="020F0502020204030203"/>
              </a:rPr>
              <a:t>problema</a:t>
            </a:r>
            <a:r>
              <a:rPr lang="en-US" sz="3600" b="1" i="0" u="none" strike="noStrike" cap="none" dirty="0">
                <a:solidFill>
                  <a:schemeClr val="dk1"/>
                </a:solidFill>
                <a:latin typeface="Lato" panose="020F0502020204030203"/>
                <a:ea typeface="Lato" panose="020F0502020204030203"/>
                <a:cs typeface="Lato" panose="020F0502020204030203"/>
                <a:sym typeface="Lato" panose="020F0502020204030203"/>
              </a:rPr>
              <a:t>? ¿</a:t>
            </a:r>
            <a:r>
              <a:rPr lang="en-US" sz="3600" b="1" i="0" u="none" strike="noStrike" cap="none" dirty="0" err="1">
                <a:solidFill>
                  <a:schemeClr val="dk1"/>
                </a:solidFill>
                <a:latin typeface="Lato" panose="020F0502020204030203"/>
                <a:ea typeface="Lato" panose="020F0502020204030203"/>
                <a:cs typeface="Lato" panose="020F0502020204030203"/>
                <a:sym typeface="Lato" panose="020F0502020204030203"/>
              </a:rPr>
              <a:t>Cómo</a:t>
            </a:r>
            <a:r>
              <a:rPr lang="en-US" sz="3600" b="1" i="0" u="none" strike="noStrike" cap="none" dirty="0">
                <a:solidFill>
                  <a:schemeClr val="dk1"/>
                </a:solidFill>
                <a:latin typeface="Lato" panose="020F0502020204030203"/>
                <a:ea typeface="Lato" panose="020F0502020204030203"/>
                <a:cs typeface="Lato" panose="020F0502020204030203"/>
                <a:sym typeface="Lato" panose="020F0502020204030203"/>
              </a:rPr>
              <a:t>?</a:t>
            </a:r>
            <a:endParaRPr sz="3600" b="1" i="0" u="none" strike="noStrike" cap="none" dirty="0">
              <a:solidFill>
                <a:schemeClr val="dk1"/>
              </a:solidFill>
              <a:latin typeface="Lato" panose="020F0502020204030203"/>
              <a:ea typeface="Lato" panose="020F0502020204030203"/>
              <a:cs typeface="Lato" panose="020F0502020204030203"/>
              <a:sym typeface="Lato" panose="020F0502020204030203"/>
            </a:endParaRPr>
          </a:p>
        </p:txBody>
      </p:sp>
      <p:pic>
        <p:nvPicPr>
          <p:cNvPr id="318" name="Google Shape;318;p16"/>
          <p:cNvPicPr preferRelativeResize="0"/>
          <p:nvPr/>
        </p:nvPicPr>
        <p:blipFill rotWithShape="1">
          <a:blip r:embed="rId2"/>
          <a:srcRect/>
          <a:stretch>
            <a:fillRect/>
          </a:stretch>
        </p:blipFill>
        <p:spPr>
          <a:xfrm>
            <a:off x="9202567" y="1460358"/>
            <a:ext cx="1078769" cy="1379086"/>
          </a:xfrm>
          <a:prstGeom prst="rect">
            <a:avLst/>
          </a:prstGeom>
          <a:noFill/>
          <a:ln>
            <a:noFill/>
          </a:ln>
        </p:spPr>
      </p:pic>
      <p:pic>
        <p:nvPicPr>
          <p:cNvPr id="319" name="Google Shape;319;p16" descr="A green bird with leaves&#10;&#10;Description automatically generated"/>
          <p:cNvPicPr preferRelativeResize="0"/>
          <p:nvPr/>
        </p:nvPicPr>
        <p:blipFill rotWithShape="1">
          <a:blip r:embed="rId3"/>
          <a:srcRect/>
          <a:stretch>
            <a:fillRect/>
          </a:stretch>
        </p:blipFill>
        <p:spPr>
          <a:xfrm>
            <a:off x="10500489" y="289924"/>
            <a:ext cx="1399035" cy="1170434"/>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29"/>
        <p:cNvGrpSpPr/>
        <p:nvPr/>
      </p:nvGrpSpPr>
      <p:grpSpPr>
        <a:xfrm>
          <a:off x="0" y="0"/>
          <a:ext cx="0" cy="0"/>
          <a:chOff x="0" y="0"/>
          <a:chExt cx="0" cy="0"/>
        </a:xfrm>
      </p:grpSpPr>
      <p:sp>
        <p:nvSpPr>
          <p:cNvPr id="230" name="Google Shape;230;g26c0eec2cfd_0_235"/>
          <p:cNvSpPr txBox="1"/>
          <p:nvPr/>
        </p:nvSpPr>
        <p:spPr>
          <a:xfrm>
            <a:off x="2436142" y="2174942"/>
            <a:ext cx="7189500" cy="840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860"/>
              <a:buFont typeface="Arial" panose="020B0604020202020204"/>
              <a:buNone/>
            </a:pPr>
            <a:r>
              <a:rPr lang="en-US" sz="4860" b="0" i="0" u="none" strike="noStrike" cap="none" dirty="0" err="1">
                <a:solidFill>
                  <a:srgbClr val="009444"/>
                </a:solidFill>
                <a:latin typeface="Lato" panose="020F0502020204030203"/>
                <a:ea typeface="Lato" panose="020F0502020204030203"/>
                <a:cs typeface="Lato" panose="020F0502020204030203"/>
                <a:sym typeface="Lato" panose="020F0502020204030203"/>
              </a:rPr>
              <a:t>Consolidar</a:t>
            </a:r>
            <a:endParaRPr sz="6000" b="0" i="0" u="none" strike="noStrike" cap="none" dirty="0">
              <a:solidFill>
                <a:srgbClr val="009444"/>
              </a:solidFill>
              <a:latin typeface="Lato" panose="020F0502020204030203"/>
              <a:ea typeface="Lato" panose="020F0502020204030203"/>
              <a:cs typeface="Lato" panose="020F0502020204030203"/>
              <a:sym typeface="Lato" panose="020F0502020204030203"/>
            </a:endParaRPr>
          </a:p>
        </p:txBody>
      </p:sp>
      <p:cxnSp>
        <p:nvCxnSpPr>
          <p:cNvPr id="231" name="Google Shape;231;g26c0eec2cfd_0_235"/>
          <p:cNvCxnSpPr/>
          <p:nvPr/>
        </p:nvCxnSpPr>
        <p:spPr>
          <a:xfrm>
            <a:off x="2436142" y="3028963"/>
            <a:ext cx="6269700" cy="0"/>
          </a:xfrm>
          <a:prstGeom prst="straightConnector1">
            <a:avLst/>
          </a:prstGeom>
          <a:noFill/>
          <a:ln w="38100" cap="flat" cmpd="sng">
            <a:solidFill>
              <a:srgbClr val="7F7F7F"/>
            </a:solidFill>
            <a:prstDash val="solid"/>
            <a:miter lim="800000"/>
            <a:headEnd type="none" w="sm" len="sm"/>
            <a:tailEnd type="none" w="sm" len="sm"/>
          </a:ln>
        </p:spPr>
      </p:cxnSp>
      <p:sp>
        <p:nvSpPr>
          <p:cNvPr id="233" name="Google Shape;233;g26c0eec2cfd_0_235"/>
          <p:cNvSpPr/>
          <p:nvPr/>
        </p:nvSpPr>
        <p:spPr>
          <a:xfrm>
            <a:off x="-1" y="0"/>
            <a:ext cx="1643700" cy="6858000"/>
          </a:xfrm>
          <a:prstGeom prst="rect">
            <a:avLst/>
          </a:prstGeom>
          <a:solidFill>
            <a:srgbClr val="00944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panose="020B0604020202020204"/>
              <a:buNone/>
            </a:pPr>
            <a:endParaRPr sz="1800" b="0" i="0" u="none" strike="noStrike" cap="none">
              <a:solidFill>
                <a:schemeClr val="lt1"/>
              </a:solidFill>
              <a:latin typeface="Calibri" panose="020F0502020204030204"/>
              <a:ea typeface="Calibri" panose="020F0502020204030204"/>
              <a:cs typeface="Calibri" panose="020F0502020204030204"/>
              <a:sym typeface="Calibri" panose="020F0502020204030204"/>
            </a:endParaRPr>
          </a:p>
        </p:txBody>
      </p:sp>
      <p:pic>
        <p:nvPicPr>
          <p:cNvPr id="236" name="Google Shape;236;g26c0eec2cfd_0_235" descr="A green bird with leaves&#10;&#10;Description automatically generated"/>
          <p:cNvPicPr preferRelativeResize="0"/>
          <p:nvPr/>
        </p:nvPicPr>
        <p:blipFill rotWithShape="1">
          <a:blip r:embed="rId1"/>
          <a:srcRect/>
          <a:stretch>
            <a:fillRect/>
          </a:stretch>
        </p:blipFill>
        <p:spPr>
          <a:xfrm>
            <a:off x="10500489" y="289924"/>
            <a:ext cx="1399034" cy="1170434"/>
          </a:xfrm>
          <a:prstGeom prst="rect">
            <a:avLst/>
          </a:prstGeom>
          <a:noFill/>
          <a:ln>
            <a:noFill/>
          </a:ln>
        </p:spPr>
      </p:pic>
      <p:sp>
        <p:nvSpPr>
          <p:cNvPr id="3" name="Google Shape;243;g26ba99a7413_0_427"/>
          <p:cNvSpPr txBox="1"/>
          <p:nvPr/>
        </p:nvSpPr>
        <p:spPr>
          <a:xfrm>
            <a:off x="2436142" y="3483738"/>
            <a:ext cx="4857300" cy="69059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888"/>
              <a:buFont typeface="Arial" panose="020B0604020202020204"/>
              <a:buNone/>
            </a:pPr>
            <a:r>
              <a:rPr lang="en-US" sz="3890" b="1" dirty="0">
                <a:solidFill>
                  <a:schemeClr val="dk1"/>
                </a:solidFill>
                <a:latin typeface="Lato" panose="020F0502020204030203"/>
                <a:ea typeface="Lato" panose="020F0502020204030203"/>
                <a:cs typeface="Lato" panose="020F0502020204030203"/>
                <a:sym typeface="Lato" panose="020F0502020204030203"/>
              </a:rPr>
              <a:t>Lucas 11:1-13</a:t>
            </a:r>
            <a:endParaRPr sz="4800" b="1" i="0" u="none" strike="noStrike" cap="none" dirty="0">
              <a:solidFill>
                <a:schemeClr val="dk1"/>
              </a:solidFill>
              <a:latin typeface="Lato" panose="020F0502020204030203"/>
              <a:ea typeface="Lato" panose="020F0502020204030203"/>
              <a:cs typeface="Lato" panose="020F0502020204030203"/>
              <a:sym typeface="Lato" panose="020F0502020204030203"/>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34"/>
        <p:cNvGrpSpPr/>
        <p:nvPr/>
      </p:nvGrpSpPr>
      <p:grpSpPr>
        <a:xfrm>
          <a:off x="0" y="0"/>
          <a:ext cx="0" cy="0"/>
          <a:chOff x="0" y="0"/>
          <a:chExt cx="0" cy="0"/>
        </a:xfrm>
      </p:grpSpPr>
      <p:sp>
        <p:nvSpPr>
          <p:cNvPr id="335" name="Google Shape;335;p18"/>
          <p:cNvSpPr txBox="1"/>
          <p:nvPr/>
        </p:nvSpPr>
        <p:spPr>
          <a:xfrm>
            <a:off x="4127382" y="1806843"/>
            <a:ext cx="7189367" cy="84023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860"/>
              <a:buFont typeface="Arial" panose="020B0604020202020204"/>
              <a:buNone/>
            </a:pPr>
            <a:r>
              <a:rPr lang="en-US" sz="4860" b="0" i="0" u="none" strike="noStrike" cap="none">
                <a:solidFill>
                  <a:srgbClr val="009444"/>
                </a:solidFill>
                <a:latin typeface="Lato" panose="020F0502020204030203"/>
                <a:ea typeface="Lato" panose="020F0502020204030203"/>
                <a:cs typeface="Lato" panose="020F0502020204030203"/>
                <a:sym typeface="Lato" panose="020F0502020204030203"/>
              </a:rPr>
              <a:t>Consolidar</a:t>
            </a:r>
            <a:endParaRPr sz="6000" b="0" i="0" u="none" strike="noStrike" cap="none">
              <a:solidFill>
                <a:srgbClr val="009444"/>
              </a:solidFill>
              <a:latin typeface="Lato" panose="020F0502020204030203"/>
              <a:ea typeface="Lato" panose="020F0502020204030203"/>
              <a:cs typeface="Lato" panose="020F0502020204030203"/>
              <a:sym typeface="Lato" panose="020F0502020204030203"/>
            </a:endParaRPr>
          </a:p>
        </p:txBody>
      </p:sp>
      <p:cxnSp>
        <p:nvCxnSpPr>
          <p:cNvPr id="336" name="Google Shape;336;p18"/>
          <p:cNvCxnSpPr/>
          <p:nvPr/>
        </p:nvCxnSpPr>
        <p:spPr>
          <a:xfrm>
            <a:off x="4230827" y="3051695"/>
            <a:ext cx="6269662" cy="0"/>
          </a:xfrm>
          <a:prstGeom prst="straightConnector1">
            <a:avLst/>
          </a:prstGeom>
          <a:noFill/>
          <a:ln w="38100" cap="flat" cmpd="sng">
            <a:solidFill>
              <a:srgbClr val="7F7F7F"/>
            </a:solidFill>
            <a:prstDash val="solid"/>
            <a:miter lim="800000"/>
            <a:headEnd type="none" w="sm" len="sm"/>
            <a:tailEnd type="none" w="sm" len="sm"/>
          </a:ln>
        </p:spPr>
      </p:cxnSp>
      <p:sp>
        <p:nvSpPr>
          <p:cNvPr id="337" name="Google Shape;337;p18"/>
          <p:cNvSpPr txBox="1"/>
          <p:nvPr/>
        </p:nvSpPr>
        <p:spPr>
          <a:xfrm>
            <a:off x="4127381" y="3349413"/>
            <a:ext cx="6568500" cy="6909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100"/>
              <a:buFont typeface="Arial" panose="020B0604020202020204"/>
              <a:buNone/>
            </a:pPr>
            <a:r>
              <a:rPr lang="en-US" sz="3890" b="0" i="0" u="none" strike="noStrike" cap="none" dirty="0">
                <a:solidFill>
                  <a:schemeClr val="dk1"/>
                </a:solidFill>
                <a:latin typeface="Lato" panose="020F0502020204030203"/>
                <a:ea typeface="Lato" panose="020F0502020204030203"/>
                <a:cs typeface="Lato" panose="020F0502020204030203"/>
                <a:sym typeface="Lato" panose="020F0502020204030203"/>
              </a:rPr>
              <a:t>Lucas 11:1-13</a:t>
            </a:r>
            <a:endParaRPr sz="3890" b="0" i="0" u="none" strike="noStrike" cap="none" dirty="0">
              <a:solidFill>
                <a:schemeClr val="dk1"/>
              </a:solidFill>
              <a:latin typeface="Lato" panose="020F0502020204030203"/>
              <a:ea typeface="Lato" panose="020F0502020204030203"/>
              <a:cs typeface="Lato" panose="020F0502020204030203"/>
              <a:sym typeface="Lato" panose="020F0502020204030203"/>
            </a:endParaRPr>
          </a:p>
        </p:txBody>
      </p:sp>
      <p:sp>
        <p:nvSpPr>
          <p:cNvPr id="338" name="Google Shape;338;p18"/>
          <p:cNvSpPr/>
          <p:nvPr/>
        </p:nvSpPr>
        <p:spPr>
          <a:xfrm>
            <a:off x="-1" y="0"/>
            <a:ext cx="1643739" cy="6858000"/>
          </a:xfrm>
          <a:prstGeom prst="rect">
            <a:avLst/>
          </a:prstGeom>
          <a:solidFill>
            <a:srgbClr val="00944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panose="020B0604020202020204"/>
              <a:buNone/>
            </a:pPr>
            <a:endParaRPr sz="1800" b="0" i="0" u="none" strike="noStrike" cap="none">
              <a:solidFill>
                <a:schemeClr val="lt1"/>
              </a:solidFill>
              <a:latin typeface="Calibri" panose="020F0502020204030204"/>
              <a:ea typeface="Calibri" panose="020F0502020204030204"/>
              <a:cs typeface="Calibri" panose="020F0502020204030204"/>
              <a:sym typeface="Calibri" panose="020F0502020204030204"/>
            </a:endParaRPr>
          </a:p>
        </p:txBody>
      </p:sp>
      <p:pic>
        <p:nvPicPr>
          <p:cNvPr id="339" name="Google Shape;339;p18"/>
          <p:cNvPicPr preferRelativeResize="0"/>
          <p:nvPr/>
        </p:nvPicPr>
        <p:blipFill rotWithShape="1">
          <a:blip r:embed="rId1"/>
          <a:srcRect/>
          <a:stretch>
            <a:fillRect/>
          </a:stretch>
        </p:blipFill>
        <p:spPr>
          <a:xfrm>
            <a:off x="476645" y="1552538"/>
            <a:ext cx="3125597" cy="3218436"/>
          </a:xfrm>
          <a:prstGeom prst="rect">
            <a:avLst/>
          </a:prstGeom>
          <a:noFill/>
          <a:ln>
            <a:noFill/>
          </a:ln>
          <a:effectLst>
            <a:outerShdw blurRad="50800" dist="38100" dir="2700000" algn="tl" rotWithShape="0">
              <a:srgbClr val="000000">
                <a:alpha val="40000"/>
              </a:srgbClr>
            </a:outerShdw>
          </a:effectLst>
        </p:spPr>
      </p:pic>
      <p:sp>
        <p:nvSpPr>
          <p:cNvPr id="340" name="Google Shape;340;p18"/>
          <p:cNvSpPr txBox="1"/>
          <p:nvPr/>
        </p:nvSpPr>
        <p:spPr>
          <a:xfrm>
            <a:off x="4127381" y="4163146"/>
            <a:ext cx="7432500" cy="120028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panose="020B0604020202020204"/>
              <a:buNone/>
            </a:pPr>
            <a:r>
              <a:rPr lang="en-US" sz="3600" b="1" i="0" u="none" strike="noStrike" cap="none" dirty="0">
                <a:solidFill>
                  <a:schemeClr val="dk1"/>
                </a:solidFill>
                <a:latin typeface="Lato" panose="020F0502020204030203"/>
                <a:ea typeface="Lato" panose="020F0502020204030203"/>
                <a:cs typeface="Lato" panose="020F0502020204030203"/>
                <a:sym typeface="Lato" panose="020F0502020204030203"/>
              </a:rPr>
              <a:t>¿</a:t>
            </a:r>
            <a:r>
              <a:rPr lang="en-US" sz="3600" b="1" i="0" u="none" strike="noStrike" cap="none" dirty="0" err="1">
                <a:solidFill>
                  <a:schemeClr val="dk1"/>
                </a:solidFill>
                <a:latin typeface="Lato" panose="020F0502020204030203"/>
                <a:ea typeface="Lato" panose="020F0502020204030203"/>
                <a:cs typeface="Lato" panose="020F0502020204030203"/>
                <a:sym typeface="Lato" panose="020F0502020204030203"/>
              </a:rPr>
              <a:t>Cuál</a:t>
            </a:r>
            <a:r>
              <a:rPr lang="en-US" sz="3600" b="1" i="0" u="none" strike="noStrike" cap="none" dirty="0">
                <a:solidFill>
                  <a:schemeClr val="dk1"/>
                </a:solidFill>
                <a:latin typeface="Lato" panose="020F0502020204030203"/>
                <a:ea typeface="Lato" panose="020F0502020204030203"/>
                <a:cs typeface="Lato" panose="020F0502020204030203"/>
                <a:sym typeface="Lato" panose="020F0502020204030203"/>
              </a:rPr>
              <a:t> es </a:t>
            </a:r>
            <a:r>
              <a:rPr lang="en-US" sz="3600" b="1" i="0" u="none" strike="noStrike" cap="none" dirty="0" err="1">
                <a:solidFill>
                  <a:schemeClr val="dk1"/>
                </a:solidFill>
                <a:latin typeface="Lato" panose="020F0502020204030203"/>
                <a:ea typeface="Lato" panose="020F0502020204030203"/>
                <a:cs typeface="Lato" panose="020F0502020204030203"/>
                <a:sym typeface="Lato" panose="020F0502020204030203"/>
              </a:rPr>
              <a:t>el</a:t>
            </a:r>
            <a:r>
              <a:rPr lang="en-US" sz="3600" b="1" i="0" u="none" strike="noStrike" cap="none" dirty="0">
                <a:solidFill>
                  <a:schemeClr val="dk1"/>
                </a:solidFill>
                <a:latin typeface="Lato" panose="020F0502020204030203"/>
                <a:ea typeface="Lato" panose="020F0502020204030203"/>
                <a:cs typeface="Lato" panose="020F0502020204030203"/>
                <a:sym typeface="Lato" panose="020F0502020204030203"/>
              </a:rPr>
              <a:t> punto principal de la </a:t>
            </a:r>
            <a:r>
              <a:rPr lang="en-US" sz="3600" b="1" i="0" u="none" strike="noStrike" cap="none" dirty="0" err="1">
                <a:solidFill>
                  <a:schemeClr val="dk1"/>
                </a:solidFill>
                <a:latin typeface="Lato" panose="020F0502020204030203"/>
                <a:ea typeface="Lato" panose="020F0502020204030203"/>
                <a:cs typeface="Lato" panose="020F0502020204030203"/>
                <a:sym typeface="Lato" panose="020F0502020204030203"/>
              </a:rPr>
              <a:t>historia</a:t>
            </a:r>
            <a:r>
              <a:rPr lang="en-US" sz="3600" b="1" i="0" u="none" strike="noStrike" cap="none" dirty="0">
                <a:solidFill>
                  <a:schemeClr val="dk1"/>
                </a:solidFill>
                <a:latin typeface="Lato" panose="020F0502020204030203"/>
                <a:ea typeface="Lato" panose="020F0502020204030203"/>
                <a:cs typeface="Lato" panose="020F0502020204030203"/>
                <a:sym typeface="Lato" panose="020F0502020204030203"/>
              </a:rPr>
              <a:t>?</a:t>
            </a:r>
            <a:endParaRPr sz="3600" b="1" i="0" u="none" strike="noStrike" cap="none" dirty="0">
              <a:solidFill>
                <a:schemeClr val="dk1"/>
              </a:solidFill>
              <a:latin typeface="Lato" panose="020F0502020204030203"/>
              <a:ea typeface="Lato" panose="020F0502020204030203"/>
              <a:cs typeface="Lato" panose="020F0502020204030203"/>
              <a:sym typeface="Lato" panose="020F0502020204030203"/>
            </a:endParaRPr>
          </a:p>
        </p:txBody>
      </p:sp>
      <p:pic>
        <p:nvPicPr>
          <p:cNvPr id="341" name="Google Shape;341;p18" descr="A black background with a black square&#10;&#10;Description automatically generated with medium confidence"/>
          <p:cNvPicPr preferRelativeResize="0"/>
          <p:nvPr/>
        </p:nvPicPr>
        <p:blipFill rotWithShape="1">
          <a:blip r:embed="rId2"/>
          <a:srcRect/>
          <a:stretch>
            <a:fillRect/>
          </a:stretch>
        </p:blipFill>
        <p:spPr>
          <a:xfrm>
            <a:off x="9253057" y="1681917"/>
            <a:ext cx="1247432" cy="1167468"/>
          </a:xfrm>
          <a:prstGeom prst="rect">
            <a:avLst/>
          </a:prstGeom>
          <a:noFill/>
          <a:ln>
            <a:noFill/>
          </a:ln>
        </p:spPr>
      </p:pic>
      <p:pic>
        <p:nvPicPr>
          <p:cNvPr id="342" name="Google Shape;342;p18" descr="A green bird with leaves&#10;&#10;Description automatically generated"/>
          <p:cNvPicPr preferRelativeResize="0"/>
          <p:nvPr/>
        </p:nvPicPr>
        <p:blipFill rotWithShape="1">
          <a:blip r:embed="rId3"/>
          <a:srcRect/>
          <a:stretch>
            <a:fillRect/>
          </a:stretch>
        </p:blipFill>
        <p:spPr>
          <a:xfrm>
            <a:off x="10500489" y="289924"/>
            <a:ext cx="1399035" cy="1170434"/>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46"/>
        <p:cNvGrpSpPr/>
        <p:nvPr/>
      </p:nvGrpSpPr>
      <p:grpSpPr>
        <a:xfrm>
          <a:off x="0" y="0"/>
          <a:ext cx="0" cy="0"/>
          <a:chOff x="0" y="0"/>
          <a:chExt cx="0" cy="0"/>
        </a:xfrm>
      </p:grpSpPr>
      <p:sp>
        <p:nvSpPr>
          <p:cNvPr id="347" name="Google Shape;347;p19"/>
          <p:cNvSpPr txBox="1"/>
          <p:nvPr/>
        </p:nvSpPr>
        <p:spPr>
          <a:xfrm>
            <a:off x="4127382" y="1806843"/>
            <a:ext cx="7189367" cy="84023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860"/>
              <a:buFont typeface="Arial" panose="020B0604020202020204"/>
              <a:buNone/>
            </a:pPr>
            <a:r>
              <a:rPr lang="en-US" sz="4860" b="0" i="0" u="none" strike="noStrike" cap="none">
                <a:solidFill>
                  <a:srgbClr val="009444"/>
                </a:solidFill>
                <a:latin typeface="Lato" panose="020F0502020204030203"/>
                <a:ea typeface="Lato" panose="020F0502020204030203"/>
                <a:cs typeface="Lato" panose="020F0502020204030203"/>
                <a:sym typeface="Lato" panose="020F0502020204030203"/>
              </a:rPr>
              <a:t>Consolidar</a:t>
            </a:r>
            <a:endParaRPr sz="6000" b="0" i="0" u="none" strike="noStrike" cap="none">
              <a:solidFill>
                <a:srgbClr val="009444"/>
              </a:solidFill>
              <a:latin typeface="Lato" panose="020F0502020204030203"/>
              <a:ea typeface="Lato" panose="020F0502020204030203"/>
              <a:cs typeface="Lato" panose="020F0502020204030203"/>
              <a:sym typeface="Lato" panose="020F0502020204030203"/>
            </a:endParaRPr>
          </a:p>
        </p:txBody>
      </p:sp>
      <p:cxnSp>
        <p:nvCxnSpPr>
          <p:cNvPr id="348" name="Google Shape;348;p19"/>
          <p:cNvCxnSpPr/>
          <p:nvPr/>
        </p:nvCxnSpPr>
        <p:spPr>
          <a:xfrm>
            <a:off x="4230827" y="3051695"/>
            <a:ext cx="6269662" cy="0"/>
          </a:xfrm>
          <a:prstGeom prst="straightConnector1">
            <a:avLst/>
          </a:prstGeom>
          <a:noFill/>
          <a:ln w="38100" cap="flat" cmpd="sng">
            <a:solidFill>
              <a:srgbClr val="7F7F7F"/>
            </a:solidFill>
            <a:prstDash val="solid"/>
            <a:miter lim="800000"/>
            <a:headEnd type="none" w="sm" len="sm"/>
            <a:tailEnd type="none" w="sm" len="sm"/>
          </a:ln>
        </p:spPr>
      </p:cxnSp>
      <p:sp>
        <p:nvSpPr>
          <p:cNvPr id="349" name="Google Shape;349;p19"/>
          <p:cNvSpPr txBox="1"/>
          <p:nvPr/>
        </p:nvSpPr>
        <p:spPr>
          <a:xfrm>
            <a:off x="4127381" y="3349413"/>
            <a:ext cx="6568500" cy="6909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100"/>
              <a:buFont typeface="Arial" panose="020B0604020202020204"/>
              <a:buNone/>
            </a:pPr>
            <a:r>
              <a:rPr lang="en-US" sz="3890" dirty="0">
                <a:solidFill>
                  <a:schemeClr val="dk1"/>
                </a:solidFill>
                <a:latin typeface="Lato" panose="020F0502020204030203"/>
                <a:ea typeface="Lato" panose="020F0502020204030203"/>
                <a:cs typeface="Lato" panose="020F0502020204030203"/>
                <a:sym typeface="Lato" panose="020F0502020204030203"/>
              </a:rPr>
              <a:t>Lucas 11:1-13</a:t>
            </a:r>
            <a:endParaRPr sz="3890" b="0" i="0" u="none" strike="noStrike" cap="none" dirty="0">
              <a:solidFill>
                <a:schemeClr val="dk1"/>
              </a:solidFill>
              <a:latin typeface="Lato" panose="020F0502020204030203"/>
              <a:ea typeface="Lato" panose="020F0502020204030203"/>
              <a:cs typeface="Lato" panose="020F0502020204030203"/>
              <a:sym typeface="Lato" panose="020F0502020204030203"/>
            </a:endParaRPr>
          </a:p>
        </p:txBody>
      </p:sp>
      <p:sp>
        <p:nvSpPr>
          <p:cNvPr id="350" name="Google Shape;350;p19"/>
          <p:cNvSpPr/>
          <p:nvPr/>
        </p:nvSpPr>
        <p:spPr>
          <a:xfrm>
            <a:off x="-1" y="0"/>
            <a:ext cx="1643739" cy="6858000"/>
          </a:xfrm>
          <a:prstGeom prst="rect">
            <a:avLst/>
          </a:prstGeom>
          <a:solidFill>
            <a:srgbClr val="00944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panose="020B0604020202020204"/>
              <a:buNone/>
            </a:pPr>
            <a:endParaRPr sz="1800" b="0" i="0" u="none" strike="noStrike" cap="none">
              <a:solidFill>
                <a:schemeClr val="lt1"/>
              </a:solidFill>
              <a:latin typeface="Calibri" panose="020F0502020204030204"/>
              <a:ea typeface="Calibri" panose="020F0502020204030204"/>
              <a:cs typeface="Calibri" panose="020F0502020204030204"/>
              <a:sym typeface="Calibri" panose="020F0502020204030204"/>
            </a:endParaRPr>
          </a:p>
        </p:txBody>
      </p:sp>
      <p:pic>
        <p:nvPicPr>
          <p:cNvPr id="351" name="Google Shape;351;p19"/>
          <p:cNvPicPr preferRelativeResize="0"/>
          <p:nvPr/>
        </p:nvPicPr>
        <p:blipFill rotWithShape="1">
          <a:blip r:embed="rId1"/>
          <a:srcRect/>
          <a:stretch>
            <a:fillRect/>
          </a:stretch>
        </p:blipFill>
        <p:spPr>
          <a:xfrm>
            <a:off x="476645" y="1552538"/>
            <a:ext cx="3125597" cy="3218436"/>
          </a:xfrm>
          <a:prstGeom prst="rect">
            <a:avLst/>
          </a:prstGeom>
          <a:noFill/>
          <a:ln>
            <a:noFill/>
          </a:ln>
          <a:effectLst>
            <a:outerShdw blurRad="50800" dist="38100" dir="2700000" algn="tl" rotWithShape="0">
              <a:srgbClr val="000000">
                <a:alpha val="40000"/>
              </a:srgbClr>
            </a:outerShdw>
          </a:effectLst>
        </p:spPr>
      </p:pic>
      <p:sp>
        <p:nvSpPr>
          <p:cNvPr id="352" name="Google Shape;352;p19"/>
          <p:cNvSpPr txBox="1"/>
          <p:nvPr/>
        </p:nvSpPr>
        <p:spPr>
          <a:xfrm>
            <a:off x="4127381" y="4163146"/>
            <a:ext cx="7432648" cy="120028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panose="020B0604020202020204"/>
              <a:buNone/>
            </a:pPr>
            <a:r>
              <a:rPr lang="en-US" sz="3600" b="1" i="0" u="none" strike="noStrike" cap="none" dirty="0">
                <a:solidFill>
                  <a:schemeClr val="dk1"/>
                </a:solidFill>
                <a:latin typeface="Lato" panose="020F0502020204030203"/>
                <a:ea typeface="Lato" panose="020F0502020204030203"/>
                <a:cs typeface="Lato" panose="020F0502020204030203"/>
                <a:sym typeface="Lato" panose="020F0502020204030203"/>
              </a:rPr>
              <a:t>¿</a:t>
            </a:r>
            <a:r>
              <a:rPr lang="en-US" sz="3600" b="1" i="0" u="none" strike="noStrike" cap="none" dirty="0" err="1">
                <a:solidFill>
                  <a:schemeClr val="dk1"/>
                </a:solidFill>
                <a:latin typeface="Lato" panose="020F0502020204030203"/>
                <a:ea typeface="Lato" panose="020F0502020204030203"/>
                <a:cs typeface="Lato" panose="020F0502020204030203"/>
                <a:sym typeface="Lato" panose="020F0502020204030203"/>
              </a:rPr>
              <a:t>Qué</a:t>
            </a:r>
            <a:r>
              <a:rPr lang="en-US" sz="3600" b="1" i="0" u="none" strike="noStrike" cap="none" dirty="0">
                <a:solidFill>
                  <a:schemeClr val="dk1"/>
                </a:solidFill>
                <a:latin typeface="Lato" panose="020F0502020204030203"/>
                <a:ea typeface="Lato" panose="020F0502020204030203"/>
                <a:cs typeface="Lato" panose="020F0502020204030203"/>
                <a:sym typeface="Lato" panose="020F0502020204030203"/>
              </a:rPr>
              <a:t> </a:t>
            </a:r>
            <a:r>
              <a:rPr lang="en-US" sz="3600" b="1" i="0" u="none" strike="noStrike" cap="none" dirty="0" err="1">
                <a:solidFill>
                  <a:schemeClr val="dk1"/>
                </a:solidFill>
                <a:latin typeface="Lato" panose="020F0502020204030203"/>
                <a:ea typeface="Lato" panose="020F0502020204030203"/>
                <a:cs typeface="Lato" panose="020F0502020204030203"/>
                <a:sym typeface="Lato" panose="020F0502020204030203"/>
              </a:rPr>
              <a:t>pecado</a:t>
            </a:r>
            <a:r>
              <a:rPr lang="en-US" sz="3600" b="1" i="0" u="none" strike="noStrike" cap="none" dirty="0">
                <a:solidFill>
                  <a:schemeClr val="dk1"/>
                </a:solidFill>
                <a:latin typeface="Lato" panose="020F0502020204030203"/>
                <a:ea typeface="Lato" panose="020F0502020204030203"/>
                <a:cs typeface="Lato" panose="020F0502020204030203"/>
                <a:sym typeface="Lato" panose="020F0502020204030203"/>
              </a:rPr>
              <a:t> </a:t>
            </a:r>
            <a:r>
              <a:rPr lang="en-US" sz="3600" b="1" i="0" u="none" strike="noStrike" cap="none" dirty="0" err="1">
                <a:solidFill>
                  <a:schemeClr val="dk1"/>
                </a:solidFill>
                <a:latin typeface="Lato" panose="020F0502020204030203"/>
                <a:ea typeface="Lato" panose="020F0502020204030203"/>
                <a:cs typeface="Lato" panose="020F0502020204030203"/>
                <a:sym typeface="Lato" panose="020F0502020204030203"/>
              </a:rPr>
              <a:t>veo</a:t>
            </a:r>
            <a:r>
              <a:rPr lang="en-US" sz="3600" b="1" i="0" u="none" strike="noStrike" cap="none" dirty="0">
                <a:solidFill>
                  <a:schemeClr val="dk1"/>
                </a:solidFill>
                <a:latin typeface="Lato" panose="020F0502020204030203"/>
                <a:ea typeface="Lato" panose="020F0502020204030203"/>
                <a:cs typeface="Lato" panose="020F0502020204030203"/>
                <a:sym typeface="Lato" panose="020F0502020204030203"/>
              </a:rPr>
              <a:t> </a:t>
            </a:r>
            <a:r>
              <a:rPr lang="en-US" sz="3600" b="1" i="0" u="none" strike="noStrike" cap="none" dirty="0" err="1">
                <a:solidFill>
                  <a:schemeClr val="dk1"/>
                </a:solidFill>
                <a:latin typeface="Lato" panose="020F0502020204030203"/>
                <a:ea typeface="Lato" panose="020F0502020204030203"/>
                <a:cs typeface="Lato" panose="020F0502020204030203"/>
                <a:sym typeface="Lato" panose="020F0502020204030203"/>
              </a:rPr>
              <a:t>en</a:t>
            </a:r>
            <a:r>
              <a:rPr lang="en-US" sz="3600" b="1" i="0" u="none" strike="noStrike" cap="none" dirty="0">
                <a:solidFill>
                  <a:schemeClr val="dk1"/>
                </a:solidFill>
                <a:latin typeface="Lato" panose="020F0502020204030203"/>
                <a:ea typeface="Lato" panose="020F0502020204030203"/>
                <a:cs typeface="Lato" panose="020F0502020204030203"/>
                <a:sym typeface="Lato" panose="020F0502020204030203"/>
              </a:rPr>
              <a:t> </a:t>
            </a:r>
            <a:r>
              <a:rPr lang="en-US" sz="3600" b="1" i="0" u="none" strike="noStrike" cap="none" dirty="0" err="1">
                <a:solidFill>
                  <a:schemeClr val="dk1"/>
                </a:solidFill>
                <a:latin typeface="Lato" panose="020F0502020204030203"/>
                <a:ea typeface="Lato" panose="020F0502020204030203"/>
                <a:cs typeface="Lato" panose="020F0502020204030203"/>
                <a:sym typeface="Lato" panose="020F0502020204030203"/>
              </a:rPr>
              <a:t>esta</a:t>
            </a:r>
            <a:r>
              <a:rPr lang="en-US" sz="3600" b="1" i="0" u="none" strike="noStrike" cap="none" dirty="0">
                <a:solidFill>
                  <a:schemeClr val="dk1"/>
                </a:solidFill>
                <a:latin typeface="Lato" panose="020F0502020204030203"/>
                <a:ea typeface="Lato" panose="020F0502020204030203"/>
                <a:cs typeface="Lato" panose="020F0502020204030203"/>
                <a:sym typeface="Lato" panose="020F0502020204030203"/>
              </a:rPr>
              <a:t> </a:t>
            </a:r>
            <a:r>
              <a:rPr lang="en-US" sz="3600" b="1" i="0" u="none" strike="noStrike" cap="none" dirty="0" err="1">
                <a:solidFill>
                  <a:schemeClr val="dk1"/>
                </a:solidFill>
                <a:latin typeface="Lato" panose="020F0502020204030203"/>
                <a:ea typeface="Lato" panose="020F0502020204030203"/>
                <a:cs typeface="Lato" panose="020F0502020204030203"/>
                <a:sym typeface="Lato" panose="020F0502020204030203"/>
              </a:rPr>
              <a:t>historia</a:t>
            </a:r>
            <a:r>
              <a:rPr lang="en-US" sz="3600" b="1" i="0" u="none" strike="noStrike" cap="none" dirty="0">
                <a:solidFill>
                  <a:schemeClr val="dk1"/>
                </a:solidFill>
                <a:latin typeface="Lato" panose="020F0502020204030203"/>
                <a:ea typeface="Lato" panose="020F0502020204030203"/>
                <a:cs typeface="Lato" panose="020F0502020204030203"/>
                <a:sym typeface="Lato" panose="020F0502020204030203"/>
              </a:rPr>
              <a:t> y </a:t>
            </a:r>
            <a:r>
              <a:rPr lang="en-US" sz="3600" b="1" i="0" u="none" strike="noStrike" cap="none" dirty="0" err="1">
                <a:solidFill>
                  <a:schemeClr val="dk1"/>
                </a:solidFill>
                <a:latin typeface="Lato" panose="020F0502020204030203"/>
                <a:ea typeface="Lato" panose="020F0502020204030203"/>
                <a:cs typeface="Lato" panose="020F0502020204030203"/>
                <a:sym typeface="Lato" panose="020F0502020204030203"/>
              </a:rPr>
              <a:t>confieso</a:t>
            </a:r>
            <a:r>
              <a:rPr lang="en-US" sz="3600" b="1" i="0" u="none" strike="noStrike" cap="none" dirty="0">
                <a:solidFill>
                  <a:schemeClr val="dk1"/>
                </a:solidFill>
                <a:latin typeface="Lato" panose="020F0502020204030203"/>
                <a:ea typeface="Lato" panose="020F0502020204030203"/>
                <a:cs typeface="Lato" panose="020F0502020204030203"/>
                <a:sym typeface="Lato" panose="020F0502020204030203"/>
              </a:rPr>
              <a:t> </a:t>
            </a:r>
            <a:r>
              <a:rPr lang="en-US" sz="3600" b="1" i="0" u="none" strike="noStrike" cap="none" dirty="0" err="1">
                <a:solidFill>
                  <a:schemeClr val="dk1"/>
                </a:solidFill>
                <a:latin typeface="Lato" panose="020F0502020204030203"/>
                <a:ea typeface="Lato" panose="020F0502020204030203"/>
                <a:cs typeface="Lato" panose="020F0502020204030203"/>
                <a:sym typeface="Lato" panose="020F0502020204030203"/>
              </a:rPr>
              <a:t>en</a:t>
            </a:r>
            <a:r>
              <a:rPr lang="en-US" sz="3600" b="1" i="0" u="none" strike="noStrike" cap="none" dirty="0">
                <a:solidFill>
                  <a:schemeClr val="dk1"/>
                </a:solidFill>
                <a:latin typeface="Lato" panose="020F0502020204030203"/>
                <a:ea typeface="Lato" panose="020F0502020204030203"/>
                <a:cs typeface="Lato" panose="020F0502020204030203"/>
                <a:sym typeface="Lato" panose="020F0502020204030203"/>
              </a:rPr>
              <a:t> mi </a:t>
            </a:r>
            <a:r>
              <a:rPr lang="en-US" sz="3600" b="1" i="0" u="none" strike="noStrike" cap="none" dirty="0" err="1">
                <a:solidFill>
                  <a:schemeClr val="dk1"/>
                </a:solidFill>
                <a:latin typeface="Lato" panose="020F0502020204030203"/>
                <a:ea typeface="Lato" panose="020F0502020204030203"/>
                <a:cs typeface="Lato" panose="020F0502020204030203"/>
                <a:sym typeface="Lato" panose="020F0502020204030203"/>
              </a:rPr>
              <a:t>vida</a:t>
            </a:r>
            <a:r>
              <a:rPr lang="en-US" sz="3600" b="1" i="0" u="none" strike="noStrike" cap="none" dirty="0">
                <a:solidFill>
                  <a:schemeClr val="dk1"/>
                </a:solidFill>
                <a:latin typeface="Lato" panose="020F0502020204030203"/>
                <a:ea typeface="Lato" panose="020F0502020204030203"/>
                <a:cs typeface="Lato" panose="020F0502020204030203"/>
                <a:sym typeface="Lato" panose="020F0502020204030203"/>
              </a:rPr>
              <a:t>?</a:t>
            </a:r>
            <a:endParaRPr sz="3600" b="1" i="0" u="none" strike="noStrike" cap="none" dirty="0">
              <a:solidFill>
                <a:schemeClr val="dk1"/>
              </a:solidFill>
              <a:latin typeface="Lato" panose="020F0502020204030203"/>
              <a:ea typeface="Lato" panose="020F0502020204030203"/>
              <a:cs typeface="Lato" panose="020F0502020204030203"/>
              <a:sym typeface="Lato" panose="020F0502020204030203"/>
            </a:endParaRPr>
          </a:p>
        </p:txBody>
      </p:sp>
      <p:pic>
        <p:nvPicPr>
          <p:cNvPr id="353" name="Google Shape;353;p19" descr="A black background with a black square&#10;&#10;Description automatically generated with medium confidence"/>
          <p:cNvPicPr preferRelativeResize="0"/>
          <p:nvPr/>
        </p:nvPicPr>
        <p:blipFill rotWithShape="1">
          <a:blip r:embed="rId2"/>
          <a:srcRect/>
          <a:stretch>
            <a:fillRect/>
          </a:stretch>
        </p:blipFill>
        <p:spPr>
          <a:xfrm>
            <a:off x="9009776" y="1619490"/>
            <a:ext cx="1490713" cy="1262317"/>
          </a:xfrm>
          <a:prstGeom prst="rect">
            <a:avLst/>
          </a:prstGeom>
          <a:noFill/>
          <a:ln>
            <a:noFill/>
          </a:ln>
        </p:spPr>
      </p:pic>
      <p:pic>
        <p:nvPicPr>
          <p:cNvPr id="354" name="Google Shape;354;p19" descr="A green bird with leaves&#10;&#10;Description automatically generated"/>
          <p:cNvPicPr preferRelativeResize="0"/>
          <p:nvPr/>
        </p:nvPicPr>
        <p:blipFill rotWithShape="1">
          <a:blip r:embed="rId3"/>
          <a:srcRect/>
          <a:stretch>
            <a:fillRect/>
          </a:stretch>
        </p:blipFill>
        <p:spPr>
          <a:xfrm>
            <a:off x="10500489" y="289924"/>
            <a:ext cx="1399035" cy="1170434"/>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58"/>
        <p:cNvGrpSpPr/>
        <p:nvPr/>
      </p:nvGrpSpPr>
      <p:grpSpPr>
        <a:xfrm>
          <a:off x="0" y="0"/>
          <a:ext cx="0" cy="0"/>
          <a:chOff x="0" y="0"/>
          <a:chExt cx="0" cy="0"/>
        </a:xfrm>
      </p:grpSpPr>
      <p:sp>
        <p:nvSpPr>
          <p:cNvPr id="359" name="Google Shape;359;p20"/>
          <p:cNvSpPr txBox="1"/>
          <p:nvPr/>
        </p:nvSpPr>
        <p:spPr>
          <a:xfrm>
            <a:off x="4127382" y="1806843"/>
            <a:ext cx="7189367" cy="84023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860"/>
              <a:buFont typeface="Arial" panose="020B0604020202020204"/>
              <a:buNone/>
            </a:pPr>
            <a:r>
              <a:rPr lang="en-US" sz="4860" b="0" i="0" u="none" strike="noStrike" cap="none">
                <a:solidFill>
                  <a:srgbClr val="009444"/>
                </a:solidFill>
                <a:latin typeface="Lato" panose="020F0502020204030203"/>
                <a:ea typeface="Lato" panose="020F0502020204030203"/>
                <a:cs typeface="Lato" panose="020F0502020204030203"/>
                <a:sym typeface="Lato" panose="020F0502020204030203"/>
              </a:rPr>
              <a:t>Consolidar</a:t>
            </a:r>
            <a:endParaRPr sz="6000" b="0" i="0" u="none" strike="noStrike" cap="none">
              <a:solidFill>
                <a:srgbClr val="009444"/>
              </a:solidFill>
              <a:latin typeface="Lato" panose="020F0502020204030203"/>
              <a:ea typeface="Lato" panose="020F0502020204030203"/>
              <a:cs typeface="Lato" panose="020F0502020204030203"/>
              <a:sym typeface="Lato" panose="020F0502020204030203"/>
            </a:endParaRPr>
          </a:p>
        </p:txBody>
      </p:sp>
      <p:cxnSp>
        <p:nvCxnSpPr>
          <p:cNvPr id="360" name="Google Shape;360;p20"/>
          <p:cNvCxnSpPr/>
          <p:nvPr/>
        </p:nvCxnSpPr>
        <p:spPr>
          <a:xfrm>
            <a:off x="4230827" y="3051695"/>
            <a:ext cx="6269662" cy="0"/>
          </a:xfrm>
          <a:prstGeom prst="straightConnector1">
            <a:avLst/>
          </a:prstGeom>
          <a:noFill/>
          <a:ln w="38100" cap="flat" cmpd="sng">
            <a:solidFill>
              <a:srgbClr val="7F7F7F"/>
            </a:solidFill>
            <a:prstDash val="solid"/>
            <a:miter lim="800000"/>
            <a:headEnd type="none" w="sm" len="sm"/>
            <a:tailEnd type="none" w="sm" len="sm"/>
          </a:ln>
        </p:spPr>
      </p:cxnSp>
      <p:sp>
        <p:nvSpPr>
          <p:cNvPr id="361" name="Google Shape;361;p20"/>
          <p:cNvSpPr txBox="1"/>
          <p:nvPr/>
        </p:nvSpPr>
        <p:spPr>
          <a:xfrm>
            <a:off x="4127381" y="3349413"/>
            <a:ext cx="6568500" cy="6909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3888"/>
              <a:buFont typeface="Arial" panose="020B0604020202020204"/>
              <a:buNone/>
            </a:pPr>
            <a:r>
              <a:rPr lang="en-US" sz="3890" dirty="0">
                <a:solidFill>
                  <a:schemeClr val="dk1"/>
                </a:solidFill>
                <a:latin typeface="Lato" panose="020F0502020204030203"/>
                <a:ea typeface="Lato" panose="020F0502020204030203"/>
                <a:cs typeface="Lato" panose="020F0502020204030203"/>
                <a:sym typeface="Lato" panose="020F0502020204030203"/>
              </a:rPr>
              <a:t>Lucas 11:1-13</a:t>
            </a:r>
            <a:endParaRPr sz="3890" b="0" i="0" u="none" strike="noStrike" cap="none" dirty="0">
              <a:solidFill>
                <a:schemeClr val="dk1"/>
              </a:solidFill>
              <a:latin typeface="Lato" panose="020F0502020204030203"/>
              <a:ea typeface="Lato" panose="020F0502020204030203"/>
              <a:cs typeface="Lato" panose="020F0502020204030203"/>
              <a:sym typeface="Lato" panose="020F0502020204030203"/>
            </a:endParaRPr>
          </a:p>
        </p:txBody>
      </p:sp>
      <p:sp>
        <p:nvSpPr>
          <p:cNvPr id="362" name="Google Shape;362;p20"/>
          <p:cNvSpPr/>
          <p:nvPr/>
        </p:nvSpPr>
        <p:spPr>
          <a:xfrm>
            <a:off x="-1" y="0"/>
            <a:ext cx="1643739" cy="6858000"/>
          </a:xfrm>
          <a:prstGeom prst="rect">
            <a:avLst/>
          </a:prstGeom>
          <a:solidFill>
            <a:srgbClr val="00944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panose="020B0604020202020204"/>
              <a:buNone/>
            </a:pPr>
            <a:endParaRPr sz="1800" b="0" i="0" u="none" strike="noStrike" cap="none">
              <a:solidFill>
                <a:schemeClr val="lt1"/>
              </a:solidFill>
              <a:latin typeface="Calibri" panose="020F0502020204030204"/>
              <a:ea typeface="Calibri" panose="020F0502020204030204"/>
              <a:cs typeface="Calibri" panose="020F0502020204030204"/>
              <a:sym typeface="Calibri" panose="020F0502020204030204"/>
            </a:endParaRPr>
          </a:p>
        </p:txBody>
      </p:sp>
      <p:pic>
        <p:nvPicPr>
          <p:cNvPr id="363" name="Google Shape;363;p20"/>
          <p:cNvPicPr preferRelativeResize="0"/>
          <p:nvPr/>
        </p:nvPicPr>
        <p:blipFill rotWithShape="1">
          <a:blip r:embed="rId1"/>
          <a:srcRect/>
          <a:stretch>
            <a:fillRect/>
          </a:stretch>
        </p:blipFill>
        <p:spPr>
          <a:xfrm>
            <a:off x="476645" y="1552538"/>
            <a:ext cx="3125597" cy="3218436"/>
          </a:xfrm>
          <a:prstGeom prst="rect">
            <a:avLst/>
          </a:prstGeom>
          <a:noFill/>
          <a:ln>
            <a:noFill/>
          </a:ln>
          <a:effectLst>
            <a:outerShdw blurRad="50800" dist="38100" dir="2700000" algn="tl" rotWithShape="0">
              <a:srgbClr val="000000">
                <a:alpha val="40000"/>
              </a:srgbClr>
            </a:outerShdw>
          </a:effectLst>
        </p:spPr>
      </p:pic>
      <p:sp>
        <p:nvSpPr>
          <p:cNvPr id="364" name="Google Shape;364;p20"/>
          <p:cNvSpPr txBox="1"/>
          <p:nvPr/>
        </p:nvSpPr>
        <p:spPr>
          <a:xfrm>
            <a:off x="4127381" y="4163146"/>
            <a:ext cx="7432648" cy="175428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panose="020B0604020202020204"/>
              <a:buNone/>
            </a:pPr>
            <a:r>
              <a:rPr lang="en-US" sz="3600" b="1" i="0" u="none" strike="noStrike" cap="none" dirty="0">
                <a:solidFill>
                  <a:schemeClr val="dk1"/>
                </a:solidFill>
                <a:latin typeface="Lato" panose="020F0502020204030203"/>
                <a:ea typeface="Lato" panose="020F0502020204030203"/>
                <a:cs typeface="Lato" panose="020F0502020204030203"/>
                <a:sym typeface="Lato" panose="020F0502020204030203"/>
              </a:rPr>
              <a:t>¿En </a:t>
            </a:r>
            <a:r>
              <a:rPr lang="en-US" sz="3600" b="1" i="0" u="none" strike="noStrike" cap="none" dirty="0" err="1">
                <a:solidFill>
                  <a:schemeClr val="dk1"/>
                </a:solidFill>
                <a:latin typeface="Lato" panose="020F0502020204030203"/>
                <a:ea typeface="Lato" panose="020F0502020204030203"/>
                <a:cs typeface="Lato" panose="020F0502020204030203"/>
                <a:sym typeface="Lato" panose="020F0502020204030203"/>
              </a:rPr>
              <a:t>qué</a:t>
            </a:r>
            <a:r>
              <a:rPr lang="en-US" sz="3600" b="1" i="0" u="none" strike="noStrike" cap="none" dirty="0">
                <a:solidFill>
                  <a:schemeClr val="dk1"/>
                </a:solidFill>
                <a:latin typeface="Lato" panose="020F0502020204030203"/>
                <a:ea typeface="Lato" panose="020F0502020204030203"/>
                <a:cs typeface="Lato" panose="020F0502020204030203"/>
                <a:sym typeface="Lato" panose="020F0502020204030203"/>
              </a:rPr>
              <a:t> versos y palabras de </a:t>
            </a:r>
            <a:r>
              <a:rPr lang="en-US" sz="3600" b="1" i="0" u="none" strike="noStrike" cap="none" dirty="0" err="1">
                <a:solidFill>
                  <a:schemeClr val="dk1"/>
                </a:solidFill>
                <a:latin typeface="Lato" panose="020F0502020204030203"/>
                <a:ea typeface="Lato" panose="020F0502020204030203"/>
                <a:cs typeface="Lato" panose="020F0502020204030203"/>
                <a:sym typeface="Lato" panose="020F0502020204030203"/>
              </a:rPr>
              <a:t>esta</a:t>
            </a:r>
            <a:r>
              <a:rPr lang="en-US" sz="3600" b="1" i="0" u="none" strike="noStrike" cap="none" dirty="0">
                <a:solidFill>
                  <a:schemeClr val="dk1"/>
                </a:solidFill>
                <a:latin typeface="Lato" panose="020F0502020204030203"/>
                <a:ea typeface="Lato" panose="020F0502020204030203"/>
                <a:cs typeface="Lato" panose="020F0502020204030203"/>
                <a:sym typeface="Lato" panose="020F0502020204030203"/>
              </a:rPr>
              <a:t> </a:t>
            </a:r>
            <a:r>
              <a:rPr lang="en-US" sz="3600" b="1" i="0" u="none" strike="noStrike" cap="none" dirty="0" err="1">
                <a:solidFill>
                  <a:schemeClr val="dk1"/>
                </a:solidFill>
                <a:latin typeface="Lato" panose="020F0502020204030203"/>
                <a:ea typeface="Lato" panose="020F0502020204030203"/>
                <a:cs typeface="Lato" panose="020F0502020204030203"/>
                <a:sym typeface="Lato" panose="020F0502020204030203"/>
              </a:rPr>
              <a:t>historia</a:t>
            </a:r>
            <a:r>
              <a:rPr lang="en-US" sz="3600" b="1" i="0" u="none" strike="noStrike" cap="none" dirty="0">
                <a:solidFill>
                  <a:schemeClr val="dk1"/>
                </a:solidFill>
                <a:latin typeface="Lato" panose="020F0502020204030203"/>
                <a:ea typeface="Lato" panose="020F0502020204030203"/>
                <a:cs typeface="Lato" panose="020F0502020204030203"/>
                <a:sym typeface="Lato" panose="020F0502020204030203"/>
              </a:rPr>
              <a:t> </a:t>
            </a:r>
            <a:r>
              <a:rPr lang="en-US" sz="3600" b="1" i="0" u="none" strike="noStrike" cap="none" dirty="0" err="1">
                <a:solidFill>
                  <a:schemeClr val="dk1"/>
                </a:solidFill>
                <a:latin typeface="Lato" panose="020F0502020204030203"/>
                <a:ea typeface="Lato" panose="020F0502020204030203"/>
                <a:cs typeface="Lato" panose="020F0502020204030203"/>
                <a:sym typeface="Lato" panose="020F0502020204030203"/>
              </a:rPr>
              <a:t>veo</a:t>
            </a:r>
            <a:r>
              <a:rPr lang="en-US" sz="3600" b="1" i="0" u="none" strike="noStrike" cap="none" dirty="0">
                <a:solidFill>
                  <a:schemeClr val="dk1"/>
                </a:solidFill>
                <a:latin typeface="Lato" panose="020F0502020204030203"/>
                <a:ea typeface="Lato" panose="020F0502020204030203"/>
                <a:cs typeface="Lato" panose="020F0502020204030203"/>
                <a:sym typeface="Lato" panose="020F0502020204030203"/>
              </a:rPr>
              <a:t> </a:t>
            </a:r>
            <a:r>
              <a:rPr lang="en-US" sz="3600" b="1" i="0" u="none" strike="noStrike" cap="none" dirty="0" err="1">
                <a:solidFill>
                  <a:schemeClr val="dk1"/>
                </a:solidFill>
                <a:latin typeface="Lato" panose="020F0502020204030203"/>
                <a:ea typeface="Lato" panose="020F0502020204030203"/>
                <a:cs typeface="Lato" panose="020F0502020204030203"/>
                <a:sym typeface="Lato" panose="020F0502020204030203"/>
              </a:rPr>
              <a:t>el</a:t>
            </a:r>
            <a:r>
              <a:rPr lang="en-US" sz="3600" b="1" i="0" u="none" strike="noStrike" cap="none" dirty="0">
                <a:solidFill>
                  <a:schemeClr val="dk1"/>
                </a:solidFill>
                <a:latin typeface="Lato" panose="020F0502020204030203"/>
                <a:ea typeface="Lato" panose="020F0502020204030203"/>
                <a:cs typeface="Lato" panose="020F0502020204030203"/>
                <a:sym typeface="Lato" panose="020F0502020204030203"/>
              </a:rPr>
              <a:t> amor de Dios </a:t>
            </a:r>
            <a:r>
              <a:rPr lang="en-US" sz="3600" b="1" i="0" u="none" strike="noStrike" cap="none" dirty="0" err="1">
                <a:solidFill>
                  <a:schemeClr val="dk1"/>
                </a:solidFill>
                <a:latin typeface="Lato" panose="020F0502020204030203"/>
                <a:ea typeface="Lato" panose="020F0502020204030203"/>
                <a:cs typeface="Lato" panose="020F0502020204030203"/>
                <a:sym typeface="Lato" panose="020F0502020204030203"/>
              </a:rPr>
              <a:t>hacia</a:t>
            </a:r>
            <a:r>
              <a:rPr lang="en-US" sz="3600" b="1" i="0" u="none" strike="noStrike" cap="none" dirty="0">
                <a:solidFill>
                  <a:schemeClr val="dk1"/>
                </a:solidFill>
                <a:latin typeface="Lato" panose="020F0502020204030203"/>
                <a:ea typeface="Lato" panose="020F0502020204030203"/>
                <a:cs typeface="Lato" panose="020F0502020204030203"/>
                <a:sym typeface="Lato" panose="020F0502020204030203"/>
              </a:rPr>
              <a:t> </a:t>
            </a:r>
            <a:r>
              <a:rPr lang="en-US" sz="3600" b="1" i="0" u="none" strike="noStrike" cap="none" dirty="0" err="1">
                <a:solidFill>
                  <a:schemeClr val="dk1"/>
                </a:solidFill>
                <a:latin typeface="Lato" panose="020F0502020204030203"/>
                <a:ea typeface="Lato" panose="020F0502020204030203"/>
                <a:cs typeface="Lato" panose="020F0502020204030203"/>
                <a:sym typeface="Lato" panose="020F0502020204030203"/>
              </a:rPr>
              <a:t>mí</a:t>
            </a:r>
            <a:r>
              <a:rPr lang="en-US" sz="3600" b="1" i="0" u="none" strike="noStrike" cap="none" dirty="0">
                <a:solidFill>
                  <a:schemeClr val="dk1"/>
                </a:solidFill>
                <a:latin typeface="Lato" panose="020F0502020204030203"/>
                <a:ea typeface="Lato" panose="020F0502020204030203"/>
                <a:cs typeface="Lato" panose="020F0502020204030203"/>
                <a:sym typeface="Lato" panose="020F0502020204030203"/>
              </a:rPr>
              <a:t>?</a:t>
            </a:r>
            <a:endParaRPr sz="3600" b="1" i="0" u="none" strike="noStrike" cap="none" dirty="0">
              <a:solidFill>
                <a:schemeClr val="dk1"/>
              </a:solidFill>
              <a:latin typeface="Lato" panose="020F0502020204030203"/>
              <a:ea typeface="Lato" panose="020F0502020204030203"/>
              <a:cs typeface="Lato" panose="020F0502020204030203"/>
              <a:sym typeface="Lato" panose="020F0502020204030203"/>
            </a:endParaRPr>
          </a:p>
        </p:txBody>
      </p:sp>
      <p:pic>
        <p:nvPicPr>
          <p:cNvPr id="365" name="Google Shape;365;p20" descr="A black background with a black square&#10;&#10;Description automatically generated with medium confidence"/>
          <p:cNvPicPr preferRelativeResize="0"/>
          <p:nvPr/>
        </p:nvPicPr>
        <p:blipFill rotWithShape="1">
          <a:blip r:embed="rId2"/>
          <a:srcRect/>
          <a:stretch>
            <a:fillRect/>
          </a:stretch>
        </p:blipFill>
        <p:spPr>
          <a:xfrm>
            <a:off x="9384328" y="1686187"/>
            <a:ext cx="751710" cy="1092264"/>
          </a:xfrm>
          <a:prstGeom prst="rect">
            <a:avLst/>
          </a:prstGeom>
          <a:noFill/>
          <a:ln>
            <a:noFill/>
          </a:ln>
        </p:spPr>
      </p:pic>
      <p:pic>
        <p:nvPicPr>
          <p:cNvPr id="366" name="Google Shape;366;p20" descr="A green bird with leaves&#10;&#10;Description automatically generated"/>
          <p:cNvPicPr preferRelativeResize="0"/>
          <p:nvPr/>
        </p:nvPicPr>
        <p:blipFill rotWithShape="1">
          <a:blip r:embed="rId3"/>
          <a:srcRect/>
          <a:stretch>
            <a:fillRect/>
          </a:stretch>
        </p:blipFill>
        <p:spPr>
          <a:xfrm>
            <a:off x="10500489" y="289924"/>
            <a:ext cx="1399035" cy="1170434"/>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70"/>
        <p:cNvGrpSpPr/>
        <p:nvPr/>
      </p:nvGrpSpPr>
      <p:grpSpPr>
        <a:xfrm>
          <a:off x="0" y="0"/>
          <a:ext cx="0" cy="0"/>
          <a:chOff x="0" y="0"/>
          <a:chExt cx="0" cy="0"/>
        </a:xfrm>
      </p:grpSpPr>
      <p:sp>
        <p:nvSpPr>
          <p:cNvPr id="371" name="Google Shape;371;p21"/>
          <p:cNvSpPr txBox="1"/>
          <p:nvPr/>
        </p:nvSpPr>
        <p:spPr>
          <a:xfrm>
            <a:off x="4127382" y="1806843"/>
            <a:ext cx="7189367" cy="84023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860"/>
              <a:buFont typeface="Arial" panose="020B0604020202020204"/>
              <a:buNone/>
            </a:pPr>
            <a:r>
              <a:rPr lang="en-US" sz="4860" b="0" i="0" u="none" strike="noStrike" cap="none" dirty="0" err="1">
                <a:solidFill>
                  <a:srgbClr val="009444"/>
                </a:solidFill>
                <a:latin typeface="Lato" panose="020F0502020204030203"/>
                <a:ea typeface="Lato" panose="020F0502020204030203"/>
                <a:cs typeface="Lato" panose="020F0502020204030203"/>
                <a:sym typeface="Lato" panose="020F0502020204030203"/>
              </a:rPr>
              <a:t>Consolidar</a:t>
            </a:r>
            <a:endParaRPr sz="6000" b="0" i="0" u="none" strike="noStrike" cap="none" dirty="0">
              <a:solidFill>
                <a:srgbClr val="009444"/>
              </a:solidFill>
              <a:latin typeface="Lato" panose="020F0502020204030203"/>
              <a:ea typeface="Lato" panose="020F0502020204030203"/>
              <a:cs typeface="Lato" panose="020F0502020204030203"/>
              <a:sym typeface="Lato" panose="020F0502020204030203"/>
            </a:endParaRPr>
          </a:p>
        </p:txBody>
      </p:sp>
      <p:cxnSp>
        <p:nvCxnSpPr>
          <p:cNvPr id="372" name="Google Shape;372;p21"/>
          <p:cNvCxnSpPr/>
          <p:nvPr/>
        </p:nvCxnSpPr>
        <p:spPr>
          <a:xfrm>
            <a:off x="4230827" y="3051695"/>
            <a:ext cx="6269662" cy="0"/>
          </a:xfrm>
          <a:prstGeom prst="straightConnector1">
            <a:avLst/>
          </a:prstGeom>
          <a:noFill/>
          <a:ln w="38100" cap="flat" cmpd="sng">
            <a:solidFill>
              <a:srgbClr val="7F7F7F"/>
            </a:solidFill>
            <a:prstDash val="solid"/>
            <a:miter lim="800000"/>
            <a:headEnd type="none" w="sm" len="sm"/>
            <a:tailEnd type="none" w="sm" len="sm"/>
          </a:ln>
        </p:spPr>
      </p:cxnSp>
      <p:sp>
        <p:nvSpPr>
          <p:cNvPr id="373" name="Google Shape;373;p21"/>
          <p:cNvSpPr txBox="1"/>
          <p:nvPr/>
        </p:nvSpPr>
        <p:spPr>
          <a:xfrm>
            <a:off x="4127381" y="3349413"/>
            <a:ext cx="6568500" cy="6909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100"/>
              <a:buFont typeface="Arial" panose="020B0604020202020204"/>
              <a:buNone/>
            </a:pPr>
            <a:r>
              <a:rPr lang="en-US" sz="3890" dirty="0">
                <a:solidFill>
                  <a:schemeClr val="dk1"/>
                </a:solidFill>
                <a:latin typeface="Lato" panose="020F0502020204030203"/>
                <a:ea typeface="Lato" panose="020F0502020204030203"/>
                <a:cs typeface="Lato" panose="020F0502020204030203"/>
                <a:sym typeface="Lato" panose="020F0502020204030203"/>
              </a:rPr>
              <a:t>Lucas 11:1-13</a:t>
            </a:r>
            <a:endParaRPr sz="3890" b="0" i="0" u="none" strike="noStrike" cap="none" dirty="0">
              <a:solidFill>
                <a:schemeClr val="dk1"/>
              </a:solidFill>
              <a:latin typeface="Lato" panose="020F0502020204030203"/>
              <a:ea typeface="Lato" panose="020F0502020204030203"/>
              <a:cs typeface="Lato" panose="020F0502020204030203"/>
              <a:sym typeface="Lato" panose="020F0502020204030203"/>
            </a:endParaRPr>
          </a:p>
        </p:txBody>
      </p:sp>
      <p:sp>
        <p:nvSpPr>
          <p:cNvPr id="374" name="Google Shape;374;p21"/>
          <p:cNvSpPr/>
          <p:nvPr/>
        </p:nvSpPr>
        <p:spPr>
          <a:xfrm>
            <a:off x="-1" y="0"/>
            <a:ext cx="1643739" cy="6858000"/>
          </a:xfrm>
          <a:prstGeom prst="rect">
            <a:avLst/>
          </a:prstGeom>
          <a:solidFill>
            <a:srgbClr val="00944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panose="020B0604020202020204"/>
              <a:buNone/>
            </a:pPr>
            <a:endParaRPr sz="1800" b="0" i="0" u="none" strike="noStrike" cap="none">
              <a:solidFill>
                <a:schemeClr val="lt1"/>
              </a:solidFill>
              <a:latin typeface="Calibri" panose="020F0502020204030204"/>
              <a:ea typeface="Calibri" panose="020F0502020204030204"/>
              <a:cs typeface="Calibri" panose="020F0502020204030204"/>
              <a:sym typeface="Calibri" panose="020F0502020204030204"/>
            </a:endParaRPr>
          </a:p>
        </p:txBody>
      </p:sp>
      <p:pic>
        <p:nvPicPr>
          <p:cNvPr id="375" name="Google Shape;375;p21"/>
          <p:cNvPicPr preferRelativeResize="0"/>
          <p:nvPr/>
        </p:nvPicPr>
        <p:blipFill rotWithShape="1">
          <a:blip r:embed="rId1"/>
          <a:srcRect/>
          <a:stretch>
            <a:fillRect/>
          </a:stretch>
        </p:blipFill>
        <p:spPr>
          <a:xfrm>
            <a:off x="476645" y="1552538"/>
            <a:ext cx="3125597" cy="3218436"/>
          </a:xfrm>
          <a:prstGeom prst="rect">
            <a:avLst/>
          </a:prstGeom>
          <a:noFill/>
          <a:ln>
            <a:noFill/>
          </a:ln>
          <a:effectLst>
            <a:outerShdw blurRad="50800" dist="38100" dir="2700000" algn="tl" rotWithShape="0">
              <a:srgbClr val="000000">
                <a:alpha val="40000"/>
              </a:srgbClr>
            </a:outerShdw>
          </a:effectLst>
        </p:spPr>
      </p:pic>
      <p:sp>
        <p:nvSpPr>
          <p:cNvPr id="376" name="Google Shape;376;p21"/>
          <p:cNvSpPr txBox="1"/>
          <p:nvPr/>
        </p:nvSpPr>
        <p:spPr>
          <a:xfrm>
            <a:off x="4127381" y="4163146"/>
            <a:ext cx="7432648" cy="120028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panose="020B0604020202020204"/>
              <a:buNone/>
            </a:pPr>
            <a:r>
              <a:rPr lang="en-US" sz="3600" b="1" i="0" u="none" strike="noStrike" cap="none" dirty="0">
                <a:solidFill>
                  <a:schemeClr val="dk1"/>
                </a:solidFill>
                <a:latin typeface="Lato" panose="020F0502020204030203"/>
                <a:ea typeface="Lato" panose="020F0502020204030203"/>
                <a:cs typeface="Lato" panose="020F0502020204030203"/>
                <a:sym typeface="Lato" panose="020F0502020204030203"/>
              </a:rPr>
              <a:t>¿</a:t>
            </a:r>
            <a:r>
              <a:rPr lang="en-US" sz="3600" b="1" i="0" u="none" strike="noStrike" cap="none" dirty="0" err="1">
                <a:solidFill>
                  <a:schemeClr val="dk1"/>
                </a:solidFill>
                <a:latin typeface="Lato" panose="020F0502020204030203"/>
                <a:ea typeface="Lato" panose="020F0502020204030203"/>
                <a:cs typeface="Lato" panose="020F0502020204030203"/>
                <a:sym typeface="Lato" panose="020F0502020204030203"/>
              </a:rPr>
              <a:t>Qué</a:t>
            </a:r>
            <a:r>
              <a:rPr lang="en-US" sz="3600" b="1" i="0" u="none" strike="noStrike" cap="none" dirty="0">
                <a:solidFill>
                  <a:schemeClr val="dk1"/>
                </a:solidFill>
                <a:latin typeface="Lato" panose="020F0502020204030203"/>
                <a:ea typeface="Lato" panose="020F0502020204030203"/>
                <a:cs typeface="Lato" panose="020F0502020204030203"/>
                <a:sym typeface="Lato" panose="020F0502020204030203"/>
              </a:rPr>
              <a:t> </a:t>
            </a:r>
            <a:r>
              <a:rPr lang="en-US" sz="3600" b="1" i="0" u="none" strike="noStrike" cap="none" dirty="0" err="1">
                <a:solidFill>
                  <a:schemeClr val="dk1"/>
                </a:solidFill>
                <a:latin typeface="Lato" panose="020F0502020204030203"/>
                <a:ea typeface="Lato" panose="020F0502020204030203"/>
                <a:cs typeface="Lato" panose="020F0502020204030203"/>
                <a:sym typeface="Lato" panose="020F0502020204030203"/>
              </a:rPr>
              <a:t>pediré</a:t>
            </a:r>
            <a:r>
              <a:rPr lang="en-US" sz="3600" b="1" i="0" u="none" strike="noStrike" cap="none" dirty="0">
                <a:solidFill>
                  <a:schemeClr val="dk1"/>
                </a:solidFill>
                <a:latin typeface="Lato" panose="020F0502020204030203"/>
                <a:ea typeface="Lato" panose="020F0502020204030203"/>
                <a:cs typeface="Lato" panose="020F0502020204030203"/>
                <a:sym typeface="Lato" panose="020F0502020204030203"/>
              </a:rPr>
              <a:t> que Dios </a:t>
            </a:r>
            <a:r>
              <a:rPr lang="en-US" sz="3600" b="1" i="0" u="none" strike="noStrike" cap="none" dirty="0" err="1">
                <a:solidFill>
                  <a:schemeClr val="dk1"/>
                </a:solidFill>
                <a:latin typeface="Lato" panose="020F0502020204030203"/>
                <a:ea typeface="Lato" panose="020F0502020204030203"/>
                <a:cs typeface="Lato" panose="020F0502020204030203"/>
                <a:sym typeface="Lato" panose="020F0502020204030203"/>
              </a:rPr>
              <a:t>obre</a:t>
            </a:r>
            <a:r>
              <a:rPr lang="en-US" sz="3600" b="1" i="0" u="none" strike="noStrike" cap="none" dirty="0">
                <a:solidFill>
                  <a:schemeClr val="dk1"/>
                </a:solidFill>
                <a:latin typeface="Lato" panose="020F0502020204030203"/>
                <a:ea typeface="Lato" panose="020F0502020204030203"/>
                <a:cs typeface="Lato" panose="020F0502020204030203"/>
                <a:sym typeface="Lato" panose="020F0502020204030203"/>
              </a:rPr>
              <a:t> </a:t>
            </a:r>
            <a:r>
              <a:rPr lang="en-US" sz="3600" b="1" i="0" u="none" strike="noStrike" cap="none" dirty="0" err="1">
                <a:solidFill>
                  <a:schemeClr val="dk1"/>
                </a:solidFill>
                <a:latin typeface="Lato" panose="020F0502020204030203"/>
                <a:ea typeface="Lato" panose="020F0502020204030203"/>
                <a:cs typeface="Lato" panose="020F0502020204030203"/>
                <a:sym typeface="Lato" panose="020F0502020204030203"/>
              </a:rPr>
              <a:t>en</a:t>
            </a:r>
            <a:r>
              <a:rPr lang="en-US" sz="3600" b="1" i="0" u="none" strike="noStrike" cap="none" dirty="0">
                <a:solidFill>
                  <a:schemeClr val="dk1"/>
                </a:solidFill>
                <a:latin typeface="Lato" panose="020F0502020204030203"/>
                <a:ea typeface="Lato" panose="020F0502020204030203"/>
                <a:cs typeface="Lato" panose="020F0502020204030203"/>
                <a:sym typeface="Lato" panose="020F0502020204030203"/>
              </a:rPr>
              <a:t> </a:t>
            </a:r>
            <a:r>
              <a:rPr lang="en-US" sz="3600" b="1" i="0" u="none" strike="noStrike" cap="none" dirty="0" err="1">
                <a:solidFill>
                  <a:schemeClr val="dk1"/>
                </a:solidFill>
                <a:latin typeface="Lato" panose="020F0502020204030203"/>
                <a:ea typeface="Lato" panose="020F0502020204030203"/>
                <a:cs typeface="Lato" panose="020F0502020204030203"/>
                <a:sym typeface="Lato" panose="020F0502020204030203"/>
              </a:rPr>
              <a:t>mí</a:t>
            </a:r>
            <a:r>
              <a:rPr lang="en-US" sz="3600" b="1" i="0" u="none" strike="noStrike" cap="none" dirty="0">
                <a:solidFill>
                  <a:schemeClr val="dk1"/>
                </a:solidFill>
                <a:latin typeface="Lato" panose="020F0502020204030203"/>
                <a:ea typeface="Lato" panose="020F0502020204030203"/>
                <a:cs typeface="Lato" panose="020F0502020204030203"/>
                <a:sym typeface="Lato" panose="020F0502020204030203"/>
              </a:rPr>
              <a:t> para </a:t>
            </a:r>
            <a:r>
              <a:rPr lang="en-US" sz="3600" b="1" i="0" u="none" strike="noStrike" cap="none" dirty="0" err="1">
                <a:solidFill>
                  <a:schemeClr val="dk1"/>
                </a:solidFill>
                <a:latin typeface="Lato" panose="020F0502020204030203"/>
                <a:ea typeface="Lato" panose="020F0502020204030203"/>
                <a:cs typeface="Lato" panose="020F0502020204030203"/>
                <a:sym typeface="Lato" panose="020F0502020204030203"/>
              </a:rPr>
              <a:t>poner</a:t>
            </a:r>
            <a:r>
              <a:rPr lang="en-US" sz="3600" b="1" i="0" u="none" strike="noStrike" cap="none" dirty="0">
                <a:solidFill>
                  <a:schemeClr val="dk1"/>
                </a:solidFill>
                <a:latin typeface="Lato" panose="020F0502020204030203"/>
                <a:ea typeface="Lato" panose="020F0502020204030203"/>
                <a:cs typeface="Lato" panose="020F0502020204030203"/>
                <a:sym typeface="Lato" panose="020F0502020204030203"/>
              </a:rPr>
              <a:t> </a:t>
            </a:r>
            <a:r>
              <a:rPr lang="en-US" sz="3600" b="1" i="0" u="none" strike="noStrike" cap="none" dirty="0" err="1">
                <a:solidFill>
                  <a:schemeClr val="dk1"/>
                </a:solidFill>
                <a:latin typeface="Lato" panose="020F0502020204030203"/>
                <a:ea typeface="Lato" panose="020F0502020204030203"/>
                <a:cs typeface="Lato" panose="020F0502020204030203"/>
                <a:sym typeface="Lato" panose="020F0502020204030203"/>
              </a:rPr>
              <a:t>en</a:t>
            </a:r>
            <a:r>
              <a:rPr lang="en-US" sz="3600" b="1" i="0" u="none" strike="noStrike" cap="none" dirty="0">
                <a:solidFill>
                  <a:schemeClr val="dk1"/>
                </a:solidFill>
                <a:latin typeface="Lato" panose="020F0502020204030203"/>
                <a:ea typeface="Lato" panose="020F0502020204030203"/>
                <a:cs typeface="Lato" panose="020F0502020204030203"/>
                <a:sym typeface="Lato" panose="020F0502020204030203"/>
              </a:rPr>
              <a:t> </a:t>
            </a:r>
            <a:r>
              <a:rPr lang="en-US" sz="3600" b="1" i="0" u="none" strike="noStrike" cap="none" dirty="0" err="1">
                <a:solidFill>
                  <a:schemeClr val="dk1"/>
                </a:solidFill>
                <a:latin typeface="Lato" panose="020F0502020204030203"/>
                <a:ea typeface="Lato" panose="020F0502020204030203"/>
                <a:cs typeface="Lato" panose="020F0502020204030203"/>
                <a:sym typeface="Lato" panose="020F0502020204030203"/>
              </a:rPr>
              <a:t>práctica</a:t>
            </a:r>
            <a:r>
              <a:rPr lang="en-US" sz="3600" b="1" i="0" u="none" strike="noStrike" cap="none" dirty="0">
                <a:solidFill>
                  <a:schemeClr val="dk1"/>
                </a:solidFill>
                <a:latin typeface="Lato" panose="020F0502020204030203"/>
                <a:ea typeface="Lato" panose="020F0502020204030203"/>
                <a:cs typeface="Lato" panose="020F0502020204030203"/>
                <a:sym typeface="Lato" panose="020F0502020204030203"/>
              </a:rPr>
              <a:t> </a:t>
            </a:r>
            <a:r>
              <a:rPr lang="en-US" sz="3600" b="1" i="0" u="none" strike="noStrike" cap="none" dirty="0" err="1">
                <a:solidFill>
                  <a:schemeClr val="dk1"/>
                </a:solidFill>
                <a:latin typeface="Lato" panose="020F0502020204030203"/>
                <a:ea typeface="Lato" panose="020F0502020204030203"/>
                <a:cs typeface="Lato" panose="020F0502020204030203"/>
                <a:sym typeface="Lato" panose="020F0502020204030203"/>
              </a:rPr>
              <a:t>su</a:t>
            </a:r>
            <a:r>
              <a:rPr lang="en-US" sz="3600" b="1" i="0" u="none" strike="noStrike" cap="none" dirty="0">
                <a:solidFill>
                  <a:schemeClr val="dk1"/>
                </a:solidFill>
                <a:latin typeface="Lato" panose="020F0502020204030203"/>
                <a:ea typeface="Lato" panose="020F0502020204030203"/>
                <a:cs typeface="Lato" panose="020F0502020204030203"/>
                <a:sym typeface="Lato" panose="020F0502020204030203"/>
              </a:rPr>
              <a:t> Palabra?</a:t>
            </a:r>
            <a:endParaRPr sz="3600" b="1" i="0" u="none" strike="noStrike" cap="none" dirty="0">
              <a:solidFill>
                <a:schemeClr val="dk1"/>
              </a:solidFill>
              <a:latin typeface="Lato" panose="020F0502020204030203"/>
              <a:ea typeface="Lato" panose="020F0502020204030203"/>
              <a:cs typeface="Lato" panose="020F0502020204030203"/>
              <a:sym typeface="Lato" panose="020F0502020204030203"/>
            </a:endParaRPr>
          </a:p>
        </p:txBody>
      </p:sp>
      <p:pic>
        <p:nvPicPr>
          <p:cNvPr id="377" name="Google Shape;377;p21" descr="A black background with a black square&#10;&#10;Description automatically generated with medium confidence"/>
          <p:cNvPicPr preferRelativeResize="0"/>
          <p:nvPr/>
        </p:nvPicPr>
        <p:blipFill rotWithShape="1">
          <a:blip r:embed="rId2"/>
          <a:srcRect/>
          <a:stretch>
            <a:fillRect/>
          </a:stretch>
        </p:blipFill>
        <p:spPr>
          <a:xfrm>
            <a:off x="9227862" y="1722897"/>
            <a:ext cx="1016456" cy="1031081"/>
          </a:xfrm>
          <a:prstGeom prst="rect">
            <a:avLst/>
          </a:prstGeom>
          <a:noFill/>
          <a:ln>
            <a:noFill/>
          </a:ln>
        </p:spPr>
      </p:pic>
      <p:pic>
        <p:nvPicPr>
          <p:cNvPr id="378" name="Google Shape;378;p21" descr="A green bird with leaves&#10;&#10;Description automatically generated"/>
          <p:cNvPicPr preferRelativeResize="0"/>
          <p:nvPr/>
        </p:nvPicPr>
        <p:blipFill rotWithShape="1">
          <a:blip r:embed="rId3"/>
          <a:srcRect/>
          <a:stretch>
            <a:fillRect/>
          </a:stretch>
        </p:blipFill>
        <p:spPr>
          <a:xfrm>
            <a:off x="10500489" y="289924"/>
            <a:ext cx="1399035" cy="1170434"/>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132" name="Google Shape;132;p5"/>
          <p:cNvSpPr txBox="1"/>
          <p:nvPr/>
        </p:nvSpPr>
        <p:spPr>
          <a:xfrm>
            <a:off x="2237027" y="403126"/>
            <a:ext cx="8958900" cy="1015622"/>
          </a:xfrm>
          <a:prstGeom prst="rect">
            <a:avLst/>
          </a:prstGeom>
          <a:noFill/>
          <a:ln>
            <a:noFill/>
          </a:ln>
        </p:spPr>
        <p:txBody>
          <a:bodyPr spcFirstLastPara="1" wrap="square" lIns="91425" tIns="45700" rIns="91425" bIns="45700" anchor="t" anchorCtr="0">
            <a:spAutoFit/>
          </a:bodyPr>
          <a:lstStyle/>
          <a:p>
            <a:r>
              <a:rPr lang="en-US" sz="6000">
                <a:solidFill>
                  <a:srgbClr val="009444"/>
                </a:solidFill>
                <a:latin typeface="Lato" panose="020F0502020204030203"/>
                <a:ea typeface="Lato" panose="020F0502020204030203"/>
                <a:cs typeface="Lato" panose="020F0502020204030203"/>
                <a:sym typeface="Lato" panose="020F0502020204030203"/>
              </a:rPr>
              <a:t>Objetivos de la Lección</a:t>
            </a:r>
            <a:endParaRPr sz="6000">
              <a:solidFill>
                <a:srgbClr val="009444"/>
              </a:solidFill>
              <a:latin typeface="Lato" panose="020F0502020204030203"/>
              <a:ea typeface="Lato" panose="020F0502020204030203"/>
              <a:cs typeface="Lato" panose="020F0502020204030203"/>
              <a:sym typeface="Lato" panose="020F0502020204030203"/>
            </a:endParaRPr>
          </a:p>
        </p:txBody>
      </p:sp>
      <p:cxnSp>
        <p:nvCxnSpPr>
          <p:cNvPr id="133" name="Google Shape;133;p5"/>
          <p:cNvCxnSpPr/>
          <p:nvPr/>
        </p:nvCxnSpPr>
        <p:spPr>
          <a:xfrm>
            <a:off x="2373087" y="1597768"/>
            <a:ext cx="7195457" cy="0"/>
          </a:xfrm>
          <a:prstGeom prst="straightConnector1">
            <a:avLst/>
          </a:prstGeom>
          <a:noFill/>
          <a:ln w="38100" cap="flat" cmpd="sng">
            <a:solidFill>
              <a:srgbClr val="7F7F7F"/>
            </a:solidFill>
            <a:prstDash val="solid"/>
            <a:miter lim="800000"/>
            <a:headEnd type="none" w="sm" len="sm"/>
            <a:tailEnd type="none" w="sm" len="sm"/>
          </a:ln>
        </p:spPr>
      </p:cxnSp>
      <p:grpSp>
        <p:nvGrpSpPr>
          <p:cNvPr id="134" name="Google Shape;134;p5"/>
          <p:cNvGrpSpPr/>
          <p:nvPr/>
        </p:nvGrpSpPr>
        <p:grpSpPr>
          <a:xfrm>
            <a:off x="745673" y="2011042"/>
            <a:ext cx="10450280" cy="3947713"/>
            <a:chOff x="0" y="0"/>
            <a:chExt cx="10450280" cy="3947713"/>
          </a:xfrm>
        </p:grpSpPr>
        <p:sp>
          <p:nvSpPr>
            <p:cNvPr id="135" name="Google Shape;135;p5"/>
            <p:cNvSpPr/>
            <p:nvPr/>
          </p:nvSpPr>
          <p:spPr>
            <a:xfrm>
              <a:off x="0" y="481"/>
              <a:ext cx="10450280" cy="1127780"/>
            </a:xfrm>
            <a:prstGeom prst="roundRect">
              <a:avLst>
                <a:gd name="adj" fmla="val 10000"/>
              </a:avLst>
            </a:prstGeom>
            <a:solidFill>
              <a:srgbClr val="E1EFD8"/>
            </a:solidFill>
            <a:ln>
              <a:noFill/>
            </a:ln>
          </p:spPr>
          <p:txBody>
            <a:bodyPr spcFirstLastPara="1" wrap="square" lIns="91425" tIns="91425" rIns="91425" bIns="91425" anchor="ctr" anchorCtr="0">
              <a:noAutofit/>
            </a:bodyPr>
            <a:lstStyle/>
            <a:p>
              <a:endParaRPr>
                <a:latin typeface="Lato" panose="020F0502020204030203"/>
                <a:ea typeface="Lato" panose="020F0502020204030203"/>
                <a:cs typeface="Lato" panose="020F0502020204030203"/>
                <a:sym typeface="Lato" panose="020F0502020204030203"/>
              </a:endParaRPr>
            </a:p>
          </p:txBody>
        </p:sp>
        <p:sp>
          <p:nvSpPr>
            <p:cNvPr id="136" name="Google Shape;136;p5"/>
            <p:cNvSpPr/>
            <p:nvPr/>
          </p:nvSpPr>
          <p:spPr>
            <a:xfrm>
              <a:off x="341153" y="254232"/>
              <a:ext cx="620279" cy="620279"/>
            </a:xfrm>
            <a:prstGeom prst="rect">
              <a:avLst/>
            </a:prstGeom>
            <a:blipFill rotWithShape="1">
              <a:blip r:embed="rId1"/>
              <a:stretch>
                <a:fillRect/>
              </a:stretch>
            </a:blip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endParaRPr>
                <a:latin typeface="Lato" panose="020F0502020204030203"/>
                <a:ea typeface="Lato" panose="020F0502020204030203"/>
                <a:cs typeface="Lato" panose="020F0502020204030203"/>
                <a:sym typeface="Lato" panose="020F0502020204030203"/>
              </a:endParaRPr>
            </a:p>
          </p:txBody>
        </p:sp>
        <p:sp>
          <p:nvSpPr>
            <p:cNvPr id="137" name="Google Shape;137;p5"/>
            <p:cNvSpPr/>
            <p:nvPr/>
          </p:nvSpPr>
          <p:spPr>
            <a:xfrm>
              <a:off x="1302586" y="0"/>
              <a:ext cx="9147694" cy="1127780"/>
            </a:xfrm>
            <a:prstGeom prst="rect">
              <a:avLst/>
            </a:prstGeom>
            <a:solidFill>
              <a:srgbClr val="009444"/>
            </a:solidFill>
            <a:ln>
              <a:noFill/>
            </a:ln>
          </p:spPr>
          <p:txBody>
            <a:bodyPr spcFirstLastPara="1" wrap="square" lIns="91425" tIns="91425" rIns="91425" bIns="91425" anchor="ctr" anchorCtr="0">
              <a:noAutofit/>
            </a:bodyPr>
            <a:lstStyle/>
            <a:p>
              <a:endParaRPr>
                <a:latin typeface="Lato" panose="020F0502020204030203"/>
                <a:ea typeface="Lato" panose="020F0502020204030203"/>
                <a:cs typeface="Lato" panose="020F0502020204030203"/>
                <a:sym typeface="Lato" panose="020F0502020204030203"/>
              </a:endParaRPr>
            </a:p>
          </p:txBody>
        </p:sp>
        <p:sp>
          <p:nvSpPr>
            <p:cNvPr id="138" name="Google Shape;138;p5"/>
            <p:cNvSpPr txBox="1"/>
            <p:nvPr/>
          </p:nvSpPr>
          <p:spPr>
            <a:xfrm>
              <a:off x="1302586" y="0"/>
              <a:ext cx="9147694" cy="1127780"/>
            </a:xfrm>
            <a:prstGeom prst="rect">
              <a:avLst/>
            </a:prstGeom>
            <a:noFill/>
            <a:ln>
              <a:noFill/>
            </a:ln>
          </p:spPr>
          <p:txBody>
            <a:bodyPr spcFirstLastPara="1" wrap="square" lIns="119350" tIns="119350" rIns="119350" bIns="119350" anchor="ctr" anchorCtr="0">
              <a:noAutofit/>
            </a:bodyPr>
            <a:lstStyle/>
            <a:p>
              <a:pPr>
                <a:buClr>
                  <a:schemeClr val="lt1"/>
                </a:buClr>
                <a:buSzPts val="2500"/>
              </a:pPr>
              <a:r>
                <a:rPr lang="en-US" sz="2800" dirty="0" err="1">
                  <a:solidFill>
                    <a:schemeClr val="lt1"/>
                  </a:solidFill>
                  <a:latin typeface="Lato" panose="020F0502020204030203"/>
                  <a:ea typeface="Lato" panose="020F0502020204030203"/>
                  <a:cs typeface="Lato" panose="020F0502020204030203"/>
                  <a:sym typeface="Lato" panose="020F0502020204030203"/>
                </a:rPr>
                <a:t>Analizar</a:t>
              </a:r>
              <a:r>
                <a:rPr lang="en-US" sz="2800" dirty="0">
                  <a:solidFill>
                    <a:schemeClr val="lt1"/>
                  </a:solidFill>
                  <a:latin typeface="Lato" panose="020F0502020204030203"/>
                  <a:ea typeface="Lato" panose="020F0502020204030203"/>
                  <a:cs typeface="Lato" panose="020F0502020204030203"/>
                  <a:sym typeface="Lato" panose="020F0502020204030203"/>
                </a:rPr>
                <a:t> y </a:t>
              </a:r>
              <a:r>
                <a:rPr lang="en-US" sz="2800" dirty="0" err="1">
                  <a:solidFill>
                    <a:schemeClr val="lt1"/>
                  </a:solidFill>
                  <a:latin typeface="Lato" panose="020F0502020204030203"/>
                  <a:ea typeface="Lato" panose="020F0502020204030203"/>
                  <a:cs typeface="Lato" panose="020F0502020204030203"/>
                  <a:sym typeface="Lato" panose="020F0502020204030203"/>
                </a:rPr>
                <a:t>aplicar</a:t>
              </a:r>
              <a:r>
                <a:rPr lang="en-US" sz="2800" dirty="0">
                  <a:solidFill>
                    <a:schemeClr val="lt1"/>
                  </a:solidFill>
                  <a:latin typeface="Lato" panose="020F0502020204030203"/>
                  <a:ea typeface="Lato" panose="020F0502020204030203"/>
                  <a:cs typeface="Lato" panose="020F0502020204030203"/>
                  <a:sym typeface="Lato" panose="020F0502020204030203"/>
                </a:rPr>
                <a:t> Lucas 11:1-13 </a:t>
              </a:r>
              <a:r>
                <a:rPr lang="en-US" sz="2800" dirty="0" err="1">
                  <a:solidFill>
                    <a:schemeClr val="lt1"/>
                  </a:solidFill>
                  <a:latin typeface="Lato" panose="020F0502020204030203"/>
                  <a:ea typeface="Lato" panose="020F0502020204030203"/>
                  <a:cs typeface="Lato" panose="020F0502020204030203"/>
                  <a:sym typeface="Lato" panose="020F0502020204030203"/>
                </a:rPr>
                <a:t>utilizando</a:t>
              </a:r>
              <a:r>
                <a:rPr lang="en-US" sz="2800" dirty="0">
                  <a:solidFill>
                    <a:schemeClr val="lt1"/>
                  </a:solidFill>
                  <a:latin typeface="Lato" panose="020F0502020204030203"/>
                  <a:ea typeface="Lato" panose="020F0502020204030203"/>
                  <a:cs typeface="Lato" panose="020F0502020204030203"/>
                  <a:sym typeface="Lato" panose="020F0502020204030203"/>
                </a:rPr>
                <a:t> </a:t>
              </a:r>
              <a:r>
                <a:rPr lang="en-US" sz="2800" dirty="0" err="1">
                  <a:solidFill>
                    <a:schemeClr val="lt1"/>
                  </a:solidFill>
                  <a:latin typeface="Lato" panose="020F0502020204030203"/>
                  <a:ea typeface="Lato" panose="020F0502020204030203"/>
                  <a:cs typeface="Lato" panose="020F0502020204030203"/>
                  <a:sym typeface="Lato" panose="020F0502020204030203"/>
                </a:rPr>
                <a:t>el</a:t>
              </a:r>
              <a:r>
                <a:rPr lang="en-US" sz="2800" dirty="0">
                  <a:solidFill>
                    <a:schemeClr val="lt1"/>
                  </a:solidFill>
                  <a:latin typeface="Lato" panose="020F0502020204030203"/>
                  <a:ea typeface="Lato" panose="020F0502020204030203"/>
                  <a:cs typeface="Lato" panose="020F0502020204030203"/>
                  <a:sym typeface="Lato" panose="020F0502020204030203"/>
                </a:rPr>
                <a:t> </a:t>
              </a:r>
              <a:r>
                <a:rPr lang="en-US" sz="2800" dirty="0" err="1">
                  <a:solidFill>
                    <a:schemeClr val="lt1"/>
                  </a:solidFill>
                  <a:latin typeface="Lato" panose="020F0502020204030203"/>
                  <a:ea typeface="Lato" panose="020F0502020204030203"/>
                  <a:cs typeface="Lato" panose="020F0502020204030203"/>
                  <a:sym typeface="Lato" panose="020F0502020204030203"/>
                </a:rPr>
                <a:t>método</a:t>
              </a:r>
              <a:r>
                <a:rPr lang="en-US" sz="2800" dirty="0">
                  <a:solidFill>
                    <a:schemeClr val="lt1"/>
                  </a:solidFill>
                  <a:latin typeface="Lato" panose="020F0502020204030203"/>
                  <a:ea typeface="Lato" panose="020F0502020204030203"/>
                  <a:cs typeface="Lato" panose="020F0502020204030203"/>
                  <a:sym typeface="Lato" panose="020F0502020204030203"/>
                </a:rPr>
                <a:t> de las 4C. </a:t>
              </a:r>
              <a:endParaRPr sz="2800" dirty="0">
                <a:solidFill>
                  <a:schemeClr val="lt1"/>
                </a:solidFill>
                <a:latin typeface="Lato" panose="020F0502020204030203"/>
                <a:ea typeface="Lato" panose="020F0502020204030203"/>
                <a:cs typeface="Lato" panose="020F0502020204030203"/>
                <a:sym typeface="Lato" panose="020F0502020204030203"/>
              </a:endParaRPr>
            </a:p>
          </p:txBody>
        </p:sp>
        <p:sp>
          <p:nvSpPr>
            <p:cNvPr id="139" name="Google Shape;139;p5"/>
            <p:cNvSpPr/>
            <p:nvPr/>
          </p:nvSpPr>
          <p:spPr>
            <a:xfrm>
              <a:off x="0" y="1410207"/>
              <a:ext cx="10450280" cy="1127780"/>
            </a:xfrm>
            <a:prstGeom prst="roundRect">
              <a:avLst>
                <a:gd name="adj" fmla="val 10000"/>
              </a:avLst>
            </a:prstGeom>
            <a:solidFill>
              <a:srgbClr val="E1EFD8"/>
            </a:solidFill>
            <a:ln>
              <a:noFill/>
            </a:ln>
          </p:spPr>
          <p:txBody>
            <a:bodyPr spcFirstLastPara="1" wrap="square" lIns="91425" tIns="91425" rIns="91425" bIns="91425" anchor="ctr" anchorCtr="0">
              <a:noAutofit/>
            </a:bodyPr>
            <a:lstStyle/>
            <a:p>
              <a:endParaRPr>
                <a:latin typeface="Lato" panose="020F0502020204030203"/>
                <a:ea typeface="Lato" panose="020F0502020204030203"/>
                <a:cs typeface="Lato" panose="020F0502020204030203"/>
                <a:sym typeface="Lato" panose="020F0502020204030203"/>
              </a:endParaRPr>
            </a:p>
          </p:txBody>
        </p:sp>
        <p:sp>
          <p:nvSpPr>
            <p:cNvPr id="140" name="Google Shape;140;p5"/>
            <p:cNvSpPr/>
            <p:nvPr/>
          </p:nvSpPr>
          <p:spPr>
            <a:xfrm>
              <a:off x="341153" y="1663958"/>
              <a:ext cx="620279" cy="620279"/>
            </a:xfrm>
            <a:prstGeom prst="rect">
              <a:avLst/>
            </a:prstGeom>
            <a:blipFill rotWithShape="1">
              <a:blip r:embed="rId1"/>
              <a:stretch>
                <a:fillRect/>
              </a:stretch>
            </a:blip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endParaRPr>
                <a:latin typeface="Lato" panose="020F0502020204030203"/>
                <a:ea typeface="Lato" panose="020F0502020204030203"/>
                <a:cs typeface="Lato" panose="020F0502020204030203"/>
                <a:sym typeface="Lato" panose="020F0502020204030203"/>
              </a:endParaRPr>
            </a:p>
          </p:txBody>
        </p:sp>
        <p:sp>
          <p:nvSpPr>
            <p:cNvPr id="141" name="Google Shape;141;p5"/>
            <p:cNvSpPr/>
            <p:nvPr/>
          </p:nvSpPr>
          <p:spPr>
            <a:xfrm>
              <a:off x="1302586" y="1410207"/>
              <a:ext cx="9147694" cy="1127780"/>
            </a:xfrm>
            <a:prstGeom prst="rect">
              <a:avLst/>
            </a:prstGeom>
            <a:solidFill>
              <a:srgbClr val="009444"/>
            </a:solidFill>
            <a:ln>
              <a:noFill/>
            </a:ln>
          </p:spPr>
          <p:txBody>
            <a:bodyPr spcFirstLastPara="1" wrap="square" lIns="91425" tIns="91425" rIns="91425" bIns="91425" anchor="ctr" anchorCtr="0">
              <a:noAutofit/>
            </a:bodyPr>
            <a:lstStyle/>
            <a:p>
              <a:endParaRPr>
                <a:latin typeface="Lato" panose="020F0502020204030203"/>
                <a:ea typeface="Lato" panose="020F0502020204030203"/>
                <a:cs typeface="Lato" panose="020F0502020204030203"/>
                <a:sym typeface="Lato" panose="020F0502020204030203"/>
              </a:endParaRPr>
            </a:p>
          </p:txBody>
        </p:sp>
        <p:sp>
          <p:nvSpPr>
            <p:cNvPr id="142" name="Google Shape;142;p5"/>
            <p:cNvSpPr txBox="1"/>
            <p:nvPr/>
          </p:nvSpPr>
          <p:spPr>
            <a:xfrm>
              <a:off x="1302586" y="1410207"/>
              <a:ext cx="9147694" cy="1127780"/>
            </a:xfrm>
            <a:prstGeom prst="rect">
              <a:avLst/>
            </a:prstGeom>
            <a:solidFill>
              <a:schemeClr val="accent6">
                <a:lumMod val="60000"/>
                <a:lumOff val="40000"/>
              </a:schemeClr>
            </a:solidFill>
            <a:ln>
              <a:noFill/>
            </a:ln>
          </p:spPr>
          <p:txBody>
            <a:bodyPr spcFirstLastPara="1" wrap="square" lIns="119350" tIns="119350" rIns="119350" bIns="119350" anchor="ctr" anchorCtr="0">
              <a:noAutofit/>
            </a:bodyPr>
            <a:lstStyle/>
            <a:p>
              <a:pPr>
                <a:buClr>
                  <a:schemeClr val="lt1"/>
                </a:buClr>
                <a:buSzPts val="2500"/>
              </a:pPr>
              <a:r>
                <a:rPr lang="en-US" sz="2800" dirty="0" err="1">
                  <a:solidFill>
                    <a:schemeClr val="tx1"/>
                  </a:solidFill>
                  <a:latin typeface="Lato" panose="020F0502020204030203"/>
                  <a:ea typeface="Lato" panose="020F0502020204030203"/>
                  <a:cs typeface="Lato" panose="020F0502020204030203"/>
                  <a:sym typeface="Lato" panose="020F0502020204030203"/>
                </a:rPr>
                <a:t>Describir</a:t>
              </a:r>
              <a:r>
                <a:rPr lang="en-US" sz="2800" dirty="0">
                  <a:solidFill>
                    <a:schemeClr val="tx1"/>
                  </a:solidFill>
                  <a:latin typeface="Lato" panose="020F0502020204030203"/>
                  <a:ea typeface="Lato" panose="020F0502020204030203"/>
                  <a:cs typeface="Lato" panose="020F0502020204030203"/>
                  <a:sym typeface="Lato" panose="020F0502020204030203"/>
                </a:rPr>
                <a:t> </a:t>
              </a:r>
              <a:r>
                <a:rPr lang="en-US" sz="2800" dirty="0" err="1">
                  <a:solidFill>
                    <a:schemeClr val="tx1"/>
                  </a:solidFill>
                  <a:latin typeface="Lato" panose="020F0502020204030203"/>
                  <a:ea typeface="Lato" panose="020F0502020204030203"/>
                  <a:cs typeface="Lato" panose="020F0502020204030203"/>
                  <a:sym typeface="Lato" panose="020F0502020204030203"/>
                </a:rPr>
                <a:t>el</a:t>
              </a:r>
              <a:r>
                <a:rPr lang="en-US" sz="2800" dirty="0">
                  <a:solidFill>
                    <a:schemeClr val="tx1"/>
                  </a:solidFill>
                  <a:latin typeface="Lato" panose="020F0502020204030203"/>
                  <a:ea typeface="Lato" panose="020F0502020204030203"/>
                  <a:cs typeface="Lato" panose="020F0502020204030203"/>
                  <a:sym typeface="Lato" panose="020F0502020204030203"/>
                </a:rPr>
                <a:t> </a:t>
              </a:r>
              <a:r>
                <a:rPr lang="en-US" sz="2800" dirty="0" err="1">
                  <a:solidFill>
                    <a:schemeClr val="tx1"/>
                  </a:solidFill>
                  <a:latin typeface="Lato" panose="020F0502020204030203"/>
                  <a:ea typeface="Lato" panose="020F0502020204030203"/>
                  <a:cs typeface="Lato" panose="020F0502020204030203"/>
                  <a:sym typeface="Lato" panose="020F0502020204030203"/>
                </a:rPr>
                <a:t>hábito</a:t>
              </a:r>
              <a:r>
                <a:rPr lang="en-US" sz="2800" dirty="0">
                  <a:solidFill>
                    <a:schemeClr val="tx1"/>
                  </a:solidFill>
                  <a:latin typeface="Lato" panose="020F0502020204030203"/>
                  <a:ea typeface="Lato" panose="020F0502020204030203"/>
                  <a:cs typeface="Lato" panose="020F0502020204030203"/>
                  <a:sym typeface="Lato" panose="020F0502020204030203"/>
                </a:rPr>
                <a:t> de un </a:t>
              </a:r>
              <a:r>
                <a:rPr lang="en-US" sz="2800" dirty="0" err="1">
                  <a:solidFill>
                    <a:schemeClr val="tx1"/>
                  </a:solidFill>
                  <a:latin typeface="Lato" panose="020F0502020204030203"/>
                  <a:ea typeface="Lato" panose="020F0502020204030203"/>
                  <a:cs typeface="Lato" panose="020F0502020204030203"/>
                  <a:sym typeface="Lato" panose="020F0502020204030203"/>
                </a:rPr>
                <a:t>discípulo</a:t>
              </a:r>
              <a:r>
                <a:rPr lang="en-US" sz="2800" dirty="0">
                  <a:solidFill>
                    <a:schemeClr val="tx1"/>
                  </a:solidFill>
                  <a:latin typeface="Lato" panose="020F0502020204030203"/>
                  <a:ea typeface="Lato" panose="020F0502020204030203"/>
                  <a:cs typeface="Lato" panose="020F0502020204030203"/>
                  <a:sym typeface="Lato" panose="020F0502020204030203"/>
                </a:rPr>
                <a:t>: </a:t>
              </a:r>
              <a:r>
                <a:rPr lang="en-US" sz="2800" dirty="0" err="1">
                  <a:solidFill>
                    <a:schemeClr val="tx1"/>
                  </a:solidFill>
                  <a:latin typeface="Lato" panose="020F0502020204030203"/>
                  <a:ea typeface="Lato" panose="020F0502020204030203"/>
                  <a:cs typeface="Lato" panose="020F0502020204030203"/>
                  <a:sym typeface="Lato" panose="020F0502020204030203"/>
                </a:rPr>
                <a:t>Orar</a:t>
              </a:r>
              <a:r>
                <a:rPr lang="en-US" sz="2800" dirty="0">
                  <a:solidFill>
                    <a:schemeClr val="tx1"/>
                  </a:solidFill>
                  <a:latin typeface="Lato" panose="020F0502020204030203"/>
                  <a:ea typeface="Lato" panose="020F0502020204030203"/>
                  <a:cs typeface="Lato" panose="020F0502020204030203"/>
                  <a:sym typeface="Lato" panose="020F0502020204030203"/>
                </a:rPr>
                <a:t> con y </a:t>
              </a:r>
              <a:r>
                <a:rPr lang="en-US" sz="2800" dirty="0" err="1">
                  <a:solidFill>
                    <a:schemeClr val="tx1"/>
                  </a:solidFill>
                  <a:latin typeface="Lato" panose="020F0502020204030203"/>
                  <a:ea typeface="Lato" panose="020F0502020204030203"/>
                  <a:cs typeface="Lato" panose="020F0502020204030203"/>
                  <a:sym typeface="Lato" panose="020F0502020204030203"/>
                </a:rPr>
                <a:t>por</a:t>
              </a:r>
              <a:r>
                <a:rPr lang="en-US" sz="2800" dirty="0">
                  <a:solidFill>
                    <a:schemeClr val="tx1"/>
                  </a:solidFill>
                  <a:latin typeface="Lato" panose="020F0502020204030203"/>
                  <a:ea typeface="Lato" panose="020F0502020204030203"/>
                  <a:cs typeface="Lato" panose="020F0502020204030203"/>
                  <a:sym typeface="Lato" panose="020F0502020204030203"/>
                </a:rPr>
                <a:t> </a:t>
              </a:r>
              <a:r>
                <a:rPr lang="en-US" sz="2800" dirty="0" err="1">
                  <a:solidFill>
                    <a:schemeClr val="tx1"/>
                  </a:solidFill>
                  <a:latin typeface="Lato" panose="020F0502020204030203"/>
                  <a:ea typeface="Lato" panose="020F0502020204030203"/>
                  <a:cs typeface="Lato" panose="020F0502020204030203"/>
                  <a:sym typeface="Lato" panose="020F0502020204030203"/>
                </a:rPr>
                <a:t>otros</a:t>
              </a:r>
              <a:r>
                <a:rPr lang="en-US" sz="2800" dirty="0">
                  <a:solidFill>
                    <a:schemeClr val="tx1"/>
                  </a:solidFill>
                  <a:latin typeface="Lato" panose="020F0502020204030203"/>
                  <a:ea typeface="Lato" panose="020F0502020204030203"/>
                  <a:cs typeface="Lato" panose="020F0502020204030203"/>
                  <a:sym typeface="Lato" panose="020F0502020204030203"/>
                </a:rPr>
                <a:t>.</a:t>
              </a:r>
              <a:endParaRPr sz="2800" dirty="0">
                <a:solidFill>
                  <a:schemeClr val="tx1"/>
                </a:solidFill>
                <a:latin typeface="Lato" panose="020F0502020204030203"/>
                <a:ea typeface="Lato" panose="020F0502020204030203"/>
                <a:cs typeface="Lato" panose="020F0502020204030203"/>
                <a:sym typeface="Lato" panose="020F0502020204030203"/>
              </a:endParaRPr>
            </a:p>
          </p:txBody>
        </p:sp>
        <p:sp>
          <p:nvSpPr>
            <p:cNvPr id="143" name="Google Shape;143;p5"/>
            <p:cNvSpPr/>
            <p:nvPr/>
          </p:nvSpPr>
          <p:spPr>
            <a:xfrm>
              <a:off x="0" y="2819933"/>
              <a:ext cx="10450280" cy="1127780"/>
            </a:xfrm>
            <a:prstGeom prst="roundRect">
              <a:avLst>
                <a:gd name="adj" fmla="val 10000"/>
              </a:avLst>
            </a:prstGeom>
            <a:solidFill>
              <a:srgbClr val="E1EFD8"/>
            </a:solidFill>
            <a:ln>
              <a:noFill/>
            </a:ln>
          </p:spPr>
          <p:txBody>
            <a:bodyPr spcFirstLastPara="1" wrap="square" lIns="91425" tIns="91425" rIns="91425" bIns="91425" anchor="ctr" anchorCtr="0">
              <a:noAutofit/>
            </a:bodyPr>
            <a:lstStyle/>
            <a:p>
              <a:endParaRPr>
                <a:latin typeface="Lato" panose="020F0502020204030203"/>
                <a:ea typeface="Lato" panose="020F0502020204030203"/>
                <a:cs typeface="Lato" panose="020F0502020204030203"/>
                <a:sym typeface="Lato" panose="020F0502020204030203"/>
              </a:endParaRPr>
            </a:p>
          </p:txBody>
        </p:sp>
        <p:sp>
          <p:nvSpPr>
            <p:cNvPr id="144" name="Google Shape;144;p5"/>
            <p:cNvSpPr/>
            <p:nvPr/>
          </p:nvSpPr>
          <p:spPr>
            <a:xfrm>
              <a:off x="341153" y="3073684"/>
              <a:ext cx="620279" cy="620279"/>
            </a:xfrm>
            <a:prstGeom prst="rect">
              <a:avLst/>
            </a:prstGeom>
            <a:blipFill rotWithShape="1">
              <a:blip r:embed="rId1"/>
              <a:stretch>
                <a:fillRect/>
              </a:stretch>
            </a:blip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endParaRPr>
                <a:latin typeface="Lato" panose="020F0502020204030203"/>
                <a:ea typeface="Lato" panose="020F0502020204030203"/>
                <a:cs typeface="Lato" panose="020F0502020204030203"/>
                <a:sym typeface="Lato" panose="020F0502020204030203"/>
              </a:endParaRPr>
            </a:p>
          </p:txBody>
        </p:sp>
        <p:sp>
          <p:nvSpPr>
            <p:cNvPr id="145" name="Google Shape;145;p5"/>
            <p:cNvSpPr/>
            <p:nvPr/>
          </p:nvSpPr>
          <p:spPr>
            <a:xfrm>
              <a:off x="1302586" y="2819933"/>
              <a:ext cx="9147694" cy="1127780"/>
            </a:xfrm>
            <a:prstGeom prst="rect">
              <a:avLst/>
            </a:prstGeom>
            <a:solidFill>
              <a:srgbClr val="009444"/>
            </a:solidFill>
            <a:ln>
              <a:noFill/>
            </a:ln>
          </p:spPr>
          <p:txBody>
            <a:bodyPr spcFirstLastPara="1" wrap="square" lIns="91425" tIns="91425" rIns="91425" bIns="91425" anchor="ctr" anchorCtr="0">
              <a:noAutofit/>
            </a:bodyPr>
            <a:lstStyle/>
            <a:p>
              <a:endParaRPr>
                <a:latin typeface="Lato" panose="020F0502020204030203"/>
                <a:ea typeface="Lato" panose="020F0502020204030203"/>
                <a:cs typeface="Lato" panose="020F0502020204030203"/>
                <a:sym typeface="Lato" panose="020F0502020204030203"/>
              </a:endParaRPr>
            </a:p>
          </p:txBody>
        </p:sp>
        <p:sp>
          <p:nvSpPr>
            <p:cNvPr id="146" name="Google Shape;146;p5"/>
            <p:cNvSpPr txBox="1"/>
            <p:nvPr/>
          </p:nvSpPr>
          <p:spPr>
            <a:xfrm>
              <a:off x="1302586" y="2819933"/>
              <a:ext cx="9147694" cy="1127780"/>
            </a:xfrm>
            <a:prstGeom prst="rect">
              <a:avLst/>
            </a:prstGeom>
            <a:noFill/>
            <a:ln>
              <a:noFill/>
            </a:ln>
          </p:spPr>
          <p:txBody>
            <a:bodyPr spcFirstLastPara="1" wrap="square" lIns="119350" tIns="119350" rIns="119350" bIns="119350" anchor="ctr" anchorCtr="0">
              <a:noAutofit/>
            </a:bodyPr>
            <a:lstStyle/>
            <a:p>
              <a:pPr>
                <a:buClr>
                  <a:schemeClr val="lt1"/>
                </a:buClr>
                <a:buSzPts val="2500"/>
              </a:pPr>
              <a:r>
                <a:rPr lang="en-US" sz="2800" dirty="0" err="1">
                  <a:solidFill>
                    <a:schemeClr val="lt1"/>
                  </a:solidFill>
                  <a:latin typeface="Lato" panose="020F0502020204030203"/>
                  <a:ea typeface="Lato" panose="020F0502020204030203"/>
                  <a:cs typeface="Lato" panose="020F0502020204030203"/>
                  <a:sym typeface="Lato" panose="020F0502020204030203"/>
                </a:rPr>
                <a:t>Analizar</a:t>
              </a:r>
              <a:r>
                <a:rPr lang="en-US" sz="2800" dirty="0">
                  <a:solidFill>
                    <a:schemeClr val="lt1"/>
                  </a:solidFill>
                  <a:latin typeface="Lato" panose="020F0502020204030203"/>
                  <a:ea typeface="Lato" panose="020F0502020204030203"/>
                  <a:cs typeface="Lato" panose="020F0502020204030203"/>
                  <a:sym typeface="Lato" panose="020F0502020204030203"/>
                </a:rPr>
                <a:t> las </a:t>
              </a:r>
              <a:r>
                <a:rPr lang="en-US" sz="2800" dirty="0" err="1">
                  <a:solidFill>
                    <a:schemeClr val="lt1"/>
                  </a:solidFill>
                  <a:latin typeface="Lato" panose="020F0502020204030203"/>
                  <a:ea typeface="Lato" panose="020F0502020204030203"/>
                  <a:cs typeface="Lato" panose="020F0502020204030203"/>
                  <a:sym typeface="Lato" panose="020F0502020204030203"/>
                </a:rPr>
                <a:t>oraciones</a:t>
              </a:r>
              <a:r>
                <a:rPr lang="en-US" sz="2800" dirty="0">
                  <a:solidFill>
                    <a:schemeClr val="lt1"/>
                  </a:solidFill>
                  <a:latin typeface="Lato" panose="020F0502020204030203"/>
                  <a:ea typeface="Lato" panose="020F0502020204030203"/>
                  <a:cs typeface="Lato" panose="020F0502020204030203"/>
                  <a:sym typeface="Lato" panose="020F0502020204030203"/>
                </a:rPr>
                <a:t> de Pablo. </a:t>
              </a:r>
              <a:endParaRPr sz="2800" dirty="0">
                <a:solidFill>
                  <a:schemeClr val="lt1"/>
                </a:solidFill>
                <a:latin typeface="Lato" panose="020F0502020204030203"/>
                <a:ea typeface="Lato" panose="020F0502020204030203"/>
                <a:cs typeface="Lato" panose="020F0502020204030203"/>
                <a:sym typeface="Lato" panose="020F0502020204030203"/>
              </a:endParaRPr>
            </a:p>
          </p:txBody>
        </p:sp>
      </p:gr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0" name="Google Shape;100;p2"/>
          <p:cNvSpPr txBox="1"/>
          <p:nvPr/>
        </p:nvSpPr>
        <p:spPr>
          <a:xfrm>
            <a:off x="4127382" y="2111643"/>
            <a:ext cx="5017800" cy="840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860"/>
              <a:buFont typeface="Arial" panose="020B0604020202020204"/>
              <a:buNone/>
            </a:pPr>
            <a:r>
              <a:rPr lang="en-US" sz="4860" b="0" i="0" u="none" strike="noStrike" cap="none">
                <a:solidFill>
                  <a:srgbClr val="009444"/>
                </a:solidFill>
                <a:latin typeface="Lato" panose="020F0502020204030203"/>
                <a:ea typeface="Lato" panose="020F0502020204030203"/>
                <a:cs typeface="Lato" panose="020F0502020204030203"/>
                <a:sym typeface="Lato" panose="020F0502020204030203"/>
              </a:rPr>
              <a:t>Lección </a:t>
            </a:r>
            <a:r>
              <a:rPr lang="en-US" sz="4860">
                <a:solidFill>
                  <a:srgbClr val="009444"/>
                </a:solidFill>
                <a:latin typeface="Lato" panose="020F0502020204030203"/>
                <a:ea typeface="Lato" panose="020F0502020204030203"/>
                <a:cs typeface="Lato" panose="020F0502020204030203"/>
                <a:sym typeface="Lato" panose="020F0502020204030203"/>
              </a:rPr>
              <a:t>7</a:t>
            </a:r>
            <a:endParaRPr sz="6000" b="0" i="0" u="none" strike="noStrike" cap="none">
              <a:solidFill>
                <a:srgbClr val="009444"/>
              </a:solidFill>
              <a:latin typeface="Lato" panose="020F0502020204030203"/>
              <a:ea typeface="Lato" panose="020F0502020204030203"/>
              <a:cs typeface="Lato" panose="020F0502020204030203"/>
              <a:sym typeface="Lato" panose="020F0502020204030203"/>
            </a:endParaRPr>
          </a:p>
        </p:txBody>
      </p:sp>
      <p:cxnSp>
        <p:nvCxnSpPr>
          <p:cNvPr id="101" name="Google Shape;101;p2"/>
          <p:cNvCxnSpPr/>
          <p:nvPr/>
        </p:nvCxnSpPr>
        <p:spPr>
          <a:xfrm>
            <a:off x="4230827" y="3356495"/>
            <a:ext cx="6269700" cy="0"/>
          </a:xfrm>
          <a:prstGeom prst="straightConnector1">
            <a:avLst/>
          </a:prstGeom>
          <a:noFill/>
          <a:ln w="38100" cap="flat" cmpd="sng">
            <a:solidFill>
              <a:srgbClr val="7F7F7F"/>
            </a:solidFill>
            <a:prstDash val="solid"/>
            <a:miter lim="800000"/>
            <a:headEnd type="none" w="sm" len="sm"/>
            <a:tailEnd type="none" w="sm" len="sm"/>
          </a:ln>
        </p:spPr>
      </p:cxnSp>
      <p:sp>
        <p:nvSpPr>
          <p:cNvPr id="102" name="Google Shape;102;p2"/>
          <p:cNvSpPr txBox="1"/>
          <p:nvPr/>
        </p:nvSpPr>
        <p:spPr>
          <a:xfrm>
            <a:off x="4127372" y="3654225"/>
            <a:ext cx="7435200" cy="6909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100"/>
              <a:buFont typeface="Arial" panose="020B0604020202020204"/>
              <a:buNone/>
            </a:pPr>
            <a:r>
              <a:rPr lang="en-US" sz="3890" b="0" i="0" u="none" strike="noStrike" cap="none">
                <a:solidFill>
                  <a:schemeClr val="dk1"/>
                </a:solidFill>
                <a:latin typeface="Lato" panose="020F0502020204030203"/>
                <a:ea typeface="Lato" panose="020F0502020204030203"/>
                <a:cs typeface="Lato" panose="020F0502020204030203"/>
                <a:sym typeface="Lato" panose="020F0502020204030203"/>
              </a:rPr>
              <a:t>Hábito </a:t>
            </a:r>
            <a:r>
              <a:rPr lang="en-US" sz="3890">
                <a:solidFill>
                  <a:schemeClr val="dk1"/>
                </a:solidFill>
                <a:latin typeface="Lato" panose="020F0502020204030203"/>
                <a:ea typeface="Lato" panose="020F0502020204030203"/>
                <a:cs typeface="Lato" panose="020F0502020204030203"/>
                <a:sym typeface="Lato" panose="020F0502020204030203"/>
              </a:rPr>
              <a:t>4</a:t>
            </a:r>
            <a:r>
              <a:rPr lang="en-US" sz="3890" b="0" i="0" u="none" strike="noStrike" cap="none">
                <a:solidFill>
                  <a:schemeClr val="dk1"/>
                </a:solidFill>
                <a:latin typeface="Lato" panose="020F0502020204030203"/>
                <a:ea typeface="Lato" panose="020F0502020204030203"/>
                <a:cs typeface="Lato" panose="020F0502020204030203"/>
                <a:sym typeface="Lato" panose="020F0502020204030203"/>
              </a:rPr>
              <a:t>: </a:t>
            </a:r>
            <a:r>
              <a:rPr lang="en-US" sz="3890">
                <a:solidFill>
                  <a:schemeClr val="dk1"/>
                </a:solidFill>
                <a:latin typeface="Lato" panose="020F0502020204030203"/>
                <a:ea typeface="Lato" panose="020F0502020204030203"/>
                <a:cs typeface="Lato" panose="020F0502020204030203"/>
                <a:sym typeface="Lato" panose="020F0502020204030203"/>
              </a:rPr>
              <a:t>Orar por y con Otros</a:t>
            </a:r>
            <a:endParaRPr sz="3890">
              <a:solidFill>
                <a:schemeClr val="dk1"/>
              </a:solidFill>
              <a:latin typeface="Lato" panose="020F0502020204030203"/>
              <a:ea typeface="Lato" panose="020F0502020204030203"/>
              <a:cs typeface="Lato" panose="020F0502020204030203"/>
              <a:sym typeface="Lato" panose="020F0502020204030203"/>
            </a:endParaRPr>
          </a:p>
        </p:txBody>
      </p:sp>
      <p:sp>
        <p:nvSpPr>
          <p:cNvPr id="103" name="Google Shape;103;p2"/>
          <p:cNvSpPr/>
          <p:nvPr/>
        </p:nvSpPr>
        <p:spPr>
          <a:xfrm>
            <a:off x="-1" y="0"/>
            <a:ext cx="1643700" cy="6858000"/>
          </a:xfrm>
          <a:prstGeom prst="rect">
            <a:avLst/>
          </a:prstGeom>
          <a:solidFill>
            <a:srgbClr val="00944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panose="020B0604020202020204"/>
              <a:buNone/>
            </a:pPr>
            <a:endParaRPr sz="1800" b="0" i="0" u="none" strike="noStrike" cap="none">
              <a:solidFill>
                <a:schemeClr val="lt1"/>
              </a:solidFill>
              <a:latin typeface="Calibri" panose="020F0502020204030204"/>
              <a:ea typeface="Calibri" panose="020F0502020204030204"/>
              <a:cs typeface="Calibri" panose="020F0502020204030204"/>
              <a:sym typeface="Calibri" panose="020F0502020204030204"/>
            </a:endParaRPr>
          </a:p>
        </p:txBody>
      </p:sp>
      <p:pic>
        <p:nvPicPr>
          <p:cNvPr id="104" name="Google Shape;104;p2" descr="A green circle with a white book and a magnifying glass&#10;&#10;Description automatically generated"/>
          <p:cNvPicPr preferRelativeResize="0"/>
          <p:nvPr/>
        </p:nvPicPr>
        <p:blipFill rotWithShape="1">
          <a:blip r:embed="rId1"/>
          <a:srcRect/>
          <a:stretch>
            <a:fillRect/>
          </a:stretch>
        </p:blipFill>
        <p:spPr>
          <a:xfrm>
            <a:off x="476645" y="1552538"/>
            <a:ext cx="3125597" cy="3218437"/>
          </a:xfrm>
          <a:prstGeom prst="rect">
            <a:avLst/>
          </a:prstGeom>
          <a:noFill/>
          <a:ln>
            <a:noFill/>
          </a:ln>
          <a:effectLst>
            <a:outerShdw blurRad="50800" dist="38100" dir="2700000" algn="tl" rotWithShape="0">
              <a:srgbClr val="000000">
                <a:alpha val="40000"/>
              </a:srgbClr>
            </a:outerShdw>
          </a:effectLst>
        </p:spPr>
      </p:pic>
      <p:pic>
        <p:nvPicPr>
          <p:cNvPr id="105" name="Google Shape;105;p2" descr="A green bird with leaves&#10;&#10;Description automatically generated"/>
          <p:cNvPicPr preferRelativeResize="0"/>
          <p:nvPr/>
        </p:nvPicPr>
        <p:blipFill rotWithShape="1">
          <a:blip r:embed="rId2"/>
          <a:srcRect/>
          <a:stretch>
            <a:fillRect/>
          </a:stretch>
        </p:blipFill>
        <p:spPr>
          <a:xfrm>
            <a:off x="10500489" y="289924"/>
            <a:ext cx="1399034" cy="1170434"/>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35"/>
        <p:cNvGrpSpPr/>
        <p:nvPr/>
      </p:nvGrpSpPr>
      <p:grpSpPr>
        <a:xfrm>
          <a:off x="0" y="0"/>
          <a:ext cx="0" cy="0"/>
          <a:chOff x="0" y="0"/>
          <a:chExt cx="0" cy="0"/>
        </a:xfrm>
      </p:grpSpPr>
      <p:sp>
        <p:nvSpPr>
          <p:cNvPr id="236" name="Google Shape;236;g2bfc8f2a7ba_0_20"/>
          <p:cNvSpPr/>
          <p:nvPr/>
        </p:nvSpPr>
        <p:spPr>
          <a:xfrm>
            <a:off x="0" y="-8"/>
            <a:ext cx="1643700" cy="6858000"/>
          </a:xfrm>
          <a:prstGeom prst="rect">
            <a:avLst/>
          </a:prstGeom>
          <a:solidFill>
            <a:srgbClr val="00944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panose="020B0604020202020204"/>
              <a:buNone/>
            </a:pPr>
            <a:endParaRPr sz="1800" b="0" i="0" u="none" strike="noStrike" cap="none">
              <a:solidFill>
                <a:schemeClr val="lt1"/>
              </a:solidFill>
              <a:latin typeface="Calibri" panose="020F0502020204030204"/>
              <a:ea typeface="Calibri" panose="020F0502020204030204"/>
              <a:cs typeface="Calibri" panose="020F0502020204030204"/>
              <a:sym typeface="Calibri" panose="020F0502020204030204"/>
            </a:endParaRPr>
          </a:p>
        </p:txBody>
      </p:sp>
      <p:pic>
        <p:nvPicPr>
          <p:cNvPr id="237" name="Google Shape;237;g2bfc8f2a7ba_0_20" descr="A green bird with leaves&#10;&#10;Description automatically generated"/>
          <p:cNvPicPr preferRelativeResize="0"/>
          <p:nvPr/>
        </p:nvPicPr>
        <p:blipFill rotWithShape="1">
          <a:blip r:embed="rId1"/>
          <a:srcRect/>
          <a:stretch>
            <a:fillRect/>
          </a:stretch>
        </p:blipFill>
        <p:spPr>
          <a:xfrm>
            <a:off x="10500489" y="289924"/>
            <a:ext cx="1399034" cy="1170434"/>
          </a:xfrm>
          <a:prstGeom prst="rect">
            <a:avLst/>
          </a:prstGeom>
          <a:noFill/>
          <a:ln>
            <a:noFill/>
          </a:ln>
        </p:spPr>
      </p:pic>
      <p:sp>
        <p:nvSpPr>
          <p:cNvPr id="238" name="Google Shape;238;g2bfc8f2a7ba_0_20"/>
          <p:cNvSpPr/>
          <p:nvPr/>
        </p:nvSpPr>
        <p:spPr>
          <a:xfrm>
            <a:off x="1020913" y="448492"/>
            <a:ext cx="135300" cy="5961000"/>
          </a:xfrm>
          <a:prstGeom prst="rect">
            <a:avLst/>
          </a:prstGeom>
          <a:solidFill>
            <a:srgbClr val="E3BB3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panose="020B0604020202020204"/>
              <a:buNone/>
            </a:pPr>
            <a:endParaRPr sz="1800" b="0" i="0" u="none" strike="noStrike" cap="none">
              <a:solidFill>
                <a:schemeClr val="lt1"/>
              </a:solidFill>
              <a:latin typeface="Calibri" panose="020F0502020204030204"/>
              <a:ea typeface="Calibri" panose="020F0502020204030204"/>
              <a:cs typeface="Calibri" panose="020F0502020204030204"/>
              <a:sym typeface="Calibri" panose="020F0502020204030204"/>
            </a:endParaRPr>
          </a:p>
        </p:txBody>
      </p:sp>
      <p:sp>
        <p:nvSpPr>
          <p:cNvPr id="2" name="Google Shape;371;p21"/>
          <p:cNvSpPr txBox="1"/>
          <p:nvPr/>
        </p:nvSpPr>
        <p:spPr>
          <a:xfrm>
            <a:off x="1940442" y="463817"/>
            <a:ext cx="8560047" cy="84019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860"/>
              <a:buFont typeface="Arial" panose="020B0604020202020204"/>
              <a:buNone/>
            </a:pPr>
            <a:r>
              <a:rPr lang="en-US" sz="4860" dirty="0" err="1">
                <a:solidFill>
                  <a:srgbClr val="009444"/>
                </a:solidFill>
                <a:latin typeface="Lato" panose="020F0502020204030203"/>
                <a:ea typeface="Lato" panose="020F0502020204030203"/>
                <a:cs typeface="Lato" panose="020F0502020204030203"/>
                <a:sym typeface="Lato" panose="020F0502020204030203"/>
              </a:rPr>
              <a:t>Hábito</a:t>
            </a:r>
            <a:r>
              <a:rPr lang="en-US" sz="4860" dirty="0">
                <a:solidFill>
                  <a:srgbClr val="009444"/>
                </a:solidFill>
                <a:latin typeface="Lato" panose="020F0502020204030203"/>
                <a:ea typeface="Lato" panose="020F0502020204030203"/>
                <a:cs typeface="Lato" panose="020F0502020204030203"/>
                <a:sym typeface="Lato" panose="020F0502020204030203"/>
              </a:rPr>
              <a:t> 4: </a:t>
            </a:r>
            <a:r>
              <a:rPr lang="en-US" sz="4860" dirty="0" err="1">
                <a:solidFill>
                  <a:srgbClr val="009444"/>
                </a:solidFill>
                <a:latin typeface="Lato" panose="020F0502020204030203"/>
                <a:ea typeface="Lato" panose="020F0502020204030203"/>
                <a:cs typeface="Lato" panose="020F0502020204030203"/>
                <a:sym typeface="Lato" panose="020F0502020204030203"/>
              </a:rPr>
              <a:t>Orar</a:t>
            </a:r>
            <a:r>
              <a:rPr lang="en-US" sz="4860" dirty="0">
                <a:solidFill>
                  <a:srgbClr val="009444"/>
                </a:solidFill>
                <a:latin typeface="Lato" panose="020F0502020204030203"/>
                <a:ea typeface="Lato" panose="020F0502020204030203"/>
                <a:cs typeface="Lato" panose="020F0502020204030203"/>
                <a:sym typeface="Lato" panose="020F0502020204030203"/>
              </a:rPr>
              <a:t> con y </a:t>
            </a:r>
            <a:r>
              <a:rPr lang="en-US" sz="4860" dirty="0" err="1">
                <a:solidFill>
                  <a:srgbClr val="009444"/>
                </a:solidFill>
                <a:latin typeface="Lato" panose="020F0502020204030203"/>
                <a:ea typeface="Lato" panose="020F0502020204030203"/>
                <a:cs typeface="Lato" panose="020F0502020204030203"/>
                <a:sym typeface="Lato" panose="020F0502020204030203"/>
              </a:rPr>
              <a:t>por</a:t>
            </a:r>
            <a:r>
              <a:rPr lang="en-US" sz="4860" dirty="0">
                <a:solidFill>
                  <a:srgbClr val="009444"/>
                </a:solidFill>
                <a:latin typeface="Lato" panose="020F0502020204030203"/>
                <a:ea typeface="Lato" panose="020F0502020204030203"/>
                <a:cs typeface="Lato" panose="020F0502020204030203"/>
                <a:sym typeface="Lato" panose="020F0502020204030203"/>
              </a:rPr>
              <a:t> </a:t>
            </a:r>
            <a:r>
              <a:rPr lang="en-US" sz="4860" dirty="0" err="1">
                <a:solidFill>
                  <a:srgbClr val="009444"/>
                </a:solidFill>
                <a:latin typeface="Lato" panose="020F0502020204030203"/>
                <a:ea typeface="Lato" panose="020F0502020204030203"/>
                <a:cs typeface="Lato" panose="020F0502020204030203"/>
                <a:sym typeface="Lato" panose="020F0502020204030203"/>
              </a:rPr>
              <a:t>otros</a:t>
            </a:r>
            <a:endParaRPr sz="6000" b="0" i="0" u="none" strike="noStrike" cap="none" dirty="0">
              <a:solidFill>
                <a:srgbClr val="009444"/>
              </a:solidFill>
              <a:latin typeface="Lato" panose="020F0502020204030203"/>
              <a:ea typeface="Lato" panose="020F0502020204030203"/>
              <a:cs typeface="Lato" panose="020F0502020204030203"/>
              <a:sym typeface="Lato" panose="020F0502020204030203"/>
            </a:endParaRPr>
          </a:p>
        </p:txBody>
      </p:sp>
      <p:sp>
        <p:nvSpPr>
          <p:cNvPr id="4" name="Google Shape;503;g2b5a1eaf5a7_0_417"/>
          <p:cNvSpPr txBox="1"/>
          <p:nvPr/>
        </p:nvSpPr>
        <p:spPr>
          <a:xfrm>
            <a:off x="6827519" y="1946772"/>
            <a:ext cx="4343568" cy="4262665"/>
          </a:xfrm>
          <a:prstGeom prst="rect">
            <a:avLst/>
          </a:prstGeom>
          <a:noFill/>
          <a:ln>
            <a:noFill/>
          </a:ln>
        </p:spPr>
        <p:txBody>
          <a:bodyPr spcFirstLastPara="1" wrap="square" lIns="91425" tIns="45700" rIns="91425" bIns="45700" anchor="t" anchorCtr="0">
            <a:spAutoFit/>
          </a:bodyPr>
          <a:lstStyle/>
          <a:p>
            <a:pPr marR="0" lvl="0" algn="l" rtl="0">
              <a:lnSpc>
                <a:spcPct val="100000"/>
              </a:lnSpc>
              <a:spcBef>
                <a:spcPts val="600"/>
              </a:spcBef>
              <a:spcAft>
                <a:spcPts val="0"/>
              </a:spcAft>
              <a:buClr>
                <a:srgbClr val="000000"/>
              </a:buClr>
              <a:buSzPts val="3200"/>
            </a:pPr>
            <a:r>
              <a:rPr lang="en-US" sz="3200" i="1" dirty="0" err="1">
                <a:solidFill>
                  <a:schemeClr val="dk1"/>
                </a:solidFill>
                <a:latin typeface="Lato" panose="020F0502020204030203"/>
                <a:ea typeface="Lato" panose="020F0502020204030203"/>
                <a:cs typeface="Lato" panose="020F0502020204030203"/>
                <a:sym typeface="Lato" panose="020F0502020204030203"/>
              </a:rPr>
              <a:t>Estad</a:t>
            </a:r>
            <a:r>
              <a:rPr lang="en-US" sz="3200" i="1" dirty="0">
                <a:solidFill>
                  <a:schemeClr val="dk1"/>
                </a:solidFill>
                <a:latin typeface="Lato" panose="020F0502020204030203"/>
                <a:ea typeface="Lato" panose="020F0502020204030203"/>
                <a:cs typeface="Lato" panose="020F0502020204030203"/>
                <a:sym typeface="Lato" panose="020F0502020204030203"/>
              </a:rPr>
              <a:t> </a:t>
            </a:r>
            <a:r>
              <a:rPr lang="en-US" sz="3200" i="1" dirty="0" err="1">
                <a:solidFill>
                  <a:schemeClr val="dk1"/>
                </a:solidFill>
                <a:latin typeface="Lato" panose="020F0502020204030203"/>
                <a:ea typeface="Lato" panose="020F0502020204030203"/>
                <a:cs typeface="Lato" panose="020F0502020204030203"/>
                <a:sym typeface="Lato" panose="020F0502020204030203"/>
              </a:rPr>
              <a:t>siempre</a:t>
            </a:r>
            <a:r>
              <a:rPr lang="en-US" sz="3200" i="1" dirty="0">
                <a:solidFill>
                  <a:schemeClr val="dk1"/>
                </a:solidFill>
                <a:latin typeface="Lato" panose="020F0502020204030203"/>
                <a:ea typeface="Lato" panose="020F0502020204030203"/>
                <a:cs typeface="Lato" panose="020F0502020204030203"/>
                <a:sym typeface="Lato" panose="020F0502020204030203"/>
              </a:rPr>
              <a:t> </a:t>
            </a:r>
            <a:r>
              <a:rPr lang="en-US" sz="3200" i="1" dirty="0" err="1">
                <a:solidFill>
                  <a:schemeClr val="dk1"/>
                </a:solidFill>
                <a:latin typeface="Lato" panose="020F0502020204030203"/>
                <a:ea typeface="Lato" panose="020F0502020204030203"/>
                <a:cs typeface="Lato" panose="020F0502020204030203"/>
                <a:sym typeface="Lato" panose="020F0502020204030203"/>
              </a:rPr>
              <a:t>gozosos</a:t>
            </a:r>
            <a:r>
              <a:rPr lang="en-US" sz="3200" i="1" dirty="0">
                <a:solidFill>
                  <a:schemeClr val="dk1"/>
                </a:solidFill>
                <a:latin typeface="Lato" panose="020F0502020204030203"/>
                <a:ea typeface="Lato" panose="020F0502020204030203"/>
                <a:cs typeface="Lato" panose="020F0502020204030203"/>
                <a:sym typeface="Lato" panose="020F0502020204030203"/>
              </a:rPr>
              <a:t>. </a:t>
            </a:r>
            <a:r>
              <a:rPr lang="en-US" sz="3200" i="1" dirty="0" err="1">
                <a:solidFill>
                  <a:schemeClr val="dk1"/>
                </a:solidFill>
                <a:latin typeface="Lato" panose="020F0502020204030203"/>
                <a:ea typeface="Lato" panose="020F0502020204030203"/>
                <a:cs typeface="Lato" panose="020F0502020204030203"/>
                <a:sym typeface="Lato" panose="020F0502020204030203"/>
              </a:rPr>
              <a:t>Orad</a:t>
            </a:r>
            <a:r>
              <a:rPr lang="en-US" sz="3200" i="1" dirty="0">
                <a:solidFill>
                  <a:schemeClr val="dk1"/>
                </a:solidFill>
                <a:latin typeface="Lato" panose="020F0502020204030203"/>
                <a:ea typeface="Lato" panose="020F0502020204030203"/>
                <a:cs typeface="Lato" panose="020F0502020204030203"/>
                <a:sym typeface="Lato" panose="020F0502020204030203"/>
              </a:rPr>
              <a:t> sin </a:t>
            </a:r>
            <a:r>
              <a:rPr lang="en-US" sz="3200" i="1" dirty="0" err="1">
                <a:solidFill>
                  <a:schemeClr val="dk1"/>
                </a:solidFill>
                <a:latin typeface="Lato" panose="020F0502020204030203"/>
                <a:ea typeface="Lato" panose="020F0502020204030203"/>
                <a:cs typeface="Lato" panose="020F0502020204030203"/>
                <a:sym typeface="Lato" panose="020F0502020204030203"/>
              </a:rPr>
              <a:t>cesar</a:t>
            </a:r>
            <a:r>
              <a:rPr lang="en-US" sz="3200" i="1" dirty="0">
                <a:solidFill>
                  <a:schemeClr val="dk1"/>
                </a:solidFill>
                <a:latin typeface="Lato" panose="020F0502020204030203"/>
                <a:ea typeface="Lato" panose="020F0502020204030203"/>
                <a:cs typeface="Lato" panose="020F0502020204030203"/>
                <a:sym typeface="Lato" panose="020F0502020204030203"/>
              </a:rPr>
              <a:t>. Dad gracias </a:t>
            </a:r>
            <a:r>
              <a:rPr lang="en-US" sz="3200" i="1" dirty="0" err="1">
                <a:solidFill>
                  <a:schemeClr val="dk1"/>
                </a:solidFill>
                <a:latin typeface="Lato" panose="020F0502020204030203"/>
                <a:ea typeface="Lato" panose="020F0502020204030203"/>
                <a:cs typeface="Lato" panose="020F0502020204030203"/>
                <a:sym typeface="Lato" panose="020F0502020204030203"/>
              </a:rPr>
              <a:t>en</a:t>
            </a:r>
            <a:r>
              <a:rPr lang="en-US" sz="3200" i="1" dirty="0">
                <a:solidFill>
                  <a:schemeClr val="dk1"/>
                </a:solidFill>
                <a:latin typeface="Lato" panose="020F0502020204030203"/>
                <a:ea typeface="Lato" panose="020F0502020204030203"/>
                <a:cs typeface="Lato" panose="020F0502020204030203"/>
                <a:sym typeface="Lato" panose="020F0502020204030203"/>
              </a:rPr>
              <a:t> </a:t>
            </a:r>
            <a:r>
              <a:rPr lang="en-US" sz="3200" i="1" dirty="0" err="1">
                <a:solidFill>
                  <a:schemeClr val="dk1"/>
                </a:solidFill>
                <a:latin typeface="Lato" panose="020F0502020204030203"/>
                <a:ea typeface="Lato" panose="020F0502020204030203"/>
                <a:cs typeface="Lato" panose="020F0502020204030203"/>
                <a:sym typeface="Lato" panose="020F0502020204030203"/>
              </a:rPr>
              <a:t>todo</a:t>
            </a:r>
            <a:r>
              <a:rPr lang="en-US" sz="3200" i="1" dirty="0">
                <a:solidFill>
                  <a:schemeClr val="dk1"/>
                </a:solidFill>
                <a:latin typeface="Lato" panose="020F0502020204030203"/>
                <a:ea typeface="Lato" panose="020F0502020204030203"/>
                <a:cs typeface="Lato" panose="020F0502020204030203"/>
                <a:sym typeface="Lato" panose="020F0502020204030203"/>
              </a:rPr>
              <a:t>, </a:t>
            </a:r>
            <a:r>
              <a:rPr lang="en-US" sz="3200" i="1" dirty="0" err="1">
                <a:solidFill>
                  <a:schemeClr val="dk1"/>
                </a:solidFill>
                <a:latin typeface="Lato" panose="020F0502020204030203"/>
                <a:ea typeface="Lato" panose="020F0502020204030203"/>
                <a:cs typeface="Lato" panose="020F0502020204030203"/>
                <a:sym typeface="Lato" panose="020F0502020204030203"/>
              </a:rPr>
              <a:t>porque</a:t>
            </a:r>
            <a:r>
              <a:rPr lang="en-US" sz="3200" i="1" dirty="0">
                <a:solidFill>
                  <a:schemeClr val="dk1"/>
                </a:solidFill>
                <a:latin typeface="Lato" panose="020F0502020204030203"/>
                <a:ea typeface="Lato" panose="020F0502020204030203"/>
                <a:cs typeface="Lato" panose="020F0502020204030203"/>
                <a:sym typeface="Lato" panose="020F0502020204030203"/>
              </a:rPr>
              <a:t> </a:t>
            </a:r>
            <a:r>
              <a:rPr lang="en-US" sz="3200" i="1" dirty="0" err="1">
                <a:solidFill>
                  <a:schemeClr val="dk1"/>
                </a:solidFill>
                <a:latin typeface="Lato" panose="020F0502020204030203"/>
                <a:ea typeface="Lato" panose="020F0502020204030203"/>
                <a:cs typeface="Lato" panose="020F0502020204030203"/>
                <a:sym typeface="Lato" panose="020F0502020204030203"/>
              </a:rPr>
              <a:t>esta</a:t>
            </a:r>
            <a:r>
              <a:rPr lang="en-US" sz="3200" i="1" dirty="0">
                <a:solidFill>
                  <a:schemeClr val="dk1"/>
                </a:solidFill>
                <a:latin typeface="Lato" panose="020F0502020204030203"/>
                <a:ea typeface="Lato" panose="020F0502020204030203"/>
                <a:cs typeface="Lato" panose="020F0502020204030203"/>
                <a:sym typeface="Lato" panose="020F0502020204030203"/>
              </a:rPr>
              <a:t> es la </a:t>
            </a:r>
            <a:r>
              <a:rPr lang="en-US" sz="3200" i="1" dirty="0" err="1">
                <a:solidFill>
                  <a:schemeClr val="dk1"/>
                </a:solidFill>
                <a:latin typeface="Lato" panose="020F0502020204030203"/>
                <a:ea typeface="Lato" panose="020F0502020204030203"/>
                <a:cs typeface="Lato" panose="020F0502020204030203"/>
                <a:sym typeface="Lato" panose="020F0502020204030203"/>
              </a:rPr>
              <a:t>voluntad</a:t>
            </a:r>
            <a:r>
              <a:rPr lang="en-US" sz="3200" i="1" dirty="0">
                <a:solidFill>
                  <a:schemeClr val="dk1"/>
                </a:solidFill>
                <a:latin typeface="Lato" panose="020F0502020204030203"/>
                <a:ea typeface="Lato" panose="020F0502020204030203"/>
                <a:cs typeface="Lato" panose="020F0502020204030203"/>
                <a:sym typeface="Lato" panose="020F0502020204030203"/>
              </a:rPr>
              <a:t> de Dios para con </a:t>
            </a:r>
            <a:r>
              <a:rPr lang="en-US" sz="3200" i="1" dirty="0" err="1">
                <a:solidFill>
                  <a:schemeClr val="dk1"/>
                </a:solidFill>
                <a:latin typeface="Lato" panose="020F0502020204030203"/>
                <a:ea typeface="Lato" panose="020F0502020204030203"/>
                <a:cs typeface="Lato" panose="020F0502020204030203"/>
                <a:sym typeface="Lato" panose="020F0502020204030203"/>
              </a:rPr>
              <a:t>vosotros</a:t>
            </a:r>
            <a:r>
              <a:rPr lang="en-US" sz="3200" i="1" dirty="0">
                <a:solidFill>
                  <a:schemeClr val="dk1"/>
                </a:solidFill>
                <a:latin typeface="Lato" panose="020F0502020204030203"/>
                <a:ea typeface="Lato" panose="020F0502020204030203"/>
                <a:cs typeface="Lato" panose="020F0502020204030203"/>
                <a:sym typeface="Lato" panose="020F0502020204030203"/>
              </a:rPr>
              <a:t> </a:t>
            </a:r>
            <a:r>
              <a:rPr lang="en-US" sz="3200" i="1" dirty="0" err="1">
                <a:solidFill>
                  <a:schemeClr val="dk1"/>
                </a:solidFill>
                <a:latin typeface="Lato" panose="020F0502020204030203"/>
                <a:ea typeface="Lato" panose="020F0502020204030203"/>
                <a:cs typeface="Lato" panose="020F0502020204030203"/>
                <a:sym typeface="Lato" panose="020F0502020204030203"/>
              </a:rPr>
              <a:t>en</a:t>
            </a:r>
            <a:r>
              <a:rPr lang="en-US" sz="3200" i="1" dirty="0">
                <a:solidFill>
                  <a:schemeClr val="dk1"/>
                </a:solidFill>
                <a:latin typeface="Lato" panose="020F0502020204030203"/>
                <a:ea typeface="Lato" panose="020F0502020204030203"/>
                <a:cs typeface="Lato" panose="020F0502020204030203"/>
                <a:sym typeface="Lato" panose="020F0502020204030203"/>
              </a:rPr>
              <a:t> Cristo Jesús. </a:t>
            </a:r>
            <a:endParaRPr lang="en-US" sz="3200" i="1" dirty="0">
              <a:solidFill>
                <a:schemeClr val="dk1"/>
              </a:solidFill>
              <a:latin typeface="Lato" panose="020F0502020204030203"/>
              <a:ea typeface="Lato" panose="020F0502020204030203"/>
              <a:cs typeface="Lato" panose="020F0502020204030203"/>
              <a:sym typeface="Lato" panose="020F0502020204030203"/>
            </a:endParaRPr>
          </a:p>
          <a:p>
            <a:pPr marR="0" lvl="0" algn="l" rtl="0">
              <a:lnSpc>
                <a:spcPct val="100000"/>
              </a:lnSpc>
              <a:spcBef>
                <a:spcPts val="600"/>
              </a:spcBef>
              <a:spcAft>
                <a:spcPts val="0"/>
              </a:spcAft>
              <a:buClr>
                <a:srgbClr val="000000"/>
              </a:buClr>
              <a:buSzPts val="3200"/>
            </a:pPr>
            <a:endParaRPr lang="en-US" sz="3200" i="1" dirty="0">
              <a:solidFill>
                <a:schemeClr val="dk1"/>
              </a:solidFill>
              <a:latin typeface="Lato" panose="020F0502020204030203"/>
              <a:ea typeface="Lato" panose="020F0502020204030203"/>
              <a:cs typeface="Lato" panose="020F0502020204030203"/>
              <a:sym typeface="Lato" panose="020F0502020204030203"/>
            </a:endParaRPr>
          </a:p>
          <a:p>
            <a:pPr marR="0" lvl="0" algn="l" rtl="0">
              <a:lnSpc>
                <a:spcPct val="100000"/>
              </a:lnSpc>
              <a:spcBef>
                <a:spcPts val="600"/>
              </a:spcBef>
              <a:spcAft>
                <a:spcPts val="0"/>
              </a:spcAft>
              <a:buClr>
                <a:srgbClr val="000000"/>
              </a:buClr>
              <a:buSzPts val="3200"/>
            </a:pPr>
            <a:r>
              <a:rPr lang="en-US" sz="3200" i="1" dirty="0">
                <a:solidFill>
                  <a:schemeClr val="dk1"/>
                </a:solidFill>
                <a:latin typeface="Lato" panose="020F0502020204030203"/>
                <a:ea typeface="Lato" panose="020F0502020204030203"/>
                <a:cs typeface="Lato" panose="020F0502020204030203"/>
                <a:sym typeface="Lato" panose="020F0502020204030203"/>
              </a:rPr>
              <a:t>1 </a:t>
            </a:r>
            <a:r>
              <a:rPr lang="en-US" sz="3200" i="1" dirty="0" err="1">
                <a:solidFill>
                  <a:schemeClr val="dk1"/>
                </a:solidFill>
                <a:latin typeface="Lato" panose="020F0502020204030203"/>
                <a:ea typeface="Lato" panose="020F0502020204030203"/>
                <a:cs typeface="Lato" panose="020F0502020204030203"/>
                <a:sym typeface="Lato" panose="020F0502020204030203"/>
              </a:rPr>
              <a:t>Tes</a:t>
            </a:r>
            <a:r>
              <a:rPr lang="en-US" sz="3200" i="1" dirty="0">
                <a:solidFill>
                  <a:schemeClr val="dk1"/>
                </a:solidFill>
                <a:latin typeface="Lato" panose="020F0502020204030203"/>
                <a:ea typeface="Lato" panose="020F0502020204030203"/>
                <a:cs typeface="Lato" panose="020F0502020204030203"/>
                <a:sym typeface="Lato" panose="020F0502020204030203"/>
              </a:rPr>
              <a:t>. 5:16-18</a:t>
            </a:r>
            <a:endParaRPr sz="800" i="1" dirty="0">
              <a:solidFill>
                <a:schemeClr val="dk1"/>
              </a:solidFill>
              <a:latin typeface="Lato" panose="020F0502020204030203"/>
              <a:ea typeface="Lato" panose="020F0502020204030203"/>
              <a:cs typeface="Lato" panose="020F0502020204030203"/>
              <a:sym typeface="Lato" panose="020F0502020204030203"/>
            </a:endParaRPr>
          </a:p>
        </p:txBody>
      </p:sp>
      <p:pic>
        <p:nvPicPr>
          <p:cNvPr id="2050" name="Picture 2" descr="Praying for Others - C.S. Lewis Institut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56213" y="1637437"/>
            <a:ext cx="4572000" cy="4572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99"/>
        <p:cNvGrpSpPr/>
        <p:nvPr/>
      </p:nvGrpSpPr>
      <p:grpSpPr>
        <a:xfrm>
          <a:off x="0" y="0"/>
          <a:ext cx="0" cy="0"/>
          <a:chOff x="0" y="0"/>
          <a:chExt cx="0" cy="0"/>
        </a:xfrm>
      </p:grpSpPr>
      <p:sp>
        <p:nvSpPr>
          <p:cNvPr id="500" name="Google Shape;500;g2b5a1eaf5a7_0_417"/>
          <p:cNvSpPr txBox="1"/>
          <p:nvPr/>
        </p:nvSpPr>
        <p:spPr>
          <a:xfrm>
            <a:off x="2120345" y="528948"/>
            <a:ext cx="8380144" cy="84019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860"/>
              <a:buFont typeface="Arial" panose="020B0604020202020204"/>
              <a:buNone/>
            </a:pPr>
            <a:r>
              <a:rPr lang="en-US" sz="4860" b="0" i="0" u="none" strike="noStrike" cap="none" dirty="0">
                <a:solidFill>
                  <a:srgbClr val="009444"/>
                </a:solidFill>
                <a:latin typeface="Lato" panose="020F0502020204030203"/>
                <a:ea typeface="Lato" panose="020F0502020204030203"/>
                <a:cs typeface="Lato" panose="020F0502020204030203"/>
                <a:sym typeface="Lato" panose="020F0502020204030203"/>
              </a:rPr>
              <a:t>Jesús y la </a:t>
            </a:r>
            <a:r>
              <a:rPr lang="en-US" sz="4860" b="0" i="0" u="none" strike="noStrike" cap="none" dirty="0" err="1">
                <a:solidFill>
                  <a:srgbClr val="009444"/>
                </a:solidFill>
                <a:latin typeface="Lato" panose="020F0502020204030203"/>
                <a:ea typeface="Lato" panose="020F0502020204030203"/>
                <a:cs typeface="Lato" panose="020F0502020204030203"/>
                <a:sym typeface="Lato" panose="020F0502020204030203"/>
              </a:rPr>
              <a:t>oración</a:t>
            </a:r>
            <a:endParaRPr sz="6000" b="0" i="0" u="none" strike="noStrike" cap="none" dirty="0">
              <a:solidFill>
                <a:srgbClr val="009444"/>
              </a:solidFill>
              <a:latin typeface="Lato" panose="020F0502020204030203"/>
              <a:ea typeface="Lato" panose="020F0502020204030203"/>
              <a:cs typeface="Lato" panose="020F0502020204030203"/>
              <a:sym typeface="Lato" panose="020F0502020204030203"/>
            </a:endParaRPr>
          </a:p>
        </p:txBody>
      </p:sp>
      <p:cxnSp>
        <p:nvCxnSpPr>
          <p:cNvPr id="501" name="Google Shape;501;g2b5a1eaf5a7_0_417"/>
          <p:cNvCxnSpPr/>
          <p:nvPr/>
        </p:nvCxnSpPr>
        <p:spPr>
          <a:xfrm>
            <a:off x="2961150" y="1504753"/>
            <a:ext cx="6269700" cy="0"/>
          </a:xfrm>
          <a:prstGeom prst="straightConnector1">
            <a:avLst/>
          </a:prstGeom>
          <a:noFill/>
          <a:ln w="38100" cap="flat" cmpd="sng">
            <a:solidFill>
              <a:srgbClr val="7F7F7F"/>
            </a:solidFill>
            <a:prstDash val="solid"/>
            <a:miter lim="800000"/>
            <a:headEnd type="none" w="sm" len="sm"/>
            <a:tailEnd type="none" w="sm" len="sm"/>
          </a:ln>
        </p:spPr>
      </p:cxnSp>
      <p:sp>
        <p:nvSpPr>
          <p:cNvPr id="502" name="Google Shape;502;g2b5a1eaf5a7_0_417"/>
          <p:cNvSpPr/>
          <p:nvPr/>
        </p:nvSpPr>
        <p:spPr>
          <a:xfrm>
            <a:off x="-1" y="0"/>
            <a:ext cx="1643700" cy="6858000"/>
          </a:xfrm>
          <a:prstGeom prst="rect">
            <a:avLst/>
          </a:prstGeom>
          <a:solidFill>
            <a:srgbClr val="00944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panose="020B0604020202020204"/>
              <a:buNone/>
            </a:pPr>
            <a:endParaRPr sz="1800" b="0" i="0" u="none" strike="noStrike" cap="none">
              <a:solidFill>
                <a:schemeClr val="lt1"/>
              </a:solidFill>
              <a:latin typeface="Calibri" panose="020F0502020204030204"/>
              <a:ea typeface="Calibri" panose="020F0502020204030204"/>
              <a:cs typeface="Calibri" panose="020F0502020204030204"/>
              <a:sym typeface="Calibri" panose="020F0502020204030204"/>
            </a:endParaRPr>
          </a:p>
        </p:txBody>
      </p:sp>
      <p:sp>
        <p:nvSpPr>
          <p:cNvPr id="503" name="Google Shape;503;g2b5a1eaf5a7_0_417"/>
          <p:cNvSpPr txBox="1"/>
          <p:nvPr/>
        </p:nvSpPr>
        <p:spPr>
          <a:xfrm>
            <a:off x="1859280" y="2059190"/>
            <a:ext cx="10040243" cy="4508886"/>
          </a:xfrm>
          <a:prstGeom prst="rect">
            <a:avLst/>
          </a:prstGeom>
          <a:noFill/>
          <a:ln>
            <a:noFill/>
          </a:ln>
        </p:spPr>
        <p:txBody>
          <a:bodyPr spcFirstLastPara="1" wrap="square" lIns="91425" tIns="45700" rIns="91425" bIns="45700" anchor="t" anchorCtr="0">
            <a:spAutoFit/>
          </a:bodyPr>
          <a:lstStyle/>
          <a:p>
            <a:pPr marL="742950" marR="0" lvl="0" indent="-742950" algn="l" rtl="0">
              <a:lnSpc>
                <a:spcPct val="100000"/>
              </a:lnSpc>
              <a:spcBef>
                <a:spcPts val="600"/>
              </a:spcBef>
              <a:spcAft>
                <a:spcPts val="0"/>
              </a:spcAft>
              <a:buClr>
                <a:srgbClr val="000000"/>
              </a:buClr>
              <a:buSzPts val="3200"/>
              <a:buFont typeface="Arial" panose="020B0604020202020204"/>
              <a:buAutoNum type="arabicPeriod"/>
            </a:pPr>
            <a:r>
              <a:rPr lang="en-US" sz="3600" i="1" dirty="0" err="1">
                <a:solidFill>
                  <a:schemeClr val="dk1"/>
                </a:solidFill>
                <a:latin typeface="Lato" panose="020F0502020204030203"/>
                <a:ea typeface="Lato" panose="020F0502020204030203"/>
                <a:cs typeface="Lato" panose="020F0502020204030203"/>
                <a:sym typeface="Lato" panose="020F0502020204030203"/>
              </a:rPr>
              <a:t>Oró</a:t>
            </a:r>
            <a:r>
              <a:rPr lang="en-US" sz="3600" i="1" dirty="0">
                <a:solidFill>
                  <a:schemeClr val="dk1"/>
                </a:solidFill>
                <a:latin typeface="Lato" panose="020F0502020204030203"/>
                <a:ea typeface="Lato" panose="020F0502020204030203"/>
                <a:cs typeface="Lato" panose="020F0502020204030203"/>
                <a:sym typeface="Lato" panose="020F0502020204030203"/>
              </a:rPr>
              <a:t> </a:t>
            </a:r>
            <a:r>
              <a:rPr lang="en-US" sz="3600" i="1" dirty="0" err="1">
                <a:solidFill>
                  <a:schemeClr val="dk1"/>
                </a:solidFill>
                <a:latin typeface="Lato" panose="020F0502020204030203"/>
                <a:ea typeface="Lato" panose="020F0502020204030203"/>
                <a:cs typeface="Lato" panose="020F0502020204030203"/>
                <a:sym typeface="Lato" panose="020F0502020204030203"/>
              </a:rPr>
              <a:t>en</a:t>
            </a:r>
            <a:r>
              <a:rPr lang="en-US" sz="3600" i="1" dirty="0">
                <a:solidFill>
                  <a:schemeClr val="dk1"/>
                </a:solidFill>
                <a:latin typeface="Lato" panose="020F0502020204030203"/>
                <a:ea typeface="Lato" panose="020F0502020204030203"/>
                <a:cs typeface="Lato" panose="020F0502020204030203"/>
                <a:sym typeface="Lato" panose="020F0502020204030203"/>
              </a:rPr>
              <a:t> la </a:t>
            </a:r>
            <a:r>
              <a:rPr lang="en-US" sz="3600" i="1" dirty="0" err="1">
                <a:solidFill>
                  <a:schemeClr val="dk1"/>
                </a:solidFill>
                <a:latin typeface="Lato" panose="020F0502020204030203"/>
                <a:ea typeface="Lato" panose="020F0502020204030203"/>
                <a:cs typeface="Lato" panose="020F0502020204030203"/>
                <a:sym typeface="Lato" panose="020F0502020204030203"/>
              </a:rPr>
              <a:t>mañana</a:t>
            </a:r>
            <a:r>
              <a:rPr lang="en-US" sz="3600" i="1" dirty="0">
                <a:solidFill>
                  <a:schemeClr val="dk1"/>
                </a:solidFill>
                <a:latin typeface="Lato" panose="020F0502020204030203"/>
                <a:ea typeface="Lato" panose="020F0502020204030203"/>
                <a:cs typeface="Lato" panose="020F0502020204030203"/>
                <a:sym typeface="Lato" panose="020F0502020204030203"/>
              </a:rPr>
              <a:t>  (Marcos 1:35)</a:t>
            </a:r>
            <a:endParaRPr lang="en-US" sz="3600" i="1" dirty="0">
              <a:solidFill>
                <a:schemeClr val="dk1"/>
              </a:solidFill>
              <a:latin typeface="Lato" panose="020F0502020204030203"/>
              <a:ea typeface="Lato" panose="020F0502020204030203"/>
              <a:cs typeface="Lato" panose="020F0502020204030203"/>
              <a:sym typeface="Lato" panose="020F0502020204030203"/>
            </a:endParaRPr>
          </a:p>
          <a:p>
            <a:pPr marL="742950" marR="0" lvl="0" indent="-742950" algn="l" rtl="0">
              <a:lnSpc>
                <a:spcPct val="100000"/>
              </a:lnSpc>
              <a:spcBef>
                <a:spcPts val="600"/>
              </a:spcBef>
              <a:spcAft>
                <a:spcPts val="0"/>
              </a:spcAft>
              <a:buClr>
                <a:srgbClr val="000000"/>
              </a:buClr>
              <a:buSzPts val="3200"/>
              <a:buFont typeface="Arial" panose="020B0604020202020204"/>
              <a:buAutoNum type="arabicPeriod"/>
            </a:pPr>
            <a:r>
              <a:rPr lang="en-US" sz="3600" i="1" dirty="0" err="1">
                <a:solidFill>
                  <a:schemeClr val="dk1"/>
                </a:solidFill>
                <a:latin typeface="Lato" panose="020F0502020204030203"/>
                <a:ea typeface="Lato" panose="020F0502020204030203"/>
                <a:cs typeface="Lato" panose="020F0502020204030203"/>
                <a:sym typeface="Lato" panose="020F0502020204030203"/>
              </a:rPr>
              <a:t>Subió</a:t>
            </a:r>
            <a:r>
              <a:rPr lang="en-US" sz="3600" i="1" dirty="0">
                <a:solidFill>
                  <a:schemeClr val="dk1"/>
                </a:solidFill>
                <a:latin typeface="Lato" panose="020F0502020204030203"/>
                <a:ea typeface="Lato" panose="020F0502020204030203"/>
                <a:cs typeface="Lato" panose="020F0502020204030203"/>
                <a:sym typeface="Lato" panose="020F0502020204030203"/>
              </a:rPr>
              <a:t> al monte (Mateo 14:23)</a:t>
            </a:r>
            <a:endParaRPr lang="en-US" sz="3600" i="1" dirty="0">
              <a:solidFill>
                <a:schemeClr val="dk1"/>
              </a:solidFill>
              <a:latin typeface="Lato" panose="020F0502020204030203"/>
              <a:ea typeface="Lato" panose="020F0502020204030203"/>
              <a:cs typeface="Lato" panose="020F0502020204030203"/>
              <a:sym typeface="Lato" panose="020F0502020204030203"/>
            </a:endParaRPr>
          </a:p>
          <a:p>
            <a:pPr marL="742950" marR="0" lvl="0" indent="-742950" algn="l" rtl="0">
              <a:lnSpc>
                <a:spcPct val="100000"/>
              </a:lnSpc>
              <a:spcBef>
                <a:spcPts val="600"/>
              </a:spcBef>
              <a:spcAft>
                <a:spcPts val="0"/>
              </a:spcAft>
              <a:buClr>
                <a:srgbClr val="000000"/>
              </a:buClr>
              <a:buSzPts val="3200"/>
              <a:buFont typeface="Arial" panose="020B0604020202020204"/>
              <a:buAutoNum type="arabicPeriod"/>
            </a:pPr>
            <a:r>
              <a:rPr lang="en-US" sz="3600" i="1" dirty="0">
                <a:solidFill>
                  <a:schemeClr val="dk1"/>
                </a:solidFill>
                <a:latin typeface="Lato" panose="020F0502020204030203"/>
                <a:ea typeface="Lato" panose="020F0502020204030203"/>
                <a:cs typeface="Lato" panose="020F0502020204030203"/>
                <a:sym typeface="Lato" panose="020F0502020204030203"/>
              </a:rPr>
              <a:t>Se </a:t>
            </a:r>
            <a:r>
              <a:rPr lang="en-US" sz="3600" i="1" dirty="0" err="1">
                <a:solidFill>
                  <a:schemeClr val="dk1"/>
                </a:solidFill>
                <a:latin typeface="Lato" panose="020F0502020204030203"/>
                <a:ea typeface="Lato" panose="020F0502020204030203"/>
                <a:cs typeface="Lato" panose="020F0502020204030203"/>
                <a:sym typeface="Lato" panose="020F0502020204030203"/>
              </a:rPr>
              <a:t>retiraba</a:t>
            </a:r>
            <a:r>
              <a:rPr lang="en-US" sz="3600" i="1" dirty="0">
                <a:solidFill>
                  <a:schemeClr val="dk1"/>
                </a:solidFill>
                <a:latin typeface="Lato" panose="020F0502020204030203"/>
                <a:ea typeface="Lato" panose="020F0502020204030203"/>
                <a:cs typeface="Lato" panose="020F0502020204030203"/>
                <a:sym typeface="Lato" panose="020F0502020204030203"/>
              </a:rPr>
              <a:t> a </a:t>
            </a:r>
            <a:r>
              <a:rPr lang="en-US" sz="3600" i="1" dirty="0" err="1">
                <a:solidFill>
                  <a:schemeClr val="dk1"/>
                </a:solidFill>
                <a:latin typeface="Lato" panose="020F0502020204030203"/>
                <a:ea typeface="Lato" panose="020F0502020204030203"/>
                <a:cs typeface="Lato" panose="020F0502020204030203"/>
                <a:sym typeface="Lato" panose="020F0502020204030203"/>
              </a:rPr>
              <a:t>lugares</a:t>
            </a:r>
            <a:r>
              <a:rPr lang="en-US" sz="3600" i="1" dirty="0">
                <a:solidFill>
                  <a:schemeClr val="dk1"/>
                </a:solidFill>
                <a:latin typeface="Lato" panose="020F0502020204030203"/>
                <a:ea typeface="Lato" panose="020F0502020204030203"/>
                <a:cs typeface="Lato" panose="020F0502020204030203"/>
                <a:sym typeface="Lato" panose="020F0502020204030203"/>
              </a:rPr>
              <a:t> </a:t>
            </a:r>
            <a:r>
              <a:rPr lang="en-US" sz="3600" i="1" dirty="0" err="1">
                <a:solidFill>
                  <a:schemeClr val="dk1"/>
                </a:solidFill>
                <a:latin typeface="Lato" panose="020F0502020204030203"/>
                <a:ea typeface="Lato" panose="020F0502020204030203"/>
                <a:cs typeface="Lato" panose="020F0502020204030203"/>
                <a:sym typeface="Lato" panose="020F0502020204030203"/>
              </a:rPr>
              <a:t>apartados</a:t>
            </a:r>
            <a:r>
              <a:rPr lang="en-US" sz="3600" i="1" dirty="0">
                <a:solidFill>
                  <a:schemeClr val="dk1"/>
                </a:solidFill>
                <a:latin typeface="Lato" panose="020F0502020204030203"/>
                <a:ea typeface="Lato" panose="020F0502020204030203"/>
                <a:cs typeface="Lato" panose="020F0502020204030203"/>
                <a:sym typeface="Lato" panose="020F0502020204030203"/>
              </a:rPr>
              <a:t> (Lucas 5:15-16)</a:t>
            </a:r>
            <a:endParaRPr lang="en-US" sz="3600" i="1" dirty="0">
              <a:solidFill>
                <a:schemeClr val="dk1"/>
              </a:solidFill>
              <a:latin typeface="Lato" panose="020F0502020204030203"/>
              <a:ea typeface="Lato" panose="020F0502020204030203"/>
              <a:cs typeface="Lato" panose="020F0502020204030203"/>
              <a:sym typeface="Lato" panose="020F0502020204030203"/>
            </a:endParaRPr>
          </a:p>
          <a:p>
            <a:pPr marL="742950" marR="0" lvl="0" indent="-742950" algn="l" rtl="0">
              <a:lnSpc>
                <a:spcPct val="100000"/>
              </a:lnSpc>
              <a:spcBef>
                <a:spcPts val="600"/>
              </a:spcBef>
              <a:spcAft>
                <a:spcPts val="0"/>
              </a:spcAft>
              <a:buClr>
                <a:srgbClr val="000000"/>
              </a:buClr>
              <a:buSzPts val="3200"/>
              <a:buFont typeface="Arial" panose="020B0604020202020204"/>
              <a:buAutoNum type="arabicPeriod"/>
            </a:pPr>
            <a:r>
              <a:rPr lang="en-US" sz="3600" i="1" dirty="0" err="1">
                <a:solidFill>
                  <a:schemeClr val="dk1"/>
                </a:solidFill>
                <a:latin typeface="Lato" panose="020F0502020204030203"/>
                <a:ea typeface="Lato" panose="020F0502020204030203"/>
                <a:cs typeface="Lato" panose="020F0502020204030203"/>
                <a:sym typeface="Lato" panose="020F0502020204030203"/>
              </a:rPr>
              <a:t>Oró</a:t>
            </a:r>
            <a:r>
              <a:rPr lang="en-US" sz="3600" i="1" dirty="0">
                <a:solidFill>
                  <a:schemeClr val="dk1"/>
                </a:solidFill>
                <a:latin typeface="Lato" panose="020F0502020204030203"/>
                <a:ea typeface="Lato" panose="020F0502020204030203"/>
                <a:cs typeface="Lato" panose="020F0502020204030203"/>
                <a:sym typeface="Lato" panose="020F0502020204030203"/>
              </a:rPr>
              <a:t> antes de </a:t>
            </a:r>
            <a:r>
              <a:rPr lang="en-US" sz="3600" i="1" dirty="0" err="1">
                <a:solidFill>
                  <a:schemeClr val="dk1"/>
                </a:solidFill>
                <a:latin typeface="Lato" panose="020F0502020204030203"/>
                <a:ea typeface="Lato" panose="020F0502020204030203"/>
                <a:cs typeface="Lato" panose="020F0502020204030203"/>
                <a:sym typeface="Lato" panose="020F0502020204030203"/>
              </a:rPr>
              <a:t>elegir</a:t>
            </a:r>
            <a:r>
              <a:rPr lang="en-US" sz="3600" i="1" dirty="0">
                <a:solidFill>
                  <a:schemeClr val="dk1"/>
                </a:solidFill>
                <a:latin typeface="Lato" panose="020F0502020204030203"/>
                <a:ea typeface="Lato" panose="020F0502020204030203"/>
                <a:cs typeface="Lato" panose="020F0502020204030203"/>
                <a:sym typeface="Lato" panose="020F0502020204030203"/>
              </a:rPr>
              <a:t> </a:t>
            </a:r>
            <a:r>
              <a:rPr lang="en-US" sz="3600" i="1" dirty="0" err="1">
                <a:solidFill>
                  <a:schemeClr val="dk1"/>
                </a:solidFill>
                <a:latin typeface="Lato" panose="020F0502020204030203"/>
                <a:ea typeface="Lato" panose="020F0502020204030203"/>
                <a:cs typeface="Lato" panose="020F0502020204030203"/>
                <a:sym typeface="Lato" panose="020F0502020204030203"/>
              </a:rPr>
              <a:t>los</a:t>
            </a:r>
            <a:r>
              <a:rPr lang="en-US" sz="3600" i="1" dirty="0">
                <a:solidFill>
                  <a:schemeClr val="dk1"/>
                </a:solidFill>
                <a:latin typeface="Lato" panose="020F0502020204030203"/>
                <a:ea typeface="Lato" panose="020F0502020204030203"/>
                <a:cs typeface="Lato" panose="020F0502020204030203"/>
                <a:sym typeface="Lato" panose="020F0502020204030203"/>
              </a:rPr>
              <a:t> </a:t>
            </a:r>
            <a:r>
              <a:rPr lang="en-US" sz="3600" i="1" dirty="0" err="1">
                <a:solidFill>
                  <a:schemeClr val="dk1"/>
                </a:solidFill>
                <a:latin typeface="Lato" panose="020F0502020204030203"/>
                <a:ea typeface="Lato" panose="020F0502020204030203"/>
                <a:cs typeface="Lato" panose="020F0502020204030203"/>
                <a:sym typeface="Lato" panose="020F0502020204030203"/>
              </a:rPr>
              <a:t>discípulos</a:t>
            </a:r>
            <a:r>
              <a:rPr lang="en-US" sz="3600" i="1" dirty="0">
                <a:solidFill>
                  <a:schemeClr val="dk1"/>
                </a:solidFill>
                <a:latin typeface="Lato" panose="020F0502020204030203"/>
                <a:ea typeface="Lato" panose="020F0502020204030203"/>
                <a:cs typeface="Lato" panose="020F0502020204030203"/>
                <a:sym typeface="Lato" panose="020F0502020204030203"/>
              </a:rPr>
              <a:t> (Lucas 6:12)</a:t>
            </a:r>
            <a:endParaRPr lang="en-US" sz="3600" i="1" dirty="0">
              <a:solidFill>
                <a:schemeClr val="dk1"/>
              </a:solidFill>
              <a:latin typeface="Lato" panose="020F0502020204030203"/>
              <a:ea typeface="Lato" panose="020F0502020204030203"/>
              <a:cs typeface="Lato" panose="020F0502020204030203"/>
              <a:sym typeface="Lato" panose="020F0502020204030203"/>
            </a:endParaRPr>
          </a:p>
          <a:p>
            <a:pPr marL="742950" marR="0" lvl="0" indent="-742950" algn="l" rtl="0">
              <a:lnSpc>
                <a:spcPct val="100000"/>
              </a:lnSpc>
              <a:spcBef>
                <a:spcPts val="600"/>
              </a:spcBef>
              <a:spcAft>
                <a:spcPts val="0"/>
              </a:spcAft>
              <a:buClr>
                <a:srgbClr val="000000"/>
              </a:buClr>
              <a:buSzPts val="3200"/>
              <a:buFont typeface="Arial" panose="020B0604020202020204"/>
              <a:buAutoNum type="arabicPeriod"/>
            </a:pPr>
            <a:r>
              <a:rPr lang="en-US" sz="3600" i="1" dirty="0" err="1">
                <a:solidFill>
                  <a:schemeClr val="dk1"/>
                </a:solidFill>
                <a:latin typeface="Lato" panose="020F0502020204030203"/>
                <a:ea typeface="Lato" panose="020F0502020204030203"/>
                <a:cs typeface="Lato" panose="020F0502020204030203"/>
                <a:sym typeface="Lato" panose="020F0502020204030203"/>
              </a:rPr>
              <a:t>Oró</a:t>
            </a:r>
            <a:r>
              <a:rPr lang="en-US" sz="3600" i="1" dirty="0">
                <a:solidFill>
                  <a:schemeClr val="dk1"/>
                </a:solidFill>
                <a:latin typeface="Lato" panose="020F0502020204030203"/>
                <a:ea typeface="Lato" panose="020F0502020204030203"/>
                <a:cs typeface="Lato" panose="020F0502020204030203"/>
                <a:sym typeface="Lato" panose="020F0502020204030203"/>
              </a:rPr>
              <a:t> </a:t>
            </a:r>
            <a:r>
              <a:rPr lang="en-US" sz="3600" i="1" dirty="0" err="1">
                <a:solidFill>
                  <a:schemeClr val="dk1"/>
                </a:solidFill>
                <a:latin typeface="Lato" panose="020F0502020204030203"/>
                <a:ea typeface="Lato" panose="020F0502020204030203"/>
                <a:cs typeface="Lato" panose="020F0502020204030203"/>
                <a:sym typeface="Lato" panose="020F0502020204030203"/>
              </a:rPr>
              <a:t>en</a:t>
            </a:r>
            <a:r>
              <a:rPr lang="en-US" sz="3600" i="1" dirty="0">
                <a:solidFill>
                  <a:schemeClr val="dk1"/>
                </a:solidFill>
                <a:latin typeface="Lato" panose="020F0502020204030203"/>
                <a:ea typeface="Lato" panose="020F0502020204030203"/>
                <a:cs typeface="Lato" panose="020F0502020204030203"/>
                <a:sym typeface="Lato" panose="020F0502020204030203"/>
              </a:rPr>
              <a:t> </a:t>
            </a:r>
            <a:r>
              <a:rPr lang="en-US" sz="3600" i="1" dirty="0" err="1">
                <a:solidFill>
                  <a:schemeClr val="dk1"/>
                </a:solidFill>
                <a:latin typeface="Lato" panose="020F0502020204030203"/>
                <a:ea typeface="Lato" panose="020F0502020204030203"/>
                <a:cs typeface="Lato" panose="020F0502020204030203"/>
                <a:sym typeface="Lato" panose="020F0502020204030203"/>
              </a:rPr>
              <a:t>Getsemaní</a:t>
            </a:r>
            <a:r>
              <a:rPr lang="en-US" sz="3600" i="1" dirty="0">
                <a:solidFill>
                  <a:schemeClr val="dk1"/>
                </a:solidFill>
                <a:latin typeface="Lato" panose="020F0502020204030203"/>
                <a:ea typeface="Lato" panose="020F0502020204030203"/>
                <a:cs typeface="Lato" panose="020F0502020204030203"/>
                <a:sym typeface="Lato" panose="020F0502020204030203"/>
              </a:rPr>
              <a:t> (Lucas 22:39-46)</a:t>
            </a:r>
            <a:endParaRPr lang="en-US" sz="3600" i="1" dirty="0">
              <a:solidFill>
                <a:schemeClr val="dk1"/>
              </a:solidFill>
              <a:latin typeface="Lato" panose="020F0502020204030203"/>
              <a:ea typeface="Lato" panose="020F0502020204030203"/>
              <a:cs typeface="Lato" panose="020F0502020204030203"/>
              <a:sym typeface="Lato" panose="020F0502020204030203"/>
            </a:endParaRPr>
          </a:p>
          <a:p>
            <a:pPr marL="742950" marR="0" lvl="0" indent="-742950" algn="l" rtl="0">
              <a:lnSpc>
                <a:spcPct val="100000"/>
              </a:lnSpc>
              <a:spcBef>
                <a:spcPts val="600"/>
              </a:spcBef>
              <a:spcAft>
                <a:spcPts val="0"/>
              </a:spcAft>
              <a:buClr>
                <a:srgbClr val="000000"/>
              </a:buClr>
              <a:buSzPts val="3200"/>
              <a:buFont typeface="Arial" panose="020B0604020202020204"/>
              <a:buAutoNum type="arabicPeriod"/>
            </a:pPr>
            <a:r>
              <a:rPr lang="en-US" sz="3600" i="1" dirty="0" err="1">
                <a:solidFill>
                  <a:schemeClr val="dk1"/>
                </a:solidFill>
                <a:latin typeface="Lato" panose="020F0502020204030203"/>
                <a:ea typeface="Lato" panose="020F0502020204030203"/>
                <a:cs typeface="Lato" panose="020F0502020204030203"/>
                <a:sym typeface="Lato" panose="020F0502020204030203"/>
              </a:rPr>
              <a:t>Oró</a:t>
            </a:r>
            <a:r>
              <a:rPr lang="en-US" sz="3600" i="1" dirty="0">
                <a:solidFill>
                  <a:schemeClr val="dk1"/>
                </a:solidFill>
                <a:latin typeface="Lato" panose="020F0502020204030203"/>
                <a:ea typeface="Lato" panose="020F0502020204030203"/>
                <a:cs typeface="Lato" panose="020F0502020204030203"/>
                <a:sym typeface="Lato" panose="020F0502020204030203"/>
              </a:rPr>
              <a:t> </a:t>
            </a:r>
            <a:r>
              <a:rPr lang="en-US" sz="3600" i="1" dirty="0" err="1">
                <a:solidFill>
                  <a:schemeClr val="dk1"/>
                </a:solidFill>
                <a:latin typeface="Lato" panose="020F0502020204030203"/>
                <a:ea typeface="Lato" panose="020F0502020204030203"/>
                <a:cs typeface="Lato" panose="020F0502020204030203"/>
                <a:sym typeface="Lato" panose="020F0502020204030203"/>
              </a:rPr>
              <a:t>por</a:t>
            </a:r>
            <a:r>
              <a:rPr lang="en-US" sz="3600" i="1" dirty="0">
                <a:solidFill>
                  <a:schemeClr val="dk1"/>
                </a:solidFill>
                <a:latin typeface="Lato" panose="020F0502020204030203"/>
                <a:ea typeface="Lato" panose="020F0502020204030203"/>
                <a:cs typeface="Lato" panose="020F0502020204030203"/>
                <a:sym typeface="Lato" panose="020F0502020204030203"/>
              </a:rPr>
              <a:t> sus </a:t>
            </a:r>
            <a:r>
              <a:rPr lang="en-US" sz="3600" i="1" dirty="0" err="1">
                <a:solidFill>
                  <a:schemeClr val="dk1"/>
                </a:solidFill>
                <a:latin typeface="Lato" panose="020F0502020204030203"/>
                <a:ea typeface="Lato" panose="020F0502020204030203"/>
                <a:cs typeface="Lato" panose="020F0502020204030203"/>
                <a:sym typeface="Lato" panose="020F0502020204030203"/>
              </a:rPr>
              <a:t>enemigos</a:t>
            </a:r>
            <a:r>
              <a:rPr lang="en-US" sz="3600" i="1" dirty="0">
                <a:solidFill>
                  <a:schemeClr val="dk1"/>
                </a:solidFill>
                <a:latin typeface="Lato" panose="020F0502020204030203"/>
                <a:ea typeface="Lato" panose="020F0502020204030203"/>
                <a:cs typeface="Lato" panose="020F0502020204030203"/>
                <a:sym typeface="Lato" panose="020F0502020204030203"/>
              </a:rPr>
              <a:t> (Lucas 23:34) </a:t>
            </a:r>
            <a:endParaRPr lang="en-US" sz="3600" i="1" dirty="0">
              <a:solidFill>
                <a:schemeClr val="dk1"/>
              </a:solidFill>
              <a:latin typeface="Lato" panose="020F0502020204030203"/>
              <a:ea typeface="Lato" panose="020F0502020204030203"/>
              <a:cs typeface="Lato" panose="020F0502020204030203"/>
              <a:sym typeface="Lato" panose="020F0502020204030203"/>
            </a:endParaRPr>
          </a:p>
          <a:p>
            <a:pPr marL="742950" marR="0" lvl="0" indent="-742950" algn="l" rtl="0">
              <a:lnSpc>
                <a:spcPct val="100000"/>
              </a:lnSpc>
              <a:spcBef>
                <a:spcPts val="600"/>
              </a:spcBef>
              <a:spcAft>
                <a:spcPts val="0"/>
              </a:spcAft>
              <a:buClr>
                <a:srgbClr val="000000"/>
              </a:buClr>
              <a:buSzPts val="3200"/>
              <a:buFont typeface="Arial" panose="020B0604020202020204"/>
              <a:buAutoNum type="arabicPeriod"/>
            </a:pPr>
            <a:endParaRPr lang="en-US" sz="3600" i="1" dirty="0">
              <a:solidFill>
                <a:schemeClr val="dk1"/>
              </a:solidFill>
              <a:latin typeface="Lato" panose="020F0502020204030203"/>
              <a:ea typeface="Lato" panose="020F0502020204030203"/>
              <a:cs typeface="Lato" panose="020F0502020204030203"/>
              <a:sym typeface="Lato" panose="020F0502020204030203"/>
            </a:endParaRPr>
          </a:p>
        </p:txBody>
      </p:sp>
      <p:pic>
        <p:nvPicPr>
          <p:cNvPr id="505" name="Google Shape;505;g2b5a1eaf5a7_0_417" descr="A green bird with leaves&#10;&#10;Description automatically generated"/>
          <p:cNvPicPr preferRelativeResize="0"/>
          <p:nvPr/>
        </p:nvPicPr>
        <p:blipFill rotWithShape="1">
          <a:blip r:embed="rId1"/>
          <a:srcRect/>
          <a:stretch>
            <a:fillRect/>
          </a:stretch>
        </p:blipFill>
        <p:spPr>
          <a:xfrm>
            <a:off x="10500489" y="289924"/>
            <a:ext cx="1399034" cy="1170434"/>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168" name="Google Shape;168;g2bbbfad2734_0_30"/>
          <p:cNvSpPr/>
          <p:nvPr/>
        </p:nvSpPr>
        <p:spPr>
          <a:xfrm>
            <a:off x="-1" y="0"/>
            <a:ext cx="1643700" cy="6858000"/>
          </a:xfrm>
          <a:prstGeom prst="rect">
            <a:avLst/>
          </a:prstGeom>
          <a:solidFill>
            <a:srgbClr val="00944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panose="020B0604020202020204"/>
              <a:buNone/>
            </a:pPr>
            <a:endParaRPr sz="1800" b="0" i="0" u="none" strike="noStrike" cap="none">
              <a:solidFill>
                <a:schemeClr val="lt1"/>
              </a:solidFill>
              <a:latin typeface="Calibri" panose="020F0502020204030204"/>
              <a:ea typeface="Calibri" panose="020F0502020204030204"/>
              <a:cs typeface="Calibri" panose="020F0502020204030204"/>
              <a:sym typeface="Calibri" panose="020F0502020204030204"/>
            </a:endParaRPr>
          </a:p>
        </p:txBody>
      </p:sp>
      <p:pic>
        <p:nvPicPr>
          <p:cNvPr id="169" name="Google Shape;169;g2bbbfad2734_0_30"/>
          <p:cNvPicPr preferRelativeResize="0"/>
          <p:nvPr/>
        </p:nvPicPr>
        <p:blipFill rotWithShape="1">
          <a:blip r:embed="rId1"/>
          <a:srcRect/>
          <a:stretch>
            <a:fillRect/>
          </a:stretch>
        </p:blipFill>
        <p:spPr>
          <a:xfrm>
            <a:off x="80900" y="1819782"/>
            <a:ext cx="3125597" cy="3218436"/>
          </a:xfrm>
          <a:prstGeom prst="rect">
            <a:avLst/>
          </a:prstGeom>
          <a:noFill/>
          <a:ln>
            <a:noFill/>
          </a:ln>
          <a:effectLst>
            <a:outerShdw blurRad="50800" dist="38100" dir="2700000" algn="tl" rotWithShape="0">
              <a:srgbClr val="000000">
                <a:alpha val="40000"/>
              </a:srgbClr>
            </a:outerShdw>
          </a:effectLst>
        </p:spPr>
      </p:pic>
      <p:sp>
        <p:nvSpPr>
          <p:cNvPr id="170" name="Google Shape;170;g2bbbfad2734_0_30"/>
          <p:cNvSpPr txBox="1"/>
          <p:nvPr/>
        </p:nvSpPr>
        <p:spPr>
          <a:xfrm>
            <a:off x="3206497" y="2767300"/>
            <a:ext cx="7706400" cy="1323399"/>
          </a:xfrm>
          <a:prstGeom prst="rect">
            <a:avLst/>
          </a:prstGeom>
          <a:noFill/>
          <a:ln>
            <a:noFill/>
          </a:ln>
        </p:spPr>
        <p:txBody>
          <a:bodyPr spcFirstLastPara="1" wrap="square" lIns="91425" tIns="45700" rIns="91425" bIns="45700" anchor="t" anchorCtr="0">
            <a:spAutoFit/>
          </a:bodyPr>
          <a:lstStyle/>
          <a:p>
            <a:pPr marL="0" lvl="0" indent="0" algn="l" rtl="0">
              <a:spcBef>
                <a:spcPts val="0"/>
              </a:spcBef>
              <a:spcAft>
                <a:spcPts val="0"/>
              </a:spcAft>
              <a:buClr>
                <a:schemeClr val="dk1"/>
              </a:buClr>
              <a:buSzPts val="1100"/>
              <a:buFont typeface="Arial" panose="020B0604020202020204"/>
              <a:buNone/>
            </a:pPr>
            <a:r>
              <a:rPr lang="en-US" sz="4000" b="1" dirty="0" err="1">
                <a:solidFill>
                  <a:schemeClr val="dk1"/>
                </a:solidFill>
                <a:latin typeface="Lato" panose="020F0502020204030203"/>
                <a:ea typeface="Lato" panose="020F0502020204030203"/>
                <a:cs typeface="Lato" panose="020F0502020204030203"/>
                <a:sym typeface="Lato" panose="020F0502020204030203"/>
              </a:rPr>
              <a:t>Según</a:t>
            </a:r>
            <a:r>
              <a:rPr lang="en-US" sz="4000" b="1" dirty="0">
                <a:solidFill>
                  <a:schemeClr val="dk1"/>
                </a:solidFill>
                <a:latin typeface="Lato" panose="020F0502020204030203"/>
                <a:ea typeface="Lato" panose="020F0502020204030203"/>
                <a:cs typeface="Lato" panose="020F0502020204030203"/>
                <a:sym typeface="Lato" panose="020F0502020204030203"/>
              </a:rPr>
              <a:t> las </a:t>
            </a:r>
            <a:r>
              <a:rPr lang="en-US" sz="4000" b="1" dirty="0" err="1">
                <a:solidFill>
                  <a:schemeClr val="dk1"/>
                </a:solidFill>
                <a:latin typeface="Lato" panose="020F0502020204030203"/>
                <a:ea typeface="Lato" panose="020F0502020204030203"/>
                <a:cs typeface="Lato" panose="020F0502020204030203"/>
                <a:sym typeface="Lato" panose="020F0502020204030203"/>
              </a:rPr>
              <a:t>Escrituras</a:t>
            </a:r>
            <a:r>
              <a:rPr lang="en-US" sz="4000" b="1" dirty="0">
                <a:solidFill>
                  <a:schemeClr val="dk1"/>
                </a:solidFill>
                <a:latin typeface="Lato" panose="020F0502020204030203"/>
                <a:ea typeface="Lato" panose="020F0502020204030203"/>
                <a:cs typeface="Lato" panose="020F0502020204030203"/>
                <a:sym typeface="Lato" panose="020F0502020204030203"/>
              </a:rPr>
              <a:t> ¿</a:t>
            </a:r>
            <a:r>
              <a:rPr lang="en-US" sz="4000" b="1" dirty="0" err="1">
                <a:solidFill>
                  <a:schemeClr val="dk1"/>
                </a:solidFill>
                <a:latin typeface="Lato" panose="020F0502020204030203"/>
                <a:ea typeface="Lato" panose="020F0502020204030203"/>
                <a:cs typeface="Lato" panose="020F0502020204030203"/>
                <a:sym typeface="Lato" panose="020F0502020204030203"/>
              </a:rPr>
              <a:t>qué</a:t>
            </a:r>
            <a:r>
              <a:rPr lang="en-US" sz="4000" b="1" dirty="0">
                <a:solidFill>
                  <a:schemeClr val="dk1"/>
                </a:solidFill>
                <a:latin typeface="Lato" panose="020F0502020204030203"/>
                <a:ea typeface="Lato" panose="020F0502020204030203"/>
                <a:cs typeface="Lato" panose="020F0502020204030203"/>
                <a:sym typeface="Lato" panose="020F0502020204030203"/>
              </a:rPr>
              <a:t> es la </a:t>
            </a:r>
            <a:r>
              <a:rPr lang="en-US" sz="4000" b="1" dirty="0" err="1">
                <a:solidFill>
                  <a:schemeClr val="dk1"/>
                </a:solidFill>
                <a:latin typeface="Lato" panose="020F0502020204030203"/>
                <a:ea typeface="Lato" panose="020F0502020204030203"/>
                <a:cs typeface="Lato" panose="020F0502020204030203"/>
                <a:sym typeface="Lato" panose="020F0502020204030203"/>
              </a:rPr>
              <a:t>oración</a:t>
            </a:r>
            <a:r>
              <a:rPr lang="en-US" sz="4000" b="1" dirty="0">
                <a:solidFill>
                  <a:schemeClr val="dk1"/>
                </a:solidFill>
                <a:latin typeface="Lato" panose="020F0502020204030203"/>
                <a:ea typeface="Lato" panose="020F0502020204030203"/>
                <a:cs typeface="Lato" panose="020F0502020204030203"/>
                <a:sym typeface="Lato" panose="020F0502020204030203"/>
              </a:rPr>
              <a:t>? </a:t>
            </a:r>
            <a:endParaRPr sz="4000" dirty="0">
              <a:solidFill>
                <a:schemeClr val="dk1"/>
              </a:solidFill>
              <a:latin typeface="Lato" panose="020F0502020204030203"/>
              <a:ea typeface="Lato" panose="020F0502020204030203"/>
              <a:cs typeface="Lato" panose="020F0502020204030203"/>
              <a:sym typeface="Lato" panose="020F0502020204030203"/>
            </a:endParaRPr>
          </a:p>
        </p:txBody>
      </p:sp>
      <p:pic>
        <p:nvPicPr>
          <p:cNvPr id="171" name="Google Shape;171;g2bbbfad2734_0_30" descr="A green bird with leaves&#10;&#10;Description automatically generated"/>
          <p:cNvPicPr preferRelativeResize="0"/>
          <p:nvPr/>
        </p:nvPicPr>
        <p:blipFill rotWithShape="1">
          <a:blip r:embed="rId2"/>
          <a:srcRect/>
          <a:stretch>
            <a:fillRect/>
          </a:stretch>
        </p:blipFill>
        <p:spPr>
          <a:xfrm>
            <a:off x="10500489" y="289924"/>
            <a:ext cx="1399034" cy="1170434"/>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99"/>
        <p:cNvGrpSpPr/>
        <p:nvPr/>
      </p:nvGrpSpPr>
      <p:grpSpPr>
        <a:xfrm>
          <a:off x="0" y="0"/>
          <a:ext cx="0" cy="0"/>
          <a:chOff x="0" y="0"/>
          <a:chExt cx="0" cy="0"/>
        </a:xfrm>
      </p:grpSpPr>
      <p:sp>
        <p:nvSpPr>
          <p:cNvPr id="500" name="Google Shape;500;g2b5a1eaf5a7_0_417"/>
          <p:cNvSpPr txBox="1"/>
          <p:nvPr/>
        </p:nvSpPr>
        <p:spPr>
          <a:xfrm>
            <a:off x="2120345" y="528948"/>
            <a:ext cx="8380144" cy="84019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860"/>
              <a:buFont typeface="Arial" panose="020B0604020202020204"/>
              <a:buNone/>
            </a:pPr>
            <a:r>
              <a:rPr lang="en-US" sz="4860" b="0" i="0" u="none" strike="noStrike" cap="none" dirty="0">
                <a:solidFill>
                  <a:srgbClr val="009444"/>
                </a:solidFill>
                <a:latin typeface="Lato" panose="020F0502020204030203"/>
                <a:ea typeface="Lato" panose="020F0502020204030203"/>
                <a:cs typeface="Lato" panose="020F0502020204030203"/>
                <a:sym typeface="Lato" panose="020F0502020204030203"/>
              </a:rPr>
              <a:t>¿</a:t>
            </a:r>
            <a:r>
              <a:rPr lang="en-US" sz="4860" b="0" i="0" u="none" strike="noStrike" cap="none" dirty="0" err="1">
                <a:solidFill>
                  <a:srgbClr val="009444"/>
                </a:solidFill>
                <a:latin typeface="Lato" panose="020F0502020204030203"/>
                <a:ea typeface="Lato" panose="020F0502020204030203"/>
                <a:cs typeface="Lato" panose="020F0502020204030203"/>
                <a:sym typeface="Lato" panose="020F0502020204030203"/>
              </a:rPr>
              <a:t>Qué</a:t>
            </a:r>
            <a:r>
              <a:rPr lang="en-US" sz="4860" b="0" i="0" u="none" strike="noStrike" cap="none" dirty="0">
                <a:solidFill>
                  <a:srgbClr val="009444"/>
                </a:solidFill>
                <a:latin typeface="Lato" panose="020F0502020204030203"/>
                <a:ea typeface="Lato" panose="020F0502020204030203"/>
                <a:cs typeface="Lato" panose="020F0502020204030203"/>
                <a:sym typeface="Lato" panose="020F0502020204030203"/>
              </a:rPr>
              <a:t> es la </a:t>
            </a:r>
            <a:r>
              <a:rPr lang="en-US" sz="4860" b="0" i="0" u="none" strike="noStrike" cap="none" dirty="0" err="1">
                <a:solidFill>
                  <a:srgbClr val="009444"/>
                </a:solidFill>
                <a:latin typeface="Lato" panose="020F0502020204030203"/>
                <a:ea typeface="Lato" panose="020F0502020204030203"/>
                <a:cs typeface="Lato" panose="020F0502020204030203"/>
                <a:sym typeface="Lato" panose="020F0502020204030203"/>
              </a:rPr>
              <a:t>oración</a:t>
            </a:r>
            <a:r>
              <a:rPr lang="en-US" sz="4860" b="0" i="0" u="none" strike="noStrike" cap="none" dirty="0">
                <a:solidFill>
                  <a:srgbClr val="009444"/>
                </a:solidFill>
                <a:latin typeface="Lato" panose="020F0502020204030203"/>
                <a:ea typeface="Lato" panose="020F0502020204030203"/>
                <a:cs typeface="Lato" panose="020F0502020204030203"/>
                <a:sym typeface="Lato" panose="020F0502020204030203"/>
              </a:rPr>
              <a:t>? </a:t>
            </a:r>
            <a:endParaRPr sz="6000" b="0" i="0" u="none" strike="noStrike" cap="none" dirty="0">
              <a:solidFill>
                <a:srgbClr val="009444"/>
              </a:solidFill>
              <a:latin typeface="Lato" panose="020F0502020204030203"/>
              <a:ea typeface="Lato" panose="020F0502020204030203"/>
              <a:cs typeface="Lato" panose="020F0502020204030203"/>
              <a:sym typeface="Lato" panose="020F0502020204030203"/>
            </a:endParaRPr>
          </a:p>
        </p:txBody>
      </p:sp>
      <p:cxnSp>
        <p:nvCxnSpPr>
          <p:cNvPr id="501" name="Google Shape;501;g2b5a1eaf5a7_0_417"/>
          <p:cNvCxnSpPr/>
          <p:nvPr/>
        </p:nvCxnSpPr>
        <p:spPr>
          <a:xfrm>
            <a:off x="2961150" y="1504753"/>
            <a:ext cx="6269700" cy="0"/>
          </a:xfrm>
          <a:prstGeom prst="straightConnector1">
            <a:avLst/>
          </a:prstGeom>
          <a:noFill/>
          <a:ln w="38100" cap="flat" cmpd="sng">
            <a:solidFill>
              <a:srgbClr val="7F7F7F"/>
            </a:solidFill>
            <a:prstDash val="solid"/>
            <a:miter lim="800000"/>
            <a:headEnd type="none" w="sm" len="sm"/>
            <a:tailEnd type="none" w="sm" len="sm"/>
          </a:ln>
        </p:spPr>
      </p:cxnSp>
      <p:sp>
        <p:nvSpPr>
          <p:cNvPr id="502" name="Google Shape;502;g2b5a1eaf5a7_0_417"/>
          <p:cNvSpPr/>
          <p:nvPr/>
        </p:nvSpPr>
        <p:spPr>
          <a:xfrm>
            <a:off x="-1" y="0"/>
            <a:ext cx="1643700" cy="6858000"/>
          </a:xfrm>
          <a:prstGeom prst="rect">
            <a:avLst/>
          </a:prstGeom>
          <a:solidFill>
            <a:srgbClr val="00944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panose="020B0604020202020204"/>
              <a:buNone/>
            </a:pPr>
            <a:endParaRPr sz="1800" b="0" i="0" u="none" strike="noStrike" cap="none">
              <a:solidFill>
                <a:schemeClr val="lt1"/>
              </a:solidFill>
              <a:latin typeface="Calibri" panose="020F0502020204030204"/>
              <a:ea typeface="Calibri" panose="020F0502020204030204"/>
              <a:cs typeface="Calibri" panose="020F0502020204030204"/>
              <a:sym typeface="Calibri" panose="020F0502020204030204"/>
            </a:endParaRPr>
          </a:p>
        </p:txBody>
      </p:sp>
      <p:sp>
        <p:nvSpPr>
          <p:cNvPr id="503" name="Google Shape;503;g2b5a1eaf5a7_0_417"/>
          <p:cNvSpPr txBox="1"/>
          <p:nvPr/>
        </p:nvSpPr>
        <p:spPr>
          <a:xfrm>
            <a:off x="1859280" y="2059190"/>
            <a:ext cx="10040243" cy="3877944"/>
          </a:xfrm>
          <a:prstGeom prst="rect">
            <a:avLst/>
          </a:prstGeom>
          <a:noFill/>
          <a:ln>
            <a:noFill/>
          </a:ln>
        </p:spPr>
        <p:txBody>
          <a:bodyPr spcFirstLastPara="1" wrap="square" lIns="91425" tIns="45700" rIns="91425" bIns="45700" anchor="t" anchorCtr="0">
            <a:spAutoFit/>
          </a:bodyPr>
          <a:lstStyle/>
          <a:p>
            <a:pPr marR="0" lvl="0" algn="l" rtl="0">
              <a:lnSpc>
                <a:spcPct val="100000"/>
              </a:lnSpc>
              <a:spcBef>
                <a:spcPts val="600"/>
              </a:spcBef>
              <a:spcAft>
                <a:spcPts val="0"/>
              </a:spcAft>
              <a:buClr>
                <a:srgbClr val="000000"/>
              </a:buClr>
              <a:buSzPts val="3200"/>
            </a:pPr>
            <a:r>
              <a:rPr lang="en-US" sz="3600" b="1" i="1" dirty="0">
                <a:solidFill>
                  <a:schemeClr val="dk1"/>
                </a:solidFill>
                <a:latin typeface="Lato" panose="020F0502020204030203"/>
                <a:ea typeface="Lato" panose="020F0502020204030203"/>
                <a:cs typeface="Lato" panose="020F0502020204030203"/>
                <a:sym typeface="Lato" panose="020F0502020204030203"/>
              </a:rPr>
              <a:t>La communion del </a:t>
            </a:r>
            <a:r>
              <a:rPr lang="en-US" sz="3600" b="1" i="1" dirty="0" err="1">
                <a:solidFill>
                  <a:schemeClr val="dk1"/>
                </a:solidFill>
                <a:latin typeface="Lato" panose="020F0502020204030203"/>
                <a:ea typeface="Lato" panose="020F0502020204030203"/>
                <a:cs typeface="Lato" panose="020F0502020204030203"/>
                <a:sym typeface="Lato" panose="020F0502020204030203"/>
              </a:rPr>
              <a:t>corazón</a:t>
            </a:r>
            <a:r>
              <a:rPr lang="en-US" sz="3600" b="1" i="1" dirty="0">
                <a:solidFill>
                  <a:schemeClr val="dk1"/>
                </a:solidFill>
                <a:latin typeface="Lato" panose="020F0502020204030203"/>
                <a:ea typeface="Lato" panose="020F0502020204030203"/>
                <a:cs typeface="Lato" panose="020F0502020204030203"/>
                <a:sym typeface="Lato" panose="020F0502020204030203"/>
              </a:rPr>
              <a:t> del </a:t>
            </a:r>
            <a:r>
              <a:rPr lang="en-US" sz="3600" b="1" i="1" dirty="0" err="1">
                <a:solidFill>
                  <a:schemeClr val="dk1"/>
                </a:solidFill>
                <a:latin typeface="Lato" panose="020F0502020204030203"/>
                <a:ea typeface="Lato" panose="020F0502020204030203"/>
                <a:cs typeface="Lato" panose="020F0502020204030203"/>
                <a:sym typeface="Lato" panose="020F0502020204030203"/>
              </a:rPr>
              <a:t>creyente</a:t>
            </a:r>
            <a:r>
              <a:rPr lang="en-US" sz="3600" b="1" i="1" dirty="0">
                <a:solidFill>
                  <a:schemeClr val="dk1"/>
                </a:solidFill>
                <a:latin typeface="Lato" panose="020F0502020204030203"/>
                <a:ea typeface="Lato" panose="020F0502020204030203"/>
                <a:cs typeface="Lato" panose="020F0502020204030203"/>
                <a:sym typeface="Lato" panose="020F0502020204030203"/>
              </a:rPr>
              <a:t> con Dios.</a:t>
            </a:r>
            <a:endParaRPr lang="en-US" sz="3600" b="1" i="1" dirty="0">
              <a:solidFill>
                <a:schemeClr val="dk1"/>
              </a:solidFill>
              <a:latin typeface="Lato" panose="020F0502020204030203"/>
              <a:ea typeface="Lato" panose="020F0502020204030203"/>
              <a:cs typeface="Lato" panose="020F0502020204030203"/>
              <a:sym typeface="Lato" panose="020F0502020204030203"/>
            </a:endParaRPr>
          </a:p>
          <a:p>
            <a:pPr marR="0" lvl="0" algn="l" rtl="0">
              <a:lnSpc>
                <a:spcPct val="100000"/>
              </a:lnSpc>
              <a:spcBef>
                <a:spcPts val="600"/>
              </a:spcBef>
              <a:spcAft>
                <a:spcPts val="0"/>
              </a:spcAft>
              <a:buClr>
                <a:srgbClr val="000000"/>
              </a:buClr>
              <a:buSzPts val="3200"/>
            </a:pPr>
            <a:endParaRPr lang="en-US" sz="3600" i="1" dirty="0">
              <a:solidFill>
                <a:schemeClr val="dk1"/>
              </a:solidFill>
              <a:latin typeface="Lato" panose="020F0502020204030203"/>
              <a:ea typeface="Lato" panose="020F0502020204030203"/>
              <a:cs typeface="Lato" panose="020F0502020204030203"/>
              <a:sym typeface="Lato" panose="020F0502020204030203"/>
            </a:endParaRPr>
          </a:p>
          <a:p>
            <a:pPr marR="0" lvl="0" algn="l" rtl="0">
              <a:lnSpc>
                <a:spcPct val="100000"/>
              </a:lnSpc>
              <a:spcBef>
                <a:spcPts val="600"/>
              </a:spcBef>
              <a:spcAft>
                <a:spcPts val="0"/>
              </a:spcAft>
              <a:buClr>
                <a:srgbClr val="000000"/>
              </a:buClr>
              <a:buSzPts val="3200"/>
            </a:pPr>
            <a:endParaRPr lang="en-US" sz="3600" i="1" dirty="0">
              <a:solidFill>
                <a:schemeClr val="dk1"/>
              </a:solidFill>
              <a:latin typeface="Lato" panose="020F0502020204030203"/>
              <a:ea typeface="Lato" panose="020F0502020204030203"/>
              <a:cs typeface="Lato" panose="020F0502020204030203"/>
              <a:sym typeface="Lato" panose="020F0502020204030203"/>
            </a:endParaRPr>
          </a:p>
          <a:p>
            <a:pPr marR="0" lvl="0" algn="l" rtl="0">
              <a:lnSpc>
                <a:spcPct val="100000"/>
              </a:lnSpc>
              <a:spcBef>
                <a:spcPts val="600"/>
              </a:spcBef>
              <a:spcAft>
                <a:spcPts val="0"/>
              </a:spcAft>
              <a:buClr>
                <a:srgbClr val="000000"/>
              </a:buClr>
              <a:buSzPts val="3200"/>
            </a:pPr>
            <a:r>
              <a:rPr lang="en-US" sz="3600" dirty="0">
                <a:solidFill>
                  <a:schemeClr val="dk1"/>
                </a:solidFill>
                <a:latin typeface="Lato" panose="020F0502020204030203"/>
                <a:ea typeface="Lato" panose="020F0502020204030203"/>
                <a:cs typeface="Lato" panose="020F0502020204030203"/>
                <a:sym typeface="Lato" panose="020F0502020204030203"/>
              </a:rPr>
              <a:t>El </a:t>
            </a:r>
            <a:r>
              <a:rPr lang="en-US" sz="3600" dirty="0" err="1">
                <a:solidFill>
                  <a:schemeClr val="dk1"/>
                </a:solidFill>
                <a:latin typeface="Lato" panose="020F0502020204030203"/>
                <a:ea typeface="Lato" panose="020F0502020204030203"/>
                <a:cs typeface="Lato" panose="020F0502020204030203"/>
                <a:sym typeface="Lato" panose="020F0502020204030203"/>
              </a:rPr>
              <a:t>deseo</a:t>
            </a:r>
            <a:r>
              <a:rPr lang="en-US" sz="3600" dirty="0">
                <a:solidFill>
                  <a:schemeClr val="dk1"/>
                </a:solidFill>
                <a:latin typeface="Lato" panose="020F0502020204030203"/>
                <a:ea typeface="Lato" panose="020F0502020204030203"/>
                <a:cs typeface="Lato" panose="020F0502020204030203"/>
                <a:sym typeface="Lato" panose="020F0502020204030203"/>
              </a:rPr>
              <a:t> de </a:t>
            </a:r>
            <a:r>
              <a:rPr lang="en-US" sz="3600" dirty="0" err="1">
                <a:solidFill>
                  <a:schemeClr val="dk1"/>
                </a:solidFill>
                <a:latin typeface="Lato" panose="020F0502020204030203"/>
                <a:ea typeface="Lato" panose="020F0502020204030203"/>
                <a:cs typeface="Lato" panose="020F0502020204030203"/>
                <a:sym typeface="Lato" panose="020F0502020204030203"/>
              </a:rPr>
              <a:t>los</a:t>
            </a:r>
            <a:r>
              <a:rPr lang="en-US" sz="3600" dirty="0">
                <a:solidFill>
                  <a:schemeClr val="dk1"/>
                </a:solidFill>
                <a:latin typeface="Lato" panose="020F0502020204030203"/>
                <a:ea typeface="Lato" panose="020F0502020204030203"/>
                <a:cs typeface="Lato" panose="020F0502020204030203"/>
                <a:sym typeface="Lato" panose="020F0502020204030203"/>
              </a:rPr>
              <a:t> </a:t>
            </a:r>
            <a:r>
              <a:rPr lang="en-US" sz="3600" dirty="0" err="1">
                <a:solidFill>
                  <a:schemeClr val="dk1"/>
                </a:solidFill>
                <a:latin typeface="Lato" panose="020F0502020204030203"/>
                <a:ea typeface="Lato" panose="020F0502020204030203"/>
                <a:cs typeface="Lato" panose="020F0502020204030203"/>
                <a:sym typeface="Lato" panose="020F0502020204030203"/>
              </a:rPr>
              <a:t>humildes</a:t>
            </a:r>
            <a:r>
              <a:rPr lang="en-US" sz="3600" dirty="0">
                <a:solidFill>
                  <a:schemeClr val="dk1"/>
                </a:solidFill>
                <a:latin typeface="Lato" panose="020F0502020204030203"/>
                <a:ea typeface="Lato" panose="020F0502020204030203"/>
                <a:cs typeface="Lato" panose="020F0502020204030203"/>
                <a:sym typeface="Lato" panose="020F0502020204030203"/>
              </a:rPr>
              <a:t> </a:t>
            </a:r>
            <a:r>
              <a:rPr lang="en-US" sz="3600" dirty="0" err="1">
                <a:solidFill>
                  <a:schemeClr val="dk1"/>
                </a:solidFill>
                <a:latin typeface="Lato" panose="020F0502020204030203"/>
                <a:ea typeface="Lato" panose="020F0502020204030203"/>
                <a:cs typeface="Lato" panose="020F0502020204030203"/>
                <a:sym typeface="Lato" panose="020F0502020204030203"/>
              </a:rPr>
              <a:t>oíste</a:t>
            </a:r>
            <a:r>
              <a:rPr lang="en-US" sz="3600" dirty="0">
                <a:solidFill>
                  <a:schemeClr val="dk1"/>
                </a:solidFill>
                <a:latin typeface="Lato" panose="020F0502020204030203"/>
                <a:ea typeface="Lato" panose="020F0502020204030203"/>
                <a:cs typeface="Lato" panose="020F0502020204030203"/>
                <a:sym typeface="Lato" panose="020F0502020204030203"/>
              </a:rPr>
              <a:t>, oh </a:t>
            </a:r>
            <a:r>
              <a:rPr lang="en-US" sz="3600" dirty="0" err="1">
                <a:solidFill>
                  <a:schemeClr val="dk1"/>
                </a:solidFill>
                <a:latin typeface="Lato" panose="020F0502020204030203"/>
                <a:ea typeface="Lato" panose="020F0502020204030203"/>
                <a:cs typeface="Lato" panose="020F0502020204030203"/>
                <a:sym typeface="Lato" panose="020F0502020204030203"/>
              </a:rPr>
              <a:t>Jehová</a:t>
            </a:r>
            <a:r>
              <a:rPr lang="en-US" sz="3600" dirty="0">
                <a:solidFill>
                  <a:schemeClr val="dk1"/>
                </a:solidFill>
                <a:latin typeface="Lato" panose="020F0502020204030203"/>
                <a:ea typeface="Lato" panose="020F0502020204030203"/>
                <a:cs typeface="Lato" panose="020F0502020204030203"/>
                <a:sym typeface="Lato" panose="020F0502020204030203"/>
              </a:rPr>
              <a:t>; </a:t>
            </a:r>
            <a:endParaRPr lang="en-US" sz="3600" dirty="0">
              <a:solidFill>
                <a:schemeClr val="dk1"/>
              </a:solidFill>
              <a:latin typeface="Lato" panose="020F0502020204030203"/>
              <a:ea typeface="Lato" panose="020F0502020204030203"/>
              <a:cs typeface="Lato" panose="020F0502020204030203"/>
              <a:sym typeface="Lato" panose="020F0502020204030203"/>
            </a:endParaRPr>
          </a:p>
          <a:p>
            <a:pPr marR="0" lvl="0" algn="l" rtl="0">
              <a:lnSpc>
                <a:spcPct val="100000"/>
              </a:lnSpc>
              <a:spcBef>
                <a:spcPts val="600"/>
              </a:spcBef>
              <a:spcAft>
                <a:spcPts val="0"/>
              </a:spcAft>
              <a:buClr>
                <a:srgbClr val="000000"/>
              </a:buClr>
              <a:buSzPts val="3200"/>
            </a:pPr>
            <a:r>
              <a:rPr lang="en-US" sz="3600" dirty="0">
                <a:solidFill>
                  <a:schemeClr val="dk1"/>
                </a:solidFill>
                <a:latin typeface="Lato" panose="020F0502020204030203"/>
                <a:ea typeface="Lato" panose="020F0502020204030203"/>
                <a:cs typeface="Lato" panose="020F0502020204030203"/>
                <a:sym typeface="Lato" panose="020F0502020204030203"/>
              </a:rPr>
              <a:t>Tú dispones </a:t>
            </a:r>
            <a:r>
              <a:rPr lang="en-US" sz="3600" dirty="0" err="1">
                <a:solidFill>
                  <a:schemeClr val="dk1"/>
                </a:solidFill>
                <a:latin typeface="Lato" panose="020F0502020204030203"/>
                <a:ea typeface="Lato" panose="020F0502020204030203"/>
                <a:cs typeface="Lato" panose="020F0502020204030203"/>
                <a:sym typeface="Lato" panose="020F0502020204030203"/>
              </a:rPr>
              <a:t>su</a:t>
            </a:r>
            <a:r>
              <a:rPr lang="en-US" sz="3600" dirty="0">
                <a:solidFill>
                  <a:schemeClr val="dk1"/>
                </a:solidFill>
                <a:latin typeface="Lato" panose="020F0502020204030203"/>
                <a:ea typeface="Lato" panose="020F0502020204030203"/>
                <a:cs typeface="Lato" panose="020F0502020204030203"/>
                <a:sym typeface="Lato" panose="020F0502020204030203"/>
              </a:rPr>
              <a:t> </a:t>
            </a:r>
            <a:r>
              <a:rPr lang="en-US" sz="3600" dirty="0" err="1">
                <a:solidFill>
                  <a:schemeClr val="dk1"/>
                </a:solidFill>
                <a:latin typeface="Lato" panose="020F0502020204030203"/>
                <a:ea typeface="Lato" panose="020F0502020204030203"/>
                <a:cs typeface="Lato" panose="020F0502020204030203"/>
                <a:sym typeface="Lato" panose="020F0502020204030203"/>
              </a:rPr>
              <a:t>corazón</a:t>
            </a:r>
            <a:r>
              <a:rPr lang="en-US" sz="3600" dirty="0">
                <a:solidFill>
                  <a:schemeClr val="dk1"/>
                </a:solidFill>
                <a:latin typeface="Lato" panose="020F0502020204030203"/>
                <a:ea typeface="Lato" panose="020F0502020204030203"/>
                <a:cs typeface="Lato" panose="020F0502020204030203"/>
                <a:sym typeface="Lato" panose="020F0502020204030203"/>
              </a:rPr>
              <a:t> y </a:t>
            </a:r>
            <a:r>
              <a:rPr lang="en-US" sz="3600" dirty="0" err="1">
                <a:solidFill>
                  <a:schemeClr val="dk1"/>
                </a:solidFill>
                <a:latin typeface="Lato" panose="020F0502020204030203"/>
                <a:ea typeface="Lato" panose="020F0502020204030203"/>
                <a:cs typeface="Lato" panose="020F0502020204030203"/>
                <a:sym typeface="Lato" panose="020F0502020204030203"/>
              </a:rPr>
              <a:t>haces</a:t>
            </a:r>
            <a:r>
              <a:rPr lang="en-US" sz="3600" dirty="0">
                <a:solidFill>
                  <a:schemeClr val="dk1"/>
                </a:solidFill>
                <a:latin typeface="Lato" panose="020F0502020204030203"/>
                <a:ea typeface="Lato" panose="020F0502020204030203"/>
                <a:cs typeface="Lato" panose="020F0502020204030203"/>
                <a:sym typeface="Lato" panose="020F0502020204030203"/>
              </a:rPr>
              <a:t> </a:t>
            </a:r>
            <a:r>
              <a:rPr lang="en-US" sz="3600" dirty="0" err="1">
                <a:solidFill>
                  <a:schemeClr val="dk1"/>
                </a:solidFill>
                <a:latin typeface="Lato" panose="020F0502020204030203"/>
                <a:ea typeface="Lato" panose="020F0502020204030203"/>
                <a:cs typeface="Lato" panose="020F0502020204030203"/>
                <a:sym typeface="Lato" panose="020F0502020204030203"/>
              </a:rPr>
              <a:t>atento</a:t>
            </a:r>
            <a:r>
              <a:rPr lang="en-US" sz="3600" dirty="0">
                <a:solidFill>
                  <a:schemeClr val="dk1"/>
                </a:solidFill>
                <a:latin typeface="Lato" panose="020F0502020204030203"/>
                <a:ea typeface="Lato" panose="020F0502020204030203"/>
                <a:cs typeface="Lato" panose="020F0502020204030203"/>
                <a:sym typeface="Lato" panose="020F0502020204030203"/>
              </a:rPr>
              <a:t> </a:t>
            </a:r>
            <a:r>
              <a:rPr lang="en-US" sz="3600" dirty="0" err="1">
                <a:solidFill>
                  <a:schemeClr val="dk1"/>
                </a:solidFill>
                <a:latin typeface="Lato" panose="020F0502020204030203"/>
                <a:ea typeface="Lato" panose="020F0502020204030203"/>
                <a:cs typeface="Lato" panose="020F0502020204030203"/>
                <a:sym typeface="Lato" panose="020F0502020204030203"/>
              </a:rPr>
              <a:t>tu</a:t>
            </a:r>
            <a:r>
              <a:rPr lang="en-US" sz="3600" dirty="0">
                <a:solidFill>
                  <a:schemeClr val="dk1"/>
                </a:solidFill>
                <a:latin typeface="Lato" panose="020F0502020204030203"/>
                <a:ea typeface="Lato" panose="020F0502020204030203"/>
                <a:cs typeface="Lato" panose="020F0502020204030203"/>
                <a:sym typeface="Lato" panose="020F0502020204030203"/>
              </a:rPr>
              <a:t> </a:t>
            </a:r>
            <a:r>
              <a:rPr lang="en-US" sz="3600" dirty="0" err="1">
                <a:solidFill>
                  <a:schemeClr val="dk1"/>
                </a:solidFill>
                <a:latin typeface="Lato" panose="020F0502020204030203"/>
                <a:ea typeface="Lato" panose="020F0502020204030203"/>
                <a:cs typeface="Lato" panose="020F0502020204030203"/>
                <a:sym typeface="Lato" panose="020F0502020204030203"/>
              </a:rPr>
              <a:t>oído</a:t>
            </a:r>
            <a:r>
              <a:rPr lang="en-US" sz="3600" dirty="0">
                <a:solidFill>
                  <a:schemeClr val="dk1"/>
                </a:solidFill>
                <a:latin typeface="Lato" panose="020F0502020204030203"/>
                <a:ea typeface="Lato" panose="020F0502020204030203"/>
                <a:cs typeface="Lato" panose="020F0502020204030203"/>
                <a:sym typeface="Lato" panose="020F0502020204030203"/>
              </a:rPr>
              <a:t>.</a:t>
            </a:r>
            <a:endParaRPr lang="en-US" sz="3600" dirty="0">
              <a:solidFill>
                <a:schemeClr val="dk1"/>
              </a:solidFill>
              <a:latin typeface="Lato" panose="020F0502020204030203"/>
              <a:ea typeface="Lato" panose="020F0502020204030203"/>
              <a:cs typeface="Lato" panose="020F0502020204030203"/>
              <a:sym typeface="Lato" panose="020F0502020204030203"/>
            </a:endParaRPr>
          </a:p>
          <a:p>
            <a:pPr marR="0" lvl="0" algn="l" rtl="0">
              <a:lnSpc>
                <a:spcPct val="100000"/>
              </a:lnSpc>
              <a:spcBef>
                <a:spcPts val="600"/>
              </a:spcBef>
              <a:spcAft>
                <a:spcPts val="0"/>
              </a:spcAft>
              <a:buClr>
                <a:srgbClr val="000000"/>
              </a:buClr>
              <a:buSzPts val="3200"/>
            </a:pPr>
            <a:r>
              <a:rPr lang="en-US" sz="3600" dirty="0">
                <a:solidFill>
                  <a:schemeClr val="dk1"/>
                </a:solidFill>
                <a:latin typeface="Lato" panose="020F0502020204030203"/>
                <a:ea typeface="Lato" panose="020F0502020204030203"/>
                <a:cs typeface="Lato" panose="020F0502020204030203"/>
                <a:sym typeface="Lato" panose="020F0502020204030203"/>
              </a:rPr>
              <a:t>Salmos 10:17</a:t>
            </a:r>
            <a:endParaRPr lang="en-US" sz="3600" dirty="0">
              <a:solidFill>
                <a:schemeClr val="dk1"/>
              </a:solidFill>
              <a:latin typeface="Lato" panose="020F0502020204030203"/>
              <a:ea typeface="Lato" panose="020F0502020204030203"/>
              <a:cs typeface="Lato" panose="020F0502020204030203"/>
              <a:sym typeface="Lato" panose="020F0502020204030203"/>
            </a:endParaRPr>
          </a:p>
        </p:txBody>
      </p:sp>
      <p:pic>
        <p:nvPicPr>
          <p:cNvPr id="505" name="Google Shape;505;g2b5a1eaf5a7_0_417" descr="A green bird with leaves&#10;&#10;Description automatically generated"/>
          <p:cNvPicPr preferRelativeResize="0"/>
          <p:nvPr/>
        </p:nvPicPr>
        <p:blipFill rotWithShape="1">
          <a:blip r:embed="rId1"/>
          <a:srcRect/>
          <a:stretch>
            <a:fillRect/>
          </a:stretch>
        </p:blipFill>
        <p:spPr>
          <a:xfrm>
            <a:off x="10500489" y="289924"/>
            <a:ext cx="1399034" cy="1170434"/>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99"/>
        <p:cNvGrpSpPr/>
        <p:nvPr/>
      </p:nvGrpSpPr>
      <p:grpSpPr>
        <a:xfrm>
          <a:off x="0" y="0"/>
          <a:ext cx="0" cy="0"/>
          <a:chOff x="0" y="0"/>
          <a:chExt cx="0" cy="0"/>
        </a:xfrm>
      </p:grpSpPr>
      <p:sp>
        <p:nvSpPr>
          <p:cNvPr id="500" name="Google Shape;500;g2b5a1eaf5a7_0_417"/>
          <p:cNvSpPr txBox="1"/>
          <p:nvPr/>
        </p:nvSpPr>
        <p:spPr>
          <a:xfrm>
            <a:off x="2120345" y="528948"/>
            <a:ext cx="8380144" cy="84019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860"/>
              <a:buFont typeface="Arial" panose="020B0604020202020204"/>
              <a:buNone/>
            </a:pPr>
            <a:r>
              <a:rPr lang="en-US" sz="4860" b="0" i="0" u="none" strike="noStrike" cap="none" dirty="0">
                <a:solidFill>
                  <a:srgbClr val="009444"/>
                </a:solidFill>
                <a:latin typeface="Lato" panose="020F0502020204030203"/>
                <a:ea typeface="Lato" panose="020F0502020204030203"/>
                <a:cs typeface="Lato" panose="020F0502020204030203"/>
                <a:sym typeface="Lato" panose="020F0502020204030203"/>
              </a:rPr>
              <a:t>¿</a:t>
            </a:r>
            <a:r>
              <a:rPr lang="en-US" sz="4860" b="0" i="0" u="none" strike="noStrike" cap="none" dirty="0" err="1">
                <a:solidFill>
                  <a:srgbClr val="009444"/>
                </a:solidFill>
                <a:latin typeface="Lato" panose="020F0502020204030203"/>
                <a:ea typeface="Lato" panose="020F0502020204030203"/>
                <a:cs typeface="Lato" panose="020F0502020204030203"/>
                <a:sym typeface="Lato" panose="020F0502020204030203"/>
              </a:rPr>
              <a:t>Qué</a:t>
            </a:r>
            <a:r>
              <a:rPr lang="en-US" sz="4860" b="0" i="0" u="none" strike="noStrike" cap="none" dirty="0">
                <a:solidFill>
                  <a:srgbClr val="009444"/>
                </a:solidFill>
                <a:latin typeface="Lato" panose="020F0502020204030203"/>
                <a:ea typeface="Lato" panose="020F0502020204030203"/>
                <a:cs typeface="Lato" panose="020F0502020204030203"/>
                <a:sym typeface="Lato" panose="020F0502020204030203"/>
              </a:rPr>
              <a:t> es la </a:t>
            </a:r>
            <a:r>
              <a:rPr lang="en-US" sz="4860" b="0" i="0" u="none" strike="noStrike" cap="none" dirty="0" err="1">
                <a:solidFill>
                  <a:srgbClr val="009444"/>
                </a:solidFill>
                <a:latin typeface="Lato" panose="020F0502020204030203"/>
                <a:ea typeface="Lato" panose="020F0502020204030203"/>
                <a:cs typeface="Lato" panose="020F0502020204030203"/>
                <a:sym typeface="Lato" panose="020F0502020204030203"/>
              </a:rPr>
              <a:t>oración</a:t>
            </a:r>
            <a:r>
              <a:rPr lang="en-US" sz="4860" b="0" i="0" u="none" strike="noStrike" cap="none" dirty="0">
                <a:solidFill>
                  <a:srgbClr val="009444"/>
                </a:solidFill>
                <a:latin typeface="Lato" panose="020F0502020204030203"/>
                <a:ea typeface="Lato" panose="020F0502020204030203"/>
                <a:cs typeface="Lato" panose="020F0502020204030203"/>
                <a:sym typeface="Lato" panose="020F0502020204030203"/>
              </a:rPr>
              <a:t>? </a:t>
            </a:r>
            <a:endParaRPr sz="6000" b="0" i="0" u="none" strike="noStrike" cap="none" dirty="0">
              <a:solidFill>
                <a:srgbClr val="009444"/>
              </a:solidFill>
              <a:latin typeface="Lato" panose="020F0502020204030203"/>
              <a:ea typeface="Lato" panose="020F0502020204030203"/>
              <a:cs typeface="Lato" panose="020F0502020204030203"/>
              <a:sym typeface="Lato" panose="020F0502020204030203"/>
            </a:endParaRPr>
          </a:p>
        </p:txBody>
      </p:sp>
      <p:cxnSp>
        <p:nvCxnSpPr>
          <p:cNvPr id="501" name="Google Shape;501;g2b5a1eaf5a7_0_417"/>
          <p:cNvCxnSpPr/>
          <p:nvPr/>
        </p:nvCxnSpPr>
        <p:spPr>
          <a:xfrm>
            <a:off x="2961150" y="1504753"/>
            <a:ext cx="6269700" cy="0"/>
          </a:xfrm>
          <a:prstGeom prst="straightConnector1">
            <a:avLst/>
          </a:prstGeom>
          <a:noFill/>
          <a:ln w="38100" cap="flat" cmpd="sng">
            <a:solidFill>
              <a:srgbClr val="7F7F7F"/>
            </a:solidFill>
            <a:prstDash val="solid"/>
            <a:miter lim="800000"/>
            <a:headEnd type="none" w="sm" len="sm"/>
            <a:tailEnd type="none" w="sm" len="sm"/>
          </a:ln>
        </p:spPr>
      </p:cxnSp>
      <p:sp>
        <p:nvSpPr>
          <p:cNvPr id="502" name="Google Shape;502;g2b5a1eaf5a7_0_417"/>
          <p:cNvSpPr/>
          <p:nvPr/>
        </p:nvSpPr>
        <p:spPr>
          <a:xfrm>
            <a:off x="-1" y="0"/>
            <a:ext cx="1643700" cy="6858000"/>
          </a:xfrm>
          <a:prstGeom prst="rect">
            <a:avLst/>
          </a:prstGeom>
          <a:solidFill>
            <a:srgbClr val="00944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panose="020B0604020202020204"/>
              <a:buNone/>
            </a:pPr>
            <a:endParaRPr sz="1800" b="0" i="0" u="none" strike="noStrike" cap="none">
              <a:solidFill>
                <a:schemeClr val="lt1"/>
              </a:solidFill>
              <a:latin typeface="Calibri" panose="020F0502020204030204"/>
              <a:ea typeface="Calibri" panose="020F0502020204030204"/>
              <a:cs typeface="Calibri" panose="020F0502020204030204"/>
              <a:sym typeface="Calibri" panose="020F0502020204030204"/>
            </a:endParaRPr>
          </a:p>
        </p:txBody>
      </p:sp>
      <p:sp>
        <p:nvSpPr>
          <p:cNvPr id="503" name="Google Shape;503;g2b5a1eaf5a7_0_417"/>
          <p:cNvSpPr txBox="1"/>
          <p:nvPr/>
        </p:nvSpPr>
        <p:spPr>
          <a:xfrm>
            <a:off x="1859280" y="2059190"/>
            <a:ext cx="10040243" cy="3801000"/>
          </a:xfrm>
          <a:prstGeom prst="rect">
            <a:avLst/>
          </a:prstGeom>
          <a:noFill/>
          <a:ln>
            <a:noFill/>
          </a:ln>
        </p:spPr>
        <p:txBody>
          <a:bodyPr spcFirstLastPara="1" wrap="square" lIns="91425" tIns="45700" rIns="91425" bIns="45700" anchor="t" anchorCtr="0">
            <a:spAutoFit/>
          </a:bodyPr>
          <a:lstStyle/>
          <a:p>
            <a:pPr marR="0" lvl="0" algn="l" rtl="0">
              <a:lnSpc>
                <a:spcPct val="100000"/>
              </a:lnSpc>
              <a:spcBef>
                <a:spcPts val="600"/>
              </a:spcBef>
              <a:spcAft>
                <a:spcPts val="0"/>
              </a:spcAft>
              <a:buClr>
                <a:srgbClr val="000000"/>
              </a:buClr>
              <a:buSzPts val="3200"/>
            </a:pPr>
            <a:r>
              <a:rPr lang="en-US" sz="3600" b="1" i="1" dirty="0">
                <a:solidFill>
                  <a:schemeClr val="dk1"/>
                </a:solidFill>
                <a:latin typeface="Lato" panose="020F0502020204030203"/>
                <a:ea typeface="Lato" panose="020F0502020204030203"/>
                <a:cs typeface="Lato" panose="020F0502020204030203"/>
                <a:sym typeface="Lato" panose="020F0502020204030203"/>
              </a:rPr>
              <a:t>La </a:t>
            </a:r>
            <a:r>
              <a:rPr lang="en-US" sz="3600" b="1" i="1" dirty="0" err="1">
                <a:solidFill>
                  <a:schemeClr val="dk1"/>
                </a:solidFill>
                <a:latin typeface="Lato" panose="020F0502020204030203"/>
                <a:ea typeface="Lato" panose="020F0502020204030203"/>
                <a:cs typeface="Lato" panose="020F0502020204030203"/>
                <a:sym typeface="Lato" panose="020F0502020204030203"/>
              </a:rPr>
              <a:t>oración</a:t>
            </a:r>
            <a:r>
              <a:rPr lang="en-US" sz="3600" b="1" i="1" dirty="0">
                <a:solidFill>
                  <a:schemeClr val="dk1"/>
                </a:solidFill>
                <a:latin typeface="Lato" panose="020F0502020204030203"/>
                <a:ea typeface="Lato" panose="020F0502020204030203"/>
                <a:cs typeface="Lato" panose="020F0502020204030203"/>
                <a:sym typeface="Lato" panose="020F0502020204030203"/>
              </a:rPr>
              <a:t> del </a:t>
            </a:r>
            <a:r>
              <a:rPr lang="en-US" sz="3600" b="1" i="1" dirty="0" err="1">
                <a:solidFill>
                  <a:schemeClr val="dk1"/>
                </a:solidFill>
                <a:latin typeface="Lato" panose="020F0502020204030203"/>
                <a:ea typeface="Lato" panose="020F0502020204030203"/>
                <a:cs typeface="Lato" panose="020F0502020204030203"/>
                <a:sym typeface="Lato" panose="020F0502020204030203"/>
              </a:rPr>
              <a:t>creyente</a:t>
            </a:r>
            <a:r>
              <a:rPr lang="en-US" sz="3600" b="1" i="1" dirty="0">
                <a:solidFill>
                  <a:schemeClr val="dk1"/>
                </a:solidFill>
                <a:latin typeface="Lato" panose="020F0502020204030203"/>
                <a:ea typeface="Lato" panose="020F0502020204030203"/>
                <a:cs typeface="Lato" panose="020F0502020204030203"/>
                <a:sym typeface="Lato" panose="020F0502020204030203"/>
              </a:rPr>
              <a:t> </a:t>
            </a:r>
            <a:r>
              <a:rPr lang="en-US" sz="3600" b="1" i="1" dirty="0" err="1">
                <a:solidFill>
                  <a:schemeClr val="dk1"/>
                </a:solidFill>
                <a:latin typeface="Lato" panose="020F0502020204030203"/>
                <a:ea typeface="Lato" panose="020F0502020204030203"/>
                <a:cs typeface="Lato" panose="020F0502020204030203"/>
                <a:sym typeface="Lato" panose="020F0502020204030203"/>
              </a:rPr>
              <a:t>está</a:t>
            </a:r>
            <a:r>
              <a:rPr lang="en-US" sz="3600" b="1" i="1" dirty="0">
                <a:solidFill>
                  <a:schemeClr val="dk1"/>
                </a:solidFill>
                <a:latin typeface="Lato" panose="020F0502020204030203"/>
                <a:ea typeface="Lato" panose="020F0502020204030203"/>
                <a:cs typeface="Lato" panose="020F0502020204030203"/>
                <a:sym typeface="Lato" panose="020F0502020204030203"/>
              </a:rPr>
              <a:t> </a:t>
            </a:r>
            <a:r>
              <a:rPr lang="en-US" sz="3600" b="1" i="1" dirty="0" err="1">
                <a:solidFill>
                  <a:schemeClr val="dk1"/>
                </a:solidFill>
                <a:latin typeface="Lato" panose="020F0502020204030203"/>
                <a:ea typeface="Lato" panose="020F0502020204030203"/>
                <a:cs typeface="Lato" panose="020F0502020204030203"/>
                <a:sym typeface="Lato" panose="020F0502020204030203"/>
              </a:rPr>
              <a:t>escuchada</a:t>
            </a:r>
            <a:r>
              <a:rPr lang="en-US" sz="3600" b="1" i="1" dirty="0">
                <a:solidFill>
                  <a:schemeClr val="dk1"/>
                </a:solidFill>
                <a:latin typeface="Lato" panose="020F0502020204030203"/>
                <a:ea typeface="Lato" panose="020F0502020204030203"/>
                <a:cs typeface="Lato" panose="020F0502020204030203"/>
                <a:sym typeface="Lato" panose="020F0502020204030203"/>
              </a:rPr>
              <a:t> </a:t>
            </a:r>
            <a:r>
              <a:rPr lang="en-US" sz="3600" b="1" i="1" dirty="0" err="1">
                <a:solidFill>
                  <a:schemeClr val="dk1"/>
                </a:solidFill>
                <a:latin typeface="Lato" panose="020F0502020204030203"/>
                <a:ea typeface="Lato" panose="020F0502020204030203"/>
                <a:cs typeface="Lato" panose="020F0502020204030203"/>
                <a:sym typeface="Lato" panose="020F0502020204030203"/>
              </a:rPr>
              <a:t>por</a:t>
            </a:r>
            <a:r>
              <a:rPr lang="en-US" sz="3600" b="1" i="1" dirty="0">
                <a:solidFill>
                  <a:schemeClr val="dk1"/>
                </a:solidFill>
                <a:latin typeface="Lato" panose="020F0502020204030203"/>
                <a:ea typeface="Lato" panose="020F0502020204030203"/>
                <a:cs typeface="Lato" panose="020F0502020204030203"/>
                <a:sym typeface="Lato" panose="020F0502020204030203"/>
              </a:rPr>
              <a:t> Dios. </a:t>
            </a:r>
            <a:endParaRPr lang="en-US" sz="3600" b="1" i="1" dirty="0">
              <a:solidFill>
                <a:schemeClr val="dk1"/>
              </a:solidFill>
              <a:latin typeface="Lato" panose="020F0502020204030203"/>
              <a:ea typeface="Lato" panose="020F0502020204030203"/>
              <a:cs typeface="Lato" panose="020F0502020204030203"/>
              <a:sym typeface="Lato" panose="020F0502020204030203"/>
            </a:endParaRPr>
          </a:p>
          <a:p>
            <a:pPr marR="0" lvl="0" algn="l" rtl="0">
              <a:lnSpc>
                <a:spcPct val="100000"/>
              </a:lnSpc>
              <a:spcBef>
                <a:spcPts val="600"/>
              </a:spcBef>
              <a:spcAft>
                <a:spcPts val="0"/>
              </a:spcAft>
              <a:buClr>
                <a:srgbClr val="000000"/>
              </a:buClr>
              <a:buSzPts val="3200"/>
            </a:pPr>
            <a:endParaRPr lang="en-US" sz="3600" i="1" dirty="0">
              <a:solidFill>
                <a:schemeClr val="dk1"/>
              </a:solidFill>
              <a:latin typeface="Lato" panose="020F0502020204030203"/>
              <a:ea typeface="Lato" panose="020F0502020204030203"/>
              <a:cs typeface="Lato" panose="020F0502020204030203"/>
              <a:sym typeface="Lato" panose="020F0502020204030203"/>
            </a:endParaRPr>
          </a:p>
          <a:p>
            <a:pPr marR="0" lvl="0" algn="l" rtl="0">
              <a:lnSpc>
                <a:spcPct val="100000"/>
              </a:lnSpc>
              <a:spcBef>
                <a:spcPts val="600"/>
              </a:spcBef>
              <a:spcAft>
                <a:spcPts val="0"/>
              </a:spcAft>
              <a:buClr>
                <a:srgbClr val="000000"/>
              </a:buClr>
              <a:buSzPts val="3200"/>
            </a:pPr>
            <a:endParaRPr lang="en-US" sz="3600" i="1" dirty="0">
              <a:solidFill>
                <a:schemeClr val="dk1"/>
              </a:solidFill>
              <a:latin typeface="Lato" panose="020F0502020204030203"/>
              <a:ea typeface="Lato" panose="020F0502020204030203"/>
              <a:cs typeface="Lato" panose="020F0502020204030203"/>
              <a:sym typeface="Lato" panose="020F0502020204030203"/>
            </a:endParaRPr>
          </a:p>
          <a:p>
            <a:pPr marR="0" lvl="0" algn="l" rtl="0">
              <a:lnSpc>
                <a:spcPct val="100000"/>
              </a:lnSpc>
              <a:spcBef>
                <a:spcPts val="600"/>
              </a:spcBef>
              <a:spcAft>
                <a:spcPts val="0"/>
              </a:spcAft>
              <a:buClr>
                <a:srgbClr val="000000"/>
              </a:buClr>
              <a:buSzPts val="3200"/>
            </a:pPr>
            <a:r>
              <a:rPr lang="en-US" sz="3600" dirty="0">
                <a:solidFill>
                  <a:schemeClr val="dk1"/>
                </a:solidFill>
                <a:latin typeface="Lato" panose="020F0502020204030203"/>
                <a:ea typeface="Lato" panose="020F0502020204030203"/>
                <a:cs typeface="Lato" panose="020F0502020204030203"/>
                <a:sym typeface="Lato" panose="020F0502020204030203"/>
              </a:rPr>
              <a:t>Los ojos del </a:t>
            </a:r>
            <a:r>
              <a:rPr lang="en-US" sz="3600" dirty="0" err="1">
                <a:solidFill>
                  <a:schemeClr val="dk1"/>
                </a:solidFill>
                <a:latin typeface="Lato" panose="020F0502020204030203"/>
                <a:ea typeface="Lato" panose="020F0502020204030203"/>
                <a:cs typeface="Lato" panose="020F0502020204030203"/>
                <a:sym typeface="Lato" panose="020F0502020204030203"/>
              </a:rPr>
              <a:t>Señor</a:t>
            </a:r>
            <a:r>
              <a:rPr lang="en-US" sz="3600" dirty="0">
                <a:solidFill>
                  <a:schemeClr val="dk1"/>
                </a:solidFill>
                <a:latin typeface="Lato" panose="020F0502020204030203"/>
                <a:ea typeface="Lato" panose="020F0502020204030203"/>
                <a:cs typeface="Lato" panose="020F0502020204030203"/>
                <a:sym typeface="Lato" panose="020F0502020204030203"/>
              </a:rPr>
              <a:t> </a:t>
            </a:r>
            <a:r>
              <a:rPr lang="en-US" sz="3600" dirty="0" err="1">
                <a:solidFill>
                  <a:schemeClr val="dk1"/>
                </a:solidFill>
                <a:latin typeface="Lato" panose="020F0502020204030203"/>
                <a:ea typeface="Lato" panose="020F0502020204030203"/>
                <a:cs typeface="Lato" panose="020F0502020204030203"/>
                <a:sym typeface="Lato" panose="020F0502020204030203"/>
              </a:rPr>
              <a:t>están</a:t>
            </a:r>
            <a:r>
              <a:rPr lang="en-US" sz="3600" dirty="0">
                <a:solidFill>
                  <a:schemeClr val="dk1"/>
                </a:solidFill>
                <a:latin typeface="Lato" panose="020F0502020204030203"/>
                <a:ea typeface="Lato" panose="020F0502020204030203"/>
                <a:cs typeface="Lato" panose="020F0502020204030203"/>
                <a:sym typeface="Lato" panose="020F0502020204030203"/>
              </a:rPr>
              <a:t> </a:t>
            </a:r>
            <a:r>
              <a:rPr lang="en-US" sz="3600" dirty="0" err="1">
                <a:solidFill>
                  <a:schemeClr val="dk1"/>
                </a:solidFill>
                <a:latin typeface="Lato" panose="020F0502020204030203"/>
                <a:ea typeface="Lato" panose="020F0502020204030203"/>
                <a:cs typeface="Lato" panose="020F0502020204030203"/>
                <a:sym typeface="Lato" panose="020F0502020204030203"/>
              </a:rPr>
              <a:t>sobre</a:t>
            </a:r>
            <a:r>
              <a:rPr lang="en-US" sz="3600" dirty="0">
                <a:solidFill>
                  <a:schemeClr val="dk1"/>
                </a:solidFill>
                <a:latin typeface="Lato" panose="020F0502020204030203"/>
                <a:ea typeface="Lato" panose="020F0502020204030203"/>
                <a:cs typeface="Lato" panose="020F0502020204030203"/>
                <a:sym typeface="Lato" panose="020F0502020204030203"/>
              </a:rPr>
              <a:t> </a:t>
            </a:r>
            <a:r>
              <a:rPr lang="en-US" sz="3600" dirty="0" err="1">
                <a:solidFill>
                  <a:schemeClr val="dk1"/>
                </a:solidFill>
                <a:latin typeface="Lato" panose="020F0502020204030203"/>
                <a:ea typeface="Lato" panose="020F0502020204030203"/>
                <a:cs typeface="Lato" panose="020F0502020204030203"/>
                <a:sym typeface="Lato" panose="020F0502020204030203"/>
              </a:rPr>
              <a:t>los</a:t>
            </a:r>
            <a:r>
              <a:rPr lang="en-US" sz="3600" dirty="0">
                <a:solidFill>
                  <a:schemeClr val="dk1"/>
                </a:solidFill>
                <a:latin typeface="Lato" panose="020F0502020204030203"/>
                <a:ea typeface="Lato" panose="020F0502020204030203"/>
                <a:cs typeface="Lato" panose="020F0502020204030203"/>
                <a:sym typeface="Lato" panose="020F0502020204030203"/>
              </a:rPr>
              <a:t> </a:t>
            </a:r>
            <a:r>
              <a:rPr lang="en-US" sz="3600" dirty="0" err="1">
                <a:solidFill>
                  <a:schemeClr val="dk1"/>
                </a:solidFill>
                <a:latin typeface="Lato" panose="020F0502020204030203"/>
                <a:ea typeface="Lato" panose="020F0502020204030203"/>
                <a:cs typeface="Lato" panose="020F0502020204030203"/>
                <a:sym typeface="Lato" panose="020F0502020204030203"/>
              </a:rPr>
              <a:t>justos</a:t>
            </a:r>
            <a:r>
              <a:rPr lang="en-US" sz="3600" dirty="0">
                <a:solidFill>
                  <a:schemeClr val="dk1"/>
                </a:solidFill>
                <a:latin typeface="Lato" panose="020F0502020204030203"/>
                <a:ea typeface="Lato" panose="020F0502020204030203"/>
                <a:cs typeface="Lato" panose="020F0502020204030203"/>
                <a:sym typeface="Lato" panose="020F0502020204030203"/>
              </a:rPr>
              <a:t>, y sus </a:t>
            </a:r>
            <a:r>
              <a:rPr lang="en-US" sz="3600" dirty="0" err="1">
                <a:solidFill>
                  <a:schemeClr val="dk1"/>
                </a:solidFill>
                <a:latin typeface="Lato" panose="020F0502020204030203"/>
                <a:ea typeface="Lato" panose="020F0502020204030203"/>
                <a:cs typeface="Lato" panose="020F0502020204030203"/>
                <a:sym typeface="Lato" panose="020F0502020204030203"/>
              </a:rPr>
              <a:t>oídos</a:t>
            </a:r>
            <a:r>
              <a:rPr lang="en-US" sz="3600" dirty="0">
                <a:solidFill>
                  <a:schemeClr val="dk1"/>
                </a:solidFill>
                <a:latin typeface="Lato" panose="020F0502020204030203"/>
                <a:ea typeface="Lato" panose="020F0502020204030203"/>
                <a:cs typeface="Lato" panose="020F0502020204030203"/>
                <a:sym typeface="Lato" panose="020F0502020204030203"/>
              </a:rPr>
              <a:t> </a:t>
            </a:r>
            <a:r>
              <a:rPr lang="en-US" sz="3600" dirty="0" err="1">
                <a:solidFill>
                  <a:schemeClr val="dk1"/>
                </a:solidFill>
                <a:latin typeface="Lato" panose="020F0502020204030203"/>
                <a:ea typeface="Lato" panose="020F0502020204030203"/>
                <a:cs typeface="Lato" panose="020F0502020204030203"/>
                <a:sym typeface="Lato" panose="020F0502020204030203"/>
              </a:rPr>
              <a:t>están</a:t>
            </a:r>
            <a:r>
              <a:rPr lang="en-US" sz="3600" dirty="0">
                <a:solidFill>
                  <a:schemeClr val="dk1"/>
                </a:solidFill>
                <a:latin typeface="Lato" panose="020F0502020204030203"/>
                <a:ea typeface="Lato" panose="020F0502020204030203"/>
                <a:cs typeface="Lato" panose="020F0502020204030203"/>
                <a:sym typeface="Lato" panose="020F0502020204030203"/>
              </a:rPr>
              <a:t> </a:t>
            </a:r>
            <a:r>
              <a:rPr lang="en-US" sz="3600" dirty="0" err="1">
                <a:solidFill>
                  <a:schemeClr val="dk1"/>
                </a:solidFill>
                <a:latin typeface="Lato" panose="020F0502020204030203"/>
                <a:ea typeface="Lato" panose="020F0502020204030203"/>
                <a:cs typeface="Lato" panose="020F0502020204030203"/>
                <a:sym typeface="Lato" panose="020F0502020204030203"/>
              </a:rPr>
              <a:t>atentos</a:t>
            </a:r>
            <a:r>
              <a:rPr lang="en-US" sz="3600" dirty="0">
                <a:solidFill>
                  <a:schemeClr val="dk1"/>
                </a:solidFill>
                <a:latin typeface="Lato" panose="020F0502020204030203"/>
                <a:ea typeface="Lato" panose="020F0502020204030203"/>
                <a:cs typeface="Lato" panose="020F0502020204030203"/>
                <a:sym typeface="Lato" panose="020F0502020204030203"/>
              </a:rPr>
              <a:t> a sus </a:t>
            </a:r>
            <a:r>
              <a:rPr lang="en-US" sz="3600" dirty="0" err="1">
                <a:solidFill>
                  <a:schemeClr val="dk1"/>
                </a:solidFill>
                <a:latin typeface="Lato" panose="020F0502020204030203"/>
                <a:ea typeface="Lato" panose="020F0502020204030203"/>
                <a:cs typeface="Lato" panose="020F0502020204030203"/>
                <a:sym typeface="Lato" panose="020F0502020204030203"/>
              </a:rPr>
              <a:t>oraciones</a:t>
            </a:r>
            <a:r>
              <a:rPr lang="en-US" sz="3600" dirty="0">
                <a:solidFill>
                  <a:schemeClr val="dk1"/>
                </a:solidFill>
                <a:latin typeface="Lato" panose="020F0502020204030203"/>
                <a:ea typeface="Lato" panose="020F0502020204030203"/>
                <a:cs typeface="Lato" panose="020F0502020204030203"/>
                <a:sym typeface="Lato" panose="020F0502020204030203"/>
              </a:rPr>
              <a:t>. </a:t>
            </a:r>
            <a:endParaRPr lang="en-US" sz="3600" dirty="0">
              <a:solidFill>
                <a:schemeClr val="dk1"/>
              </a:solidFill>
              <a:latin typeface="Lato" panose="020F0502020204030203"/>
              <a:ea typeface="Lato" panose="020F0502020204030203"/>
              <a:cs typeface="Lato" panose="020F0502020204030203"/>
              <a:sym typeface="Lato" panose="020F0502020204030203"/>
            </a:endParaRPr>
          </a:p>
          <a:p>
            <a:pPr marR="0" lvl="0" algn="l" rtl="0">
              <a:lnSpc>
                <a:spcPct val="100000"/>
              </a:lnSpc>
              <a:spcBef>
                <a:spcPts val="600"/>
              </a:spcBef>
              <a:spcAft>
                <a:spcPts val="0"/>
              </a:spcAft>
              <a:buClr>
                <a:srgbClr val="000000"/>
              </a:buClr>
              <a:buSzPts val="3200"/>
            </a:pPr>
            <a:r>
              <a:rPr lang="en-US" sz="3600" dirty="0">
                <a:solidFill>
                  <a:schemeClr val="dk1"/>
                </a:solidFill>
                <a:latin typeface="Lato" panose="020F0502020204030203"/>
                <a:ea typeface="Lato" panose="020F0502020204030203"/>
                <a:cs typeface="Lato" panose="020F0502020204030203"/>
                <a:sym typeface="Lato" panose="020F0502020204030203"/>
              </a:rPr>
              <a:t>1 Pedro 3:12</a:t>
            </a:r>
            <a:endParaRPr lang="en-US" sz="3600" dirty="0">
              <a:solidFill>
                <a:schemeClr val="dk1"/>
              </a:solidFill>
              <a:latin typeface="Lato" panose="020F0502020204030203"/>
              <a:ea typeface="Lato" panose="020F0502020204030203"/>
              <a:cs typeface="Lato" panose="020F0502020204030203"/>
              <a:sym typeface="Lato" panose="020F0502020204030203"/>
            </a:endParaRPr>
          </a:p>
        </p:txBody>
      </p:sp>
      <p:pic>
        <p:nvPicPr>
          <p:cNvPr id="505" name="Google Shape;505;g2b5a1eaf5a7_0_417" descr="A green bird with leaves&#10;&#10;Description automatically generated"/>
          <p:cNvPicPr preferRelativeResize="0"/>
          <p:nvPr/>
        </p:nvPicPr>
        <p:blipFill rotWithShape="1">
          <a:blip r:embed="rId1"/>
          <a:srcRect/>
          <a:stretch>
            <a:fillRect/>
          </a:stretch>
        </p:blipFill>
        <p:spPr>
          <a:xfrm>
            <a:off x="10500489" y="289924"/>
            <a:ext cx="1399034" cy="1170434"/>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99"/>
        <p:cNvGrpSpPr/>
        <p:nvPr/>
      </p:nvGrpSpPr>
      <p:grpSpPr>
        <a:xfrm>
          <a:off x="0" y="0"/>
          <a:ext cx="0" cy="0"/>
          <a:chOff x="0" y="0"/>
          <a:chExt cx="0" cy="0"/>
        </a:xfrm>
      </p:grpSpPr>
      <p:sp>
        <p:nvSpPr>
          <p:cNvPr id="500" name="Google Shape;500;g2b5a1eaf5a7_0_417"/>
          <p:cNvSpPr txBox="1"/>
          <p:nvPr/>
        </p:nvSpPr>
        <p:spPr>
          <a:xfrm>
            <a:off x="2120345" y="528948"/>
            <a:ext cx="8380144" cy="84019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860"/>
              <a:buFont typeface="Arial" panose="020B0604020202020204"/>
              <a:buNone/>
            </a:pPr>
            <a:r>
              <a:rPr lang="en-US" sz="4860" b="0" i="0" u="none" strike="noStrike" cap="none" dirty="0">
                <a:solidFill>
                  <a:srgbClr val="009444"/>
                </a:solidFill>
                <a:latin typeface="Lato" panose="020F0502020204030203"/>
                <a:ea typeface="Lato" panose="020F0502020204030203"/>
                <a:cs typeface="Lato" panose="020F0502020204030203"/>
                <a:sym typeface="Lato" panose="020F0502020204030203"/>
              </a:rPr>
              <a:t>¿</a:t>
            </a:r>
            <a:r>
              <a:rPr lang="en-US" sz="4860" b="0" i="0" u="none" strike="noStrike" cap="none" dirty="0" err="1">
                <a:solidFill>
                  <a:srgbClr val="009444"/>
                </a:solidFill>
                <a:latin typeface="Lato" panose="020F0502020204030203"/>
                <a:ea typeface="Lato" panose="020F0502020204030203"/>
                <a:cs typeface="Lato" panose="020F0502020204030203"/>
                <a:sym typeface="Lato" panose="020F0502020204030203"/>
              </a:rPr>
              <a:t>Qué</a:t>
            </a:r>
            <a:r>
              <a:rPr lang="en-US" sz="4860" b="0" i="0" u="none" strike="noStrike" cap="none" dirty="0">
                <a:solidFill>
                  <a:srgbClr val="009444"/>
                </a:solidFill>
                <a:latin typeface="Lato" panose="020F0502020204030203"/>
                <a:ea typeface="Lato" panose="020F0502020204030203"/>
                <a:cs typeface="Lato" panose="020F0502020204030203"/>
                <a:sym typeface="Lato" panose="020F0502020204030203"/>
              </a:rPr>
              <a:t> es la </a:t>
            </a:r>
            <a:r>
              <a:rPr lang="en-US" sz="4860" b="0" i="0" u="none" strike="noStrike" cap="none" dirty="0" err="1">
                <a:solidFill>
                  <a:srgbClr val="009444"/>
                </a:solidFill>
                <a:latin typeface="Lato" panose="020F0502020204030203"/>
                <a:ea typeface="Lato" panose="020F0502020204030203"/>
                <a:cs typeface="Lato" panose="020F0502020204030203"/>
                <a:sym typeface="Lato" panose="020F0502020204030203"/>
              </a:rPr>
              <a:t>oración</a:t>
            </a:r>
            <a:r>
              <a:rPr lang="en-US" sz="4860" b="0" i="0" u="none" strike="noStrike" cap="none" dirty="0">
                <a:solidFill>
                  <a:srgbClr val="009444"/>
                </a:solidFill>
                <a:latin typeface="Lato" panose="020F0502020204030203"/>
                <a:ea typeface="Lato" panose="020F0502020204030203"/>
                <a:cs typeface="Lato" panose="020F0502020204030203"/>
                <a:sym typeface="Lato" panose="020F0502020204030203"/>
              </a:rPr>
              <a:t>? </a:t>
            </a:r>
            <a:endParaRPr sz="6000" b="0" i="0" u="none" strike="noStrike" cap="none" dirty="0">
              <a:solidFill>
                <a:srgbClr val="009444"/>
              </a:solidFill>
              <a:latin typeface="Lato" panose="020F0502020204030203"/>
              <a:ea typeface="Lato" panose="020F0502020204030203"/>
              <a:cs typeface="Lato" panose="020F0502020204030203"/>
              <a:sym typeface="Lato" panose="020F0502020204030203"/>
            </a:endParaRPr>
          </a:p>
        </p:txBody>
      </p:sp>
      <p:cxnSp>
        <p:nvCxnSpPr>
          <p:cNvPr id="501" name="Google Shape;501;g2b5a1eaf5a7_0_417"/>
          <p:cNvCxnSpPr/>
          <p:nvPr/>
        </p:nvCxnSpPr>
        <p:spPr>
          <a:xfrm>
            <a:off x="2961150" y="1504753"/>
            <a:ext cx="6269700" cy="0"/>
          </a:xfrm>
          <a:prstGeom prst="straightConnector1">
            <a:avLst/>
          </a:prstGeom>
          <a:noFill/>
          <a:ln w="38100" cap="flat" cmpd="sng">
            <a:solidFill>
              <a:srgbClr val="7F7F7F"/>
            </a:solidFill>
            <a:prstDash val="solid"/>
            <a:miter lim="800000"/>
            <a:headEnd type="none" w="sm" len="sm"/>
            <a:tailEnd type="none" w="sm" len="sm"/>
          </a:ln>
        </p:spPr>
      </p:cxnSp>
      <p:sp>
        <p:nvSpPr>
          <p:cNvPr id="502" name="Google Shape;502;g2b5a1eaf5a7_0_417"/>
          <p:cNvSpPr/>
          <p:nvPr/>
        </p:nvSpPr>
        <p:spPr>
          <a:xfrm>
            <a:off x="-1" y="0"/>
            <a:ext cx="1643700" cy="6858000"/>
          </a:xfrm>
          <a:prstGeom prst="rect">
            <a:avLst/>
          </a:prstGeom>
          <a:solidFill>
            <a:srgbClr val="00944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panose="020B0604020202020204"/>
              <a:buNone/>
            </a:pPr>
            <a:endParaRPr sz="1800" b="0" i="0" u="none" strike="noStrike" cap="none">
              <a:solidFill>
                <a:schemeClr val="lt1"/>
              </a:solidFill>
              <a:latin typeface="Calibri" panose="020F0502020204030204"/>
              <a:ea typeface="Calibri" panose="020F0502020204030204"/>
              <a:cs typeface="Calibri" panose="020F0502020204030204"/>
              <a:sym typeface="Calibri" panose="020F0502020204030204"/>
            </a:endParaRPr>
          </a:p>
        </p:txBody>
      </p:sp>
      <p:sp>
        <p:nvSpPr>
          <p:cNvPr id="503" name="Google Shape;503;g2b5a1eaf5a7_0_417"/>
          <p:cNvSpPr txBox="1"/>
          <p:nvPr/>
        </p:nvSpPr>
        <p:spPr>
          <a:xfrm>
            <a:off x="1859280" y="2059190"/>
            <a:ext cx="10040243" cy="4354998"/>
          </a:xfrm>
          <a:prstGeom prst="rect">
            <a:avLst/>
          </a:prstGeom>
          <a:noFill/>
          <a:ln>
            <a:noFill/>
          </a:ln>
        </p:spPr>
        <p:txBody>
          <a:bodyPr spcFirstLastPara="1" wrap="square" lIns="91425" tIns="45700" rIns="91425" bIns="45700" anchor="t" anchorCtr="0">
            <a:spAutoFit/>
          </a:bodyPr>
          <a:lstStyle/>
          <a:p>
            <a:pPr marR="0" lvl="0" algn="l" rtl="0">
              <a:lnSpc>
                <a:spcPct val="100000"/>
              </a:lnSpc>
              <a:spcBef>
                <a:spcPts val="600"/>
              </a:spcBef>
              <a:spcAft>
                <a:spcPts val="0"/>
              </a:spcAft>
              <a:buClr>
                <a:srgbClr val="000000"/>
              </a:buClr>
              <a:buSzPts val="3200"/>
            </a:pPr>
            <a:r>
              <a:rPr lang="en-US" sz="3600" b="1" i="1" dirty="0">
                <a:solidFill>
                  <a:schemeClr val="dk1"/>
                </a:solidFill>
                <a:latin typeface="Lato" panose="020F0502020204030203"/>
                <a:ea typeface="Lato" panose="020F0502020204030203"/>
                <a:cs typeface="Lato" panose="020F0502020204030203"/>
                <a:sym typeface="Lato" panose="020F0502020204030203"/>
              </a:rPr>
              <a:t>Por medio de Jesús, </a:t>
            </a:r>
            <a:r>
              <a:rPr lang="en-US" sz="3600" b="1" i="1" dirty="0" err="1">
                <a:solidFill>
                  <a:schemeClr val="dk1"/>
                </a:solidFill>
                <a:latin typeface="Lato" panose="020F0502020204030203"/>
                <a:ea typeface="Lato" panose="020F0502020204030203"/>
                <a:cs typeface="Lato" panose="020F0502020204030203"/>
                <a:sym typeface="Lato" panose="020F0502020204030203"/>
              </a:rPr>
              <a:t>nos</a:t>
            </a:r>
            <a:r>
              <a:rPr lang="en-US" sz="3600" b="1" i="1" dirty="0">
                <a:solidFill>
                  <a:schemeClr val="dk1"/>
                </a:solidFill>
                <a:latin typeface="Lato" panose="020F0502020204030203"/>
                <a:ea typeface="Lato" panose="020F0502020204030203"/>
                <a:cs typeface="Lato" panose="020F0502020204030203"/>
                <a:sym typeface="Lato" panose="020F0502020204030203"/>
              </a:rPr>
              <a:t> </a:t>
            </a:r>
            <a:r>
              <a:rPr lang="en-US" sz="3600" b="1" i="1" dirty="0" err="1">
                <a:solidFill>
                  <a:schemeClr val="dk1"/>
                </a:solidFill>
                <a:latin typeface="Lato" panose="020F0502020204030203"/>
                <a:ea typeface="Lato" panose="020F0502020204030203"/>
                <a:cs typeface="Lato" panose="020F0502020204030203"/>
                <a:sym typeface="Lato" panose="020F0502020204030203"/>
              </a:rPr>
              <a:t>acercamos</a:t>
            </a:r>
            <a:r>
              <a:rPr lang="en-US" sz="3600" b="1" i="1" dirty="0">
                <a:solidFill>
                  <a:schemeClr val="dk1"/>
                </a:solidFill>
                <a:latin typeface="Lato" panose="020F0502020204030203"/>
                <a:ea typeface="Lato" panose="020F0502020204030203"/>
                <a:cs typeface="Lato" panose="020F0502020204030203"/>
                <a:sym typeface="Lato" panose="020F0502020204030203"/>
              </a:rPr>
              <a:t> a Dios </a:t>
            </a:r>
            <a:r>
              <a:rPr lang="en-US" sz="3600" b="1" i="1" dirty="0" err="1">
                <a:solidFill>
                  <a:schemeClr val="dk1"/>
                </a:solidFill>
                <a:latin typeface="Lato" panose="020F0502020204030203"/>
                <a:ea typeface="Lato" panose="020F0502020204030203"/>
                <a:cs typeface="Lato" panose="020F0502020204030203"/>
                <a:sym typeface="Lato" panose="020F0502020204030203"/>
              </a:rPr>
              <a:t>como</a:t>
            </a:r>
            <a:r>
              <a:rPr lang="en-US" sz="3600" b="1" i="1" dirty="0">
                <a:solidFill>
                  <a:schemeClr val="dk1"/>
                </a:solidFill>
                <a:latin typeface="Lato" panose="020F0502020204030203"/>
                <a:ea typeface="Lato" panose="020F0502020204030203"/>
                <a:cs typeface="Lato" panose="020F0502020204030203"/>
                <a:sym typeface="Lato" panose="020F0502020204030203"/>
              </a:rPr>
              <a:t> </a:t>
            </a:r>
            <a:r>
              <a:rPr lang="en-US" sz="3600" b="1" i="1" dirty="0" err="1">
                <a:solidFill>
                  <a:schemeClr val="dk1"/>
                </a:solidFill>
                <a:latin typeface="Lato" panose="020F0502020204030203"/>
                <a:ea typeface="Lato" panose="020F0502020204030203"/>
                <a:cs typeface="Lato" panose="020F0502020204030203"/>
                <a:sym typeface="Lato" panose="020F0502020204030203"/>
              </a:rPr>
              <a:t>nuestro</a:t>
            </a:r>
            <a:r>
              <a:rPr lang="en-US" sz="3600" b="1" i="1" dirty="0">
                <a:solidFill>
                  <a:schemeClr val="dk1"/>
                </a:solidFill>
                <a:latin typeface="Lato" panose="020F0502020204030203"/>
                <a:ea typeface="Lato" panose="020F0502020204030203"/>
                <a:cs typeface="Lato" panose="020F0502020204030203"/>
                <a:sym typeface="Lato" panose="020F0502020204030203"/>
              </a:rPr>
              <a:t> Padre.  </a:t>
            </a:r>
            <a:endParaRPr lang="en-US" sz="3600" b="1" i="1" dirty="0">
              <a:solidFill>
                <a:schemeClr val="dk1"/>
              </a:solidFill>
              <a:latin typeface="Lato" panose="020F0502020204030203"/>
              <a:ea typeface="Lato" panose="020F0502020204030203"/>
              <a:cs typeface="Lato" panose="020F0502020204030203"/>
              <a:sym typeface="Lato" panose="020F0502020204030203"/>
            </a:endParaRPr>
          </a:p>
          <a:p>
            <a:pPr marR="0" lvl="0" algn="l" rtl="0">
              <a:lnSpc>
                <a:spcPct val="100000"/>
              </a:lnSpc>
              <a:spcBef>
                <a:spcPts val="600"/>
              </a:spcBef>
              <a:spcAft>
                <a:spcPts val="0"/>
              </a:spcAft>
              <a:buClr>
                <a:srgbClr val="000000"/>
              </a:buClr>
              <a:buSzPts val="3200"/>
            </a:pPr>
            <a:endParaRPr lang="en-US" sz="3600" i="1" dirty="0">
              <a:solidFill>
                <a:schemeClr val="dk1"/>
              </a:solidFill>
              <a:latin typeface="Lato" panose="020F0502020204030203"/>
              <a:ea typeface="Lato" panose="020F0502020204030203"/>
              <a:cs typeface="Lato" panose="020F0502020204030203"/>
              <a:sym typeface="Lato" panose="020F0502020204030203"/>
            </a:endParaRPr>
          </a:p>
          <a:p>
            <a:pPr marR="0" lvl="0" algn="l" rtl="0">
              <a:lnSpc>
                <a:spcPct val="100000"/>
              </a:lnSpc>
              <a:spcBef>
                <a:spcPts val="600"/>
              </a:spcBef>
              <a:spcAft>
                <a:spcPts val="0"/>
              </a:spcAft>
              <a:buClr>
                <a:srgbClr val="000000"/>
              </a:buClr>
              <a:buSzPts val="3200"/>
            </a:pPr>
            <a:endParaRPr lang="en-US" sz="3600" i="1" dirty="0">
              <a:solidFill>
                <a:schemeClr val="dk1"/>
              </a:solidFill>
              <a:latin typeface="Lato" panose="020F0502020204030203"/>
              <a:ea typeface="Lato" panose="020F0502020204030203"/>
              <a:cs typeface="Lato" panose="020F0502020204030203"/>
              <a:sym typeface="Lato" panose="020F0502020204030203"/>
            </a:endParaRPr>
          </a:p>
          <a:p>
            <a:pPr marR="0" lvl="0" algn="l" rtl="0">
              <a:lnSpc>
                <a:spcPct val="100000"/>
              </a:lnSpc>
              <a:spcBef>
                <a:spcPts val="600"/>
              </a:spcBef>
              <a:spcAft>
                <a:spcPts val="0"/>
              </a:spcAft>
              <a:buClr>
                <a:srgbClr val="000000"/>
              </a:buClr>
              <a:buSzPts val="3200"/>
            </a:pPr>
            <a:r>
              <a:rPr lang="en-US" sz="3600" dirty="0">
                <a:solidFill>
                  <a:schemeClr val="dk1"/>
                </a:solidFill>
                <a:latin typeface="Lato" panose="020F0502020204030203"/>
                <a:ea typeface="Lato" panose="020F0502020204030203"/>
                <a:cs typeface="Lato" panose="020F0502020204030203"/>
                <a:sym typeface="Lato" panose="020F0502020204030203"/>
              </a:rPr>
              <a:t>En </a:t>
            </a:r>
            <a:r>
              <a:rPr lang="en-US" sz="3600" dirty="0" err="1">
                <a:solidFill>
                  <a:schemeClr val="dk1"/>
                </a:solidFill>
                <a:latin typeface="Lato" panose="020F0502020204030203"/>
                <a:ea typeface="Lato" panose="020F0502020204030203"/>
                <a:cs typeface="Lato" panose="020F0502020204030203"/>
                <a:sym typeface="Lato" panose="020F0502020204030203"/>
              </a:rPr>
              <a:t>él</a:t>
            </a:r>
            <a:r>
              <a:rPr lang="en-US" sz="3600" dirty="0">
                <a:solidFill>
                  <a:schemeClr val="dk1"/>
                </a:solidFill>
                <a:latin typeface="Lato" panose="020F0502020204030203"/>
                <a:ea typeface="Lato" panose="020F0502020204030203"/>
                <a:cs typeface="Lato" panose="020F0502020204030203"/>
                <a:sym typeface="Lato" panose="020F0502020204030203"/>
              </a:rPr>
              <a:t>, </a:t>
            </a:r>
            <a:r>
              <a:rPr lang="en-US" sz="3600" dirty="0" err="1">
                <a:solidFill>
                  <a:schemeClr val="dk1"/>
                </a:solidFill>
                <a:latin typeface="Lato" panose="020F0502020204030203"/>
                <a:ea typeface="Lato" panose="020F0502020204030203"/>
                <a:cs typeface="Lato" panose="020F0502020204030203"/>
                <a:sym typeface="Lato" panose="020F0502020204030203"/>
              </a:rPr>
              <a:t>mediante</a:t>
            </a:r>
            <a:r>
              <a:rPr lang="en-US" sz="3600" dirty="0">
                <a:solidFill>
                  <a:schemeClr val="dk1"/>
                </a:solidFill>
                <a:latin typeface="Lato" panose="020F0502020204030203"/>
                <a:ea typeface="Lato" panose="020F0502020204030203"/>
                <a:cs typeface="Lato" panose="020F0502020204030203"/>
                <a:sym typeface="Lato" panose="020F0502020204030203"/>
              </a:rPr>
              <a:t> la </a:t>
            </a:r>
            <a:r>
              <a:rPr lang="en-US" sz="3600" dirty="0" err="1">
                <a:solidFill>
                  <a:schemeClr val="dk1"/>
                </a:solidFill>
                <a:latin typeface="Lato" panose="020F0502020204030203"/>
                <a:ea typeface="Lato" panose="020F0502020204030203"/>
                <a:cs typeface="Lato" panose="020F0502020204030203"/>
                <a:sym typeface="Lato" panose="020F0502020204030203"/>
              </a:rPr>
              <a:t>fe</a:t>
            </a:r>
            <a:r>
              <a:rPr lang="en-US" sz="3600" dirty="0">
                <a:solidFill>
                  <a:schemeClr val="dk1"/>
                </a:solidFill>
                <a:latin typeface="Lato" panose="020F0502020204030203"/>
                <a:ea typeface="Lato" panose="020F0502020204030203"/>
                <a:cs typeface="Lato" panose="020F0502020204030203"/>
                <a:sym typeface="Lato" panose="020F0502020204030203"/>
              </a:rPr>
              <a:t>, </a:t>
            </a:r>
            <a:r>
              <a:rPr lang="en-US" sz="3600" dirty="0" err="1">
                <a:solidFill>
                  <a:schemeClr val="dk1"/>
                </a:solidFill>
                <a:latin typeface="Lato" panose="020F0502020204030203"/>
                <a:ea typeface="Lato" panose="020F0502020204030203"/>
                <a:cs typeface="Lato" panose="020F0502020204030203"/>
                <a:sym typeface="Lato" panose="020F0502020204030203"/>
              </a:rPr>
              <a:t>disfrutamos</a:t>
            </a:r>
            <a:r>
              <a:rPr lang="en-US" sz="3600" dirty="0">
                <a:solidFill>
                  <a:schemeClr val="dk1"/>
                </a:solidFill>
                <a:latin typeface="Lato" panose="020F0502020204030203"/>
                <a:ea typeface="Lato" panose="020F0502020204030203"/>
                <a:cs typeface="Lato" panose="020F0502020204030203"/>
                <a:sym typeface="Lato" panose="020F0502020204030203"/>
              </a:rPr>
              <a:t> de </a:t>
            </a:r>
            <a:r>
              <a:rPr lang="en-US" sz="3600" dirty="0" err="1">
                <a:solidFill>
                  <a:schemeClr val="dk1"/>
                </a:solidFill>
                <a:latin typeface="Lato" panose="020F0502020204030203"/>
                <a:ea typeface="Lato" panose="020F0502020204030203"/>
                <a:cs typeface="Lato" panose="020F0502020204030203"/>
                <a:sym typeface="Lato" panose="020F0502020204030203"/>
              </a:rPr>
              <a:t>libertad</a:t>
            </a:r>
            <a:r>
              <a:rPr lang="en-US" sz="3600" dirty="0">
                <a:solidFill>
                  <a:schemeClr val="dk1"/>
                </a:solidFill>
                <a:latin typeface="Lato" panose="020F0502020204030203"/>
                <a:ea typeface="Lato" panose="020F0502020204030203"/>
                <a:cs typeface="Lato" panose="020F0502020204030203"/>
                <a:sym typeface="Lato" panose="020F0502020204030203"/>
              </a:rPr>
              <a:t> y </a:t>
            </a:r>
            <a:r>
              <a:rPr lang="en-US" sz="3600" dirty="0" err="1">
                <a:solidFill>
                  <a:schemeClr val="dk1"/>
                </a:solidFill>
                <a:latin typeface="Lato" panose="020F0502020204030203"/>
                <a:ea typeface="Lato" panose="020F0502020204030203"/>
                <a:cs typeface="Lato" panose="020F0502020204030203"/>
                <a:sym typeface="Lato" panose="020F0502020204030203"/>
              </a:rPr>
              <a:t>confianza</a:t>
            </a:r>
            <a:r>
              <a:rPr lang="en-US" sz="3600" dirty="0">
                <a:solidFill>
                  <a:schemeClr val="dk1"/>
                </a:solidFill>
                <a:latin typeface="Lato" panose="020F0502020204030203"/>
                <a:ea typeface="Lato" panose="020F0502020204030203"/>
                <a:cs typeface="Lato" panose="020F0502020204030203"/>
                <a:sym typeface="Lato" panose="020F0502020204030203"/>
              </a:rPr>
              <a:t> para </a:t>
            </a:r>
            <a:r>
              <a:rPr lang="en-US" sz="3600" dirty="0" err="1">
                <a:solidFill>
                  <a:schemeClr val="dk1"/>
                </a:solidFill>
                <a:latin typeface="Lato" panose="020F0502020204030203"/>
                <a:ea typeface="Lato" panose="020F0502020204030203"/>
                <a:cs typeface="Lato" panose="020F0502020204030203"/>
                <a:sym typeface="Lato" panose="020F0502020204030203"/>
              </a:rPr>
              <a:t>acercarnos</a:t>
            </a:r>
            <a:r>
              <a:rPr lang="en-US" sz="3600" dirty="0">
                <a:solidFill>
                  <a:schemeClr val="dk1"/>
                </a:solidFill>
                <a:latin typeface="Lato" panose="020F0502020204030203"/>
                <a:ea typeface="Lato" panose="020F0502020204030203"/>
                <a:cs typeface="Lato" panose="020F0502020204030203"/>
                <a:sym typeface="Lato" panose="020F0502020204030203"/>
              </a:rPr>
              <a:t> a Dios. </a:t>
            </a:r>
            <a:endParaRPr lang="en-US" sz="3600" dirty="0">
              <a:solidFill>
                <a:schemeClr val="dk1"/>
              </a:solidFill>
              <a:latin typeface="Lato" panose="020F0502020204030203"/>
              <a:ea typeface="Lato" panose="020F0502020204030203"/>
              <a:cs typeface="Lato" panose="020F0502020204030203"/>
              <a:sym typeface="Lato" panose="020F0502020204030203"/>
            </a:endParaRPr>
          </a:p>
          <a:p>
            <a:pPr marR="0" lvl="0" algn="l" rtl="0">
              <a:lnSpc>
                <a:spcPct val="100000"/>
              </a:lnSpc>
              <a:spcBef>
                <a:spcPts val="600"/>
              </a:spcBef>
              <a:spcAft>
                <a:spcPts val="0"/>
              </a:spcAft>
              <a:buClr>
                <a:srgbClr val="000000"/>
              </a:buClr>
              <a:buSzPts val="3200"/>
            </a:pPr>
            <a:r>
              <a:rPr lang="en-US" sz="3600" dirty="0" err="1">
                <a:solidFill>
                  <a:schemeClr val="dk1"/>
                </a:solidFill>
                <a:latin typeface="Lato" panose="020F0502020204030203"/>
                <a:ea typeface="Lato" panose="020F0502020204030203"/>
                <a:cs typeface="Lato" panose="020F0502020204030203"/>
                <a:sym typeface="Lato" panose="020F0502020204030203"/>
              </a:rPr>
              <a:t>Efesios</a:t>
            </a:r>
            <a:r>
              <a:rPr lang="en-US" sz="3600" dirty="0">
                <a:solidFill>
                  <a:schemeClr val="dk1"/>
                </a:solidFill>
                <a:latin typeface="Lato" panose="020F0502020204030203"/>
                <a:ea typeface="Lato" panose="020F0502020204030203"/>
                <a:cs typeface="Lato" panose="020F0502020204030203"/>
                <a:sym typeface="Lato" panose="020F0502020204030203"/>
              </a:rPr>
              <a:t> 3:12</a:t>
            </a:r>
            <a:endParaRPr lang="en-US" sz="3600" dirty="0">
              <a:solidFill>
                <a:schemeClr val="dk1"/>
              </a:solidFill>
              <a:latin typeface="Lato" panose="020F0502020204030203"/>
              <a:ea typeface="Lato" panose="020F0502020204030203"/>
              <a:cs typeface="Lato" panose="020F0502020204030203"/>
              <a:sym typeface="Lato" panose="020F0502020204030203"/>
            </a:endParaRPr>
          </a:p>
        </p:txBody>
      </p:sp>
      <p:pic>
        <p:nvPicPr>
          <p:cNvPr id="505" name="Google Shape;505;g2b5a1eaf5a7_0_417" descr="A green bird with leaves&#10;&#10;Description automatically generated"/>
          <p:cNvPicPr preferRelativeResize="0"/>
          <p:nvPr/>
        </p:nvPicPr>
        <p:blipFill rotWithShape="1">
          <a:blip r:embed="rId1"/>
          <a:srcRect/>
          <a:stretch>
            <a:fillRect/>
          </a:stretch>
        </p:blipFill>
        <p:spPr>
          <a:xfrm>
            <a:off x="10500489" y="289924"/>
            <a:ext cx="1399034" cy="1170434"/>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99"/>
        <p:cNvGrpSpPr/>
        <p:nvPr/>
      </p:nvGrpSpPr>
      <p:grpSpPr>
        <a:xfrm>
          <a:off x="0" y="0"/>
          <a:ext cx="0" cy="0"/>
          <a:chOff x="0" y="0"/>
          <a:chExt cx="0" cy="0"/>
        </a:xfrm>
      </p:grpSpPr>
      <p:sp>
        <p:nvSpPr>
          <p:cNvPr id="500" name="Google Shape;500;g2b5a1eaf5a7_0_417"/>
          <p:cNvSpPr txBox="1"/>
          <p:nvPr/>
        </p:nvSpPr>
        <p:spPr>
          <a:xfrm>
            <a:off x="2120345" y="4979028"/>
            <a:ext cx="8380144" cy="84019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860"/>
              <a:buFont typeface="Arial" panose="020B0604020202020204"/>
              <a:buNone/>
            </a:pPr>
            <a:r>
              <a:rPr lang="en-US" sz="4860" dirty="0">
                <a:solidFill>
                  <a:srgbClr val="009444"/>
                </a:solidFill>
                <a:latin typeface="Lato" panose="020F0502020204030203"/>
                <a:ea typeface="Lato" panose="020F0502020204030203"/>
                <a:cs typeface="Lato" panose="020F0502020204030203"/>
                <a:sym typeface="Lato" panose="020F0502020204030203"/>
              </a:rPr>
              <a:t>En </a:t>
            </a:r>
            <a:r>
              <a:rPr lang="en-US" sz="4860" dirty="0" err="1">
                <a:solidFill>
                  <a:srgbClr val="009444"/>
                </a:solidFill>
                <a:latin typeface="Lato" panose="020F0502020204030203"/>
                <a:ea typeface="Lato" panose="020F0502020204030203"/>
                <a:cs typeface="Lato" panose="020F0502020204030203"/>
                <a:sym typeface="Lato" panose="020F0502020204030203"/>
              </a:rPr>
              <a:t>el</a:t>
            </a:r>
            <a:r>
              <a:rPr lang="en-US" sz="4860" dirty="0">
                <a:solidFill>
                  <a:srgbClr val="009444"/>
                </a:solidFill>
                <a:latin typeface="Lato" panose="020F0502020204030203"/>
                <a:ea typeface="Lato" panose="020F0502020204030203"/>
                <a:cs typeface="Lato" panose="020F0502020204030203"/>
                <a:sym typeface="Lato" panose="020F0502020204030203"/>
              </a:rPr>
              <a:t> </a:t>
            </a:r>
            <a:r>
              <a:rPr lang="en-US" sz="4860" dirty="0" err="1">
                <a:solidFill>
                  <a:srgbClr val="009444"/>
                </a:solidFill>
                <a:latin typeface="Lato" panose="020F0502020204030203"/>
                <a:ea typeface="Lato" panose="020F0502020204030203"/>
                <a:cs typeface="Lato" panose="020F0502020204030203"/>
                <a:sym typeface="Lato" panose="020F0502020204030203"/>
              </a:rPr>
              <a:t>nombre</a:t>
            </a:r>
            <a:r>
              <a:rPr lang="en-US" sz="4860" dirty="0">
                <a:solidFill>
                  <a:srgbClr val="009444"/>
                </a:solidFill>
                <a:latin typeface="Lato" panose="020F0502020204030203"/>
                <a:ea typeface="Lato" panose="020F0502020204030203"/>
                <a:cs typeface="Lato" panose="020F0502020204030203"/>
                <a:sym typeface="Lato" panose="020F0502020204030203"/>
              </a:rPr>
              <a:t> de Jesús. </a:t>
            </a:r>
            <a:endParaRPr sz="6000" b="0" i="0" u="none" strike="noStrike" cap="none" dirty="0">
              <a:solidFill>
                <a:srgbClr val="009444"/>
              </a:solidFill>
              <a:latin typeface="Lato" panose="020F0502020204030203"/>
              <a:ea typeface="Lato" panose="020F0502020204030203"/>
              <a:cs typeface="Lato" panose="020F0502020204030203"/>
              <a:sym typeface="Lato" panose="020F0502020204030203"/>
            </a:endParaRPr>
          </a:p>
        </p:txBody>
      </p:sp>
      <p:sp>
        <p:nvSpPr>
          <p:cNvPr id="502" name="Google Shape;502;g2b5a1eaf5a7_0_417"/>
          <p:cNvSpPr/>
          <p:nvPr/>
        </p:nvSpPr>
        <p:spPr>
          <a:xfrm>
            <a:off x="-1" y="0"/>
            <a:ext cx="1643700" cy="6858000"/>
          </a:xfrm>
          <a:prstGeom prst="rect">
            <a:avLst/>
          </a:prstGeom>
          <a:solidFill>
            <a:srgbClr val="00944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panose="020B0604020202020204"/>
              <a:buNone/>
            </a:pPr>
            <a:endParaRPr sz="1800" b="0" i="0" u="none" strike="noStrike" cap="none">
              <a:solidFill>
                <a:schemeClr val="lt1"/>
              </a:solidFill>
              <a:latin typeface="Calibri" panose="020F0502020204030204"/>
              <a:ea typeface="Calibri" panose="020F0502020204030204"/>
              <a:cs typeface="Calibri" panose="020F0502020204030204"/>
              <a:sym typeface="Calibri" panose="020F0502020204030204"/>
            </a:endParaRPr>
          </a:p>
        </p:txBody>
      </p:sp>
      <p:pic>
        <p:nvPicPr>
          <p:cNvPr id="505" name="Google Shape;505;g2b5a1eaf5a7_0_417" descr="A green bird with leaves&#10;&#10;Description automatically generated"/>
          <p:cNvPicPr preferRelativeResize="0"/>
          <p:nvPr/>
        </p:nvPicPr>
        <p:blipFill rotWithShape="1">
          <a:blip r:embed="rId1"/>
          <a:srcRect/>
          <a:stretch>
            <a:fillRect/>
          </a:stretch>
        </p:blipFill>
        <p:spPr>
          <a:xfrm>
            <a:off x="10500489" y="289924"/>
            <a:ext cx="1399034" cy="1170434"/>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99"/>
        <p:cNvGrpSpPr/>
        <p:nvPr/>
      </p:nvGrpSpPr>
      <p:grpSpPr>
        <a:xfrm>
          <a:off x="0" y="0"/>
          <a:ext cx="0" cy="0"/>
          <a:chOff x="0" y="0"/>
          <a:chExt cx="0" cy="0"/>
        </a:xfrm>
      </p:grpSpPr>
      <p:sp>
        <p:nvSpPr>
          <p:cNvPr id="500" name="Google Shape;500;g2b5a1eaf5a7_0_417"/>
          <p:cNvSpPr txBox="1"/>
          <p:nvPr/>
        </p:nvSpPr>
        <p:spPr>
          <a:xfrm>
            <a:off x="2120345" y="528948"/>
            <a:ext cx="8380144" cy="84019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860"/>
              <a:buFont typeface="Arial" panose="020B0604020202020204"/>
              <a:buNone/>
            </a:pPr>
            <a:r>
              <a:rPr lang="en-US" sz="4860" b="0" i="0" u="none" strike="noStrike" cap="none" dirty="0">
                <a:solidFill>
                  <a:srgbClr val="009444"/>
                </a:solidFill>
                <a:latin typeface="Lato" panose="020F0502020204030203"/>
                <a:ea typeface="Lato" panose="020F0502020204030203"/>
                <a:cs typeface="Lato" panose="020F0502020204030203"/>
                <a:sym typeface="Lato" panose="020F0502020204030203"/>
              </a:rPr>
              <a:t>¿</a:t>
            </a:r>
            <a:r>
              <a:rPr lang="en-US" sz="4860" b="0" i="0" u="none" strike="noStrike" cap="none" dirty="0" err="1">
                <a:solidFill>
                  <a:srgbClr val="009444"/>
                </a:solidFill>
                <a:latin typeface="Lato" panose="020F0502020204030203"/>
                <a:ea typeface="Lato" panose="020F0502020204030203"/>
                <a:cs typeface="Lato" panose="020F0502020204030203"/>
                <a:sym typeface="Lato" panose="020F0502020204030203"/>
              </a:rPr>
              <a:t>Qué</a:t>
            </a:r>
            <a:r>
              <a:rPr lang="en-US" sz="4860" b="0" i="0" u="none" strike="noStrike" cap="none" dirty="0">
                <a:solidFill>
                  <a:srgbClr val="009444"/>
                </a:solidFill>
                <a:latin typeface="Lato" panose="020F0502020204030203"/>
                <a:ea typeface="Lato" panose="020F0502020204030203"/>
                <a:cs typeface="Lato" panose="020F0502020204030203"/>
                <a:sym typeface="Lato" panose="020F0502020204030203"/>
              </a:rPr>
              <a:t> es la </a:t>
            </a:r>
            <a:r>
              <a:rPr lang="en-US" sz="4860" b="0" i="0" u="none" strike="noStrike" cap="none" dirty="0" err="1">
                <a:solidFill>
                  <a:srgbClr val="009444"/>
                </a:solidFill>
                <a:latin typeface="Lato" panose="020F0502020204030203"/>
                <a:ea typeface="Lato" panose="020F0502020204030203"/>
                <a:cs typeface="Lato" panose="020F0502020204030203"/>
                <a:sym typeface="Lato" panose="020F0502020204030203"/>
              </a:rPr>
              <a:t>oración</a:t>
            </a:r>
            <a:r>
              <a:rPr lang="en-US" sz="4860" b="0" i="0" u="none" strike="noStrike" cap="none" dirty="0">
                <a:solidFill>
                  <a:srgbClr val="009444"/>
                </a:solidFill>
                <a:latin typeface="Lato" panose="020F0502020204030203"/>
                <a:ea typeface="Lato" panose="020F0502020204030203"/>
                <a:cs typeface="Lato" panose="020F0502020204030203"/>
                <a:sym typeface="Lato" panose="020F0502020204030203"/>
              </a:rPr>
              <a:t>? </a:t>
            </a:r>
            <a:endParaRPr sz="6000" b="0" i="0" u="none" strike="noStrike" cap="none" dirty="0">
              <a:solidFill>
                <a:srgbClr val="009444"/>
              </a:solidFill>
              <a:latin typeface="Lato" panose="020F0502020204030203"/>
              <a:ea typeface="Lato" panose="020F0502020204030203"/>
              <a:cs typeface="Lato" panose="020F0502020204030203"/>
              <a:sym typeface="Lato" panose="020F0502020204030203"/>
            </a:endParaRPr>
          </a:p>
        </p:txBody>
      </p:sp>
      <p:cxnSp>
        <p:nvCxnSpPr>
          <p:cNvPr id="501" name="Google Shape;501;g2b5a1eaf5a7_0_417"/>
          <p:cNvCxnSpPr/>
          <p:nvPr/>
        </p:nvCxnSpPr>
        <p:spPr>
          <a:xfrm>
            <a:off x="2961150" y="1504753"/>
            <a:ext cx="6269700" cy="0"/>
          </a:xfrm>
          <a:prstGeom prst="straightConnector1">
            <a:avLst/>
          </a:prstGeom>
          <a:noFill/>
          <a:ln w="38100" cap="flat" cmpd="sng">
            <a:solidFill>
              <a:srgbClr val="7F7F7F"/>
            </a:solidFill>
            <a:prstDash val="solid"/>
            <a:miter lim="800000"/>
            <a:headEnd type="none" w="sm" len="sm"/>
            <a:tailEnd type="none" w="sm" len="sm"/>
          </a:ln>
        </p:spPr>
      </p:cxnSp>
      <p:sp>
        <p:nvSpPr>
          <p:cNvPr id="502" name="Google Shape;502;g2b5a1eaf5a7_0_417"/>
          <p:cNvSpPr/>
          <p:nvPr/>
        </p:nvSpPr>
        <p:spPr>
          <a:xfrm>
            <a:off x="-1" y="0"/>
            <a:ext cx="1643700" cy="6858000"/>
          </a:xfrm>
          <a:prstGeom prst="rect">
            <a:avLst/>
          </a:prstGeom>
          <a:solidFill>
            <a:srgbClr val="00944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panose="020B0604020202020204"/>
              <a:buNone/>
            </a:pPr>
            <a:endParaRPr sz="1800" b="0" i="0" u="none" strike="noStrike" cap="none">
              <a:solidFill>
                <a:schemeClr val="lt1"/>
              </a:solidFill>
              <a:latin typeface="Calibri" panose="020F0502020204030204"/>
              <a:ea typeface="Calibri" panose="020F0502020204030204"/>
              <a:cs typeface="Calibri" panose="020F0502020204030204"/>
              <a:sym typeface="Calibri" panose="020F0502020204030204"/>
            </a:endParaRPr>
          </a:p>
        </p:txBody>
      </p:sp>
      <p:sp>
        <p:nvSpPr>
          <p:cNvPr id="503" name="Google Shape;503;g2b5a1eaf5a7_0_417"/>
          <p:cNvSpPr txBox="1"/>
          <p:nvPr/>
        </p:nvSpPr>
        <p:spPr>
          <a:xfrm>
            <a:off x="1859280" y="2059190"/>
            <a:ext cx="10040243" cy="3877944"/>
          </a:xfrm>
          <a:prstGeom prst="rect">
            <a:avLst/>
          </a:prstGeom>
          <a:noFill/>
          <a:ln>
            <a:noFill/>
          </a:ln>
        </p:spPr>
        <p:txBody>
          <a:bodyPr spcFirstLastPara="1" wrap="square" lIns="91425" tIns="45700" rIns="91425" bIns="45700" anchor="t" anchorCtr="0">
            <a:spAutoFit/>
          </a:bodyPr>
          <a:lstStyle/>
          <a:p>
            <a:pPr marR="0" lvl="0" algn="l" rtl="0">
              <a:lnSpc>
                <a:spcPct val="100000"/>
              </a:lnSpc>
              <a:spcBef>
                <a:spcPts val="600"/>
              </a:spcBef>
              <a:spcAft>
                <a:spcPts val="0"/>
              </a:spcAft>
              <a:buClr>
                <a:srgbClr val="000000"/>
              </a:buClr>
              <a:buSzPts val="3200"/>
            </a:pPr>
            <a:r>
              <a:rPr lang="en-US" sz="3600" b="1" i="1" dirty="0">
                <a:solidFill>
                  <a:schemeClr val="dk1"/>
                </a:solidFill>
                <a:latin typeface="Lato" panose="020F0502020204030203"/>
                <a:ea typeface="Lato" panose="020F0502020204030203"/>
                <a:cs typeface="Lato" panose="020F0502020204030203"/>
                <a:sym typeface="Lato" panose="020F0502020204030203"/>
              </a:rPr>
              <a:t>Los </a:t>
            </a:r>
            <a:r>
              <a:rPr lang="en-US" sz="3600" b="1" i="1" dirty="0" err="1">
                <a:solidFill>
                  <a:schemeClr val="dk1"/>
                </a:solidFill>
                <a:latin typeface="Lato" panose="020F0502020204030203"/>
                <a:ea typeface="Lato" panose="020F0502020204030203"/>
                <a:cs typeface="Lato" panose="020F0502020204030203"/>
                <a:sym typeface="Lato" panose="020F0502020204030203"/>
              </a:rPr>
              <a:t>cristianos</a:t>
            </a:r>
            <a:r>
              <a:rPr lang="en-US" sz="3600" b="1" i="1" dirty="0">
                <a:solidFill>
                  <a:schemeClr val="dk1"/>
                </a:solidFill>
                <a:latin typeface="Lato" panose="020F0502020204030203"/>
                <a:ea typeface="Lato" panose="020F0502020204030203"/>
                <a:cs typeface="Lato" panose="020F0502020204030203"/>
                <a:sym typeface="Lato" panose="020F0502020204030203"/>
              </a:rPr>
              <a:t> </a:t>
            </a:r>
            <a:r>
              <a:rPr lang="en-US" sz="3600" b="1" i="1" dirty="0" err="1">
                <a:solidFill>
                  <a:schemeClr val="dk1"/>
                </a:solidFill>
                <a:latin typeface="Lato" panose="020F0502020204030203"/>
                <a:ea typeface="Lato" panose="020F0502020204030203"/>
                <a:cs typeface="Lato" panose="020F0502020204030203"/>
                <a:sym typeface="Lato" panose="020F0502020204030203"/>
              </a:rPr>
              <a:t>oran</a:t>
            </a:r>
            <a:r>
              <a:rPr lang="en-US" sz="3600" b="1" i="1" dirty="0">
                <a:solidFill>
                  <a:schemeClr val="dk1"/>
                </a:solidFill>
                <a:latin typeface="Lato" panose="020F0502020204030203"/>
                <a:ea typeface="Lato" panose="020F0502020204030203"/>
                <a:cs typeface="Lato" panose="020F0502020204030203"/>
                <a:sym typeface="Lato" panose="020F0502020204030203"/>
              </a:rPr>
              <a:t> </a:t>
            </a:r>
            <a:r>
              <a:rPr lang="en-US" sz="3600" b="1" i="1" dirty="0" err="1">
                <a:solidFill>
                  <a:schemeClr val="dk1"/>
                </a:solidFill>
                <a:latin typeface="Lato" panose="020F0502020204030203"/>
                <a:ea typeface="Lato" panose="020F0502020204030203"/>
                <a:cs typeface="Lato" panose="020F0502020204030203"/>
                <a:sym typeface="Lato" panose="020F0502020204030203"/>
              </a:rPr>
              <a:t>conforme</a:t>
            </a:r>
            <a:r>
              <a:rPr lang="en-US" sz="3600" b="1" i="1" dirty="0">
                <a:solidFill>
                  <a:schemeClr val="dk1"/>
                </a:solidFill>
                <a:latin typeface="Lato" panose="020F0502020204030203"/>
                <a:ea typeface="Lato" panose="020F0502020204030203"/>
                <a:cs typeface="Lato" panose="020F0502020204030203"/>
                <a:sym typeface="Lato" panose="020F0502020204030203"/>
              </a:rPr>
              <a:t> a la </a:t>
            </a:r>
            <a:r>
              <a:rPr lang="en-US" sz="3600" b="1" i="1" dirty="0" err="1">
                <a:solidFill>
                  <a:schemeClr val="dk1"/>
                </a:solidFill>
                <a:latin typeface="Lato" panose="020F0502020204030203"/>
                <a:ea typeface="Lato" panose="020F0502020204030203"/>
                <a:cs typeface="Lato" panose="020F0502020204030203"/>
                <a:sym typeface="Lato" panose="020F0502020204030203"/>
              </a:rPr>
              <a:t>voluntad</a:t>
            </a:r>
            <a:r>
              <a:rPr lang="en-US" sz="3600" b="1" i="1" dirty="0">
                <a:solidFill>
                  <a:schemeClr val="dk1"/>
                </a:solidFill>
                <a:latin typeface="Lato" panose="020F0502020204030203"/>
                <a:ea typeface="Lato" panose="020F0502020204030203"/>
                <a:cs typeface="Lato" panose="020F0502020204030203"/>
                <a:sym typeface="Lato" panose="020F0502020204030203"/>
              </a:rPr>
              <a:t> de Dios. </a:t>
            </a:r>
            <a:endParaRPr lang="en-US" sz="3600" i="1" dirty="0">
              <a:solidFill>
                <a:schemeClr val="dk1"/>
              </a:solidFill>
              <a:latin typeface="Lato" panose="020F0502020204030203"/>
              <a:ea typeface="Lato" panose="020F0502020204030203"/>
              <a:cs typeface="Lato" panose="020F0502020204030203"/>
              <a:sym typeface="Lato" panose="020F0502020204030203"/>
            </a:endParaRPr>
          </a:p>
          <a:p>
            <a:pPr marR="0" lvl="0" algn="l" rtl="0">
              <a:lnSpc>
                <a:spcPct val="100000"/>
              </a:lnSpc>
              <a:spcBef>
                <a:spcPts val="600"/>
              </a:spcBef>
              <a:spcAft>
                <a:spcPts val="0"/>
              </a:spcAft>
              <a:buClr>
                <a:srgbClr val="000000"/>
              </a:buClr>
              <a:buSzPts val="3200"/>
            </a:pPr>
            <a:endParaRPr lang="en-US" sz="3600" i="1" dirty="0">
              <a:solidFill>
                <a:schemeClr val="dk1"/>
              </a:solidFill>
              <a:latin typeface="Lato" panose="020F0502020204030203"/>
              <a:ea typeface="Lato" panose="020F0502020204030203"/>
              <a:cs typeface="Lato" panose="020F0502020204030203"/>
              <a:sym typeface="Lato" panose="020F0502020204030203"/>
            </a:endParaRPr>
          </a:p>
          <a:p>
            <a:pPr marR="0" lvl="0" algn="l" rtl="0">
              <a:lnSpc>
                <a:spcPct val="100000"/>
              </a:lnSpc>
              <a:spcBef>
                <a:spcPts val="600"/>
              </a:spcBef>
              <a:spcAft>
                <a:spcPts val="0"/>
              </a:spcAft>
              <a:buClr>
                <a:srgbClr val="000000"/>
              </a:buClr>
              <a:buSzPts val="3200"/>
            </a:pPr>
            <a:r>
              <a:rPr lang="en-US" sz="3600" dirty="0" err="1">
                <a:solidFill>
                  <a:schemeClr val="dk1"/>
                </a:solidFill>
                <a:latin typeface="Lato" panose="020F0502020204030203"/>
                <a:ea typeface="Lato" panose="020F0502020204030203"/>
                <a:cs typeface="Lato" panose="020F0502020204030203"/>
                <a:sym typeface="Lato" panose="020F0502020204030203"/>
              </a:rPr>
              <a:t>Adorar</a:t>
            </a:r>
            <a:r>
              <a:rPr lang="en-US" sz="3600" dirty="0">
                <a:solidFill>
                  <a:schemeClr val="dk1"/>
                </a:solidFill>
                <a:latin typeface="Lato" panose="020F0502020204030203"/>
                <a:ea typeface="Lato" panose="020F0502020204030203"/>
                <a:cs typeface="Lato" panose="020F0502020204030203"/>
                <a:sym typeface="Lato" panose="020F0502020204030203"/>
              </a:rPr>
              <a:t>, </a:t>
            </a:r>
            <a:r>
              <a:rPr lang="en-US" sz="3600" dirty="0" err="1">
                <a:solidFill>
                  <a:schemeClr val="dk1"/>
                </a:solidFill>
                <a:latin typeface="Lato" panose="020F0502020204030203"/>
                <a:ea typeface="Lato" panose="020F0502020204030203"/>
                <a:cs typeface="Lato" panose="020F0502020204030203"/>
                <a:sym typeface="Lato" panose="020F0502020204030203"/>
              </a:rPr>
              <a:t>arrepentirnos</a:t>
            </a:r>
            <a:r>
              <a:rPr lang="en-US" sz="3600" dirty="0">
                <a:solidFill>
                  <a:schemeClr val="dk1"/>
                </a:solidFill>
                <a:latin typeface="Lato" panose="020F0502020204030203"/>
                <a:ea typeface="Lato" panose="020F0502020204030203"/>
                <a:cs typeface="Lato" panose="020F0502020204030203"/>
                <a:sym typeface="Lato" panose="020F0502020204030203"/>
              </a:rPr>
              <a:t>, </a:t>
            </a:r>
            <a:r>
              <a:rPr lang="en-US" sz="3600" dirty="0" err="1">
                <a:solidFill>
                  <a:schemeClr val="dk1"/>
                </a:solidFill>
                <a:latin typeface="Lato" panose="020F0502020204030203"/>
                <a:ea typeface="Lato" panose="020F0502020204030203"/>
                <a:cs typeface="Lato" panose="020F0502020204030203"/>
                <a:sym typeface="Lato" panose="020F0502020204030203"/>
              </a:rPr>
              <a:t>pedir</a:t>
            </a:r>
            <a:endParaRPr lang="en-US" sz="3600" dirty="0">
              <a:solidFill>
                <a:schemeClr val="dk1"/>
              </a:solidFill>
              <a:latin typeface="Lato" panose="020F0502020204030203"/>
              <a:ea typeface="Lato" panose="020F0502020204030203"/>
              <a:cs typeface="Lato" panose="020F0502020204030203"/>
              <a:sym typeface="Lato" panose="020F0502020204030203"/>
            </a:endParaRPr>
          </a:p>
          <a:p>
            <a:pPr marR="0" lvl="0" algn="l" rtl="0">
              <a:lnSpc>
                <a:spcPct val="100000"/>
              </a:lnSpc>
              <a:spcBef>
                <a:spcPts val="600"/>
              </a:spcBef>
              <a:spcAft>
                <a:spcPts val="0"/>
              </a:spcAft>
              <a:buClr>
                <a:srgbClr val="000000"/>
              </a:buClr>
              <a:buSzPts val="3200"/>
            </a:pPr>
            <a:r>
              <a:rPr lang="en-US" sz="3600" dirty="0">
                <a:solidFill>
                  <a:schemeClr val="dk1"/>
                </a:solidFill>
                <a:latin typeface="Lato" panose="020F0502020204030203"/>
                <a:ea typeface="Lato" panose="020F0502020204030203"/>
                <a:cs typeface="Lato" panose="020F0502020204030203"/>
                <a:sym typeface="Lato" panose="020F0502020204030203"/>
              </a:rPr>
              <a:t>Dar gracias</a:t>
            </a:r>
            <a:endParaRPr lang="en-US" sz="3600" dirty="0">
              <a:solidFill>
                <a:schemeClr val="dk1"/>
              </a:solidFill>
              <a:latin typeface="Lato" panose="020F0502020204030203"/>
              <a:ea typeface="Lato" panose="020F0502020204030203"/>
              <a:cs typeface="Lato" panose="020F0502020204030203"/>
              <a:sym typeface="Lato" panose="020F0502020204030203"/>
            </a:endParaRPr>
          </a:p>
          <a:p>
            <a:pPr marR="0" lvl="0" algn="l" rtl="0">
              <a:lnSpc>
                <a:spcPct val="100000"/>
              </a:lnSpc>
              <a:spcBef>
                <a:spcPts val="600"/>
              </a:spcBef>
              <a:spcAft>
                <a:spcPts val="0"/>
              </a:spcAft>
              <a:buClr>
                <a:srgbClr val="000000"/>
              </a:buClr>
              <a:buSzPts val="3200"/>
            </a:pPr>
            <a:r>
              <a:rPr lang="en-US" sz="3600" dirty="0">
                <a:solidFill>
                  <a:schemeClr val="dk1"/>
                </a:solidFill>
                <a:latin typeface="Lato" panose="020F0502020204030203"/>
                <a:ea typeface="Lato" panose="020F0502020204030203"/>
                <a:cs typeface="Lato" panose="020F0502020204030203"/>
                <a:sym typeface="Lato" panose="020F0502020204030203"/>
              </a:rPr>
              <a:t>Amar a </a:t>
            </a:r>
            <a:r>
              <a:rPr lang="en-US" sz="3600" dirty="0" err="1">
                <a:solidFill>
                  <a:schemeClr val="dk1"/>
                </a:solidFill>
                <a:latin typeface="Lato" panose="020F0502020204030203"/>
                <a:ea typeface="Lato" panose="020F0502020204030203"/>
                <a:cs typeface="Lato" panose="020F0502020204030203"/>
                <a:sym typeface="Lato" panose="020F0502020204030203"/>
              </a:rPr>
              <a:t>otros</a:t>
            </a:r>
            <a:endParaRPr lang="en-US" sz="3600" dirty="0">
              <a:solidFill>
                <a:schemeClr val="dk1"/>
              </a:solidFill>
              <a:latin typeface="Lato" panose="020F0502020204030203"/>
              <a:ea typeface="Lato" panose="020F0502020204030203"/>
              <a:cs typeface="Lato" panose="020F0502020204030203"/>
              <a:sym typeface="Lato" panose="020F0502020204030203"/>
            </a:endParaRPr>
          </a:p>
          <a:p>
            <a:pPr marR="0" lvl="0" algn="l" rtl="0">
              <a:lnSpc>
                <a:spcPct val="100000"/>
              </a:lnSpc>
              <a:spcBef>
                <a:spcPts val="600"/>
              </a:spcBef>
              <a:spcAft>
                <a:spcPts val="0"/>
              </a:spcAft>
              <a:buClr>
                <a:srgbClr val="000000"/>
              </a:buClr>
              <a:buSzPts val="3200"/>
            </a:pPr>
            <a:r>
              <a:rPr lang="en-US" sz="3600" dirty="0" err="1">
                <a:solidFill>
                  <a:schemeClr val="dk1"/>
                </a:solidFill>
                <a:latin typeface="Lato" panose="020F0502020204030203"/>
                <a:ea typeface="Lato" panose="020F0502020204030203"/>
                <a:cs typeface="Lato" panose="020F0502020204030203"/>
                <a:sym typeface="Lato" panose="020F0502020204030203"/>
              </a:rPr>
              <a:t>Buscar</a:t>
            </a:r>
            <a:r>
              <a:rPr lang="en-US" sz="3600" dirty="0">
                <a:solidFill>
                  <a:schemeClr val="dk1"/>
                </a:solidFill>
                <a:latin typeface="Lato" panose="020F0502020204030203"/>
                <a:ea typeface="Lato" panose="020F0502020204030203"/>
                <a:cs typeface="Lato" panose="020F0502020204030203"/>
                <a:sym typeface="Lato" panose="020F0502020204030203"/>
              </a:rPr>
              <a:t> la </a:t>
            </a:r>
            <a:r>
              <a:rPr lang="en-US" sz="3600" dirty="0" err="1">
                <a:solidFill>
                  <a:schemeClr val="dk1"/>
                </a:solidFill>
                <a:latin typeface="Lato" panose="020F0502020204030203"/>
                <a:ea typeface="Lato" panose="020F0502020204030203"/>
                <a:cs typeface="Lato" panose="020F0502020204030203"/>
                <a:sym typeface="Lato" panose="020F0502020204030203"/>
              </a:rPr>
              <a:t>voluntad</a:t>
            </a:r>
            <a:r>
              <a:rPr lang="en-US" sz="3600" dirty="0">
                <a:solidFill>
                  <a:schemeClr val="dk1"/>
                </a:solidFill>
                <a:latin typeface="Lato" panose="020F0502020204030203"/>
                <a:ea typeface="Lato" panose="020F0502020204030203"/>
                <a:cs typeface="Lato" panose="020F0502020204030203"/>
                <a:sym typeface="Lato" panose="020F0502020204030203"/>
              </a:rPr>
              <a:t> de Dios</a:t>
            </a:r>
            <a:endParaRPr lang="en-US" sz="3600" dirty="0">
              <a:solidFill>
                <a:schemeClr val="dk1"/>
              </a:solidFill>
              <a:latin typeface="Lato" panose="020F0502020204030203"/>
              <a:ea typeface="Lato" panose="020F0502020204030203"/>
              <a:cs typeface="Lato" panose="020F0502020204030203"/>
              <a:sym typeface="Lato" panose="020F0502020204030203"/>
            </a:endParaRPr>
          </a:p>
        </p:txBody>
      </p:sp>
      <p:pic>
        <p:nvPicPr>
          <p:cNvPr id="505" name="Google Shape;505;g2b5a1eaf5a7_0_417" descr="A green bird with leaves&#10;&#10;Description automatically generated"/>
          <p:cNvPicPr preferRelativeResize="0"/>
          <p:nvPr/>
        </p:nvPicPr>
        <p:blipFill rotWithShape="1">
          <a:blip r:embed="rId1"/>
          <a:srcRect/>
          <a:stretch>
            <a:fillRect/>
          </a:stretch>
        </p:blipFill>
        <p:spPr>
          <a:xfrm>
            <a:off x="10500489" y="289924"/>
            <a:ext cx="1399034" cy="1170434"/>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99"/>
        <p:cNvGrpSpPr/>
        <p:nvPr/>
      </p:nvGrpSpPr>
      <p:grpSpPr>
        <a:xfrm>
          <a:off x="0" y="0"/>
          <a:ext cx="0" cy="0"/>
          <a:chOff x="0" y="0"/>
          <a:chExt cx="0" cy="0"/>
        </a:xfrm>
      </p:grpSpPr>
      <p:sp>
        <p:nvSpPr>
          <p:cNvPr id="500" name="Google Shape;500;g2b5a1eaf5a7_0_417"/>
          <p:cNvSpPr txBox="1"/>
          <p:nvPr/>
        </p:nvSpPr>
        <p:spPr>
          <a:xfrm>
            <a:off x="2120345" y="528948"/>
            <a:ext cx="8380144" cy="84019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860"/>
              <a:buFont typeface="Arial" panose="020B0604020202020204"/>
              <a:buNone/>
            </a:pPr>
            <a:r>
              <a:rPr lang="en-US" sz="4860" dirty="0">
                <a:solidFill>
                  <a:srgbClr val="FF0000"/>
                </a:solidFill>
                <a:latin typeface="Lato" panose="020F0502020204030203"/>
                <a:ea typeface="Lato" panose="020F0502020204030203"/>
                <a:cs typeface="Lato" panose="020F0502020204030203"/>
                <a:sym typeface="Lato" panose="020F0502020204030203"/>
              </a:rPr>
              <a:t>L</a:t>
            </a:r>
            <a:r>
              <a:rPr lang="en-US" sz="4860" b="0" i="0" u="none" strike="noStrike" cap="none" dirty="0">
                <a:solidFill>
                  <a:srgbClr val="FF0000"/>
                </a:solidFill>
                <a:latin typeface="Lato" panose="020F0502020204030203"/>
                <a:ea typeface="Lato" panose="020F0502020204030203"/>
                <a:cs typeface="Lato" panose="020F0502020204030203"/>
                <a:sym typeface="Lato" panose="020F0502020204030203"/>
              </a:rPr>
              <a:t>a </a:t>
            </a:r>
            <a:r>
              <a:rPr lang="en-US" sz="4860" b="0" i="0" u="none" strike="noStrike" cap="none" dirty="0" err="1">
                <a:solidFill>
                  <a:srgbClr val="FF0000"/>
                </a:solidFill>
                <a:latin typeface="Lato" panose="020F0502020204030203"/>
                <a:ea typeface="Lato" panose="020F0502020204030203"/>
                <a:cs typeface="Lato" panose="020F0502020204030203"/>
                <a:sym typeface="Lato" panose="020F0502020204030203"/>
              </a:rPr>
              <a:t>oración</a:t>
            </a:r>
            <a:r>
              <a:rPr lang="en-US" sz="4860" dirty="0">
                <a:solidFill>
                  <a:srgbClr val="FF0000"/>
                </a:solidFill>
                <a:latin typeface="Lato" panose="020F0502020204030203"/>
                <a:ea typeface="Lato" panose="020F0502020204030203"/>
                <a:cs typeface="Lato" panose="020F0502020204030203"/>
                <a:sym typeface="Lato" panose="020F0502020204030203"/>
              </a:rPr>
              <a:t> NO es…</a:t>
            </a:r>
            <a:r>
              <a:rPr lang="en-US" sz="4860" b="0" i="0" u="none" strike="noStrike" cap="none" dirty="0">
                <a:solidFill>
                  <a:srgbClr val="FF0000"/>
                </a:solidFill>
                <a:latin typeface="Lato" panose="020F0502020204030203"/>
                <a:ea typeface="Lato" panose="020F0502020204030203"/>
                <a:cs typeface="Lato" panose="020F0502020204030203"/>
                <a:sym typeface="Lato" panose="020F0502020204030203"/>
              </a:rPr>
              <a:t> </a:t>
            </a:r>
            <a:endParaRPr sz="6000" b="0" i="0" u="none" strike="noStrike" cap="none" dirty="0">
              <a:solidFill>
                <a:srgbClr val="FF0000"/>
              </a:solidFill>
              <a:latin typeface="Lato" panose="020F0502020204030203"/>
              <a:ea typeface="Lato" panose="020F0502020204030203"/>
              <a:cs typeface="Lato" panose="020F0502020204030203"/>
              <a:sym typeface="Lato" panose="020F0502020204030203"/>
            </a:endParaRPr>
          </a:p>
        </p:txBody>
      </p:sp>
      <p:cxnSp>
        <p:nvCxnSpPr>
          <p:cNvPr id="501" name="Google Shape;501;g2b5a1eaf5a7_0_417"/>
          <p:cNvCxnSpPr/>
          <p:nvPr/>
        </p:nvCxnSpPr>
        <p:spPr>
          <a:xfrm>
            <a:off x="2961150" y="1504753"/>
            <a:ext cx="6269700" cy="0"/>
          </a:xfrm>
          <a:prstGeom prst="straightConnector1">
            <a:avLst/>
          </a:prstGeom>
          <a:noFill/>
          <a:ln w="38100" cap="flat" cmpd="sng">
            <a:solidFill>
              <a:srgbClr val="7F7F7F"/>
            </a:solidFill>
            <a:prstDash val="solid"/>
            <a:miter lim="800000"/>
            <a:headEnd type="none" w="sm" len="sm"/>
            <a:tailEnd type="none" w="sm" len="sm"/>
          </a:ln>
        </p:spPr>
      </p:cxnSp>
      <p:sp>
        <p:nvSpPr>
          <p:cNvPr id="502" name="Google Shape;502;g2b5a1eaf5a7_0_417"/>
          <p:cNvSpPr/>
          <p:nvPr/>
        </p:nvSpPr>
        <p:spPr>
          <a:xfrm>
            <a:off x="-1" y="0"/>
            <a:ext cx="1643700" cy="6858000"/>
          </a:xfrm>
          <a:prstGeom prst="rect">
            <a:avLst/>
          </a:prstGeom>
          <a:solidFill>
            <a:srgbClr val="00944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panose="020B0604020202020204"/>
              <a:buNone/>
            </a:pPr>
            <a:endParaRPr sz="1800" b="0" i="0" u="none" strike="noStrike" cap="none">
              <a:solidFill>
                <a:schemeClr val="lt1"/>
              </a:solidFill>
              <a:latin typeface="Calibri" panose="020F0502020204030204"/>
              <a:ea typeface="Calibri" panose="020F0502020204030204"/>
              <a:cs typeface="Calibri" panose="020F0502020204030204"/>
              <a:sym typeface="Calibri" panose="020F0502020204030204"/>
            </a:endParaRPr>
          </a:p>
        </p:txBody>
      </p:sp>
      <p:sp>
        <p:nvSpPr>
          <p:cNvPr id="503" name="Google Shape;503;g2b5a1eaf5a7_0_417"/>
          <p:cNvSpPr txBox="1"/>
          <p:nvPr/>
        </p:nvSpPr>
        <p:spPr>
          <a:xfrm>
            <a:off x="1859280" y="2059190"/>
            <a:ext cx="10040243" cy="3247002"/>
          </a:xfrm>
          <a:prstGeom prst="rect">
            <a:avLst/>
          </a:prstGeom>
          <a:noFill/>
          <a:ln>
            <a:noFill/>
          </a:ln>
        </p:spPr>
        <p:txBody>
          <a:bodyPr spcFirstLastPara="1" wrap="square" lIns="91425" tIns="45700" rIns="91425" bIns="45700" anchor="t" anchorCtr="0">
            <a:spAutoFit/>
          </a:bodyPr>
          <a:lstStyle/>
          <a:p>
            <a:pPr marR="0" lvl="0" algn="l" rtl="0">
              <a:lnSpc>
                <a:spcPct val="100000"/>
              </a:lnSpc>
              <a:spcBef>
                <a:spcPts val="600"/>
              </a:spcBef>
              <a:spcAft>
                <a:spcPts val="0"/>
              </a:spcAft>
              <a:buClr>
                <a:srgbClr val="000000"/>
              </a:buClr>
              <a:buSzPts val="3200"/>
            </a:pPr>
            <a:r>
              <a:rPr lang="en-US" sz="3600" dirty="0">
                <a:solidFill>
                  <a:schemeClr val="dk1"/>
                </a:solidFill>
                <a:latin typeface="Lato" panose="020F0502020204030203"/>
                <a:ea typeface="Lato" panose="020F0502020204030203"/>
                <a:cs typeface="Lato" panose="020F0502020204030203"/>
                <a:sym typeface="Lato" panose="020F0502020204030203"/>
              </a:rPr>
              <a:t>Una </a:t>
            </a:r>
            <a:r>
              <a:rPr lang="en-US" sz="3600" dirty="0" err="1">
                <a:solidFill>
                  <a:schemeClr val="dk1"/>
                </a:solidFill>
                <a:latin typeface="Lato" panose="020F0502020204030203"/>
                <a:ea typeface="Lato" panose="020F0502020204030203"/>
                <a:cs typeface="Lato" panose="020F0502020204030203"/>
                <a:sym typeface="Lato" panose="020F0502020204030203"/>
              </a:rPr>
              <a:t>manera</a:t>
            </a:r>
            <a:r>
              <a:rPr lang="en-US" sz="3600" dirty="0">
                <a:solidFill>
                  <a:schemeClr val="dk1"/>
                </a:solidFill>
                <a:latin typeface="Lato" panose="020F0502020204030203"/>
                <a:ea typeface="Lato" panose="020F0502020204030203"/>
                <a:cs typeface="Lato" panose="020F0502020204030203"/>
                <a:sym typeface="Lato" panose="020F0502020204030203"/>
              </a:rPr>
              <a:t> para manipular la </a:t>
            </a:r>
            <a:r>
              <a:rPr lang="en-US" sz="3600" dirty="0" err="1">
                <a:solidFill>
                  <a:schemeClr val="dk1"/>
                </a:solidFill>
                <a:latin typeface="Lato" panose="020F0502020204030203"/>
                <a:ea typeface="Lato" panose="020F0502020204030203"/>
                <a:cs typeface="Lato" panose="020F0502020204030203"/>
                <a:sym typeface="Lato" panose="020F0502020204030203"/>
              </a:rPr>
              <a:t>voluntad</a:t>
            </a:r>
            <a:r>
              <a:rPr lang="en-US" sz="3600" dirty="0">
                <a:solidFill>
                  <a:schemeClr val="dk1"/>
                </a:solidFill>
                <a:latin typeface="Lato" panose="020F0502020204030203"/>
                <a:ea typeface="Lato" panose="020F0502020204030203"/>
                <a:cs typeface="Lato" panose="020F0502020204030203"/>
                <a:sym typeface="Lato" panose="020F0502020204030203"/>
              </a:rPr>
              <a:t> de Dios. </a:t>
            </a:r>
            <a:endParaRPr lang="en-US" sz="3600" dirty="0">
              <a:solidFill>
                <a:schemeClr val="dk1"/>
              </a:solidFill>
              <a:latin typeface="Lato" panose="020F0502020204030203"/>
              <a:ea typeface="Lato" panose="020F0502020204030203"/>
              <a:cs typeface="Lato" panose="020F0502020204030203"/>
              <a:sym typeface="Lato" panose="020F0502020204030203"/>
            </a:endParaRPr>
          </a:p>
          <a:p>
            <a:pPr marR="0" lvl="0" algn="l" rtl="0">
              <a:lnSpc>
                <a:spcPct val="100000"/>
              </a:lnSpc>
              <a:spcBef>
                <a:spcPts val="600"/>
              </a:spcBef>
              <a:spcAft>
                <a:spcPts val="0"/>
              </a:spcAft>
              <a:buClr>
                <a:srgbClr val="000000"/>
              </a:buClr>
              <a:buSzPts val="3200"/>
            </a:pPr>
            <a:endParaRPr lang="en-US" sz="3600" dirty="0">
              <a:solidFill>
                <a:schemeClr val="dk1"/>
              </a:solidFill>
              <a:latin typeface="Lato" panose="020F0502020204030203"/>
              <a:ea typeface="Lato" panose="020F0502020204030203"/>
              <a:cs typeface="Lato" panose="020F0502020204030203"/>
              <a:sym typeface="Lato" panose="020F0502020204030203"/>
            </a:endParaRPr>
          </a:p>
          <a:p>
            <a:pPr marR="0" lvl="0" algn="l" rtl="0">
              <a:lnSpc>
                <a:spcPct val="100000"/>
              </a:lnSpc>
              <a:spcBef>
                <a:spcPts val="600"/>
              </a:spcBef>
              <a:spcAft>
                <a:spcPts val="0"/>
              </a:spcAft>
              <a:buClr>
                <a:srgbClr val="000000"/>
              </a:buClr>
              <a:buSzPts val="3200"/>
            </a:pPr>
            <a:r>
              <a:rPr lang="en-US" sz="3600" dirty="0">
                <a:solidFill>
                  <a:schemeClr val="dk1"/>
                </a:solidFill>
                <a:latin typeface="Lato" panose="020F0502020204030203"/>
                <a:ea typeface="Lato" panose="020F0502020204030203"/>
                <a:cs typeface="Lato" panose="020F0502020204030203"/>
                <a:sym typeface="Lato" panose="020F0502020204030203"/>
              </a:rPr>
              <a:t>A la </a:t>
            </a:r>
            <a:r>
              <a:rPr lang="en-US" sz="3600" dirty="0" err="1">
                <a:solidFill>
                  <a:schemeClr val="dk1"/>
                </a:solidFill>
                <a:latin typeface="Lato" panose="020F0502020204030203"/>
                <a:ea typeface="Lato" panose="020F0502020204030203"/>
                <a:cs typeface="Lato" panose="020F0502020204030203"/>
                <a:sym typeface="Lato" panose="020F0502020204030203"/>
              </a:rPr>
              <a:t>virgen</a:t>
            </a:r>
            <a:r>
              <a:rPr lang="en-US" sz="3600" dirty="0">
                <a:solidFill>
                  <a:schemeClr val="dk1"/>
                </a:solidFill>
                <a:latin typeface="Lato" panose="020F0502020204030203"/>
                <a:ea typeface="Lato" panose="020F0502020204030203"/>
                <a:cs typeface="Lato" panose="020F0502020204030203"/>
                <a:sym typeface="Lato" panose="020F0502020204030203"/>
              </a:rPr>
              <a:t> María o </a:t>
            </a:r>
            <a:r>
              <a:rPr lang="en-US" sz="3600" dirty="0" err="1">
                <a:solidFill>
                  <a:schemeClr val="dk1"/>
                </a:solidFill>
                <a:latin typeface="Lato" panose="020F0502020204030203"/>
                <a:ea typeface="Lato" panose="020F0502020204030203"/>
                <a:cs typeface="Lato" panose="020F0502020204030203"/>
                <a:sym typeface="Lato" panose="020F0502020204030203"/>
              </a:rPr>
              <a:t>cualquier</a:t>
            </a:r>
            <a:r>
              <a:rPr lang="en-US" sz="3600" dirty="0">
                <a:solidFill>
                  <a:schemeClr val="dk1"/>
                </a:solidFill>
                <a:latin typeface="Lato" panose="020F0502020204030203"/>
                <a:ea typeface="Lato" panose="020F0502020204030203"/>
                <a:cs typeface="Lato" panose="020F0502020204030203"/>
                <a:sym typeface="Lato" panose="020F0502020204030203"/>
              </a:rPr>
              <a:t> </a:t>
            </a:r>
            <a:r>
              <a:rPr lang="en-US" sz="3600" dirty="0" err="1">
                <a:solidFill>
                  <a:schemeClr val="dk1"/>
                </a:solidFill>
                <a:latin typeface="Lato" panose="020F0502020204030203"/>
                <a:ea typeface="Lato" panose="020F0502020204030203"/>
                <a:cs typeface="Lato" panose="020F0502020204030203"/>
                <a:sym typeface="Lato" panose="020F0502020204030203"/>
              </a:rPr>
              <a:t>otro</a:t>
            </a:r>
            <a:r>
              <a:rPr lang="en-US" sz="3600" dirty="0">
                <a:solidFill>
                  <a:schemeClr val="dk1"/>
                </a:solidFill>
                <a:latin typeface="Lato" panose="020F0502020204030203"/>
                <a:ea typeface="Lato" panose="020F0502020204030203"/>
                <a:cs typeface="Lato" panose="020F0502020204030203"/>
                <a:sym typeface="Lato" panose="020F0502020204030203"/>
              </a:rPr>
              <a:t> santo o </a:t>
            </a:r>
            <a:r>
              <a:rPr lang="en-US" sz="3600" dirty="0" err="1">
                <a:solidFill>
                  <a:schemeClr val="dk1"/>
                </a:solidFill>
                <a:latin typeface="Lato" panose="020F0502020204030203"/>
                <a:ea typeface="Lato" panose="020F0502020204030203"/>
                <a:cs typeface="Lato" panose="020F0502020204030203"/>
                <a:sym typeface="Lato" panose="020F0502020204030203"/>
              </a:rPr>
              <a:t>dios</a:t>
            </a:r>
            <a:r>
              <a:rPr lang="en-US" sz="3600" dirty="0">
                <a:solidFill>
                  <a:schemeClr val="dk1"/>
                </a:solidFill>
                <a:latin typeface="Lato" panose="020F0502020204030203"/>
                <a:ea typeface="Lato" panose="020F0502020204030203"/>
                <a:cs typeface="Lato" panose="020F0502020204030203"/>
                <a:sym typeface="Lato" panose="020F0502020204030203"/>
              </a:rPr>
              <a:t>.</a:t>
            </a:r>
            <a:endParaRPr lang="en-US" sz="3600" dirty="0">
              <a:solidFill>
                <a:schemeClr val="dk1"/>
              </a:solidFill>
              <a:latin typeface="Lato" panose="020F0502020204030203"/>
              <a:ea typeface="Lato" panose="020F0502020204030203"/>
              <a:cs typeface="Lato" panose="020F0502020204030203"/>
              <a:sym typeface="Lato" panose="020F0502020204030203"/>
            </a:endParaRPr>
          </a:p>
          <a:p>
            <a:pPr marR="0" lvl="0" algn="l" rtl="0">
              <a:lnSpc>
                <a:spcPct val="100000"/>
              </a:lnSpc>
              <a:spcBef>
                <a:spcPts val="600"/>
              </a:spcBef>
              <a:spcAft>
                <a:spcPts val="0"/>
              </a:spcAft>
              <a:buClr>
                <a:srgbClr val="000000"/>
              </a:buClr>
              <a:buSzPts val="3200"/>
            </a:pPr>
            <a:endParaRPr lang="en-US" sz="3600" dirty="0">
              <a:solidFill>
                <a:schemeClr val="dk1"/>
              </a:solidFill>
              <a:latin typeface="Lato" panose="020F0502020204030203"/>
              <a:ea typeface="Lato" panose="020F0502020204030203"/>
              <a:cs typeface="Lato" panose="020F0502020204030203"/>
              <a:sym typeface="Lato" panose="020F0502020204030203"/>
            </a:endParaRPr>
          </a:p>
          <a:p>
            <a:pPr marR="0" lvl="0" algn="l" rtl="0">
              <a:lnSpc>
                <a:spcPct val="100000"/>
              </a:lnSpc>
              <a:spcBef>
                <a:spcPts val="600"/>
              </a:spcBef>
              <a:spcAft>
                <a:spcPts val="0"/>
              </a:spcAft>
              <a:buClr>
                <a:srgbClr val="000000"/>
              </a:buClr>
              <a:buSzPts val="3200"/>
            </a:pPr>
            <a:r>
              <a:rPr lang="en-US" sz="3600" dirty="0">
                <a:solidFill>
                  <a:schemeClr val="dk1"/>
                </a:solidFill>
                <a:latin typeface="Lato" panose="020F0502020204030203"/>
                <a:ea typeface="Lato" panose="020F0502020204030203"/>
                <a:cs typeface="Lato" panose="020F0502020204030203"/>
                <a:sym typeface="Lato" panose="020F0502020204030203"/>
              </a:rPr>
              <a:t>Más </a:t>
            </a:r>
            <a:r>
              <a:rPr lang="en-US" sz="3600" dirty="0" err="1">
                <a:solidFill>
                  <a:schemeClr val="dk1"/>
                </a:solidFill>
                <a:latin typeface="Lato" panose="020F0502020204030203"/>
                <a:ea typeface="Lato" panose="020F0502020204030203"/>
                <a:cs typeface="Lato" panose="020F0502020204030203"/>
                <a:sym typeface="Lato" panose="020F0502020204030203"/>
              </a:rPr>
              <a:t>efectiva</a:t>
            </a:r>
            <a:r>
              <a:rPr lang="en-US" sz="3600" dirty="0">
                <a:solidFill>
                  <a:schemeClr val="dk1"/>
                </a:solidFill>
                <a:latin typeface="Lato" panose="020F0502020204030203"/>
                <a:ea typeface="Lato" panose="020F0502020204030203"/>
                <a:cs typeface="Lato" panose="020F0502020204030203"/>
                <a:sym typeface="Lato" panose="020F0502020204030203"/>
              </a:rPr>
              <a:t> </a:t>
            </a:r>
            <a:r>
              <a:rPr lang="en-US" sz="3600" dirty="0" err="1">
                <a:solidFill>
                  <a:schemeClr val="dk1"/>
                </a:solidFill>
                <a:latin typeface="Lato" panose="020F0502020204030203"/>
                <a:ea typeface="Lato" panose="020F0502020204030203"/>
                <a:cs typeface="Lato" panose="020F0502020204030203"/>
                <a:sym typeface="Lato" panose="020F0502020204030203"/>
              </a:rPr>
              <a:t>en</a:t>
            </a:r>
            <a:r>
              <a:rPr lang="en-US" sz="3600" dirty="0">
                <a:solidFill>
                  <a:schemeClr val="dk1"/>
                </a:solidFill>
                <a:latin typeface="Lato" panose="020F0502020204030203"/>
                <a:ea typeface="Lato" panose="020F0502020204030203"/>
                <a:cs typeface="Lato" panose="020F0502020204030203"/>
                <a:sym typeface="Lato" panose="020F0502020204030203"/>
              </a:rPr>
              <a:t> </a:t>
            </a:r>
            <a:r>
              <a:rPr lang="en-US" sz="3600" dirty="0" err="1">
                <a:solidFill>
                  <a:schemeClr val="dk1"/>
                </a:solidFill>
                <a:latin typeface="Lato" panose="020F0502020204030203"/>
                <a:ea typeface="Lato" panose="020F0502020204030203"/>
                <a:cs typeface="Lato" panose="020F0502020204030203"/>
                <a:sym typeface="Lato" panose="020F0502020204030203"/>
              </a:rPr>
              <a:t>cierto</a:t>
            </a:r>
            <a:r>
              <a:rPr lang="en-US" sz="3600" dirty="0">
                <a:solidFill>
                  <a:schemeClr val="dk1"/>
                </a:solidFill>
                <a:latin typeface="Lato" panose="020F0502020204030203"/>
                <a:ea typeface="Lato" panose="020F0502020204030203"/>
                <a:cs typeface="Lato" panose="020F0502020204030203"/>
                <a:sym typeface="Lato" panose="020F0502020204030203"/>
              </a:rPr>
              <a:t> </a:t>
            </a:r>
            <a:r>
              <a:rPr lang="en-US" sz="3600" dirty="0" err="1">
                <a:solidFill>
                  <a:schemeClr val="dk1"/>
                </a:solidFill>
                <a:latin typeface="Lato" panose="020F0502020204030203"/>
                <a:ea typeface="Lato" panose="020F0502020204030203"/>
                <a:cs typeface="Lato" panose="020F0502020204030203"/>
                <a:sym typeface="Lato" panose="020F0502020204030203"/>
              </a:rPr>
              <a:t>lugares</a:t>
            </a:r>
            <a:r>
              <a:rPr lang="en-US" sz="3600" dirty="0">
                <a:solidFill>
                  <a:schemeClr val="dk1"/>
                </a:solidFill>
                <a:latin typeface="Lato" panose="020F0502020204030203"/>
                <a:ea typeface="Lato" panose="020F0502020204030203"/>
                <a:cs typeface="Lato" panose="020F0502020204030203"/>
                <a:sym typeface="Lato" panose="020F0502020204030203"/>
              </a:rPr>
              <a:t>. </a:t>
            </a:r>
            <a:endParaRPr lang="en-US" sz="3600" dirty="0">
              <a:solidFill>
                <a:schemeClr val="dk1"/>
              </a:solidFill>
              <a:latin typeface="Lato" panose="020F0502020204030203"/>
              <a:ea typeface="Lato" panose="020F0502020204030203"/>
              <a:cs typeface="Lato" panose="020F0502020204030203"/>
              <a:sym typeface="Lato" panose="020F0502020204030203"/>
            </a:endParaRPr>
          </a:p>
        </p:txBody>
      </p:sp>
      <p:pic>
        <p:nvPicPr>
          <p:cNvPr id="505" name="Google Shape;505;g2b5a1eaf5a7_0_417" descr="A green bird with leaves&#10;&#10;Description automatically generated"/>
          <p:cNvPicPr preferRelativeResize="0"/>
          <p:nvPr/>
        </p:nvPicPr>
        <p:blipFill rotWithShape="1">
          <a:blip r:embed="rId1"/>
          <a:srcRect/>
          <a:stretch>
            <a:fillRect/>
          </a:stretch>
        </p:blipFill>
        <p:spPr>
          <a:xfrm>
            <a:off x="10500489" y="289924"/>
            <a:ext cx="1399034" cy="1170434"/>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168" name="Google Shape;168;g2bbbfad2734_0_30"/>
          <p:cNvSpPr/>
          <p:nvPr/>
        </p:nvSpPr>
        <p:spPr>
          <a:xfrm>
            <a:off x="-1" y="0"/>
            <a:ext cx="1643700" cy="6858000"/>
          </a:xfrm>
          <a:prstGeom prst="rect">
            <a:avLst/>
          </a:prstGeom>
          <a:solidFill>
            <a:srgbClr val="00944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panose="020B0604020202020204"/>
              <a:buNone/>
            </a:pPr>
            <a:endParaRPr sz="1800" b="0" i="0" u="none" strike="noStrike" cap="none">
              <a:solidFill>
                <a:schemeClr val="lt1"/>
              </a:solidFill>
              <a:latin typeface="Calibri" panose="020F0502020204030204"/>
              <a:ea typeface="Calibri" panose="020F0502020204030204"/>
              <a:cs typeface="Calibri" panose="020F0502020204030204"/>
              <a:sym typeface="Calibri" panose="020F0502020204030204"/>
            </a:endParaRPr>
          </a:p>
        </p:txBody>
      </p:sp>
      <p:pic>
        <p:nvPicPr>
          <p:cNvPr id="169" name="Google Shape;169;g2bbbfad2734_0_30"/>
          <p:cNvPicPr preferRelativeResize="0"/>
          <p:nvPr/>
        </p:nvPicPr>
        <p:blipFill rotWithShape="1">
          <a:blip r:embed="rId1"/>
          <a:srcRect/>
          <a:stretch>
            <a:fillRect/>
          </a:stretch>
        </p:blipFill>
        <p:spPr>
          <a:xfrm>
            <a:off x="80900" y="1819782"/>
            <a:ext cx="3125597" cy="3218436"/>
          </a:xfrm>
          <a:prstGeom prst="rect">
            <a:avLst/>
          </a:prstGeom>
          <a:noFill/>
          <a:ln>
            <a:noFill/>
          </a:ln>
          <a:effectLst>
            <a:outerShdw blurRad="50800" dist="38100" dir="2700000" algn="tl" rotWithShape="0">
              <a:srgbClr val="000000">
                <a:alpha val="40000"/>
              </a:srgbClr>
            </a:outerShdw>
          </a:effectLst>
        </p:spPr>
      </p:pic>
      <p:sp>
        <p:nvSpPr>
          <p:cNvPr id="170" name="Google Shape;170;g2bbbfad2734_0_30"/>
          <p:cNvSpPr txBox="1"/>
          <p:nvPr/>
        </p:nvSpPr>
        <p:spPr>
          <a:xfrm>
            <a:off x="3206497" y="2459524"/>
            <a:ext cx="7706400" cy="1938952"/>
          </a:xfrm>
          <a:prstGeom prst="rect">
            <a:avLst/>
          </a:prstGeom>
          <a:noFill/>
          <a:ln>
            <a:noFill/>
          </a:ln>
        </p:spPr>
        <p:txBody>
          <a:bodyPr spcFirstLastPara="1" wrap="square" lIns="91425" tIns="45700" rIns="91425" bIns="45700" anchor="t" anchorCtr="0">
            <a:spAutoFit/>
          </a:bodyPr>
          <a:lstStyle/>
          <a:p>
            <a:pPr marL="0" lvl="0" indent="0" algn="l" rtl="0">
              <a:spcBef>
                <a:spcPts val="0"/>
              </a:spcBef>
              <a:spcAft>
                <a:spcPts val="0"/>
              </a:spcAft>
              <a:buClr>
                <a:schemeClr val="dk1"/>
              </a:buClr>
              <a:buSzPts val="1100"/>
              <a:buFont typeface="Arial" panose="020B0604020202020204"/>
              <a:buNone/>
            </a:pPr>
            <a:r>
              <a:rPr lang="en-US" sz="4000" b="1" dirty="0">
                <a:solidFill>
                  <a:schemeClr val="dk1"/>
                </a:solidFill>
                <a:latin typeface="Lato" panose="020F0502020204030203"/>
                <a:ea typeface="Lato" panose="020F0502020204030203"/>
                <a:cs typeface="Lato" panose="020F0502020204030203"/>
                <a:sym typeface="Lato" panose="020F0502020204030203"/>
              </a:rPr>
              <a:t>¿</a:t>
            </a:r>
            <a:r>
              <a:rPr lang="en-US" sz="4000" b="1" dirty="0" err="1">
                <a:solidFill>
                  <a:schemeClr val="dk1"/>
                </a:solidFill>
                <a:latin typeface="Lato" panose="020F0502020204030203"/>
                <a:ea typeface="Lato" panose="020F0502020204030203"/>
                <a:cs typeface="Lato" panose="020F0502020204030203"/>
                <a:sym typeface="Lato" panose="020F0502020204030203"/>
              </a:rPr>
              <a:t>Cuáles</a:t>
            </a:r>
            <a:r>
              <a:rPr lang="en-US" sz="4000" b="1" dirty="0">
                <a:solidFill>
                  <a:schemeClr val="dk1"/>
                </a:solidFill>
                <a:latin typeface="Lato" panose="020F0502020204030203"/>
                <a:ea typeface="Lato" panose="020F0502020204030203"/>
                <a:cs typeface="Lato" panose="020F0502020204030203"/>
                <a:sym typeface="Lato" panose="020F0502020204030203"/>
              </a:rPr>
              <a:t> son </a:t>
            </a:r>
            <a:r>
              <a:rPr lang="en-US" sz="4000" b="1" dirty="0" err="1">
                <a:solidFill>
                  <a:schemeClr val="dk1"/>
                </a:solidFill>
                <a:latin typeface="Lato" panose="020F0502020204030203"/>
                <a:ea typeface="Lato" panose="020F0502020204030203"/>
                <a:cs typeface="Lato" panose="020F0502020204030203"/>
                <a:sym typeface="Lato" panose="020F0502020204030203"/>
              </a:rPr>
              <a:t>algunas</a:t>
            </a:r>
            <a:r>
              <a:rPr lang="en-US" sz="4000" b="1" dirty="0">
                <a:solidFill>
                  <a:schemeClr val="dk1"/>
                </a:solidFill>
                <a:latin typeface="Lato" panose="020F0502020204030203"/>
                <a:ea typeface="Lato" panose="020F0502020204030203"/>
                <a:cs typeface="Lato" panose="020F0502020204030203"/>
                <a:sym typeface="Lato" panose="020F0502020204030203"/>
              </a:rPr>
              <a:t> </a:t>
            </a:r>
            <a:r>
              <a:rPr lang="en-US" sz="4000" b="1" dirty="0" err="1">
                <a:solidFill>
                  <a:schemeClr val="dk1"/>
                </a:solidFill>
                <a:latin typeface="Lato" panose="020F0502020204030203"/>
                <a:ea typeface="Lato" panose="020F0502020204030203"/>
                <a:cs typeface="Lato" panose="020F0502020204030203"/>
                <a:sym typeface="Lato" panose="020F0502020204030203"/>
              </a:rPr>
              <a:t>cosas</a:t>
            </a:r>
            <a:r>
              <a:rPr lang="en-US" sz="4000" b="1" dirty="0">
                <a:solidFill>
                  <a:schemeClr val="dk1"/>
                </a:solidFill>
                <a:latin typeface="Lato" panose="020F0502020204030203"/>
                <a:ea typeface="Lato" panose="020F0502020204030203"/>
                <a:cs typeface="Lato" panose="020F0502020204030203"/>
                <a:sym typeface="Lato" panose="020F0502020204030203"/>
              </a:rPr>
              <a:t> </a:t>
            </a:r>
            <a:r>
              <a:rPr lang="en-US" sz="4000" b="1" dirty="0" err="1">
                <a:solidFill>
                  <a:schemeClr val="dk1"/>
                </a:solidFill>
                <a:latin typeface="Lato" panose="020F0502020204030203"/>
                <a:ea typeface="Lato" panose="020F0502020204030203"/>
                <a:cs typeface="Lato" panose="020F0502020204030203"/>
                <a:sym typeface="Lato" panose="020F0502020204030203"/>
              </a:rPr>
              <a:t>tener</a:t>
            </a:r>
            <a:r>
              <a:rPr lang="en-US" sz="4000" b="1" dirty="0">
                <a:solidFill>
                  <a:schemeClr val="dk1"/>
                </a:solidFill>
                <a:latin typeface="Lato" panose="020F0502020204030203"/>
                <a:ea typeface="Lato" panose="020F0502020204030203"/>
                <a:cs typeface="Lato" panose="020F0502020204030203"/>
                <a:sym typeface="Lato" panose="020F0502020204030203"/>
              </a:rPr>
              <a:t> </a:t>
            </a:r>
            <a:r>
              <a:rPr lang="en-US" sz="4000" b="1" dirty="0" err="1">
                <a:solidFill>
                  <a:schemeClr val="dk1"/>
                </a:solidFill>
                <a:latin typeface="Lato" panose="020F0502020204030203"/>
                <a:ea typeface="Lato" panose="020F0502020204030203"/>
                <a:cs typeface="Lato" panose="020F0502020204030203"/>
                <a:sym typeface="Lato" panose="020F0502020204030203"/>
              </a:rPr>
              <a:t>en</a:t>
            </a:r>
            <a:r>
              <a:rPr lang="en-US" sz="4000" b="1" dirty="0">
                <a:solidFill>
                  <a:schemeClr val="dk1"/>
                </a:solidFill>
                <a:latin typeface="Lato" panose="020F0502020204030203"/>
                <a:ea typeface="Lato" panose="020F0502020204030203"/>
                <a:cs typeface="Lato" panose="020F0502020204030203"/>
                <a:sym typeface="Lato" panose="020F0502020204030203"/>
              </a:rPr>
              <a:t> </a:t>
            </a:r>
            <a:r>
              <a:rPr lang="en-US" sz="4000" b="1" dirty="0" err="1">
                <a:solidFill>
                  <a:schemeClr val="dk1"/>
                </a:solidFill>
                <a:latin typeface="Lato" panose="020F0502020204030203"/>
                <a:ea typeface="Lato" panose="020F0502020204030203"/>
                <a:cs typeface="Lato" panose="020F0502020204030203"/>
                <a:sym typeface="Lato" panose="020F0502020204030203"/>
              </a:rPr>
              <a:t>cuenta</a:t>
            </a:r>
            <a:r>
              <a:rPr lang="en-US" sz="4000" b="1" dirty="0">
                <a:solidFill>
                  <a:schemeClr val="dk1"/>
                </a:solidFill>
                <a:latin typeface="Lato" panose="020F0502020204030203"/>
                <a:ea typeface="Lato" panose="020F0502020204030203"/>
                <a:cs typeface="Lato" panose="020F0502020204030203"/>
                <a:sym typeface="Lato" panose="020F0502020204030203"/>
              </a:rPr>
              <a:t> </a:t>
            </a:r>
            <a:r>
              <a:rPr lang="en-US" sz="4000" b="1" dirty="0" err="1">
                <a:solidFill>
                  <a:schemeClr val="dk1"/>
                </a:solidFill>
                <a:latin typeface="Lato" panose="020F0502020204030203"/>
                <a:ea typeface="Lato" panose="020F0502020204030203"/>
                <a:cs typeface="Lato" panose="020F0502020204030203"/>
                <a:sym typeface="Lato" panose="020F0502020204030203"/>
              </a:rPr>
              <a:t>cuando</a:t>
            </a:r>
            <a:r>
              <a:rPr lang="en-US" sz="4000" b="1" dirty="0">
                <a:solidFill>
                  <a:schemeClr val="dk1"/>
                </a:solidFill>
                <a:latin typeface="Lato" panose="020F0502020204030203"/>
                <a:ea typeface="Lato" panose="020F0502020204030203"/>
                <a:cs typeface="Lato" panose="020F0502020204030203"/>
                <a:sym typeface="Lato" panose="020F0502020204030203"/>
              </a:rPr>
              <a:t> </a:t>
            </a:r>
            <a:r>
              <a:rPr lang="en-US" sz="4000" b="1" dirty="0" err="1">
                <a:solidFill>
                  <a:schemeClr val="dk1"/>
                </a:solidFill>
                <a:latin typeface="Lato" panose="020F0502020204030203"/>
                <a:ea typeface="Lato" panose="020F0502020204030203"/>
                <a:cs typeface="Lato" panose="020F0502020204030203"/>
                <a:sym typeface="Lato" panose="020F0502020204030203"/>
              </a:rPr>
              <a:t>orando</a:t>
            </a:r>
            <a:r>
              <a:rPr lang="en-US" sz="4000" b="1" dirty="0">
                <a:solidFill>
                  <a:schemeClr val="dk1"/>
                </a:solidFill>
                <a:latin typeface="Lato" panose="020F0502020204030203"/>
                <a:ea typeface="Lato" panose="020F0502020204030203"/>
                <a:cs typeface="Lato" panose="020F0502020204030203"/>
                <a:sym typeface="Lato" panose="020F0502020204030203"/>
              </a:rPr>
              <a:t> con </a:t>
            </a:r>
            <a:r>
              <a:rPr lang="en-US" sz="4000" b="1" dirty="0" err="1">
                <a:solidFill>
                  <a:schemeClr val="dk1"/>
                </a:solidFill>
                <a:latin typeface="Lato" panose="020F0502020204030203"/>
                <a:ea typeface="Lato" panose="020F0502020204030203"/>
                <a:cs typeface="Lato" panose="020F0502020204030203"/>
                <a:sym typeface="Lato" panose="020F0502020204030203"/>
              </a:rPr>
              <a:t>otros</a:t>
            </a:r>
            <a:r>
              <a:rPr lang="en-US" sz="4000" b="1" dirty="0">
                <a:solidFill>
                  <a:schemeClr val="dk1"/>
                </a:solidFill>
                <a:latin typeface="Lato" panose="020F0502020204030203"/>
                <a:ea typeface="Lato" panose="020F0502020204030203"/>
                <a:cs typeface="Lato" panose="020F0502020204030203"/>
                <a:sym typeface="Lato" panose="020F0502020204030203"/>
              </a:rPr>
              <a:t>? </a:t>
            </a:r>
            <a:endParaRPr sz="4000" dirty="0">
              <a:solidFill>
                <a:schemeClr val="dk1"/>
              </a:solidFill>
              <a:latin typeface="Lato" panose="020F0502020204030203"/>
              <a:ea typeface="Lato" panose="020F0502020204030203"/>
              <a:cs typeface="Lato" panose="020F0502020204030203"/>
              <a:sym typeface="Lato" panose="020F0502020204030203"/>
            </a:endParaRPr>
          </a:p>
        </p:txBody>
      </p:sp>
      <p:pic>
        <p:nvPicPr>
          <p:cNvPr id="171" name="Google Shape;171;g2bbbfad2734_0_30" descr="A green bird with leaves&#10;&#10;Description automatically generated"/>
          <p:cNvPicPr preferRelativeResize="0"/>
          <p:nvPr/>
        </p:nvPicPr>
        <p:blipFill rotWithShape="1">
          <a:blip r:embed="rId2"/>
          <a:srcRect/>
          <a:stretch>
            <a:fillRect/>
          </a:stretch>
        </p:blipFill>
        <p:spPr>
          <a:xfrm>
            <a:off x="10500489" y="289924"/>
            <a:ext cx="1399034" cy="1170434"/>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00"/>
        <p:cNvGrpSpPr/>
        <p:nvPr/>
      </p:nvGrpSpPr>
      <p:grpSpPr>
        <a:xfrm>
          <a:off x="0" y="0"/>
          <a:ext cx="0" cy="0"/>
          <a:chOff x="0" y="0"/>
          <a:chExt cx="0" cy="0"/>
        </a:xfrm>
      </p:grpSpPr>
      <p:sp>
        <p:nvSpPr>
          <p:cNvPr id="201" name="Google Shape;201;p4"/>
          <p:cNvSpPr txBox="1"/>
          <p:nvPr/>
        </p:nvSpPr>
        <p:spPr>
          <a:xfrm>
            <a:off x="4059441" y="2856483"/>
            <a:ext cx="7152300" cy="840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860"/>
              <a:buFont typeface="Arial" panose="020B0604020202020204"/>
              <a:buNone/>
            </a:pPr>
            <a:r>
              <a:rPr lang="en-US" sz="4860">
                <a:solidFill>
                  <a:srgbClr val="009444"/>
                </a:solidFill>
                <a:latin typeface="Lato" panose="020F0502020204030203"/>
                <a:ea typeface="Lato" panose="020F0502020204030203"/>
                <a:cs typeface="Lato" panose="020F0502020204030203"/>
                <a:sym typeface="Lato" panose="020F0502020204030203"/>
              </a:rPr>
              <a:t>Ora</a:t>
            </a:r>
            <a:r>
              <a:rPr lang="en-US" sz="4860" b="0" i="0" u="none" strike="noStrike" cap="none">
                <a:solidFill>
                  <a:srgbClr val="009444"/>
                </a:solidFill>
                <a:latin typeface="Lato" panose="020F0502020204030203"/>
                <a:ea typeface="Lato" panose="020F0502020204030203"/>
                <a:cs typeface="Lato" panose="020F0502020204030203"/>
                <a:sym typeface="Lato" panose="020F0502020204030203"/>
              </a:rPr>
              <a:t>ción</a:t>
            </a:r>
            <a:endParaRPr sz="6000" b="0" i="0" u="none" strike="noStrike" cap="none">
              <a:solidFill>
                <a:srgbClr val="009444"/>
              </a:solidFill>
              <a:latin typeface="Lato" panose="020F0502020204030203"/>
              <a:ea typeface="Lato" panose="020F0502020204030203"/>
              <a:cs typeface="Lato" panose="020F0502020204030203"/>
              <a:sym typeface="Lato" panose="020F0502020204030203"/>
            </a:endParaRPr>
          </a:p>
        </p:txBody>
      </p:sp>
      <p:sp>
        <p:nvSpPr>
          <p:cNvPr id="202" name="Google Shape;202;p4"/>
          <p:cNvSpPr/>
          <p:nvPr/>
        </p:nvSpPr>
        <p:spPr>
          <a:xfrm>
            <a:off x="-1" y="0"/>
            <a:ext cx="1643739" cy="6858000"/>
          </a:xfrm>
          <a:prstGeom prst="rect">
            <a:avLst/>
          </a:prstGeom>
          <a:solidFill>
            <a:srgbClr val="00944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panose="020B0604020202020204"/>
              <a:buNone/>
            </a:pPr>
            <a:endParaRPr sz="1800" b="0" i="0" u="none" strike="noStrike" cap="none">
              <a:solidFill>
                <a:schemeClr val="lt1"/>
              </a:solidFill>
              <a:latin typeface="Calibri" panose="020F0502020204030204"/>
              <a:ea typeface="Calibri" panose="020F0502020204030204"/>
              <a:cs typeface="Calibri" panose="020F0502020204030204"/>
              <a:sym typeface="Calibri" panose="020F0502020204030204"/>
            </a:endParaRPr>
          </a:p>
        </p:txBody>
      </p:sp>
      <p:pic>
        <p:nvPicPr>
          <p:cNvPr id="203" name="Google Shape;203;p4"/>
          <p:cNvPicPr preferRelativeResize="0"/>
          <p:nvPr/>
        </p:nvPicPr>
        <p:blipFill rotWithShape="1">
          <a:blip r:embed="rId1"/>
          <a:srcRect/>
          <a:stretch>
            <a:fillRect/>
          </a:stretch>
        </p:blipFill>
        <p:spPr>
          <a:xfrm>
            <a:off x="476645" y="1552538"/>
            <a:ext cx="3125596" cy="3218436"/>
          </a:xfrm>
          <a:prstGeom prst="rect">
            <a:avLst/>
          </a:prstGeom>
          <a:noFill/>
          <a:ln>
            <a:noFill/>
          </a:ln>
          <a:effectLst>
            <a:outerShdw blurRad="50800" dist="38100" dir="2700000" algn="tl" rotWithShape="0">
              <a:srgbClr val="000000">
                <a:alpha val="40000"/>
              </a:srgbClr>
            </a:outerShdw>
          </a:effectLst>
        </p:spPr>
      </p:pic>
      <p:pic>
        <p:nvPicPr>
          <p:cNvPr id="204" name="Google Shape;204;p4" descr="A green bird with leaves&#10;&#10;Description automatically generated"/>
          <p:cNvPicPr preferRelativeResize="0"/>
          <p:nvPr/>
        </p:nvPicPr>
        <p:blipFill rotWithShape="1">
          <a:blip r:embed="rId2"/>
          <a:srcRect/>
          <a:stretch>
            <a:fillRect/>
          </a:stretch>
        </p:blipFill>
        <p:spPr>
          <a:xfrm>
            <a:off x="10500489" y="289924"/>
            <a:ext cx="1399035" cy="1170434"/>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168" name="Google Shape;168;g2bbbfad2734_0_30"/>
          <p:cNvSpPr/>
          <p:nvPr/>
        </p:nvSpPr>
        <p:spPr>
          <a:xfrm>
            <a:off x="-1" y="0"/>
            <a:ext cx="1643700" cy="6858000"/>
          </a:xfrm>
          <a:prstGeom prst="rect">
            <a:avLst/>
          </a:prstGeom>
          <a:solidFill>
            <a:srgbClr val="00944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panose="020B0604020202020204"/>
              <a:buNone/>
            </a:pPr>
            <a:endParaRPr sz="1800" b="0" i="0" u="none" strike="noStrike" cap="none">
              <a:solidFill>
                <a:schemeClr val="lt1"/>
              </a:solidFill>
              <a:latin typeface="Calibri" panose="020F0502020204030204"/>
              <a:ea typeface="Calibri" panose="020F0502020204030204"/>
              <a:cs typeface="Calibri" panose="020F0502020204030204"/>
              <a:sym typeface="Calibri" panose="020F0502020204030204"/>
            </a:endParaRPr>
          </a:p>
        </p:txBody>
      </p:sp>
      <p:pic>
        <p:nvPicPr>
          <p:cNvPr id="171" name="Google Shape;171;g2bbbfad2734_0_30" descr="A green bird with leaves&#10;&#10;Description automatically generated"/>
          <p:cNvPicPr preferRelativeResize="0"/>
          <p:nvPr/>
        </p:nvPicPr>
        <p:blipFill rotWithShape="1">
          <a:blip r:embed="rId1"/>
          <a:srcRect/>
          <a:stretch>
            <a:fillRect/>
          </a:stretch>
        </p:blipFill>
        <p:spPr>
          <a:xfrm>
            <a:off x="10500489" y="289924"/>
            <a:ext cx="1399034" cy="1170434"/>
          </a:xfrm>
          <a:prstGeom prst="rect">
            <a:avLst/>
          </a:prstGeom>
          <a:noFill/>
          <a:ln>
            <a:noFill/>
          </a:ln>
        </p:spPr>
      </p:pic>
      <p:pic>
        <p:nvPicPr>
          <p:cNvPr id="3074" name="Picture 2" descr="The Pharisee and the Publican – Book of Mormon Study Not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24288" y="0"/>
            <a:ext cx="4541837" cy="6858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168" name="Google Shape;168;g2bbbfad2734_0_30"/>
          <p:cNvSpPr/>
          <p:nvPr/>
        </p:nvSpPr>
        <p:spPr>
          <a:xfrm>
            <a:off x="-1" y="0"/>
            <a:ext cx="1643700" cy="6858000"/>
          </a:xfrm>
          <a:prstGeom prst="rect">
            <a:avLst/>
          </a:prstGeom>
          <a:solidFill>
            <a:srgbClr val="00944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panose="020B0604020202020204"/>
              <a:buNone/>
            </a:pPr>
            <a:endParaRPr sz="1800" b="0" i="0" u="none" strike="noStrike" cap="none">
              <a:solidFill>
                <a:schemeClr val="lt1"/>
              </a:solidFill>
              <a:latin typeface="Calibri" panose="020F0502020204030204"/>
              <a:ea typeface="Calibri" panose="020F0502020204030204"/>
              <a:cs typeface="Calibri" panose="020F0502020204030204"/>
              <a:sym typeface="Calibri" panose="020F0502020204030204"/>
            </a:endParaRPr>
          </a:p>
        </p:txBody>
      </p:sp>
      <p:pic>
        <p:nvPicPr>
          <p:cNvPr id="171" name="Google Shape;171;g2bbbfad2734_0_30" descr="A green bird with leaves&#10;&#10;Description automatically generated"/>
          <p:cNvPicPr preferRelativeResize="0"/>
          <p:nvPr/>
        </p:nvPicPr>
        <p:blipFill rotWithShape="1">
          <a:blip r:embed="rId1"/>
          <a:srcRect/>
          <a:stretch>
            <a:fillRect/>
          </a:stretch>
        </p:blipFill>
        <p:spPr>
          <a:xfrm>
            <a:off x="10500489" y="289924"/>
            <a:ext cx="1399034" cy="1170434"/>
          </a:xfrm>
          <a:prstGeom prst="rect">
            <a:avLst/>
          </a:prstGeom>
          <a:noFill/>
          <a:ln>
            <a:noFill/>
          </a:ln>
        </p:spPr>
      </p:pic>
      <p:pic>
        <p:nvPicPr>
          <p:cNvPr id="5122" name="Picture 2" descr="Prayer Team - Lake Shores Church in Marble Fall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6000" y="879475"/>
            <a:ext cx="8158480" cy="50990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168" name="Google Shape;168;g2bbbfad2734_0_30"/>
          <p:cNvSpPr/>
          <p:nvPr/>
        </p:nvSpPr>
        <p:spPr>
          <a:xfrm>
            <a:off x="-1" y="0"/>
            <a:ext cx="1643700" cy="6858000"/>
          </a:xfrm>
          <a:prstGeom prst="rect">
            <a:avLst/>
          </a:prstGeom>
          <a:solidFill>
            <a:srgbClr val="00944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panose="020B0604020202020204"/>
              <a:buNone/>
            </a:pPr>
            <a:endParaRPr sz="1800" b="0" i="0" u="none" strike="noStrike" cap="none">
              <a:solidFill>
                <a:schemeClr val="lt1"/>
              </a:solidFill>
              <a:latin typeface="Calibri" panose="020F0502020204030204"/>
              <a:ea typeface="Calibri" panose="020F0502020204030204"/>
              <a:cs typeface="Calibri" panose="020F0502020204030204"/>
              <a:sym typeface="Calibri" panose="020F0502020204030204"/>
            </a:endParaRPr>
          </a:p>
        </p:txBody>
      </p:sp>
      <p:pic>
        <p:nvPicPr>
          <p:cNvPr id="171" name="Google Shape;171;g2bbbfad2734_0_30" descr="A green bird with leaves&#10;&#10;Description automatically generated"/>
          <p:cNvPicPr preferRelativeResize="0"/>
          <p:nvPr/>
        </p:nvPicPr>
        <p:blipFill rotWithShape="1">
          <a:blip r:embed="rId1"/>
          <a:srcRect/>
          <a:stretch>
            <a:fillRect/>
          </a:stretch>
        </p:blipFill>
        <p:spPr>
          <a:xfrm>
            <a:off x="10500489" y="289924"/>
            <a:ext cx="1399034" cy="1170434"/>
          </a:xfrm>
          <a:prstGeom prst="rect">
            <a:avLst/>
          </a:prstGeom>
          <a:noFill/>
          <a:ln>
            <a:noFill/>
          </a:ln>
        </p:spPr>
      </p:pic>
      <p:pic>
        <p:nvPicPr>
          <p:cNvPr id="7170" name="Picture 2" descr="Does prayer have the power to hea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3308" y="1460358"/>
            <a:ext cx="8233092" cy="46511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132" name="Google Shape;132;p5"/>
          <p:cNvSpPr txBox="1"/>
          <p:nvPr/>
        </p:nvSpPr>
        <p:spPr>
          <a:xfrm>
            <a:off x="2237027" y="403126"/>
            <a:ext cx="8958900" cy="1015622"/>
          </a:xfrm>
          <a:prstGeom prst="rect">
            <a:avLst/>
          </a:prstGeom>
          <a:noFill/>
          <a:ln>
            <a:noFill/>
          </a:ln>
        </p:spPr>
        <p:txBody>
          <a:bodyPr spcFirstLastPara="1" wrap="square" lIns="91425" tIns="45700" rIns="91425" bIns="45700" anchor="t" anchorCtr="0">
            <a:spAutoFit/>
          </a:bodyPr>
          <a:lstStyle/>
          <a:p>
            <a:r>
              <a:rPr lang="en-US" sz="6000">
                <a:solidFill>
                  <a:srgbClr val="009444"/>
                </a:solidFill>
                <a:latin typeface="Lato" panose="020F0502020204030203"/>
                <a:ea typeface="Lato" panose="020F0502020204030203"/>
                <a:cs typeface="Lato" panose="020F0502020204030203"/>
                <a:sym typeface="Lato" panose="020F0502020204030203"/>
              </a:rPr>
              <a:t>Objetivos de la Lección</a:t>
            </a:r>
            <a:endParaRPr sz="6000">
              <a:solidFill>
                <a:srgbClr val="009444"/>
              </a:solidFill>
              <a:latin typeface="Lato" panose="020F0502020204030203"/>
              <a:ea typeface="Lato" panose="020F0502020204030203"/>
              <a:cs typeface="Lato" panose="020F0502020204030203"/>
              <a:sym typeface="Lato" panose="020F0502020204030203"/>
            </a:endParaRPr>
          </a:p>
        </p:txBody>
      </p:sp>
      <p:cxnSp>
        <p:nvCxnSpPr>
          <p:cNvPr id="133" name="Google Shape;133;p5"/>
          <p:cNvCxnSpPr/>
          <p:nvPr/>
        </p:nvCxnSpPr>
        <p:spPr>
          <a:xfrm>
            <a:off x="2373087" y="1597768"/>
            <a:ext cx="7195457" cy="0"/>
          </a:xfrm>
          <a:prstGeom prst="straightConnector1">
            <a:avLst/>
          </a:prstGeom>
          <a:noFill/>
          <a:ln w="38100" cap="flat" cmpd="sng">
            <a:solidFill>
              <a:srgbClr val="7F7F7F"/>
            </a:solidFill>
            <a:prstDash val="solid"/>
            <a:miter lim="800000"/>
            <a:headEnd type="none" w="sm" len="sm"/>
            <a:tailEnd type="none" w="sm" len="sm"/>
          </a:ln>
        </p:spPr>
      </p:cxnSp>
      <p:grpSp>
        <p:nvGrpSpPr>
          <p:cNvPr id="134" name="Google Shape;134;p5"/>
          <p:cNvGrpSpPr/>
          <p:nvPr/>
        </p:nvGrpSpPr>
        <p:grpSpPr>
          <a:xfrm>
            <a:off x="745673" y="2011042"/>
            <a:ext cx="10450280" cy="3947713"/>
            <a:chOff x="0" y="0"/>
            <a:chExt cx="10450280" cy="3947713"/>
          </a:xfrm>
        </p:grpSpPr>
        <p:sp>
          <p:nvSpPr>
            <p:cNvPr id="135" name="Google Shape;135;p5"/>
            <p:cNvSpPr/>
            <p:nvPr/>
          </p:nvSpPr>
          <p:spPr>
            <a:xfrm>
              <a:off x="0" y="481"/>
              <a:ext cx="10450280" cy="1127780"/>
            </a:xfrm>
            <a:prstGeom prst="roundRect">
              <a:avLst>
                <a:gd name="adj" fmla="val 10000"/>
              </a:avLst>
            </a:prstGeom>
            <a:solidFill>
              <a:srgbClr val="E1EFD8"/>
            </a:solidFill>
            <a:ln>
              <a:noFill/>
            </a:ln>
          </p:spPr>
          <p:txBody>
            <a:bodyPr spcFirstLastPara="1" wrap="square" lIns="91425" tIns="91425" rIns="91425" bIns="91425" anchor="ctr" anchorCtr="0">
              <a:noAutofit/>
            </a:bodyPr>
            <a:lstStyle/>
            <a:p>
              <a:endParaRPr>
                <a:latin typeface="Lato" panose="020F0502020204030203"/>
                <a:ea typeface="Lato" panose="020F0502020204030203"/>
                <a:cs typeface="Lato" panose="020F0502020204030203"/>
                <a:sym typeface="Lato" panose="020F0502020204030203"/>
              </a:endParaRPr>
            </a:p>
          </p:txBody>
        </p:sp>
        <p:sp>
          <p:nvSpPr>
            <p:cNvPr id="136" name="Google Shape;136;p5"/>
            <p:cNvSpPr/>
            <p:nvPr/>
          </p:nvSpPr>
          <p:spPr>
            <a:xfrm>
              <a:off x="341153" y="254232"/>
              <a:ext cx="620279" cy="620279"/>
            </a:xfrm>
            <a:prstGeom prst="rect">
              <a:avLst/>
            </a:prstGeom>
            <a:blipFill rotWithShape="1">
              <a:blip r:embed="rId1"/>
              <a:stretch>
                <a:fillRect/>
              </a:stretch>
            </a:blip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endParaRPr>
                <a:latin typeface="Lato" panose="020F0502020204030203"/>
                <a:ea typeface="Lato" panose="020F0502020204030203"/>
                <a:cs typeface="Lato" panose="020F0502020204030203"/>
                <a:sym typeface="Lato" panose="020F0502020204030203"/>
              </a:endParaRPr>
            </a:p>
          </p:txBody>
        </p:sp>
        <p:sp>
          <p:nvSpPr>
            <p:cNvPr id="137" name="Google Shape;137;p5"/>
            <p:cNvSpPr/>
            <p:nvPr/>
          </p:nvSpPr>
          <p:spPr>
            <a:xfrm>
              <a:off x="1302586" y="0"/>
              <a:ext cx="9147694" cy="1127780"/>
            </a:xfrm>
            <a:prstGeom prst="rect">
              <a:avLst/>
            </a:prstGeom>
            <a:solidFill>
              <a:srgbClr val="009444"/>
            </a:solidFill>
            <a:ln>
              <a:noFill/>
            </a:ln>
          </p:spPr>
          <p:txBody>
            <a:bodyPr spcFirstLastPara="1" wrap="square" lIns="91425" tIns="91425" rIns="91425" bIns="91425" anchor="ctr" anchorCtr="0">
              <a:noAutofit/>
            </a:bodyPr>
            <a:lstStyle/>
            <a:p>
              <a:endParaRPr>
                <a:latin typeface="Lato" panose="020F0502020204030203"/>
                <a:ea typeface="Lato" panose="020F0502020204030203"/>
                <a:cs typeface="Lato" panose="020F0502020204030203"/>
                <a:sym typeface="Lato" panose="020F0502020204030203"/>
              </a:endParaRPr>
            </a:p>
          </p:txBody>
        </p:sp>
        <p:sp>
          <p:nvSpPr>
            <p:cNvPr id="138" name="Google Shape;138;p5"/>
            <p:cNvSpPr txBox="1"/>
            <p:nvPr/>
          </p:nvSpPr>
          <p:spPr>
            <a:xfrm>
              <a:off x="1302586" y="0"/>
              <a:ext cx="9147694" cy="1127780"/>
            </a:xfrm>
            <a:prstGeom prst="rect">
              <a:avLst/>
            </a:prstGeom>
            <a:noFill/>
            <a:ln>
              <a:noFill/>
            </a:ln>
          </p:spPr>
          <p:txBody>
            <a:bodyPr spcFirstLastPara="1" wrap="square" lIns="119350" tIns="119350" rIns="119350" bIns="119350" anchor="ctr" anchorCtr="0">
              <a:noAutofit/>
            </a:bodyPr>
            <a:lstStyle/>
            <a:p>
              <a:pPr>
                <a:buClr>
                  <a:schemeClr val="lt1"/>
                </a:buClr>
                <a:buSzPts val="2500"/>
              </a:pPr>
              <a:r>
                <a:rPr lang="en-US" sz="2800" dirty="0" err="1">
                  <a:solidFill>
                    <a:schemeClr val="lt1"/>
                  </a:solidFill>
                  <a:latin typeface="Lato" panose="020F0502020204030203"/>
                  <a:ea typeface="Lato" panose="020F0502020204030203"/>
                  <a:cs typeface="Lato" panose="020F0502020204030203"/>
                  <a:sym typeface="Lato" panose="020F0502020204030203"/>
                </a:rPr>
                <a:t>Analizar</a:t>
              </a:r>
              <a:r>
                <a:rPr lang="en-US" sz="2800" dirty="0">
                  <a:solidFill>
                    <a:schemeClr val="lt1"/>
                  </a:solidFill>
                  <a:latin typeface="Lato" panose="020F0502020204030203"/>
                  <a:ea typeface="Lato" panose="020F0502020204030203"/>
                  <a:cs typeface="Lato" panose="020F0502020204030203"/>
                  <a:sym typeface="Lato" panose="020F0502020204030203"/>
                </a:rPr>
                <a:t> y </a:t>
              </a:r>
              <a:r>
                <a:rPr lang="en-US" sz="2800" dirty="0" err="1">
                  <a:solidFill>
                    <a:schemeClr val="lt1"/>
                  </a:solidFill>
                  <a:latin typeface="Lato" panose="020F0502020204030203"/>
                  <a:ea typeface="Lato" panose="020F0502020204030203"/>
                  <a:cs typeface="Lato" panose="020F0502020204030203"/>
                  <a:sym typeface="Lato" panose="020F0502020204030203"/>
                </a:rPr>
                <a:t>aplicar</a:t>
              </a:r>
              <a:r>
                <a:rPr lang="en-US" sz="2800" dirty="0">
                  <a:solidFill>
                    <a:schemeClr val="lt1"/>
                  </a:solidFill>
                  <a:latin typeface="Lato" panose="020F0502020204030203"/>
                  <a:ea typeface="Lato" panose="020F0502020204030203"/>
                  <a:cs typeface="Lato" panose="020F0502020204030203"/>
                  <a:sym typeface="Lato" panose="020F0502020204030203"/>
                </a:rPr>
                <a:t> Lucas 11:1-13 </a:t>
              </a:r>
              <a:r>
                <a:rPr lang="en-US" sz="2800" dirty="0" err="1">
                  <a:solidFill>
                    <a:schemeClr val="lt1"/>
                  </a:solidFill>
                  <a:latin typeface="Lato" panose="020F0502020204030203"/>
                  <a:ea typeface="Lato" panose="020F0502020204030203"/>
                  <a:cs typeface="Lato" panose="020F0502020204030203"/>
                  <a:sym typeface="Lato" panose="020F0502020204030203"/>
                </a:rPr>
                <a:t>utilizando</a:t>
              </a:r>
              <a:r>
                <a:rPr lang="en-US" sz="2800" dirty="0">
                  <a:solidFill>
                    <a:schemeClr val="lt1"/>
                  </a:solidFill>
                  <a:latin typeface="Lato" panose="020F0502020204030203"/>
                  <a:ea typeface="Lato" panose="020F0502020204030203"/>
                  <a:cs typeface="Lato" panose="020F0502020204030203"/>
                  <a:sym typeface="Lato" panose="020F0502020204030203"/>
                </a:rPr>
                <a:t> </a:t>
              </a:r>
              <a:r>
                <a:rPr lang="en-US" sz="2800" dirty="0" err="1">
                  <a:solidFill>
                    <a:schemeClr val="lt1"/>
                  </a:solidFill>
                  <a:latin typeface="Lato" panose="020F0502020204030203"/>
                  <a:ea typeface="Lato" panose="020F0502020204030203"/>
                  <a:cs typeface="Lato" panose="020F0502020204030203"/>
                  <a:sym typeface="Lato" panose="020F0502020204030203"/>
                </a:rPr>
                <a:t>el</a:t>
              </a:r>
              <a:r>
                <a:rPr lang="en-US" sz="2800" dirty="0">
                  <a:solidFill>
                    <a:schemeClr val="lt1"/>
                  </a:solidFill>
                  <a:latin typeface="Lato" panose="020F0502020204030203"/>
                  <a:ea typeface="Lato" panose="020F0502020204030203"/>
                  <a:cs typeface="Lato" panose="020F0502020204030203"/>
                  <a:sym typeface="Lato" panose="020F0502020204030203"/>
                </a:rPr>
                <a:t> </a:t>
              </a:r>
              <a:r>
                <a:rPr lang="en-US" sz="2800" dirty="0" err="1">
                  <a:solidFill>
                    <a:schemeClr val="lt1"/>
                  </a:solidFill>
                  <a:latin typeface="Lato" panose="020F0502020204030203"/>
                  <a:ea typeface="Lato" panose="020F0502020204030203"/>
                  <a:cs typeface="Lato" panose="020F0502020204030203"/>
                  <a:sym typeface="Lato" panose="020F0502020204030203"/>
                </a:rPr>
                <a:t>método</a:t>
              </a:r>
              <a:r>
                <a:rPr lang="en-US" sz="2800" dirty="0">
                  <a:solidFill>
                    <a:schemeClr val="lt1"/>
                  </a:solidFill>
                  <a:latin typeface="Lato" panose="020F0502020204030203"/>
                  <a:ea typeface="Lato" panose="020F0502020204030203"/>
                  <a:cs typeface="Lato" panose="020F0502020204030203"/>
                  <a:sym typeface="Lato" panose="020F0502020204030203"/>
                </a:rPr>
                <a:t> de las 4C. </a:t>
              </a:r>
              <a:endParaRPr sz="2800" dirty="0">
                <a:solidFill>
                  <a:schemeClr val="lt1"/>
                </a:solidFill>
                <a:latin typeface="Lato" panose="020F0502020204030203"/>
                <a:ea typeface="Lato" panose="020F0502020204030203"/>
                <a:cs typeface="Lato" panose="020F0502020204030203"/>
                <a:sym typeface="Lato" panose="020F0502020204030203"/>
              </a:endParaRPr>
            </a:p>
          </p:txBody>
        </p:sp>
        <p:sp>
          <p:nvSpPr>
            <p:cNvPr id="139" name="Google Shape;139;p5"/>
            <p:cNvSpPr/>
            <p:nvPr/>
          </p:nvSpPr>
          <p:spPr>
            <a:xfrm>
              <a:off x="0" y="1410207"/>
              <a:ext cx="10450280" cy="1127780"/>
            </a:xfrm>
            <a:prstGeom prst="roundRect">
              <a:avLst>
                <a:gd name="adj" fmla="val 10000"/>
              </a:avLst>
            </a:prstGeom>
            <a:solidFill>
              <a:srgbClr val="E1EFD8"/>
            </a:solidFill>
            <a:ln>
              <a:noFill/>
            </a:ln>
          </p:spPr>
          <p:txBody>
            <a:bodyPr spcFirstLastPara="1" wrap="square" lIns="91425" tIns="91425" rIns="91425" bIns="91425" anchor="ctr" anchorCtr="0">
              <a:noAutofit/>
            </a:bodyPr>
            <a:lstStyle/>
            <a:p>
              <a:endParaRPr>
                <a:latin typeface="Lato" panose="020F0502020204030203"/>
                <a:ea typeface="Lato" panose="020F0502020204030203"/>
                <a:cs typeface="Lato" panose="020F0502020204030203"/>
                <a:sym typeface="Lato" panose="020F0502020204030203"/>
              </a:endParaRPr>
            </a:p>
          </p:txBody>
        </p:sp>
        <p:sp>
          <p:nvSpPr>
            <p:cNvPr id="140" name="Google Shape;140;p5"/>
            <p:cNvSpPr/>
            <p:nvPr/>
          </p:nvSpPr>
          <p:spPr>
            <a:xfrm>
              <a:off x="341153" y="1663958"/>
              <a:ext cx="620279" cy="620279"/>
            </a:xfrm>
            <a:prstGeom prst="rect">
              <a:avLst/>
            </a:prstGeom>
            <a:blipFill rotWithShape="1">
              <a:blip r:embed="rId1"/>
              <a:stretch>
                <a:fillRect/>
              </a:stretch>
            </a:blip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endParaRPr>
                <a:latin typeface="Lato" panose="020F0502020204030203"/>
                <a:ea typeface="Lato" panose="020F0502020204030203"/>
                <a:cs typeface="Lato" panose="020F0502020204030203"/>
                <a:sym typeface="Lato" panose="020F0502020204030203"/>
              </a:endParaRPr>
            </a:p>
          </p:txBody>
        </p:sp>
        <p:sp>
          <p:nvSpPr>
            <p:cNvPr id="141" name="Google Shape;141;p5"/>
            <p:cNvSpPr/>
            <p:nvPr/>
          </p:nvSpPr>
          <p:spPr>
            <a:xfrm>
              <a:off x="1302586" y="1410207"/>
              <a:ext cx="9147694" cy="1127780"/>
            </a:xfrm>
            <a:prstGeom prst="rect">
              <a:avLst/>
            </a:prstGeom>
            <a:solidFill>
              <a:srgbClr val="009444"/>
            </a:solidFill>
            <a:ln>
              <a:noFill/>
            </a:ln>
          </p:spPr>
          <p:txBody>
            <a:bodyPr spcFirstLastPara="1" wrap="square" lIns="91425" tIns="91425" rIns="91425" bIns="91425" anchor="ctr" anchorCtr="0">
              <a:noAutofit/>
            </a:bodyPr>
            <a:lstStyle/>
            <a:p>
              <a:endParaRPr>
                <a:latin typeface="Lato" panose="020F0502020204030203"/>
                <a:ea typeface="Lato" panose="020F0502020204030203"/>
                <a:cs typeface="Lato" panose="020F0502020204030203"/>
                <a:sym typeface="Lato" panose="020F0502020204030203"/>
              </a:endParaRPr>
            </a:p>
          </p:txBody>
        </p:sp>
        <p:sp>
          <p:nvSpPr>
            <p:cNvPr id="143" name="Google Shape;143;p5"/>
            <p:cNvSpPr/>
            <p:nvPr/>
          </p:nvSpPr>
          <p:spPr>
            <a:xfrm>
              <a:off x="0" y="2819933"/>
              <a:ext cx="10450280" cy="1127780"/>
            </a:xfrm>
            <a:prstGeom prst="roundRect">
              <a:avLst>
                <a:gd name="adj" fmla="val 10000"/>
              </a:avLst>
            </a:prstGeom>
            <a:solidFill>
              <a:srgbClr val="E1EFD8"/>
            </a:solidFill>
            <a:ln>
              <a:noFill/>
            </a:ln>
          </p:spPr>
          <p:txBody>
            <a:bodyPr spcFirstLastPara="1" wrap="square" lIns="91425" tIns="91425" rIns="91425" bIns="91425" anchor="ctr" anchorCtr="0">
              <a:noAutofit/>
            </a:bodyPr>
            <a:lstStyle/>
            <a:p>
              <a:endParaRPr>
                <a:latin typeface="Lato" panose="020F0502020204030203"/>
                <a:ea typeface="Lato" panose="020F0502020204030203"/>
                <a:cs typeface="Lato" panose="020F0502020204030203"/>
                <a:sym typeface="Lato" panose="020F0502020204030203"/>
              </a:endParaRPr>
            </a:p>
          </p:txBody>
        </p:sp>
        <p:sp>
          <p:nvSpPr>
            <p:cNvPr id="144" name="Google Shape;144;p5"/>
            <p:cNvSpPr/>
            <p:nvPr/>
          </p:nvSpPr>
          <p:spPr>
            <a:xfrm>
              <a:off x="341153" y="3073684"/>
              <a:ext cx="620279" cy="620279"/>
            </a:xfrm>
            <a:prstGeom prst="rect">
              <a:avLst/>
            </a:prstGeom>
            <a:blipFill rotWithShape="1">
              <a:blip r:embed="rId1"/>
              <a:stretch>
                <a:fillRect/>
              </a:stretch>
            </a:blip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endParaRPr>
                <a:latin typeface="Lato" panose="020F0502020204030203"/>
                <a:ea typeface="Lato" panose="020F0502020204030203"/>
                <a:cs typeface="Lato" panose="020F0502020204030203"/>
                <a:sym typeface="Lato" panose="020F0502020204030203"/>
              </a:endParaRPr>
            </a:p>
          </p:txBody>
        </p:sp>
        <p:sp>
          <p:nvSpPr>
            <p:cNvPr id="145" name="Google Shape;145;p5"/>
            <p:cNvSpPr/>
            <p:nvPr/>
          </p:nvSpPr>
          <p:spPr>
            <a:xfrm>
              <a:off x="1302586" y="2819933"/>
              <a:ext cx="9147694" cy="1127780"/>
            </a:xfrm>
            <a:prstGeom prst="rect">
              <a:avLst/>
            </a:prstGeom>
            <a:solidFill>
              <a:srgbClr val="009444"/>
            </a:solidFill>
            <a:ln>
              <a:noFill/>
            </a:ln>
          </p:spPr>
          <p:txBody>
            <a:bodyPr spcFirstLastPara="1" wrap="square" lIns="91425" tIns="91425" rIns="91425" bIns="91425" anchor="ctr" anchorCtr="0">
              <a:noAutofit/>
            </a:bodyPr>
            <a:lstStyle/>
            <a:p>
              <a:endParaRPr>
                <a:latin typeface="Lato" panose="020F0502020204030203"/>
                <a:ea typeface="Lato" panose="020F0502020204030203"/>
                <a:cs typeface="Lato" panose="020F0502020204030203"/>
                <a:sym typeface="Lato" panose="020F0502020204030203"/>
              </a:endParaRPr>
            </a:p>
          </p:txBody>
        </p:sp>
        <p:sp>
          <p:nvSpPr>
            <p:cNvPr id="146" name="Google Shape;146;p5"/>
            <p:cNvSpPr txBox="1"/>
            <p:nvPr/>
          </p:nvSpPr>
          <p:spPr>
            <a:xfrm>
              <a:off x="1302586" y="2819933"/>
              <a:ext cx="9147694" cy="1127780"/>
            </a:xfrm>
            <a:prstGeom prst="rect">
              <a:avLst/>
            </a:prstGeom>
            <a:solidFill>
              <a:schemeClr val="accent6">
                <a:lumMod val="60000"/>
                <a:lumOff val="40000"/>
              </a:schemeClr>
            </a:solidFill>
            <a:ln>
              <a:noFill/>
            </a:ln>
          </p:spPr>
          <p:txBody>
            <a:bodyPr spcFirstLastPara="1" wrap="square" lIns="119350" tIns="119350" rIns="119350" bIns="119350" anchor="ctr" anchorCtr="0">
              <a:noAutofit/>
            </a:bodyPr>
            <a:lstStyle/>
            <a:p>
              <a:pPr>
                <a:buClr>
                  <a:schemeClr val="lt1"/>
                </a:buClr>
                <a:buSzPts val="2500"/>
              </a:pPr>
              <a:r>
                <a:rPr lang="en-US" sz="2800" dirty="0" err="1">
                  <a:solidFill>
                    <a:schemeClr val="tx1"/>
                  </a:solidFill>
                  <a:latin typeface="Lato" panose="020F0502020204030203"/>
                  <a:ea typeface="Lato" panose="020F0502020204030203"/>
                  <a:cs typeface="Lato" panose="020F0502020204030203"/>
                  <a:sym typeface="Lato" panose="020F0502020204030203"/>
                </a:rPr>
                <a:t>Analizar</a:t>
              </a:r>
              <a:r>
                <a:rPr lang="en-US" sz="2800" dirty="0">
                  <a:solidFill>
                    <a:schemeClr val="tx1"/>
                  </a:solidFill>
                  <a:latin typeface="Lato" panose="020F0502020204030203"/>
                  <a:ea typeface="Lato" panose="020F0502020204030203"/>
                  <a:cs typeface="Lato" panose="020F0502020204030203"/>
                  <a:sym typeface="Lato" panose="020F0502020204030203"/>
                </a:rPr>
                <a:t> las </a:t>
              </a:r>
              <a:r>
                <a:rPr lang="en-US" sz="2800" dirty="0" err="1">
                  <a:solidFill>
                    <a:schemeClr val="tx1"/>
                  </a:solidFill>
                  <a:latin typeface="Lato" panose="020F0502020204030203"/>
                  <a:ea typeface="Lato" panose="020F0502020204030203"/>
                  <a:cs typeface="Lato" panose="020F0502020204030203"/>
                  <a:sym typeface="Lato" panose="020F0502020204030203"/>
                </a:rPr>
                <a:t>oraciones</a:t>
              </a:r>
              <a:r>
                <a:rPr lang="en-US" sz="2800" dirty="0">
                  <a:solidFill>
                    <a:schemeClr val="tx1"/>
                  </a:solidFill>
                  <a:latin typeface="Lato" panose="020F0502020204030203"/>
                  <a:ea typeface="Lato" panose="020F0502020204030203"/>
                  <a:cs typeface="Lato" panose="020F0502020204030203"/>
                  <a:sym typeface="Lato" panose="020F0502020204030203"/>
                </a:rPr>
                <a:t> de Pablo. </a:t>
              </a:r>
              <a:endParaRPr sz="2800" dirty="0">
                <a:solidFill>
                  <a:schemeClr val="tx1"/>
                </a:solidFill>
                <a:latin typeface="Lato" panose="020F0502020204030203"/>
                <a:ea typeface="Lato" panose="020F0502020204030203"/>
                <a:cs typeface="Lato" panose="020F0502020204030203"/>
                <a:sym typeface="Lato" panose="020F0502020204030203"/>
              </a:endParaRPr>
            </a:p>
          </p:txBody>
        </p:sp>
      </p:grpSp>
      <p:sp>
        <p:nvSpPr>
          <p:cNvPr id="2" name="Google Shape;138;p5"/>
          <p:cNvSpPr txBox="1"/>
          <p:nvPr/>
        </p:nvSpPr>
        <p:spPr>
          <a:xfrm>
            <a:off x="2142630" y="3420767"/>
            <a:ext cx="9147694" cy="1127780"/>
          </a:xfrm>
          <a:prstGeom prst="rect">
            <a:avLst/>
          </a:prstGeom>
          <a:noFill/>
          <a:ln>
            <a:noFill/>
          </a:ln>
        </p:spPr>
        <p:txBody>
          <a:bodyPr spcFirstLastPara="1" wrap="square" lIns="119350" tIns="119350" rIns="119350" bIns="119350" anchor="ctr" anchorCtr="0">
            <a:noAutofit/>
          </a:bodyPr>
          <a:lstStyle/>
          <a:p>
            <a:pPr>
              <a:buClr>
                <a:schemeClr val="lt1"/>
              </a:buClr>
              <a:buSzPts val="2500"/>
            </a:pPr>
            <a:r>
              <a:rPr lang="en-US" sz="2800" dirty="0" err="1">
                <a:solidFill>
                  <a:schemeClr val="lt1"/>
                </a:solidFill>
                <a:latin typeface="Lato" panose="020F0502020204030203"/>
                <a:ea typeface="Lato" panose="020F0502020204030203"/>
                <a:cs typeface="Lato" panose="020F0502020204030203"/>
                <a:sym typeface="Lato" panose="020F0502020204030203"/>
              </a:rPr>
              <a:t>Describir</a:t>
            </a:r>
            <a:r>
              <a:rPr lang="en-US" sz="2800" dirty="0">
                <a:solidFill>
                  <a:schemeClr val="lt1"/>
                </a:solidFill>
                <a:latin typeface="Lato" panose="020F0502020204030203"/>
                <a:ea typeface="Lato" panose="020F0502020204030203"/>
                <a:cs typeface="Lato" panose="020F0502020204030203"/>
                <a:sym typeface="Lato" panose="020F0502020204030203"/>
              </a:rPr>
              <a:t> </a:t>
            </a:r>
            <a:r>
              <a:rPr lang="en-US" sz="2800" dirty="0" err="1">
                <a:solidFill>
                  <a:schemeClr val="lt1"/>
                </a:solidFill>
                <a:latin typeface="Lato" panose="020F0502020204030203"/>
                <a:ea typeface="Lato" panose="020F0502020204030203"/>
                <a:cs typeface="Lato" panose="020F0502020204030203"/>
                <a:sym typeface="Lato" panose="020F0502020204030203"/>
              </a:rPr>
              <a:t>el</a:t>
            </a:r>
            <a:r>
              <a:rPr lang="en-US" sz="2800" dirty="0">
                <a:solidFill>
                  <a:schemeClr val="lt1"/>
                </a:solidFill>
                <a:latin typeface="Lato" panose="020F0502020204030203"/>
                <a:ea typeface="Lato" panose="020F0502020204030203"/>
                <a:cs typeface="Lato" panose="020F0502020204030203"/>
                <a:sym typeface="Lato" panose="020F0502020204030203"/>
              </a:rPr>
              <a:t> </a:t>
            </a:r>
            <a:r>
              <a:rPr lang="en-US" sz="2800" dirty="0" err="1">
                <a:solidFill>
                  <a:schemeClr val="lt1"/>
                </a:solidFill>
                <a:latin typeface="Lato" panose="020F0502020204030203"/>
                <a:ea typeface="Lato" panose="020F0502020204030203"/>
                <a:cs typeface="Lato" panose="020F0502020204030203"/>
                <a:sym typeface="Lato" panose="020F0502020204030203"/>
              </a:rPr>
              <a:t>hábito</a:t>
            </a:r>
            <a:r>
              <a:rPr lang="en-US" sz="2800" dirty="0">
                <a:solidFill>
                  <a:schemeClr val="lt1"/>
                </a:solidFill>
                <a:latin typeface="Lato" panose="020F0502020204030203"/>
                <a:ea typeface="Lato" panose="020F0502020204030203"/>
                <a:cs typeface="Lato" panose="020F0502020204030203"/>
                <a:sym typeface="Lato" panose="020F0502020204030203"/>
              </a:rPr>
              <a:t> de un </a:t>
            </a:r>
            <a:r>
              <a:rPr lang="en-US" sz="2800" dirty="0" err="1">
                <a:solidFill>
                  <a:schemeClr val="lt1"/>
                </a:solidFill>
                <a:latin typeface="Lato" panose="020F0502020204030203"/>
                <a:ea typeface="Lato" panose="020F0502020204030203"/>
                <a:cs typeface="Lato" panose="020F0502020204030203"/>
                <a:sym typeface="Lato" panose="020F0502020204030203"/>
              </a:rPr>
              <a:t>discípulo</a:t>
            </a:r>
            <a:r>
              <a:rPr lang="en-US" sz="2800" dirty="0">
                <a:solidFill>
                  <a:schemeClr val="lt1"/>
                </a:solidFill>
                <a:latin typeface="Lato" panose="020F0502020204030203"/>
                <a:ea typeface="Lato" panose="020F0502020204030203"/>
                <a:cs typeface="Lato" panose="020F0502020204030203"/>
                <a:sym typeface="Lato" panose="020F0502020204030203"/>
              </a:rPr>
              <a:t>: </a:t>
            </a:r>
            <a:r>
              <a:rPr lang="en-US" sz="2800" dirty="0" err="1">
                <a:solidFill>
                  <a:schemeClr val="lt1"/>
                </a:solidFill>
                <a:latin typeface="Lato" panose="020F0502020204030203"/>
                <a:ea typeface="Lato" panose="020F0502020204030203"/>
                <a:cs typeface="Lato" panose="020F0502020204030203"/>
                <a:sym typeface="Lato" panose="020F0502020204030203"/>
              </a:rPr>
              <a:t>Orar</a:t>
            </a:r>
            <a:r>
              <a:rPr lang="en-US" sz="2800" dirty="0">
                <a:solidFill>
                  <a:schemeClr val="lt1"/>
                </a:solidFill>
                <a:latin typeface="Lato" panose="020F0502020204030203"/>
                <a:ea typeface="Lato" panose="020F0502020204030203"/>
                <a:cs typeface="Lato" panose="020F0502020204030203"/>
                <a:sym typeface="Lato" panose="020F0502020204030203"/>
              </a:rPr>
              <a:t> con y </a:t>
            </a:r>
            <a:r>
              <a:rPr lang="en-US" sz="2800" dirty="0" err="1">
                <a:solidFill>
                  <a:schemeClr val="lt1"/>
                </a:solidFill>
                <a:latin typeface="Lato" panose="020F0502020204030203"/>
                <a:ea typeface="Lato" panose="020F0502020204030203"/>
                <a:cs typeface="Lato" panose="020F0502020204030203"/>
                <a:sym typeface="Lato" panose="020F0502020204030203"/>
              </a:rPr>
              <a:t>por</a:t>
            </a:r>
            <a:r>
              <a:rPr lang="en-US" sz="2800" dirty="0">
                <a:solidFill>
                  <a:schemeClr val="lt1"/>
                </a:solidFill>
                <a:latin typeface="Lato" panose="020F0502020204030203"/>
                <a:ea typeface="Lato" panose="020F0502020204030203"/>
                <a:cs typeface="Lato" panose="020F0502020204030203"/>
                <a:sym typeface="Lato" panose="020F0502020204030203"/>
              </a:rPr>
              <a:t> </a:t>
            </a:r>
            <a:r>
              <a:rPr lang="en-US" sz="2800" dirty="0" err="1">
                <a:solidFill>
                  <a:schemeClr val="lt1"/>
                </a:solidFill>
                <a:latin typeface="Lato" panose="020F0502020204030203"/>
                <a:ea typeface="Lato" panose="020F0502020204030203"/>
                <a:cs typeface="Lato" panose="020F0502020204030203"/>
                <a:sym typeface="Lato" panose="020F0502020204030203"/>
              </a:rPr>
              <a:t>otros</a:t>
            </a:r>
            <a:r>
              <a:rPr lang="en-US" sz="2800" dirty="0">
                <a:solidFill>
                  <a:schemeClr val="lt1"/>
                </a:solidFill>
                <a:latin typeface="Lato" panose="020F0502020204030203"/>
                <a:ea typeface="Lato" panose="020F0502020204030203"/>
                <a:cs typeface="Lato" panose="020F0502020204030203"/>
                <a:sym typeface="Lato" panose="020F0502020204030203"/>
              </a:rPr>
              <a:t>.  </a:t>
            </a:r>
            <a:endParaRPr sz="2800" dirty="0">
              <a:solidFill>
                <a:schemeClr val="lt1"/>
              </a:solidFill>
              <a:latin typeface="Lato" panose="020F0502020204030203"/>
              <a:ea typeface="Lato" panose="020F0502020204030203"/>
              <a:cs typeface="Lato" panose="020F0502020204030203"/>
              <a:sym typeface="Lato" panose="020F0502020204030203"/>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168" name="Google Shape;168;g2bbbfad2734_0_30"/>
          <p:cNvSpPr/>
          <p:nvPr/>
        </p:nvSpPr>
        <p:spPr>
          <a:xfrm>
            <a:off x="-1" y="0"/>
            <a:ext cx="1643700" cy="6858000"/>
          </a:xfrm>
          <a:prstGeom prst="rect">
            <a:avLst/>
          </a:prstGeom>
          <a:solidFill>
            <a:srgbClr val="00944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panose="020B0604020202020204"/>
              <a:buNone/>
            </a:pPr>
            <a:endParaRPr sz="1800" b="0" i="0" u="none" strike="noStrike" cap="none">
              <a:solidFill>
                <a:schemeClr val="lt1"/>
              </a:solidFill>
              <a:latin typeface="Calibri" panose="020F0502020204030204"/>
              <a:ea typeface="Calibri" panose="020F0502020204030204"/>
              <a:cs typeface="Calibri" panose="020F0502020204030204"/>
              <a:sym typeface="Calibri" panose="020F0502020204030204"/>
            </a:endParaRPr>
          </a:p>
        </p:txBody>
      </p:sp>
      <p:pic>
        <p:nvPicPr>
          <p:cNvPr id="169" name="Google Shape;169;g2bbbfad2734_0_30"/>
          <p:cNvPicPr preferRelativeResize="0"/>
          <p:nvPr/>
        </p:nvPicPr>
        <p:blipFill rotWithShape="1">
          <a:blip r:embed="rId1"/>
          <a:srcRect/>
          <a:stretch>
            <a:fillRect/>
          </a:stretch>
        </p:blipFill>
        <p:spPr>
          <a:xfrm>
            <a:off x="80900" y="1819782"/>
            <a:ext cx="3125597" cy="3218436"/>
          </a:xfrm>
          <a:prstGeom prst="rect">
            <a:avLst/>
          </a:prstGeom>
          <a:noFill/>
          <a:ln>
            <a:noFill/>
          </a:ln>
          <a:effectLst>
            <a:outerShdw blurRad="50800" dist="38100" dir="2700000" algn="tl" rotWithShape="0">
              <a:srgbClr val="000000">
                <a:alpha val="40000"/>
              </a:srgbClr>
            </a:outerShdw>
          </a:effectLst>
        </p:spPr>
      </p:pic>
      <p:sp>
        <p:nvSpPr>
          <p:cNvPr id="170" name="Google Shape;170;g2bbbfad2734_0_30"/>
          <p:cNvSpPr txBox="1"/>
          <p:nvPr/>
        </p:nvSpPr>
        <p:spPr>
          <a:xfrm>
            <a:off x="3206497" y="1868160"/>
            <a:ext cx="7706400" cy="3170058"/>
          </a:xfrm>
          <a:prstGeom prst="rect">
            <a:avLst/>
          </a:prstGeom>
          <a:noFill/>
          <a:ln>
            <a:noFill/>
          </a:ln>
        </p:spPr>
        <p:txBody>
          <a:bodyPr spcFirstLastPara="1" wrap="square" lIns="91425" tIns="45700" rIns="91425" bIns="45700" anchor="t" anchorCtr="0">
            <a:spAutoFit/>
          </a:bodyPr>
          <a:lstStyle/>
          <a:p>
            <a:pPr marL="0" lvl="0" indent="0" algn="l" rtl="0">
              <a:spcBef>
                <a:spcPts val="0"/>
              </a:spcBef>
              <a:spcAft>
                <a:spcPts val="0"/>
              </a:spcAft>
              <a:buClr>
                <a:schemeClr val="dk1"/>
              </a:buClr>
              <a:buSzPts val="1100"/>
              <a:buFont typeface="Arial" panose="020B0604020202020204"/>
              <a:buNone/>
            </a:pPr>
            <a:r>
              <a:rPr lang="en-US" sz="4000" b="1" dirty="0" err="1">
                <a:solidFill>
                  <a:schemeClr val="dk1"/>
                </a:solidFill>
                <a:latin typeface="Lato" panose="020F0502020204030203"/>
                <a:ea typeface="Lato" panose="020F0502020204030203"/>
                <a:cs typeface="Lato" panose="020F0502020204030203"/>
                <a:sym typeface="Lato" panose="020F0502020204030203"/>
              </a:rPr>
              <a:t>Considerando</a:t>
            </a:r>
            <a:r>
              <a:rPr lang="en-US" sz="4000" b="1" dirty="0">
                <a:solidFill>
                  <a:schemeClr val="dk1"/>
                </a:solidFill>
                <a:latin typeface="Lato" panose="020F0502020204030203"/>
                <a:ea typeface="Lato" panose="020F0502020204030203"/>
                <a:cs typeface="Lato" panose="020F0502020204030203"/>
                <a:sym typeface="Lato" panose="020F0502020204030203"/>
              </a:rPr>
              <a:t> las </a:t>
            </a:r>
            <a:r>
              <a:rPr lang="en-US" sz="4000" b="1" dirty="0" err="1">
                <a:solidFill>
                  <a:schemeClr val="dk1"/>
                </a:solidFill>
                <a:latin typeface="Lato" panose="020F0502020204030203"/>
                <a:ea typeface="Lato" panose="020F0502020204030203"/>
                <a:cs typeface="Lato" panose="020F0502020204030203"/>
                <a:sym typeface="Lato" panose="020F0502020204030203"/>
              </a:rPr>
              <a:t>oraciones</a:t>
            </a:r>
            <a:r>
              <a:rPr lang="en-US" sz="4000" b="1" dirty="0">
                <a:solidFill>
                  <a:schemeClr val="dk1"/>
                </a:solidFill>
                <a:latin typeface="Lato" panose="020F0502020204030203"/>
                <a:ea typeface="Lato" panose="020F0502020204030203"/>
                <a:cs typeface="Lato" panose="020F0502020204030203"/>
                <a:sym typeface="Lato" panose="020F0502020204030203"/>
              </a:rPr>
              <a:t> de Pablo, </a:t>
            </a:r>
            <a:endParaRPr lang="en-US" sz="4000" b="1" dirty="0">
              <a:solidFill>
                <a:schemeClr val="dk1"/>
              </a:solidFill>
              <a:latin typeface="Lato" panose="020F0502020204030203"/>
              <a:ea typeface="Lato" panose="020F0502020204030203"/>
              <a:cs typeface="Lato" panose="020F0502020204030203"/>
              <a:sym typeface="Lato" panose="020F0502020204030203"/>
            </a:endParaRPr>
          </a:p>
          <a:p>
            <a:pPr marL="0" lvl="0" indent="0" algn="l" rtl="0">
              <a:spcBef>
                <a:spcPts val="0"/>
              </a:spcBef>
              <a:spcAft>
                <a:spcPts val="0"/>
              </a:spcAft>
              <a:buClr>
                <a:schemeClr val="dk1"/>
              </a:buClr>
              <a:buSzPts val="1100"/>
              <a:buFont typeface="Arial" panose="020B0604020202020204"/>
              <a:buNone/>
            </a:pPr>
            <a:endParaRPr lang="en-US" sz="4000" b="1" dirty="0">
              <a:solidFill>
                <a:schemeClr val="dk1"/>
              </a:solidFill>
              <a:latin typeface="Lato" panose="020F0502020204030203"/>
              <a:ea typeface="Lato" panose="020F0502020204030203"/>
              <a:cs typeface="Lato" panose="020F0502020204030203"/>
              <a:sym typeface="Lato" panose="020F0502020204030203"/>
            </a:endParaRPr>
          </a:p>
          <a:p>
            <a:pPr marL="0" lvl="0" indent="0" algn="l" rtl="0">
              <a:spcBef>
                <a:spcPts val="0"/>
              </a:spcBef>
              <a:spcAft>
                <a:spcPts val="0"/>
              </a:spcAft>
              <a:buClr>
                <a:schemeClr val="dk1"/>
              </a:buClr>
              <a:buSzPts val="1100"/>
              <a:buFont typeface="Arial" panose="020B0604020202020204"/>
              <a:buNone/>
            </a:pPr>
            <a:r>
              <a:rPr lang="en-US" sz="4000" b="1" dirty="0">
                <a:solidFill>
                  <a:schemeClr val="dk1"/>
                </a:solidFill>
                <a:latin typeface="Lato" panose="020F0502020204030203"/>
                <a:ea typeface="Lato" panose="020F0502020204030203"/>
                <a:cs typeface="Lato" panose="020F0502020204030203"/>
                <a:sym typeface="Lato" panose="020F0502020204030203"/>
              </a:rPr>
              <a:t>¿</a:t>
            </a:r>
            <a:r>
              <a:rPr lang="en-US" sz="4000" b="1" dirty="0" err="1">
                <a:solidFill>
                  <a:schemeClr val="dk1"/>
                </a:solidFill>
                <a:latin typeface="Lato" panose="020F0502020204030203"/>
                <a:ea typeface="Lato" panose="020F0502020204030203"/>
                <a:cs typeface="Lato" panose="020F0502020204030203"/>
                <a:sym typeface="Lato" panose="020F0502020204030203"/>
              </a:rPr>
              <a:t>cómo</a:t>
            </a:r>
            <a:r>
              <a:rPr lang="en-US" sz="4000" b="1" dirty="0">
                <a:solidFill>
                  <a:schemeClr val="dk1"/>
                </a:solidFill>
                <a:latin typeface="Lato" panose="020F0502020204030203"/>
                <a:ea typeface="Lato" panose="020F0502020204030203"/>
                <a:cs typeface="Lato" panose="020F0502020204030203"/>
                <a:sym typeface="Lato" panose="020F0502020204030203"/>
              </a:rPr>
              <a:t> </a:t>
            </a:r>
            <a:r>
              <a:rPr lang="en-US" sz="4000" b="1" dirty="0" err="1">
                <a:solidFill>
                  <a:schemeClr val="dk1"/>
                </a:solidFill>
                <a:latin typeface="Lato" panose="020F0502020204030203"/>
                <a:ea typeface="Lato" panose="020F0502020204030203"/>
                <a:cs typeface="Lato" panose="020F0502020204030203"/>
                <a:sym typeface="Lato" panose="020F0502020204030203"/>
              </a:rPr>
              <a:t>deberíamos</a:t>
            </a:r>
            <a:r>
              <a:rPr lang="en-US" sz="4000" b="1" dirty="0">
                <a:solidFill>
                  <a:schemeClr val="dk1"/>
                </a:solidFill>
                <a:latin typeface="Lato" panose="020F0502020204030203"/>
                <a:ea typeface="Lato" panose="020F0502020204030203"/>
                <a:cs typeface="Lato" panose="020F0502020204030203"/>
                <a:sym typeface="Lato" panose="020F0502020204030203"/>
              </a:rPr>
              <a:t> </a:t>
            </a:r>
            <a:r>
              <a:rPr lang="en-US" sz="4000" b="1" dirty="0" err="1">
                <a:solidFill>
                  <a:schemeClr val="dk1"/>
                </a:solidFill>
                <a:latin typeface="Lato" panose="020F0502020204030203"/>
                <a:ea typeface="Lato" panose="020F0502020204030203"/>
                <a:cs typeface="Lato" panose="020F0502020204030203"/>
                <a:sym typeface="Lato" panose="020F0502020204030203"/>
              </a:rPr>
              <a:t>orar</a:t>
            </a:r>
            <a:r>
              <a:rPr lang="en-US" sz="4000" b="1" dirty="0">
                <a:solidFill>
                  <a:schemeClr val="dk1"/>
                </a:solidFill>
                <a:latin typeface="Lato" panose="020F0502020204030203"/>
                <a:ea typeface="Lato" panose="020F0502020204030203"/>
                <a:cs typeface="Lato" panose="020F0502020204030203"/>
                <a:sym typeface="Lato" panose="020F0502020204030203"/>
              </a:rPr>
              <a:t> también </a:t>
            </a:r>
            <a:r>
              <a:rPr lang="en-US" sz="4000" b="1" dirty="0" err="1">
                <a:solidFill>
                  <a:schemeClr val="dk1"/>
                </a:solidFill>
                <a:latin typeface="Lato" panose="020F0502020204030203"/>
                <a:ea typeface="Lato" panose="020F0502020204030203"/>
                <a:cs typeface="Lato" panose="020F0502020204030203"/>
                <a:sym typeface="Lato" panose="020F0502020204030203"/>
              </a:rPr>
              <a:t>nosotros</a:t>
            </a:r>
            <a:r>
              <a:rPr lang="en-US" sz="4000" b="1" dirty="0">
                <a:solidFill>
                  <a:schemeClr val="dk1"/>
                </a:solidFill>
                <a:latin typeface="Lato" panose="020F0502020204030203"/>
                <a:ea typeface="Lato" panose="020F0502020204030203"/>
                <a:cs typeface="Lato" panose="020F0502020204030203"/>
                <a:sym typeface="Lato" panose="020F0502020204030203"/>
              </a:rPr>
              <a:t> </a:t>
            </a:r>
            <a:r>
              <a:rPr lang="en-US" sz="4000" b="1" dirty="0" err="1">
                <a:solidFill>
                  <a:schemeClr val="dk1"/>
                </a:solidFill>
                <a:latin typeface="Lato" panose="020F0502020204030203"/>
                <a:ea typeface="Lato" panose="020F0502020204030203"/>
                <a:cs typeface="Lato" panose="020F0502020204030203"/>
                <a:sym typeface="Lato" panose="020F0502020204030203"/>
              </a:rPr>
              <a:t>como</a:t>
            </a:r>
            <a:r>
              <a:rPr lang="en-US" sz="4000" b="1" dirty="0">
                <a:solidFill>
                  <a:schemeClr val="dk1"/>
                </a:solidFill>
                <a:latin typeface="Lato" panose="020F0502020204030203"/>
                <a:ea typeface="Lato" panose="020F0502020204030203"/>
                <a:cs typeface="Lato" panose="020F0502020204030203"/>
                <a:sym typeface="Lato" panose="020F0502020204030203"/>
              </a:rPr>
              <a:t> </a:t>
            </a:r>
            <a:r>
              <a:rPr lang="en-US" sz="4000" b="1" dirty="0" err="1">
                <a:solidFill>
                  <a:schemeClr val="dk1"/>
                </a:solidFill>
                <a:latin typeface="Lato" panose="020F0502020204030203"/>
                <a:ea typeface="Lato" panose="020F0502020204030203"/>
                <a:cs typeface="Lato" panose="020F0502020204030203"/>
                <a:sym typeface="Lato" panose="020F0502020204030203"/>
              </a:rPr>
              <a:t>discípulos</a:t>
            </a:r>
            <a:r>
              <a:rPr lang="en-US" sz="4000" b="1" dirty="0">
                <a:solidFill>
                  <a:schemeClr val="dk1"/>
                </a:solidFill>
                <a:latin typeface="Lato" panose="020F0502020204030203"/>
                <a:ea typeface="Lato" panose="020F0502020204030203"/>
                <a:cs typeface="Lato" panose="020F0502020204030203"/>
                <a:sym typeface="Lato" panose="020F0502020204030203"/>
              </a:rPr>
              <a:t>? </a:t>
            </a:r>
            <a:endParaRPr sz="4000" dirty="0">
              <a:solidFill>
                <a:schemeClr val="dk1"/>
              </a:solidFill>
              <a:latin typeface="Lato" panose="020F0502020204030203"/>
              <a:ea typeface="Lato" panose="020F0502020204030203"/>
              <a:cs typeface="Lato" panose="020F0502020204030203"/>
              <a:sym typeface="Lato" panose="020F0502020204030203"/>
            </a:endParaRPr>
          </a:p>
        </p:txBody>
      </p:sp>
      <p:pic>
        <p:nvPicPr>
          <p:cNvPr id="171" name="Google Shape;171;g2bbbfad2734_0_30" descr="A green bird with leaves&#10;&#10;Description automatically generated"/>
          <p:cNvPicPr preferRelativeResize="0"/>
          <p:nvPr/>
        </p:nvPicPr>
        <p:blipFill rotWithShape="1">
          <a:blip r:embed="rId2"/>
          <a:srcRect/>
          <a:stretch>
            <a:fillRect/>
          </a:stretch>
        </p:blipFill>
        <p:spPr>
          <a:xfrm>
            <a:off x="10500489" y="289924"/>
            <a:ext cx="1399034" cy="1170434"/>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sp>
        <p:nvSpPr>
          <p:cNvPr id="269" name="Google Shape;269;g269c93b3448_0_188"/>
          <p:cNvSpPr/>
          <p:nvPr/>
        </p:nvSpPr>
        <p:spPr>
          <a:xfrm>
            <a:off x="-1" y="0"/>
            <a:ext cx="1643700" cy="6858000"/>
          </a:xfrm>
          <a:prstGeom prst="rect">
            <a:avLst/>
          </a:prstGeom>
          <a:solidFill>
            <a:srgbClr val="00944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a:ea typeface="Calibri" panose="020F0502020204030204"/>
              <a:cs typeface="Calibri" panose="020F0502020204030204"/>
              <a:sym typeface="Calibri" panose="020F0502020204030204"/>
            </a:endParaRPr>
          </a:p>
        </p:txBody>
      </p:sp>
      <p:pic>
        <p:nvPicPr>
          <p:cNvPr id="270" name="Google Shape;270;g269c93b3448_0_188"/>
          <p:cNvPicPr preferRelativeResize="0"/>
          <p:nvPr/>
        </p:nvPicPr>
        <p:blipFill rotWithShape="1">
          <a:blip r:embed="rId1"/>
          <a:srcRect/>
          <a:stretch>
            <a:fillRect/>
          </a:stretch>
        </p:blipFill>
        <p:spPr>
          <a:xfrm>
            <a:off x="-1" y="2117421"/>
            <a:ext cx="2668046" cy="2623157"/>
          </a:xfrm>
          <a:prstGeom prst="rect">
            <a:avLst/>
          </a:prstGeom>
          <a:noFill/>
          <a:ln>
            <a:noFill/>
          </a:ln>
          <a:effectLst>
            <a:outerShdw blurRad="50800" dist="38100" dir="2700000" algn="tl" rotWithShape="0">
              <a:srgbClr val="000000">
                <a:alpha val="40000"/>
              </a:srgbClr>
            </a:outerShdw>
          </a:effectLst>
        </p:spPr>
      </p:pic>
      <p:sp>
        <p:nvSpPr>
          <p:cNvPr id="271" name="Google Shape;271;g269c93b3448_0_188"/>
          <p:cNvSpPr txBox="1"/>
          <p:nvPr/>
        </p:nvSpPr>
        <p:spPr>
          <a:xfrm>
            <a:off x="2668045" y="619114"/>
            <a:ext cx="8579075" cy="6801822"/>
          </a:xfrm>
          <a:prstGeom prst="rect">
            <a:avLst/>
          </a:prstGeom>
          <a:noFill/>
          <a:ln>
            <a:noFill/>
          </a:ln>
        </p:spPr>
        <p:txBody>
          <a:bodyPr spcFirstLastPara="1" wrap="square" lIns="91425" tIns="45700" rIns="91425" bIns="45700" anchor="t" anchorCtr="0">
            <a:spAutoFit/>
          </a:bodyPr>
          <a:lstStyle/>
          <a:p>
            <a:r>
              <a:rPr lang="es-ES" sz="3600" b="1" dirty="0">
                <a:effectLst/>
                <a:latin typeface="Calibri" panose="020F0502020204030204" pitchFamily="34" charset="0"/>
                <a:ea typeface="Calibri" panose="020F0502020204030204" pitchFamily="34" charset="0"/>
              </a:rPr>
              <a:t>Romanos 1:8-10 </a:t>
            </a:r>
            <a:endParaRPr lang="es-ES" sz="3600" b="1" dirty="0">
              <a:effectLst/>
              <a:latin typeface="Calibri" panose="020F0502020204030204" pitchFamily="34" charset="0"/>
              <a:ea typeface="Calibri" panose="020F0502020204030204" pitchFamily="34" charset="0"/>
            </a:endParaRPr>
          </a:p>
          <a:p>
            <a:endParaRPr lang="es-ES" sz="3600" dirty="0">
              <a:latin typeface="Calibri" panose="020F0502020204030204" pitchFamily="34" charset="0"/>
              <a:ea typeface="Calibri" panose="020F0502020204030204" pitchFamily="34" charset="0"/>
            </a:endParaRPr>
          </a:p>
          <a:p>
            <a:r>
              <a:rPr lang="es-ES" sz="3600" dirty="0">
                <a:effectLst/>
                <a:latin typeface="Calibri" panose="020F0502020204030204" pitchFamily="34" charset="0"/>
                <a:ea typeface="Calibri" panose="020F0502020204030204" pitchFamily="34" charset="0"/>
              </a:rPr>
              <a:t>En primer lugar, por medio de Jesucristo doy gracias a mi Dios por todos ustedes y porque su fe se difunde por todo el mundo. Dios, a quien sirvo con todo mi corazón predicando el evangelio de su Hijo, es testigo de que los recuerdo siempre en mis oraciones, y de que en ellas le ruego que, si es su voluntad, me conceda que por fin pueda ir a visitarlos. </a:t>
            </a:r>
            <a:endParaRPr lang="en-US" sz="3600" dirty="0">
              <a:effectLst/>
              <a:latin typeface="Calibri" panose="020F0502020204030204" pitchFamily="34" charset="0"/>
              <a:ea typeface="Calibri" panose="020F0502020204030204" pitchFamily="34" charset="0"/>
            </a:endParaRPr>
          </a:p>
          <a:p>
            <a:pPr marR="0" lvl="0"/>
            <a:endParaRPr lang="en-US" sz="4000" dirty="0">
              <a:effectLst/>
              <a:latin typeface="Calibri" panose="020F0502020204030204" pitchFamily="34" charset="0"/>
              <a:ea typeface="Calibri" panose="020F0502020204030204" pitchFamily="34" charset="0"/>
            </a:endParaRPr>
          </a:p>
          <a:p>
            <a:endParaRPr lang="en-US" sz="3600" dirty="0">
              <a:effectLst/>
              <a:latin typeface="Calibri" panose="020F0502020204030204" pitchFamily="34" charset="0"/>
              <a:ea typeface="Calibri" panose="020F0502020204030204" pitchFamily="34" charset="0"/>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sp>
        <p:nvSpPr>
          <p:cNvPr id="269" name="Google Shape;269;g269c93b3448_0_188"/>
          <p:cNvSpPr/>
          <p:nvPr/>
        </p:nvSpPr>
        <p:spPr>
          <a:xfrm>
            <a:off x="-1" y="0"/>
            <a:ext cx="1643700" cy="6858000"/>
          </a:xfrm>
          <a:prstGeom prst="rect">
            <a:avLst/>
          </a:prstGeom>
          <a:solidFill>
            <a:srgbClr val="00944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a:ea typeface="Calibri" panose="020F0502020204030204"/>
              <a:cs typeface="Calibri" panose="020F0502020204030204"/>
              <a:sym typeface="Calibri" panose="020F0502020204030204"/>
            </a:endParaRPr>
          </a:p>
        </p:txBody>
      </p:sp>
      <p:pic>
        <p:nvPicPr>
          <p:cNvPr id="270" name="Google Shape;270;g269c93b3448_0_188"/>
          <p:cNvPicPr preferRelativeResize="0"/>
          <p:nvPr/>
        </p:nvPicPr>
        <p:blipFill rotWithShape="1">
          <a:blip r:embed="rId1"/>
          <a:srcRect/>
          <a:stretch>
            <a:fillRect/>
          </a:stretch>
        </p:blipFill>
        <p:spPr>
          <a:xfrm>
            <a:off x="-1" y="2117421"/>
            <a:ext cx="2668046" cy="2623157"/>
          </a:xfrm>
          <a:prstGeom prst="rect">
            <a:avLst/>
          </a:prstGeom>
          <a:noFill/>
          <a:ln>
            <a:noFill/>
          </a:ln>
          <a:effectLst>
            <a:outerShdw blurRad="50800" dist="38100" dir="2700000" algn="tl" rotWithShape="0">
              <a:srgbClr val="000000">
                <a:alpha val="40000"/>
              </a:srgbClr>
            </a:outerShdw>
          </a:effectLst>
        </p:spPr>
      </p:pic>
      <p:sp>
        <p:nvSpPr>
          <p:cNvPr id="271" name="Google Shape;271;g269c93b3448_0_188"/>
          <p:cNvSpPr txBox="1"/>
          <p:nvPr/>
        </p:nvSpPr>
        <p:spPr>
          <a:xfrm>
            <a:off x="2668045" y="1259194"/>
            <a:ext cx="8579075" cy="4339609"/>
          </a:xfrm>
          <a:prstGeom prst="rect">
            <a:avLst/>
          </a:prstGeom>
          <a:noFill/>
          <a:ln>
            <a:noFill/>
          </a:ln>
        </p:spPr>
        <p:txBody>
          <a:bodyPr spcFirstLastPara="1" wrap="square" lIns="91425" tIns="45700" rIns="91425" bIns="45700" anchor="t" anchorCtr="0">
            <a:spAutoFit/>
          </a:bodyPr>
          <a:lstStyle/>
          <a:p>
            <a:pPr marR="0" lvl="0"/>
            <a:r>
              <a:rPr lang="es-ES" sz="4000" b="1" dirty="0">
                <a:effectLst/>
                <a:latin typeface="Calibri" panose="020F0502020204030204" pitchFamily="34" charset="0"/>
                <a:ea typeface="Calibri" panose="020F0502020204030204" pitchFamily="34" charset="0"/>
              </a:rPr>
              <a:t>Romanos 15:13 </a:t>
            </a:r>
            <a:endParaRPr lang="es-ES" sz="4000" b="1" dirty="0">
              <a:latin typeface="Calibri" panose="020F0502020204030204" pitchFamily="34" charset="0"/>
              <a:ea typeface="Calibri" panose="020F0502020204030204" pitchFamily="34" charset="0"/>
            </a:endParaRPr>
          </a:p>
          <a:p>
            <a:endParaRPr lang="es-ES" sz="4000" dirty="0">
              <a:effectLst/>
              <a:latin typeface="Calibri" panose="020F0502020204030204" pitchFamily="34" charset="0"/>
              <a:ea typeface="Calibri" panose="020F0502020204030204" pitchFamily="34" charset="0"/>
            </a:endParaRPr>
          </a:p>
          <a:p>
            <a:r>
              <a:rPr lang="es-ES" sz="4000" dirty="0">
                <a:effectLst/>
                <a:latin typeface="Calibri" panose="020F0502020204030204" pitchFamily="34" charset="0"/>
                <a:ea typeface="Calibri" panose="020F0502020204030204" pitchFamily="34" charset="0"/>
              </a:rPr>
              <a:t>¡Que el Dios de la esperanza los llene de todo gozo y paz en la fe, para que rebosen de esperanza por el poder del Espíritu Santo! </a:t>
            </a:r>
            <a:endParaRPr lang="en-US" sz="4000" dirty="0">
              <a:effectLst/>
              <a:latin typeface="Calibri" panose="020F0502020204030204" pitchFamily="34" charset="0"/>
              <a:ea typeface="Calibri" panose="020F0502020204030204" pitchFamily="34" charset="0"/>
            </a:endParaRPr>
          </a:p>
          <a:p>
            <a:endParaRPr lang="en-US" sz="3600" dirty="0">
              <a:effectLst/>
              <a:latin typeface="Calibri" panose="020F0502020204030204" pitchFamily="34" charset="0"/>
              <a:ea typeface="Calibri" panose="020F0502020204030204" pitchFamily="34" charset="0"/>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sp>
        <p:nvSpPr>
          <p:cNvPr id="269" name="Google Shape;269;g269c93b3448_0_188"/>
          <p:cNvSpPr/>
          <p:nvPr/>
        </p:nvSpPr>
        <p:spPr>
          <a:xfrm>
            <a:off x="-1" y="0"/>
            <a:ext cx="1643700" cy="6858000"/>
          </a:xfrm>
          <a:prstGeom prst="rect">
            <a:avLst/>
          </a:prstGeom>
          <a:solidFill>
            <a:srgbClr val="00944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a:ea typeface="Calibri" panose="020F0502020204030204"/>
              <a:cs typeface="Calibri" panose="020F0502020204030204"/>
              <a:sym typeface="Calibri" panose="020F0502020204030204"/>
            </a:endParaRPr>
          </a:p>
        </p:txBody>
      </p:sp>
      <p:pic>
        <p:nvPicPr>
          <p:cNvPr id="270" name="Google Shape;270;g269c93b3448_0_188"/>
          <p:cNvPicPr preferRelativeResize="0"/>
          <p:nvPr/>
        </p:nvPicPr>
        <p:blipFill rotWithShape="1">
          <a:blip r:embed="rId1"/>
          <a:srcRect/>
          <a:stretch>
            <a:fillRect/>
          </a:stretch>
        </p:blipFill>
        <p:spPr>
          <a:xfrm>
            <a:off x="-1" y="2117421"/>
            <a:ext cx="2668046" cy="2623157"/>
          </a:xfrm>
          <a:prstGeom prst="rect">
            <a:avLst/>
          </a:prstGeom>
          <a:noFill/>
          <a:ln>
            <a:noFill/>
          </a:ln>
          <a:effectLst>
            <a:outerShdw blurRad="50800" dist="38100" dir="2700000" algn="tl" rotWithShape="0">
              <a:srgbClr val="000000">
                <a:alpha val="40000"/>
              </a:srgbClr>
            </a:outerShdw>
          </a:effectLst>
        </p:spPr>
      </p:pic>
      <p:sp>
        <p:nvSpPr>
          <p:cNvPr id="271" name="Google Shape;271;g269c93b3448_0_188"/>
          <p:cNvSpPr txBox="1"/>
          <p:nvPr/>
        </p:nvSpPr>
        <p:spPr>
          <a:xfrm>
            <a:off x="2668045" y="1807834"/>
            <a:ext cx="8579075" cy="3724056"/>
          </a:xfrm>
          <a:prstGeom prst="rect">
            <a:avLst/>
          </a:prstGeom>
          <a:noFill/>
          <a:ln>
            <a:noFill/>
          </a:ln>
        </p:spPr>
        <p:txBody>
          <a:bodyPr spcFirstLastPara="1" wrap="square" lIns="91425" tIns="45700" rIns="91425" bIns="45700" anchor="t" anchorCtr="0">
            <a:spAutoFit/>
          </a:bodyPr>
          <a:lstStyle/>
          <a:p>
            <a:pPr marR="0" lvl="0"/>
            <a:r>
              <a:rPr lang="es-ES" sz="4000" b="1" dirty="0">
                <a:effectLst/>
                <a:latin typeface="Calibri" panose="020F0502020204030204" pitchFamily="34" charset="0"/>
                <a:ea typeface="Calibri" panose="020F0502020204030204" pitchFamily="34" charset="0"/>
              </a:rPr>
              <a:t>1 Corintios 1:4 </a:t>
            </a:r>
            <a:endParaRPr lang="es-ES" sz="4000" b="1" dirty="0">
              <a:effectLst/>
              <a:latin typeface="Calibri" panose="020F0502020204030204" pitchFamily="34" charset="0"/>
              <a:ea typeface="Calibri" panose="020F0502020204030204" pitchFamily="34" charset="0"/>
            </a:endParaRPr>
          </a:p>
          <a:p>
            <a:pPr marR="0" lvl="0"/>
            <a:endParaRPr lang="es-ES" sz="4000" dirty="0">
              <a:latin typeface="Calibri" panose="020F0502020204030204" pitchFamily="34" charset="0"/>
              <a:ea typeface="Calibri" panose="020F0502020204030204" pitchFamily="34" charset="0"/>
            </a:endParaRPr>
          </a:p>
          <a:p>
            <a:pPr marR="0" lvl="0"/>
            <a:r>
              <a:rPr lang="es-ES" sz="4000" dirty="0">
                <a:effectLst/>
                <a:latin typeface="Calibri" panose="020F0502020204030204" pitchFamily="34" charset="0"/>
                <a:ea typeface="Calibri" panose="020F0502020204030204" pitchFamily="34" charset="0"/>
              </a:rPr>
              <a:t>Siempre doy gracias a mi Dios por ustedes y por la gracia que él les ha dado en Cristo Jesús. </a:t>
            </a:r>
            <a:endParaRPr lang="en-US" sz="4000" dirty="0">
              <a:effectLst/>
              <a:latin typeface="Calibri" panose="020F0502020204030204" pitchFamily="34" charset="0"/>
              <a:ea typeface="Calibri" panose="020F0502020204030204" pitchFamily="34" charset="0"/>
            </a:endParaRPr>
          </a:p>
          <a:p>
            <a:pPr marR="0" lvl="0"/>
            <a:endParaRPr lang="en-US" sz="3600" dirty="0">
              <a:effectLst/>
              <a:latin typeface="Calibri" panose="020F0502020204030204" pitchFamily="34" charset="0"/>
              <a:ea typeface="Calibri" panose="020F0502020204030204" pitchFamily="34" charset="0"/>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sp>
        <p:nvSpPr>
          <p:cNvPr id="269" name="Google Shape;269;g269c93b3448_0_188"/>
          <p:cNvSpPr/>
          <p:nvPr/>
        </p:nvSpPr>
        <p:spPr>
          <a:xfrm>
            <a:off x="-1" y="0"/>
            <a:ext cx="1643700" cy="6858000"/>
          </a:xfrm>
          <a:prstGeom prst="rect">
            <a:avLst/>
          </a:prstGeom>
          <a:solidFill>
            <a:srgbClr val="00944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a:ea typeface="Calibri" panose="020F0502020204030204"/>
              <a:cs typeface="Calibri" panose="020F0502020204030204"/>
              <a:sym typeface="Calibri" panose="020F0502020204030204"/>
            </a:endParaRPr>
          </a:p>
        </p:txBody>
      </p:sp>
      <p:pic>
        <p:nvPicPr>
          <p:cNvPr id="270" name="Google Shape;270;g269c93b3448_0_188"/>
          <p:cNvPicPr preferRelativeResize="0"/>
          <p:nvPr/>
        </p:nvPicPr>
        <p:blipFill rotWithShape="1">
          <a:blip r:embed="rId1"/>
          <a:srcRect/>
          <a:stretch>
            <a:fillRect/>
          </a:stretch>
        </p:blipFill>
        <p:spPr>
          <a:xfrm>
            <a:off x="-1" y="2117421"/>
            <a:ext cx="2668046" cy="2623157"/>
          </a:xfrm>
          <a:prstGeom prst="rect">
            <a:avLst/>
          </a:prstGeom>
          <a:noFill/>
          <a:ln>
            <a:noFill/>
          </a:ln>
          <a:effectLst>
            <a:outerShdw blurRad="50800" dist="38100" dir="2700000" algn="tl" rotWithShape="0">
              <a:srgbClr val="000000">
                <a:alpha val="40000"/>
              </a:srgbClr>
            </a:outerShdw>
          </a:effectLst>
        </p:spPr>
      </p:pic>
      <p:sp>
        <p:nvSpPr>
          <p:cNvPr id="271" name="Google Shape;271;g269c93b3448_0_188"/>
          <p:cNvSpPr txBox="1"/>
          <p:nvPr/>
        </p:nvSpPr>
        <p:spPr>
          <a:xfrm>
            <a:off x="2668045" y="335864"/>
            <a:ext cx="8579075" cy="6186269"/>
          </a:xfrm>
          <a:prstGeom prst="rect">
            <a:avLst/>
          </a:prstGeom>
          <a:noFill/>
          <a:ln>
            <a:noFill/>
          </a:ln>
        </p:spPr>
        <p:txBody>
          <a:bodyPr spcFirstLastPara="1" wrap="square" lIns="91425" tIns="45700" rIns="91425" bIns="45700" anchor="t" anchorCtr="0">
            <a:spAutoFit/>
          </a:bodyPr>
          <a:lstStyle/>
          <a:p>
            <a:pPr marR="0" lvl="0"/>
            <a:r>
              <a:rPr lang="es-ES" sz="3600" b="1" dirty="0">
                <a:effectLst/>
                <a:latin typeface="Calibri" panose="020F0502020204030204" pitchFamily="34" charset="0"/>
                <a:ea typeface="Calibri" panose="020F0502020204030204" pitchFamily="34" charset="0"/>
              </a:rPr>
              <a:t>Efesios 1:16-18 </a:t>
            </a:r>
            <a:endParaRPr lang="es-ES" sz="3600" b="1" dirty="0">
              <a:effectLst/>
              <a:latin typeface="Calibri" panose="020F0502020204030204" pitchFamily="34" charset="0"/>
              <a:ea typeface="Calibri" panose="020F0502020204030204" pitchFamily="34" charset="0"/>
            </a:endParaRPr>
          </a:p>
          <a:p>
            <a:pPr marR="0" lvl="0"/>
            <a:endParaRPr lang="es-ES" sz="3600" dirty="0">
              <a:latin typeface="Calibri" panose="020F0502020204030204" pitchFamily="34" charset="0"/>
              <a:ea typeface="Calibri" panose="020F0502020204030204" pitchFamily="34" charset="0"/>
            </a:endParaRPr>
          </a:p>
          <a:p>
            <a:pPr marR="0" lvl="0"/>
            <a:r>
              <a:rPr lang="es-ES" sz="3600" dirty="0">
                <a:effectLst/>
                <a:latin typeface="Calibri" panose="020F0502020204030204" pitchFamily="34" charset="0"/>
                <a:ea typeface="Calibri" panose="020F0502020204030204" pitchFamily="34" charset="0"/>
              </a:rPr>
              <a:t>No ceso de dar gracias por ustedes al recordarlos en mis oraciones, para que el Dios de nuestro Señor Jesucristo, el Padre de gloria, les dé espíritu de sabiduría y de revelación en el conocimiento de él. Pido también que Dios les dé la luz necesaria para que sepan cuál es la esperanza a la cual los ha llamado, cuáles son las riquezas de la gloria de su herencia en los santos. </a:t>
            </a:r>
            <a:endParaRPr lang="en-US" sz="3600" dirty="0">
              <a:effectLst/>
              <a:latin typeface="Calibri" panose="020F0502020204030204" pitchFamily="34" charset="0"/>
              <a:ea typeface="Calibri" panose="020F0502020204030204" pitchFamily="34" charset="0"/>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sp>
        <p:nvSpPr>
          <p:cNvPr id="269" name="Google Shape;269;g269c93b3448_0_188"/>
          <p:cNvSpPr/>
          <p:nvPr/>
        </p:nvSpPr>
        <p:spPr>
          <a:xfrm>
            <a:off x="-1" y="0"/>
            <a:ext cx="1643700" cy="6858000"/>
          </a:xfrm>
          <a:prstGeom prst="rect">
            <a:avLst/>
          </a:prstGeom>
          <a:solidFill>
            <a:srgbClr val="00944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a:ea typeface="Calibri" panose="020F0502020204030204"/>
              <a:cs typeface="Calibri" panose="020F0502020204030204"/>
              <a:sym typeface="Calibri" panose="020F0502020204030204"/>
            </a:endParaRPr>
          </a:p>
        </p:txBody>
      </p:sp>
      <p:pic>
        <p:nvPicPr>
          <p:cNvPr id="270" name="Google Shape;270;g269c93b3448_0_188"/>
          <p:cNvPicPr preferRelativeResize="0"/>
          <p:nvPr/>
        </p:nvPicPr>
        <p:blipFill rotWithShape="1">
          <a:blip r:embed="rId1"/>
          <a:srcRect/>
          <a:stretch>
            <a:fillRect/>
          </a:stretch>
        </p:blipFill>
        <p:spPr>
          <a:xfrm>
            <a:off x="-1" y="2117421"/>
            <a:ext cx="2668046" cy="2623157"/>
          </a:xfrm>
          <a:prstGeom prst="rect">
            <a:avLst/>
          </a:prstGeom>
          <a:noFill/>
          <a:ln>
            <a:noFill/>
          </a:ln>
          <a:effectLst>
            <a:outerShdw blurRad="50800" dist="38100" dir="2700000" algn="tl" rotWithShape="0">
              <a:srgbClr val="000000">
                <a:alpha val="40000"/>
              </a:srgbClr>
            </a:outerShdw>
          </a:effectLst>
        </p:spPr>
      </p:pic>
      <p:sp>
        <p:nvSpPr>
          <p:cNvPr id="271" name="Google Shape;271;g269c93b3448_0_188"/>
          <p:cNvSpPr txBox="1"/>
          <p:nvPr/>
        </p:nvSpPr>
        <p:spPr>
          <a:xfrm>
            <a:off x="2668045" y="1259194"/>
            <a:ext cx="8579075" cy="3785611"/>
          </a:xfrm>
          <a:prstGeom prst="rect">
            <a:avLst/>
          </a:prstGeom>
          <a:noFill/>
          <a:ln>
            <a:noFill/>
          </a:ln>
        </p:spPr>
        <p:txBody>
          <a:bodyPr spcFirstLastPara="1" wrap="square" lIns="91425" tIns="45700" rIns="91425" bIns="45700" anchor="t" anchorCtr="0">
            <a:spAutoFit/>
          </a:bodyPr>
          <a:lstStyle/>
          <a:p>
            <a:pPr marR="0" lvl="0"/>
            <a:r>
              <a:rPr lang="es-ES" sz="4000" b="1" dirty="0">
                <a:effectLst/>
                <a:latin typeface="Calibri" panose="020F0502020204030204" pitchFamily="34" charset="0"/>
                <a:ea typeface="Calibri" panose="020F0502020204030204" pitchFamily="34" charset="0"/>
              </a:rPr>
              <a:t>Filipenses 1:3-4 </a:t>
            </a:r>
            <a:endParaRPr lang="es-ES" sz="4000" b="1" dirty="0">
              <a:effectLst/>
              <a:latin typeface="Calibri" panose="020F0502020204030204" pitchFamily="34" charset="0"/>
              <a:ea typeface="Calibri" panose="020F0502020204030204" pitchFamily="34" charset="0"/>
            </a:endParaRPr>
          </a:p>
          <a:p>
            <a:pPr marR="0" lvl="0"/>
            <a:endParaRPr lang="es-ES" sz="4000" dirty="0">
              <a:latin typeface="Calibri" panose="020F0502020204030204" pitchFamily="34" charset="0"/>
              <a:ea typeface="Calibri" panose="020F0502020204030204" pitchFamily="34" charset="0"/>
            </a:endParaRPr>
          </a:p>
          <a:p>
            <a:pPr marR="0" lvl="0"/>
            <a:r>
              <a:rPr lang="es-ES" sz="4000" dirty="0">
                <a:effectLst/>
                <a:latin typeface="Calibri" panose="020F0502020204030204" pitchFamily="34" charset="0"/>
                <a:ea typeface="Calibri" panose="020F0502020204030204" pitchFamily="34" charset="0"/>
              </a:rPr>
              <a:t>Doy gracias a mi Dios cada vez que me acuerdo de ustedes. En todas mis oraciones siempre ruego con gozo por todos ustedes. </a:t>
            </a:r>
            <a:endParaRPr lang="en-US" sz="4000" dirty="0">
              <a:effectLst/>
              <a:latin typeface="Calibri" panose="020F0502020204030204" pitchFamily="34" charset="0"/>
              <a:ea typeface="Calibri" panose="020F0502020204030204" pitchFamily="34"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132" name="Google Shape;132;p5"/>
          <p:cNvSpPr txBox="1"/>
          <p:nvPr/>
        </p:nvSpPr>
        <p:spPr>
          <a:xfrm>
            <a:off x="2237027" y="403126"/>
            <a:ext cx="8958900" cy="1015622"/>
          </a:xfrm>
          <a:prstGeom prst="rect">
            <a:avLst/>
          </a:prstGeom>
          <a:noFill/>
          <a:ln>
            <a:noFill/>
          </a:ln>
        </p:spPr>
        <p:txBody>
          <a:bodyPr spcFirstLastPara="1" wrap="square" lIns="91425" tIns="45700" rIns="91425" bIns="45700" anchor="t" anchorCtr="0">
            <a:spAutoFit/>
          </a:bodyPr>
          <a:lstStyle/>
          <a:p>
            <a:r>
              <a:rPr lang="en-US" sz="6000">
                <a:solidFill>
                  <a:srgbClr val="009444"/>
                </a:solidFill>
                <a:latin typeface="Lato" panose="020F0502020204030203"/>
                <a:ea typeface="Lato" panose="020F0502020204030203"/>
                <a:cs typeface="Lato" panose="020F0502020204030203"/>
                <a:sym typeface="Lato" panose="020F0502020204030203"/>
              </a:rPr>
              <a:t>Objetivos de la Lección</a:t>
            </a:r>
            <a:endParaRPr sz="6000">
              <a:solidFill>
                <a:srgbClr val="009444"/>
              </a:solidFill>
              <a:latin typeface="Lato" panose="020F0502020204030203"/>
              <a:ea typeface="Lato" panose="020F0502020204030203"/>
              <a:cs typeface="Lato" panose="020F0502020204030203"/>
              <a:sym typeface="Lato" panose="020F0502020204030203"/>
            </a:endParaRPr>
          </a:p>
        </p:txBody>
      </p:sp>
      <p:cxnSp>
        <p:nvCxnSpPr>
          <p:cNvPr id="133" name="Google Shape;133;p5"/>
          <p:cNvCxnSpPr/>
          <p:nvPr/>
        </p:nvCxnSpPr>
        <p:spPr>
          <a:xfrm>
            <a:off x="2373087" y="1597768"/>
            <a:ext cx="7195457" cy="0"/>
          </a:xfrm>
          <a:prstGeom prst="straightConnector1">
            <a:avLst/>
          </a:prstGeom>
          <a:noFill/>
          <a:ln w="38100" cap="flat" cmpd="sng">
            <a:solidFill>
              <a:srgbClr val="7F7F7F"/>
            </a:solidFill>
            <a:prstDash val="solid"/>
            <a:miter lim="800000"/>
            <a:headEnd type="none" w="sm" len="sm"/>
            <a:tailEnd type="none" w="sm" len="sm"/>
          </a:ln>
        </p:spPr>
      </p:cxnSp>
      <p:grpSp>
        <p:nvGrpSpPr>
          <p:cNvPr id="134" name="Google Shape;134;p5"/>
          <p:cNvGrpSpPr/>
          <p:nvPr/>
        </p:nvGrpSpPr>
        <p:grpSpPr>
          <a:xfrm>
            <a:off x="745673" y="2011042"/>
            <a:ext cx="10450280" cy="3947713"/>
            <a:chOff x="0" y="0"/>
            <a:chExt cx="10450280" cy="3947713"/>
          </a:xfrm>
        </p:grpSpPr>
        <p:sp>
          <p:nvSpPr>
            <p:cNvPr id="135" name="Google Shape;135;p5"/>
            <p:cNvSpPr/>
            <p:nvPr/>
          </p:nvSpPr>
          <p:spPr>
            <a:xfrm>
              <a:off x="0" y="481"/>
              <a:ext cx="10450280" cy="1127780"/>
            </a:xfrm>
            <a:prstGeom prst="roundRect">
              <a:avLst>
                <a:gd name="adj" fmla="val 10000"/>
              </a:avLst>
            </a:prstGeom>
            <a:solidFill>
              <a:srgbClr val="E1EFD8"/>
            </a:solidFill>
            <a:ln>
              <a:noFill/>
            </a:ln>
          </p:spPr>
          <p:txBody>
            <a:bodyPr spcFirstLastPara="1" wrap="square" lIns="91425" tIns="91425" rIns="91425" bIns="91425" anchor="ctr" anchorCtr="0">
              <a:noAutofit/>
            </a:bodyPr>
            <a:lstStyle/>
            <a:p>
              <a:endParaRPr>
                <a:latin typeface="Lato" panose="020F0502020204030203"/>
                <a:ea typeface="Lato" panose="020F0502020204030203"/>
                <a:cs typeface="Lato" panose="020F0502020204030203"/>
                <a:sym typeface="Lato" panose="020F0502020204030203"/>
              </a:endParaRPr>
            </a:p>
          </p:txBody>
        </p:sp>
        <p:sp>
          <p:nvSpPr>
            <p:cNvPr id="136" name="Google Shape;136;p5"/>
            <p:cNvSpPr/>
            <p:nvPr/>
          </p:nvSpPr>
          <p:spPr>
            <a:xfrm>
              <a:off x="341153" y="254232"/>
              <a:ext cx="620279" cy="620279"/>
            </a:xfrm>
            <a:prstGeom prst="rect">
              <a:avLst/>
            </a:prstGeom>
            <a:blipFill rotWithShape="1">
              <a:blip r:embed="rId1"/>
              <a:stretch>
                <a:fillRect/>
              </a:stretch>
            </a:blip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endParaRPr>
                <a:latin typeface="Lato" panose="020F0502020204030203"/>
                <a:ea typeface="Lato" panose="020F0502020204030203"/>
                <a:cs typeface="Lato" panose="020F0502020204030203"/>
                <a:sym typeface="Lato" panose="020F0502020204030203"/>
              </a:endParaRPr>
            </a:p>
          </p:txBody>
        </p:sp>
        <p:sp>
          <p:nvSpPr>
            <p:cNvPr id="137" name="Google Shape;137;p5"/>
            <p:cNvSpPr/>
            <p:nvPr/>
          </p:nvSpPr>
          <p:spPr>
            <a:xfrm>
              <a:off x="1302586" y="0"/>
              <a:ext cx="9147694" cy="1127780"/>
            </a:xfrm>
            <a:prstGeom prst="rect">
              <a:avLst/>
            </a:prstGeom>
            <a:solidFill>
              <a:srgbClr val="009444"/>
            </a:solidFill>
            <a:ln>
              <a:noFill/>
            </a:ln>
          </p:spPr>
          <p:txBody>
            <a:bodyPr spcFirstLastPara="1" wrap="square" lIns="91425" tIns="91425" rIns="91425" bIns="91425" anchor="ctr" anchorCtr="0">
              <a:noAutofit/>
            </a:bodyPr>
            <a:lstStyle/>
            <a:p>
              <a:endParaRPr>
                <a:latin typeface="Lato" panose="020F0502020204030203"/>
                <a:ea typeface="Lato" panose="020F0502020204030203"/>
                <a:cs typeface="Lato" panose="020F0502020204030203"/>
                <a:sym typeface="Lato" panose="020F0502020204030203"/>
              </a:endParaRPr>
            </a:p>
          </p:txBody>
        </p:sp>
        <p:sp>
          <p:nvSpPr>
            <p:cNvPr id="138" name="Google Shape;138;p5"/>
            <p:cNvSpPr txBox="1"/>
            <p:nvPr/>
          </p:nvSpPr>
          <p:spPr>
            <a:xfrm>
              <a:off x="1302586" y="0"/>
              <a:ext cx="9147694" cy="1127780"/>
            </a:xfrm>
            <a:prstGeom prst="rect">
              <a:avLst/>
            </a:prstGeom>
            <a:solidFill>
              <a:schemeClr val="accent6">
                <a:lumMod val="60000"/>
                <a:lumOff val="40000"/>
              </a:schemeClr>
            </a:solidFill>
            <a:ln>
              <a:noFill/>
            </a:ln>
          </p:spPr>
          <p:txBody>
            <a:bodyPr spcFirstLastPara="1" wrap="square" lIns="119350" tIns="119350" rIns="119350" bIns="119350" anchor="ctr" anchorCtr="0">
              <a:noAutofit/>
            </a:bodyPr>
            <a:lstStyle/>
            <a:p>
              <a:pPr>
                <a:buClr>
                  <a:schemeClr val="lt1"/>
                </a:buClr>
                <a:buSzPts val="2500"/>
              </a:pPr>
              <a:r>
                <a:rPr lang="en-US" sz="2800" dirty="0" err="1">
                  <a:solidFill>
                    <a:schemeClr val="tx1"/>
                  </a:solidFill>
                  <a:latin typeface="Lato" panose="020F0502020204030203"/>
                  <a:ea typeface="Lato" panose="020F0502020204030203"/>
                  <a:cs typeface="Lato" panose="020F0502020204030203"/>
                  <a:sym typeface="Lato" panose="020F0502020204030203"/>
                </a:rPr>
                <a:t>Analizar</a:t>
              </a:r>
              <a:r>
                <a:rPr lang="en-US" sz="2800" dirty="0">
                  <a:solidFill>
                    <a:schemeClr val="tx1"/>
                  </a:solidFill>
                  <a:latin typeface="Lato" panose="020F0502020204030203"/>
                  <a:ea typeface="Lato" panose="020F0502020204030203"/>
                  <a:cs typeface="Lato" panose="020F0502020204030203"/>
                  <a:sym typeface="Lato" panose="020F0502020204030203"/>
                </a:rPr>
                <a:t> y </a:t>
              </a:r>
              <a:r>
                <a:rPr lang="en-US" sz="2800" dirty="0" err="1">
                  <a:solidFill>
                    <a:schemeClr val="tx1"/>
                  </a:solidFill>
                  <a:latin typeface="Lato" panose="020F0502020204030203"/>
                  <a:ea typeface="Lato" panose="020F0502020204030203"/>
                  <a:cs typeface="Lato" panose="020F0502020204030203"/>
                  <a:sym typeface="Lato" panose="020F0502020204030203"/>
                </a:rPr>
                <a:t>aplicar</a:t>
              </a:r>
              <a:r>
                <a:rPr lang="en-US" sz="2800" dirty="0">
                  <a:solidFill>
                    <a:schemeClr val="tx1"/>
                  </a:solidFill>
                  <a:latin typeface="Lato" panose="020F0502020204030203"/>
                  <a:ea typeface="Lato" panose="020F0502020204030203"/>
                  <a:cs typeface="Lato" panose="020F0502020204030203"/>
                  <a:sym typeface="Lato" panose="020F0502020204030203"/>
                </a:rPr>
                <a:t> Lucas 11:1-13 </a:t>
              </a:r>
              <a:r>
                <a:rPr lang="en-US" sz="2800" dirty="0" err="1">
                  <a:solidFill>
                    <a:schemeClr val="tx1"/>
                  </a:solidFill>
                  <a:latin typeface="Lato" panose="020F0502020204030203"/>
                  <a:ea typeface="Lato" panose="020F0502020204030203"/>
                  <a:cs typeface="Lato" panose="020F0502020204030203"/>
                  <a:sym typeface="Lato" panose="020F0502020204030203"/>
                </a:rPr>
                <a:t>utilizando</a:t>
              </a:r>
              <a:r>
                <a:rPr lang="en-US" sz="2800" dirty="0">
                  <a:solidFill>
                    <a:schemeClr val="tx1"/>
                  </a:solidFill>
                  <a:latin typeface="Lato" panose="020F0502020204030203"/>
                  <a:ea typeface="Lato" panose="020F0502020204030203"/>
                  <a:cs typeface="Lato" panose="020F0502020204030203"/>
                  <a:sym typeface="Lato" panose="020F0502020204030203"/>
                </a:rPr>
                <a:t> </a:t>
              </a:r>
              <a:r>
                <a:rPr lang="en-US" sz="2800" dirty="0" err="1">
                  <a:solidFill>
                    <a:schemeClr val="tx1"/>
                  </a:solidFill>
                  <a:latin typeface="Lato" panose="020F0502020204030203"/>
                  <a:ea typeface="Lato" panose="020F0502020204030203"/>
                  <a:cs typeface="Lato" panose="020F0502020204030203"/>
                  <a:sym typeface="Lato" panose="020F0502020204030203"/>
                </a:rPr>
                <a:t>el</a:t>
              </a:r>
              <a:r>
                <a:rPr lang="en-US" sz="2800" dirty="0">
                  <a:solidFill>
                    <a:schemeClr val="tx1"/>
                  </a:solidFill>
                  <a:latin typeface="Lato" panose="020F0502020204030203"/>
                  <a:ea typeface="Lato" panose="020F0502020204030203"/>
                  <a:cs typeface="Lato" panose="020F0502020204030203"/>
                  <a:sym typeface="Lato" panose="020F0502020204030203"/>
                </a:rPr>
                <a:t> </a:t>
              </a:r>
              <a:r>
                <a:rPr lang="en-US" sz="2800" dirty="0" err="1">
                  <a:solidFill>
                    <a:schemeClr val="tx1"/>
                  </a:solidFill>
                  <a:latin typeface="Lato" panose="020F0502020204030203"/>
                  <a:ea typeface="Lato" panose="020F0502020204030203"/>
                  <a:cs typeface="Lato" panose="020F0502020204030203"/>
                  <a:sym typeface="Lato" panose="020F0502020204030203"/>
                </a:rPr>
                <a:t>método</a:t>
              </a:r>
              <a:r>
                <a:rPr lang="en-US" sz="2800" dirty="0">
                  <a:solidFill>
                    <a:schemeClr val="tx1"/>
                  </a:solidFill>
                  <a:latin typeface="Lato" panose="020F0502020204030203"/>
                  <a:ea typeface="Lato" panose="020F0502020204030203"/>
                  <a:cs typeface="Lato" panose="020F0502020204030203"/>
                  <a:sym typeface="Lato" panose="020F0502020204030203"/>
                </a:rPr>
                <a:t> de las 4C. </a:t>
              </a:r>
              <a:endParaRPr sz="2800" dirty="0">
                <a:solidFill>
                  <a:schemeClr val="tx1"/>
                </a:solidFill>
                <a:latin typeface="Lato" panose="020F0502020204030203"/>
                <a:ea typeface="Lato" panose="020F0502020204030203"/>
                <a:cs typeface="Lato" panose="020F0502020204030203"/>
                <a:sym typeface="Lato" panose="020F0502020204030203"/>
              </a:endParaRPr>
            </a:p>
          </p:txBody>
        </p:sp>
        <p:sp>
          <p:nvSpPr>
            <p:cNvPr id="139" name="Google Shape;139;p5"/>
            <p:cNvSpPr/>
            <p:nvPr/>
          </p:nvSpPr>
          <p:spPr>
            <a:xfrm>
              <a:off x="0" y="1410207"/>
              <a:ext cx="10450280" cy="1127780"/>
            </a:xfrm>
            <a:prstGeom prst="roundRect">
              <a:avLst>
                <a:gd name="adj" fmla="val 10000"/>
              </a:avLst>
            </a:prstGeom>
            <a:solidFill>
              <a:srgbClr val="E1EFD8"/>
            </a:solidFill>
            <a:ln>
              <a:noFill/>
            </a:ln>
          </p:spPr>
          <p:txBody>
            <a:bodyPr spcFirstLastPara="1" wrap="square" lIns="91425" tIns="91425" rIns="91425" bIns="91425" anchor="ctr" anchorCtr="0">
              <a:noAutofit/>
            </a:bodyPr>
            <a:lstStyle/>
            <a:p>
              <a:endParaRPr>
                <a:latin typeface="Lato" panose="020F0502020204030203"/>
                <a:ea typeface="Lato" panose="020F0502020204030203"/>
                <a:cs typeface="Lato" panose="020F0502020204030203"/>
                <a:sym typeface="Lato" panose="020F0502020204030203"/>
              </a:endParaRPr>
            </a:p>
          </p:txBody>
        </p:sp>
        <p:sp>
          <p:nvSpPr>
            <p:cNvPr id="140" name="Google Shape;140;p5"/>
            <p:cNvSpPr/>
            <p:nvPr/>
          </p:nvSpPr>
          <p:spPr>
            <a:xfrm>
              <a:off x="341153" y="1663958"/>
              <a:ext cx="620279" cy="620279"/>
            </a:xfrm>
            <a:prstGeom prst="rect">
              <a:avLst/>
            </a:prstGeom>
            <a:blipFill rotWithShape="1">
              <a:blip r:embed="rId1"/>
              <a:stretch>
                <a:fillRect/>
              </a:stretch>
            </a:blip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endParaRPr>
                <a:latin typeface="Lato" panose="020F0502020204030203"/>
                <a:ea typeface="Lato" panose="020F0502020204030203"/>
                <a:cs typeface="Lato" panose="020F0502020204030203"/>
                <a:sym typeface="Lato" panose="020F0502020204030203"/>
              </a:endParaRPr>
            </a:p>
          </p:txBody>
        </p:sp>
        <p:sp>
          <p:nvSpPr>
            <p:cNvPr id="141" name="Google Shape;141;p5"/>
            <p:cNvSpPr/>
            <p:nvPr/>
          </p:nvSpPr>
          <p:spPr>
            <a:xfrm>
              <a:off x="1302586" y="1410207"/>
              <a:ext cx="9147694" cy="1127780"/>
            </a:xfrm>
            <a:prstGeom prst="rect">
              <a:avLst/>
            </a:prstGeom>
            <a:solidFill>
              <a:srgbClr val="009444"/>
            </a:solidFill>
            <a:ln>
              <a:noFill/>
            </a:ln>
          </p:spPr>
          <p:txBody>
            <a:bodyPr spcFirstLastPara="1" wrap="square" lIns="91425" tIns="91425" rIns="91425" bIns="91425" anchor="ctr" anchorCtr="0">
              <a:noAutofit/>
            </a:bodyPr>
            <a:lstStyle/>
            <a:p>
              <a:endParaRPr>
                <a:latin typeface="Lato" panose="020F0502020204030203"/>
                <a:ea typeface="Lato" panose="020F0502020204030203"/>
                <a:cs typeface="Lato" panose="020F0502020204030203"/>
                <a:sym typeface="Lato" panose="020F0502020204030203"/>
              </a:endParaRPr>
            </a:p>
          </p:txBody>
        </p:sp>
        <p:sp>
          <p:nvSpPr>
            <p:cNvPr id="142" name="Google Shape;142;p5"/>
            <p:cNvSpPr txBox="1"/>
            <p:nvPr/>
          </p:nvSpPr>
          <p:spPr>
            <a:xfrm>
              <a:off x="1302586" y="1410207"/>
              <a:ext cx="9147694" cy="1127780"/>
            </a:xfrm>
            <a:prstGeom prst="rect">
              <a:avLst/>
            </a:prstGeom>
            <a:noFill/>
            <a:ln>
              <a:noFill/>
            </a:ln>
          </p:spPr>
          <p:txBody>
            <a:bodyPr spcFirstLastPara="1" wrap="square" lIns="119350" tIns="119350" rIns="119350" bIns="119350" anchor="ctr" anchorCtr="0">
              <a:noAutofit/>
            </a:bodyPr>
            <a:lstStyle/>
            <a:p>
              <a:pPr>
                <a:buClr>
                  <a:schemeClr val="lt1"/>
                </a:buClr>
                <a:buSzPts val="2500"/>
              </a:pPr>
              <a:r>
                <a:rPr lang="en-US" sz="2800" dirty="0" err="1">
                  <a:solidFill>
                    <a:schemeClr val="lt1"/>
                  </a:solidFill>
                  <a:latin typeface="Lato" panose="020F0502020204030203"/>
                  <a:ea typeface="Lato" panose="020F0502020204030203"/>
                  <a:cs typeface="Lato" panose="020F0502020204030203"/>
                  <a:sym typeface="Lato" panose="020F0502020204030203"/>
                </a:rPr>
                <a:t>Describir</a:t>
              </a:r>
              <a:r>
                <a:rPr lang="en-US" sz="2800" dirty="0">
                  <a:solidFill>
                    <a:schemeClr val="lt1"/>
                  </a:solidFill>
                  <a:latin typeface="Lato" panose="020F0502020204030203"/>
                  <a:ea typeface="Lato" panose="020F0502020204030203"/>
                  <a:cs typeface="Lato" panose="020F0502020204030203"/>
                  <a:sym typeface="Lato" panose="020F0502020204030203"/>
                </a:rPr>
                <a:t> </a:t>
              </a:r>
              <a:r>
                <a:rPr lang="en-US" sz="2800" dirty="0" err="1">
                  <a:solidFill>
                    <a:schemeClr val="lt1"/>
                  </a:solidFill>
                  <a:latin typeface="Lato" panose="020F0502020204030203"/>
                  <a:ea typeface="Lato" panose="020F0502020204030203"/>
                  <a:cs typeface="Lato" panose="020F0502020204030203"/>
                  <a:sym typeface="Lato" panose="020F0502020204030203"/>
                </a:rPr>
                <a:t>el</a:t>
              </a:r>
              <a:r>
                <a:rPr lang="en-US" sz="2800" dirty="0">
                  <a:solidFill>
                    <a:schemeClr val="lt1"/>
                  </a:solidFill>
                  <a:latin typeface="Lato" panose="020F0502020204030203"/>
                  <a:ea typeface="Lato" panose="020F0502020204030203"/>
                  <a:cs typeface="Lato" panose="020F0502020204030203"/>
                  <a:sym typeface="Lato" panose="020F0502020204030203"/>
                </a:rPr>
                <a:t> </a:t>
              </a:r>
              <a:r>
                <a:rPr lang="en-US" sz="2800" dirty="0" err="1">
                  <a:solidFill>
                    <a:schemeClr val="lt1"/>
                  </a:solidFill>
                  <a:latin typeface="Lato" panose="020F0502020204030203"/>
                  <a:ea typeface="Lato" panose="020F0502020204030203"/>
                  <a:cs typeface="Lato" panose="020F0502020204030203"/>
                  <a:sym typeface="Lato" panose="020F0502020204030203"/>
                </a:rPr>
                <a:t>hábito</a:t>
              </a:r>
              <a:r>
                <a:rPr lang="en-US" sz="2800" dirty="0">
                  <a:solidFill>
                    <a:schemeClr val="lt1"/>
                  </a:solidFill>
                  <a:latin typeface="Lato" panose="020F0502020204030203"/>
                  <a:ea typeface="Lato" panose="020F0502020204030203"/>
                  <a:cs typeface="Lato" panose="020F0502020204030203"/>
                  <a:sym typeface="Lato" panose="020F0502020204030203"/>
                </a:rPr>
                <a:t> de un </a:t>
              </a:r>
              <a:r>
                <a:rPr lang="en-US" sz="2800" dirty="0" err="1">
                  <a:solidFill>
                    <a:schemeClr val="lt1"/>
                  </a:solidFill>
                  <a:latin typeface="Lato" panose="020F0502020204030203"/>
                  <a:ea typeface="Lato" panose="020F0502020204030203"/>
                  <a:cs typeface="Lato" panose="020F0502020204030203"/>
                  <a:sym typeface="Lato" panose="020F0502020204030203"/>
                </a:rPr>
                <a:t>discípulo</a:t>
              </a:r>
              <a:r>
                <a:rPr lang="en-US" sz="2800" dirty="0">
                  <a:solidFill>
                    <a:schemeClr val="lt1"/>
                  </a:solidFill>
                  <a:latin typeface="Lato" panose="020F0502020204030203"/>
                  <a:ea typeface="Lato" panose="020F0502020204030203"/>
                  <a:cs typeface="Lato" panose="020F0502020204030203"/>
                  <a:sym typeface="Lato" panose="020F0502020204030203"/>
                </a:rPr>
                <a:t>: </a:t>
              </a:r>
              <a:r>
                <a:rPr lang="en-US" sz="2800" dirty="0" err="1">
                  <a:solidFill>
                    <a:schemeClr val="lt1"/>
                  </a:solidFill>
                  <a:latin typeface="Lato" panose="020F0502020204030203"/>
                  <a:ea typeface="Lato" panose="020F0502020204030203"/>
                  <a:cs typeface="Lato" panose="020F0502020204030203"/>
                  <a:sym typeface="Lato" panose="020F0502020204030203"/>
                </a:rPr>
                <a:t>Orar</a:t>
              </a:r>
              <a:r>
                <a:rPr lang="en-US" sz="2800" dirty="0">
                  <a:solidFill>
                    <a:schemeClr val="lt1"/>
                  </a:solidFill>
                  <a:latin typeface="Lato" panose="020F0502020204030203"/>
                  <a:ea typeface="Lato" panose="020F0502020204030203"/>
                  <a:cs typeface="Lato" panose="020F0502020204030203"/>
                  <a:sym typeface="Lato" panose="020F0502020204030203"/>
                </a:rPr>
                <a:t> con y </a:t>
              </a:r>
              <a:r>
                <a:rPr lang="en-US" sz="2800" dirty="0" err="1">
                  <a:solidFill>
                    <a:schemeClr val="lt1"/>
                  </a:solidFill>
                  <a:latin typeface="Lato" panose="020F0502020204030203"/>
                  <a:ea typeface="Lato" panose="020F0502020204030203"/>
                  <a:cs typeface="Lato" panose="020F0502020204030203"/>
                  <a:sym typeface="Lato" panose="020F0502020204030203"/>
                </a:rPr>
                <a:t>por</a:t>
              </a:r>
              <a:r>
                <a:rPr lang="en-US" sz="2800" dirty="0">
                  <a:solidFill>
                    <a:schemeClr val="lt1"/>
                  </a:solidFill>
                  <a:latin typeface="Lato" panose="020F0502020204030203"/>
                  <a:ea typeface="Lato" panose="020F0502020204030203"/>
                  <a:cs typeface="Lato" panose="020F0502020204030203"/>
                  <a:sym typeface="Lato" panose="020F0502020204030203"/>
                </a:rPr>
                <a:t> </a:t>
              </a:r>
              <a:r>
                <a:rPr lang="en-US" sz="2800" dirty="0" err="1">
                  <a:solidFill>
                    <a:schemeClr val="lt1"/>
                  </a:solidFill>
                  <a:latin typeface="Lato" panose="020F0502020204030203"/>
                  <a:ea typeface="Lato" panose="020F0502020204030203"/>
                  <a:cs typeface="Lato" panose="020F0502020204030203"/>
                  <a:sym typeface="Lato" panose="020F0502020204030203"/>
                </a:rPr>
                <a:t>otros</a:t>
              </a:r>
              <a:r>
                <a:rPr lang="en-US" sz="2800" dirty="0">
                  <a:solidFill>
                    <a:schemeClr val="lt1"/>
                  </a:solidFill>
                  <a:latin typeface="Lato" panose="020F0502020204030203"/>
                  <a:ea typeface="Lato" panose="020F0502020204030203"/>
                  <a:cs typeface="Lato" panose="020F0502020204030203"/>
                  <a:sym typeface="Lato" panose="020F0502020204030203"/>
                </a:rPr>
                <a:t>.</a:t>
              </a:r>
              <a:endParaRPr sz="2800" dirty="0">
                <a:solidFill>
                  <a:schemeClr val="lt1"/>
                </a:solidFill>
                <a:latin typeface="Lato" panose="020F0502020204030203"/>
                <a:ea typeface="Lato" panose="020F0502020204030203"/>
                <a:cs typeface="Lato" panose="020F0502020204030203"/>
                <a:sym typeface="Lato" panose="020F0502020204030203"/>
              </a:endParaRPr>
            </a:p>
          </p:txBody>
        </p:sp>
        <p:sp>
          <p:nvSpPr>
            <p:cNvPr id="143" name="Google Shape;143;p5"/>
            <p:cNvSpPr/>
            <p:nvPr/>
          </p:nvSpPr>
          <p:spPr>
            <a:xfrm>
              <a:off x="0" y="2819933"/>
              <a:ext cx="10450280" cy="1127780"/>
            </a:xfrm>
            <a:prstGeom prst="roundRect">
              <a:avLst>
                <a:gd name="adj" fmla="val 10000"/>
              </a:avLst>
            </a:prstGeom>
            <a:solidFill>
              <a:srgbClr val="E1EFD8"/>
            </a:solidFill>
            <a:ln>
              <a:noFill/>
            </a:ln>
          </p:spPr>
          <p:txBody>
            <a:bodyPr spcFirstLastPara="1" wrap="square" lIns="91425" tIns="91425" rIns="91425" bIns="91425" anchor="ctr" anchorCtr="0">
              <a:noAutofit/>
            </a:bodyPr>
            <a:lstStyle/>
            <a:p>
              <a:endParaRPr>
                <a:latin typeface="Lato" panose="020F0502020204030203"/>
                <a:ea typeface="Lato" panose="020F0502020204030203"/>
                <a:cs typeface="Lato" panose="020F0502020204030203"/>
                <a:sym typeface="Lato" panose="020F0502020204030203"/>
              </a:endParaRPr>
            </a:p>
          </p:txBody>
        </p:sp>
        <p:sp>
          <p:nvSpPr>
            <p:cNvPr id="144" name="Google Shape;144;p5"/>
            <p:cNvSpPr/>
            <p:nvPr/>
          </p:nvSpPr>
          <p:spPr>
            <a:xfrm>
              <a:off x="341153" y="3073684"/>
              <a:ext cx="620279" cy="620279"/>
            </a:xfrm>
            <a:prstGeom prst="rect">
              <a:avLst/>
            </a:prstGeom>
            <a:blipFill rotWithShape="1">
              <a:blip r:embed="rId1"/>
              <a:stretch>
                <a:fillRect/>
              </a:stretch>
            </a:blip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endParaRPr>
                <a:latin typeface="Lato" panose="020F0502020204030203"/>
                <a:ea typeface="Lato" panose="020F0502020204030203"/>
                <a:cs typeface="Lato" panose="020F0502020204030203"/>
                <a:sym typeface="Lato" panose="020F0502020204030203"/>
              </a:endParaRPr>
            </a:p>
          </p:txBody>
        </p:sp>
        <p:sp>
          <p:nvSpPr>
            <p:cNvPr id="145" name="Google Shape;145;p5"/>
            <p:cNvSpPr/>
            <p:nvPr/>
          </p:nvSpPr>
          <p:spPr>
            <a:xfrm>
              <a:off x="1302586" y="2819933"/>
              <a:ext cx="9147694" cy="1127780"/>
            </a:xfrm>
            <a:prstGeom prst="rect">
              <a:avLst/>
            </a:prstGeom>
            <a:solidFill>
              <a:srgbClr val="009444"/>
            </a:solidFill>
            <a:ln>
              <a:noFill/>
            </a:ln>
          </p:spPr>
          <p:txBody>
            <a:bodyPr spcFirstLastPara="1" wrap="square" lIns="91425" tIns="91425" rIns="91425" bIns="91425" anchor="ctr" anchorCtr="0">
              <a:noAutofit/>
            </a:bodyPr>
            <a:lstStyle/>
            <a:p>
              <a:endParaRPr>
                <a:latin typeface="Lato" panose="020F0502020204030203"/>
                <a:ea typeface="Lato" panose="020F0502020204030203"/>
                <a:cs typeface="Lato" panose="020F0502020204030203"/>
                <a:sym typeface="Lato" panose="020F0502020204030203"/>
              </a:endParaRPr>
            </a:p>
          </p:txBody>
        </p:sp>
        <p:sp>
          <p:nvSpPr>
            <p:cNvPr id="146" name="Google Shape;146;p5"/>
            <p:cNvSpPr txBox="1"/>
            <p:nvPr/>
          </p:nvSpPr>
          <p:spPr>
            <a:xfrm>
              <a:off x="1302586" y="2819933"/>
              <a:ext cx="9147694" cy="1127780"/>
            </a:xfrm>
            <a:prstGeom prst="rect">
              <a:avLst/>
            </a:prstGeom>
            <a:noFill/>
            <a:ln>
              <a:noFill/>
            </a:ln>
          </p:spPr>
          <p:txBody>
            <a:bodyPr spcFirstLastPara="1" wrap="square" lIns="119350" tIns="119350" rIns="119350" bIns="119350" anchor="ctr" anchorCtr="0">
              <a:noAutofit/>
            </a:bodyPr>
            <a:lstStyle/>
            <a:p>
              <a:pPr>
                <a:buClr>
                  <a:schemeClr val="lt1"/>
                </a:buClr>
                <a:buSzPts val="2500"/>
              </a:pPr>
              <a:r>
                <a:rPr lang="en-US" sz="2800" dirty="0" err="1">
                  <a:solidFill>
                    <a:schemeClr val="lt1"/>
                  </a:solidFill>
                  <a:latin typeface="Lato" panose="020F0502020204030203"/>
                  <a:ea typeface="Lato" panose="020F0502020204030203"/>
                  <a:cs typeface="Lato" panose="020F0502020204030203"/>
                  <a:sym typeface="Lato" panose="020F0502020204030203"/>
                </a:rPr>
                <a:t>Analizar</a:t>
              </a:r>
              <a:r>
                <a:rPr lang="en-US" sz="2800" dirty="0">
                  <a:solidFill>
                    <a:schemeClr val="lt1"/>
                  </a:solidFill>
                  <a:latin typeface="Lato" panose="020F0502020204030203"/>
                  <a:ea typeface="Lato" panose="020F0502020204030203"/>
                  <a:cs typeface="Lato" panose="020F0502020204030203"/>
                  <a:sym typeface="Lato" panose="020F0502020204030203"/>
                </a:rPr>
                <a:t> las </a:t>
              </a:r>
              <a:r>
                <a:rPr lang="en-US" sz="2800" dirty="0" err="1">
                  <a:solidFill>
                    <a:schemeClr val="lt1"/>
                  </a:solidFill>
                  <a:latin typeface="Lato" panose="020F0502020204030203"/>
                  <a:ea typeface="Lato" panose="020F0502020204030203"/>
                  <a:cs typeface="Lato" panose="020F0502020204030203"/>
                  <a:sym typeface="Lato" panose="020F0502020204030203"/>
                </a:rPr>
                <a:t>oraciones</a:t>
              </a:r>
              <a:r>
                <a:rPr lang="en-US" sz="2800" dirty="0">
                  <a:solidFill>
                    <a:schemeClr val="lt1"/>
                  </a:solidFill>
                  <a:latin typeface="Lato" panose="020F0502020204030203"/>
                  <a:ea typeface="Lato" panose="020F0502020204030203"/>
                  <a:cs typeface="Lato" panose="020F0502020204030203"/>
                  <a:sym typeface="Lato" panose="020F0502020204030203"/>
                </a:rPr>
                <a:t> de Pablo. </a:t>
              </a:r>
              <a:endParaRPr lang="en-US" sz="2800" dirty="0">
                <a:solidFill>
                  <a:schemeClr val="lt1"/>
                </a:solidFill>
                <a:latin typeface="Lato" panose="020F0502020204030203"/>
                <a:ea typeface="Lato" panose="020F0502020204030203"/>
                <a:cs typeface="Lato" panose="020F0502020204030203"/>
                <a:sym typeface="Lato" panose="020F0502020204030203"/>
              </a:endParaRPr>
            </a:p>
          </p:txBody>
        </p:sp>
      </p:gr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sp>
        <p:nvSpPr>
          <p:cNvPr id="269" name="Google Shape;269;g269c93b3448_0_188"/>
          <p:cNvSpPr/>
          <p:nvPr/>
        </p:nvSpPr>
        <p:spPr>
          <a:xfrm>
            <a:off x="-1" y="0"/>
            <a:ext cx="1643700" cy="6858000"/>
          </a:xfrm>
          <a:prstGeom prst="rect">
            <a:avLst/>
          </a:prstGeom>
          <a:solidFill>
            <a:srgbClr val="00944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a:ea typeface="Calibri" panose="020F0502020204030204"/>
              <a:cs typeface="Calibri" panose="020F0502020204030204"/>
              <a:sym typeface="Calibri" panose="020F0502020204030204"/>
            </a:endParaRPr>
          </a:p>
        </p:txBody>
      </p:sp>
      <p:pic>
        <p:nvPicPr>
          <p:cNvPr id="270" name="Google Shape;270;g269c93b3448_0_188"/>
          <p:cNvPicPr preferRelativeResize="0"/>
          <p:nvPr/>
        </p:nvPicPr>
        <p:blipFill rotWithShape="1">
          <a:blip r:embed="rId1"/>
          <a:srcRect/>
          <a:stretch>
            <a:fillRect/>
          </a:stretch>
        </p:blipFill>
        <p:spPr>
          <a:xfrm>
            <a:off x="-1" y="2117421"/>
            <a:ext cx="2668046" cy="2623157"/>
          </a:xfrm>
          <a:prstGeom prst="rect">
            <a:avLst/>
          </a:prstGeom>
          <a:noFill/>
          <a:ln>
            <a:noFill/>
          </a:ln>
          <a:effectLst>
            <a:outerShdw blurRad="50800" dist="38100" dir="2700000" algn="tl" rotWithShape="0">
              <a:srgbClr val="000000">
                <a:alpha val="40000"/>
              </a:srgbClr>
            </a:outerShdw>
          </a:effectLst>
        </p:spPr>
      </p:pic>
      <p:sp>
        <p:nvSpPr>
          <p:cNvPr id="271" name="Google Shape;271;g269c93b3448_0_188"/>
          <p:cNvSpPr txBox="1"/>
          <p:nvPr/>
        </p:nvSpPr>
        <p:spPr>
          <a:xfrm>
            <a:off x="2668045" y="671731"/>
            <a:ext cx="8579075" cy="6186269"/>
          </a:xfrm>
          <a:prstGeom prst="rect">
            <a:avLst/>
          </a:prstGeom>
          <a:noFill/>
          <a:ln>
            <a:noFill/>
          </a:ln>
        </p:spPr>
        <p:txBody>
          <a:bodyPr spcFirstLastPara="1" wrap="square" lIns="91425" tIns="45700" rIns="91425" bIns="45700" anchor="t" anchorCtr="0">
            <a:spAutoFit/>
          </a:bodyPr>
          <a:lstStyle/>
          <a:p>
            <a:r>
              <a:rPr lang="es-ES" sz="4000" b="1" dirty="0">
                <a:effectLst/>
                <a:latin typeface="Calibri" panose="020F0502020204030204" pitchFamily="34" charset="0"/>
                <a:ea typeface="Calibri" panose="020F0502020204030204" pitchFamily="34" charset="0"/>
              </a:rPr>
              <a:t>Filipenses 1:9-11 </a:t>
            </a:r>
            <a:endParaRPr lang="es-ES" sz="4000" b="1" dirty="0">
              <a:effectLst/>
              <a:latin typeface="Calibri" panose="020F0502020204030204" pitchFamily="34" charset="0"/>
              <a:ea typeface="Calibri" panose="020F0502020204030204" pitchFamily="34" charset="0"/>
            </a:endParaRPr>
          </a:p>
          <a:p>
            <a:r>
              <a:rPr lang="es-ES" sz="4000" dirty="0">
                <a:effectLst/>
                <a:latin typeface="Calibri" panose="020F0502020204030204" pitchFamily="34" charset="0"/>
                <a:ea typeface="Calibri" panose="020F0502020204030204" pitchFamily="34" charset="0"/>
              </a:rPr>
              <a:t>Y esto le pido en oración: que el amor de ustedes abunde aún más y más en ciencia y en todo conocimiento, para que aprueben lo mejor, a fin de que sean sinceros e irreprensibles para el día de Cristo, llenos de los frutos de justicia que vienen por medio de Jesucristo, para gloria y alabanza de Dios. </a:t>
            </a:r>
            <a:endParaRPr lang="en-US" sz="4000" dirty="0">
              <a:effectLst/>
              <a:latin typeface="Calibri" panose="020F0502020204030204" pitchFamily="34" charset="0"/>
              <a:ea typeface="Calibri" panose="020F0502020204030204" pitchFamily="34" charset="0"/>
            </a:endParaRPr>
          </a:p>
          <a:p>
            <a:pPr marR="0" lvl="0"/>
            <a:endParaRPr lang="en-US" sz="3600" dirty="0">
              <a:effectLst/>
              <a:latin typeface="Calibri" panose="020F0502020204030204" pitchFamily="34" charset="0"/>
              <a:ea typeface="Calibri" panose="020F0502020204030204" pitchFamily="34" charset="0"/>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sp>
        <p:nvSpPr>
          <p:cNvPr id="269" name="Google Shape;269;g269c93b3448_0_188"/>
          <p:cNvSpPr/>
          <p:nvPr/>
        </p:nvSpPr>
        <p:spPr>
          <a:xfrm>
            <a:off x="-1" y="0"/>
            <a:ext cx="1643700" cy="6858000"/>
          </a:xfrm>
          <a:prstGeom prst="rect">
            <a:avLst/>
          </a:prstGeom>
          <a:solidFill>
            <a:srgbClr val="00944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a:ea typeface="Calibri" panose="020F0502020204030204"/>
              <a:cs typeface="Calibri" panose="020F0502020204030204"/>
              <a:sym typeface="Calibri" panose="020F0502020204030204"/>
            </a:endParaRPr>
          </a:p>
        </p:txBody>
      </p:sp>
      <p:pic>
        <p:nvPicPr>
          <p:cNvPr id="270" name="Google Shape;270;g269c93b3448_0_188"/>
          <p:cNvPicPr preferRelativeResize="0"/>
          <p:nvPr/>
        </p:nvPicPr>
        <p:blipFill rotWithShape="1">
          <a:blip r:embed="rId1"/>
          <a:srcRect/>
          <a:stretch>
            <a:fillRect/>
          </a:stretch>
        </p:blipFill>
        <p:spPr>
          <a:xfrm>
            <a:off x="-1" y="2117421"/>
            <a:ext cx="2668046" cy="2623157"/>
          </a:xfrm>
          <a:prstGeom prst="rect">
            <a:avLst/>
          </a:prstGeom>
          <a:noFill/>
          <a:ln>
            <a:noFill/>
          </a:ln>
          <a:effectLst>
            <a:outerShdw blurRad="50800" dist="38100" dir="2700000" algn="tl" rotWithShape="0">
              <a:srgbClr val="000000">
                <a:alpha val="40000"/>
              </a:srgbClr>
            </a:outerShdw>
          </a:effectLst>
        </p:spPr>
      </p:pic>
      <p:sp>
        <p:nvSpPr>
          <p:cNvPr id="271" name="Google Shape;271;g269c93b3448_0_188"/>
          <p:cNvSpPr txBox="1"/>
          <p:nvPr/>
        </p:nvSpPr>
        <p:spPr>
          <a:xfrm>
            <a:off x="3064285" y="1843970"/>
            <a:ext cx="8579075" cy="3170058"/>
          </a:xfrm>
          <a:prstGeom prst="rect">
            <a:avLst/>
          </a:prstGeom>
          <a:noFill/>
          <a:ln>
            <a:noFill/>
          </a:ln>
        </p:spPr>
        <p:txBody>
          <a:bodyPr spcFirstLastPara="1" wrap="square" lIns="91425" tIns="45700" rIns="91425" bIns="45700" anchor="t" anchorCtr="0">
            <a:spAutoFit/>
          </a:bodyPr>
          <a:lstStyle/>
          <a:p>
            <a:pPr marR="0" lvl="0"/>
            <a:r>
              <a:rPr lang="es-ES" sz="4000" b="1" dirty="0">
                <a:effectLst/>
                <a:latin typeface="Calibri" panose="020F0502020204030204" pitchFamily="34" charset="0"/>
                <a:ea typeface="Calibri" panose="020F0502020204030204" pitchFamily="34" charset="0"/>
              </a:rPr>
              <a:t>Colosenses 1:3 </a:t>
            </a:r>
            <a:endParaRPr lang="es-ES" sz="4000" b="1" dirty="0">
              <a:effectLst/>
              <a:latin typeface="Calibri" panose="020F0502020204030204" pitchFamily="34" charset="0"/>
              <a:ea typeface="Calibri" panose="020F0502020204030204" pitchFamily="34" charset="0"/>
            </a:endParaRPr>
          </a:p>
          <a:p>
            <a:pPr marR="0" lvl="0"/>
            <a:endParaRPr lang="es-ES" sz="4000" dirty="0">
              <a:latin typeface="Calibri" panose="020F0502020204030204" pitchFamily="34" charset="0"/>
              <a:ea typeface="Calibri" panose="020F0502020204030204" pitchFamily="34" charset="0"/>
            </a:endParaRPr>
          </a:p>
          <a:p>
            <a:pPr marR="0" lvl="0"/>
            <a:r>
              <a:rPr lang="es-ES" sz="4000" dirty="0">
                <a:effectLst/>
                <a:latin typeface="Calibri" panose="020F0502020204030204" pitchFamily="34" charset="0"/>
                <a:ea typeface="Calibri" panose="020F0502020204030204" pitchFamily="34" charset="0"/>
              </a:rPr>
              <a:t>Siempre que oramos por ustedes, damos gracias a Dios, el Padre de nuestro Señor Jesucristo, </a:t>
            </a:r>
            <a:endParaRPr lang="en-US" sz="4000" dirty="0">
              <a:effectLst/>
              <a:latin typeface="Calibri" panose="020F0502020204030204" pitchFamily="34" charset="0"/>
              <a:ea typeface="Calibri" panose="020F0502020204030204" pitchFamily="34" charset="0"/>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sp>
        <p:nvSpPr>
          <p:cNvPr id="269" name="Google Shape;269;g269c93b3448_0_188"/>
          <p:cNvSpPr/>
          <p:nvPr/>
        </p:nvSpPr>
        <p:spPr>
          <a:xfrm>
            <a:off x="-1" y="0"/>
            <a:ext cx="1643700" cy="6858000"/>
          </a:xfrm>
          <a:prstGeom prst="rect">
            <a:avLst/>
          </a:prstGeom>
          <a:solidFill>
            <a:srgbClr val="00944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a:ea typeface="Calibri" panose="020F0502020204030204"/>
              <a:cs typeface="Calibri" panose="020F0502020204030204"/>
              <a:sym typeface="Calibri" panose="020F0502020204030204"/>
            </a:endParaRPr>
          </a:p>
        </p:txBody>
      </p:sp>
      <p:pic>
        <p:nvPicPr>
          <p:cNvPr id="270" name="Google Shape;270;g269c93b3448_0_188"/>
          <p:cNvPicPr preferRelativeResize="0"/>
          <p:nvPr/>
        </p:nvPicPr>
        <p:blipFill rotWithShape="1">
          <a:blip r:embed="rId1"/>
          <a:srcRect/>
          <a:stretch>
            <a:fillRect/>
          </a:stretch>
        </p:blipFill>
        <p:spPr>
          <a:xfrm>
            <a:off x="-1" y="2117421"/>
            <a:ext cx="2668046" cy="2623157"/>
          </a:xfrm>
          <a:prstGeom prst="rect">
            <a:avLst/>
          </a:prstGeom>
          <a:noFill/>
          <a:ln>
            <a:noFill/>
          </a:ln>
          <a:effectLst>
            <a:outerShdw blurRad="50800" dist="38100" dir="2700000" algn="tl" rotWithShape="0">
              <a:srgbClr val="000000">
                <a:alpha val="40000"/>
              </a:srgbClr>
            </a:outerShdw>
          </a:effectLst>
        </p:spPr>
      </p:pic>
      <p:sp>
        <p:nvSpPr>
          <p:cNvPr id="271" name="Google Shape;271;g269c93b3448_0_188"/>
          <p:cNvSpPr txBox="1"/>
          <p:nvPr/>
        </p:nvSpPr>
        <p:spPr>
          <a:xfrm>
            <a:off x="2881405" y="893434"/>
            <a:ext cx="8579075" cy="5632271"/>
          </a:xfrm>
          <a:prstGeom prst="rect">
            <a:avLst/>
          </a:prstGeom>
          <a:noFill/>
          <a:ln>
            <a:noFill/>
          </a:ln>
        </p:spPr>
        <p:txBody>
          <a:bodyPr spcFirstLastPara="1" wrap="square" lIns="91425" tIns="45700" rIns="91425" bIns="45700" anchor="t" anchorCtr="0">
            <a:spAutoFit/>
          </a:bodyPr>
          <a:lstStyle/>
          <a:p>
            <a:r>
              <a:rPr lang="es-ES" sz="3600" b="1" dirty="0">
                <a:effectLst/>
                <a:latin typeface="Calibri" panose="020F0502020204030204" pitchFamily="34" charset="0"/>
                <a:ea typeface="Calibri" panose="020F0502020204030204" pitchFamily="34" charset="0"/>
              </a:rPr>
              <a:t>1 Tesalonicenses 1:2-3 </a:t>
            </a:r>
            <a:endParaRPr lang="es-ES" sz="3600" b="1" dirty="0">
              <a:effectLst/>
              <a:latin typeface="Calibri" panose="020F0502020204030204" pitchFamily="34" charset="0"/>
              <a:ea typeface="Calibri" panose="020F0502020204030204" pitchFamily="34" charset="0"/>
            </a:endParaRPr>
          </a:p>
          <a:p>
            <a:endParaRPr lang="es-ES" sz="3600" dirty="0">
              <a:latin typeface="Calibri" panose="020F0502020204030204" pitchFamily="34" charset="0"/>
              <a:ea typeface="Calibri" panose="020F0502020204030204" pitchFamily="34" charset="0"/>
            </a:endParaRPr>
          </a:p>
          <a:p>
            <a:r>
              <a:rPr lang="es-ES" sz="3600" dirty="0">
                <a:effectLst/>
                <a:latin typeface="Calibri" panose="020F0502020204030204" pitchFamily="34" charset="0"/>
                <a:ea typeface="Calibri" panose="020F0502020204030204" pitchFamily="34" charset="0"/>
              </a:rPr>
              <a:t>Siempre damos gracias a Dios por todos ustedes, y los tenemos presentes en nuestras oraciones. Constantemente lo recordamos delante de nuestro Dios y Padre por sus actos de fe; por su trabajo, que es fruto de su amor, y por su sufrida esperanza en nuestro Señor Jesucristo. </a:t>
            </a:r>
            <a:endParaRPr lang="en-US" sz="3600" dirty="0">
              <a:effectLst/>
              <a:latin typeface="Calibri" panose="020F0502020204030204" pitchFamily="34" charset="0"/>
              <a:ea typeface="Calibri" panose="020F0502020204030204" pitchFamily="34" charset="0"/>
            </a:endParaRPr>
          </a:p>
          <a:p>
            <a:pPr marR="0" lvl="0"/>
            <a:endParaRPr lang="en-US" sz="3600" dirty="0">
              <a:effectLst/>
              <a:latin typeface="Calibri" panose="020F0502020204030204" pitchFamily="34" charset="0"/>
              <a:ea typeface="Calibri" panose="020F0502020204030204" pitchFamily="34" charset="0"/>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168" name="Google Shape;168;g2bbbfad2734_0_30"/>
          <p:cNvSpPr/>
          <p:nvPr/>
        </p:nvSpPr>
        <p:spPr>
          <a:xfrm>
            <a:off x="-1" y="0"/>
            <a:ext cx="1643700" cy="6858000"/>
          </a:xfrm>
          <a:prstGeom prst="rect">
            <a:avLst/>
          </a:prstGeom>
          <a:solidFill>
            <a:srgbClr val="00944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panose="020B0604020202020204"/>
              <a:buNone/>
            </a:pPr>
            <a:endParaRPr sz="1800" b="0" i="0" u="none" strike="noStrike" cap="none">
              <a:solidFill>
                <a:schemeClr val="lt1"/>
              </a:solidFill>
              <a:latin typeface="Calibri" panose="020F0502020204030204"/>
              <a:ea typeface="Calibri" panose="020F0502020204030204"/>
              <a:cs typeface="Calibri" panose="020F0502020204030204"/>
              <a:sym typeface="Calibri" panose="020F0502020204030204"/>
            </a:endParaRPr>
          </a:p>
        </p:txBody>
      </p:sp>
      <p:pic>
        <p:nvPicPr>
          <p:cNvPr id="169" name="Google Shape;169;g2bbbfad2734_0_30"/>
          <p:cNvPicPr preferRelativeResize="0"/>
          <p:nvPr/>
        </p:nvPicPr>
        <p:blipFill rotWithShape="1">
          <a:blip r:embed="rId1"/>
          <a:srcRect/>
          <a:stretch>
            <a:fillRect/>
          </a:stretch>
        </p:blipFill>
        <p:spPr>
          <a:xfrm>
            <a:off x="80900" y="1819782"/>
            <a:ext cx="3125597" cy="3218436"/>
          </a:xfrm>
          <a:prstGeom prst="rect">
            <a:avLst/>
          </a:prstGeom>
          <a:noFill/>
          <a:ln>
            <a:noFill/>
          </a:ln>
          <a:effectLst>
            <a:outerShdw blurRad="50800" dist="38100" dir="2700000" algn="tl" rotWithShape="0">
              <a:srgbClr val="000000">
                <a:alpha val="40000"/>
              </a:srgbClr>
            </a:outerShdw>
          </a:effectLst>
        </p:spPr>
      </p:pic>
      <p:sp>
        <p:nvSpPr>
          <p:cNvPr id="170" name="Google Shape;170;g2bbbfad2734_0_30"/>
          <p:cNvSpPr txBox="1"/>
          <p:nvPr/>
        </p:nvSpPr>
        <p:spPr>
          <a:xfrm>
            <a:off x="3206497" y="1868160"/>
            <a:ext cx="7706400" cy="3170058"/>
          </a:xfrm>
          <a:prstGeom prst="rect">
            <a:avLst/>
          </a:prstGeom>
          <a:noFill/>
          <a:ln>
            <a:noFill/>
          </a:ln>
        </p:spPr>
        <p:txBody>
          <a:bodyPr spcFirstLastPara="1" wrap="square" lIns="91425" tIns="45700" rIns="91425" bIns="45700" anchor="t" anchorCtr="0">
            <a:spAutoFit/>
          </a:bodyPr>
          <a:lstStyle/>
          <a:p>
            <a:pPr marL="0" lvl="0" indent="0" algn="l" rtl="0">
              <a:spcBef>
                <a:spcPts val="0"/>
              </a:spcBef>
              <a:spcAft>
                <a:spcPts val="0"/>
              </a:spcAft>
              <a:buClr>
                <a:schemeClr val="dk1"/>
              </a:buClr>
              <a:buSzPts val="1100"/>
              <a:buFont typeface="Arial" panose="020B0604020202020204"/>
              <a:buNone/>
            </a:pPr>
            <a:r>
              <a:rPr lang="en-US" sz="4000" b="1" dirty="0" err="1">
                <a:solidFill>
                  <a:schemeClr val="dk1"/>
                </a:solidFill>
                <a:latin typeface="Lato" panose="020F0502020204030203"/>
                <a:ea typeface="Lato" panose="020F0502020204030203"/>
                <a:cs typeface="Lato" panose="020F0502020204030203"/>
                <a:sym typeface="Lato" panose="020F0502020204030203"/>
              </a:rPr>
              <a:t>Considerando</a:t>
            </a:r>
            <a:r>
              <a:rPr lang="en-US" sz="4000" b="1" dirty="0">
                <a:solidFill>
                  <a:schemeClr val="dk1"/>
                </a:solidFill>
                <a:latin typeface="Lato" panose="020F0502020204030203"/>
                <a:ea typeface="Lato" panose="020F0502020204030203"/>
                <a:cs typeface="Lato" panose="020F0502020204030203"/>
                <a:sym typeface="Lato" panose="020F0502020204030203"/>
              </a:rPr>
              <a:t> las </a:t>
            </a:r>
            <a:r>
              <a:rPr lang="en-US" sz="4000" b="1" dirty="0" err="1">
                <a:solidFill>
                  <a:schemeClr val="dk1"/>
                </a:solidFill>
                <a:latin typeface="Lato" panose="020F0502020204030203"/>
                <a:ea typeface="Lato" panose="020F0502020204030203"/>
                <a:cs typeface="Lato" panose="020F0502020204030203"/>
                <a:sym typeface="Lato" panose="020F0502020204030203"/>
              </a:rPr>
              <a:t>oraciones</a:t>
            </a:r>
            <a:r>
              <a:rPr lang="en-US" sz="4000" b="1" dirty="0">
                <a:solidFill>
                  <a:schemeClr val="dk1"/>
                </a:solidFill>
                <a:latin typeface="Lato" panose="020F0502020204030203"/>
                <a:ea typeface="Lato" panose="020F0502020204030203"/>
                <a:cs typeface="Lato" panose="020F0502020204030203"/>
                <a:sym typeface="Lato" panose="020F0502020204030203"/>
              </a:rPr>
              <a:t> de Pablo, </a:t>
            </a:r>
            <a:endParaRPr lang="en-US" sz="4000" b="1" dirty="0">
              <a:solidFill>
                <a:schemeClr val="dk1"/>
              </a:solidFill>
              <a:latin typeface="Lato" panose="020F0502020204030203"/>
              <a:ea typeface="Lato" panose="020F0502020204030203"/>
              <a:cs typeface="Lato" panose="020F0502020204030203"/>
              <a:sym typeface="Lato" panose="020F0502020204030203"/>
            </a:endParaRPr>
          </a:p>
          <a:p>
            <a:pPr marL="0" lvl="0" indent="0" algn="l" rtl="0">
              <a:spcBef>
                <a:spcPts val="0"/>
              </a:spcBef>
              <a:spcAft>
                <a:spcPts val="0"/>
              </a:spcAft>
              <a:buClr>
                <a:schemeClr val="dk1"/>
              </a:buClr>
              <a:buSzPts val="1100"/>
              <a:buFont typeface="Arial" panose="020B0604020202020204"/>
              <a:buNone/>
            </a:pPr>
            <a:endParaRPr lang="en-US" sz="4000" b="1" dirty="0">
              <a:solidFill>
                <a:schemeClr val="dk1"/>
              </a:solidFill>
              <a:latin typeface="Lato" panose="020F0502020204030203"/>
              <a:ea typeface="Lato" panose="020F0502020204030203"/>
              <a:cs typeface="Lato" panose="020F0502020204030203"/>
              <a:sym typeface="Lato" panose="020F0502020204030203"/>
            </a:endParaRPr>
          </a:p>
          <a:p>
            <a:pPr marL="0" lvl="0" indent="0" algn="l" rtl="0">
              <a:spcBef>
                <a:spcPts val="0"/>
              </a:spcBef>
              <a:spcAft>
                <a:spcPts val="0"/>
              </a:spcAft>
              <a:buClr>
                <a:schemeClr val="dk1"/>
              </a:buClr>
              <a:buSzPts val="1100"/>
              <a:buFont typeface="Arial" panose="020B0604020202020204"/>
              <a:buNone/>
            </a:pPr>
            <a:r>
              <a:rPr lang="en-US" sz="4000" b="1" dirty="0">
                <a:solidFill>
                  <a:schemeClr val="dk1"/>
                </a:solidFill>
                <a:latin typeface="Lato" panose="020F0502020204030203"/>
                <a:ea typeface="Lato" panose="020F0502020204030203"/>
                <a:cs typeface="Lato" panose="020F0502020204030203"/>
                <a:sym typeface="Lato" panose="020F0502020204030203"/>
              </a:rPr>
              <a:t>¿</a:t>
            </a:r>
            <a:r>
              <a:rPr lang="en-US" sz="4000" b="1" dirty="0" err="1">
                <a:solidFill>
                  <a:schemeClr val="dk1"/>
                </a:solidFill>
                <a:latin typeface="Lato" panose="020F0502020204030203"/>
                <a:ea typeface="Lato" panose="020F0502020204030203"/>
                <a:cs typeface="Lato" panose="020F0502020204030203"/>
                <a:sym typeface="Lato" panose="020F0502020204030203"/>
              </a:rPr>
              <a:t>cómo</a:t>
            </a:r>
            <a:r>
              <a:rPr lang="en-US" sz="4000" b="1" dirty="0">
                <a:solidFill>
                  <a:schemeClr val="dk1"/>
                </a:solidFill>
                <a:latin typeface="Lato" panose="020F0502020204030203"/>
                <a:ea typeface="Lato" panose="020F0502020204030203"/>
                <a:cs typeface="Lato" panose="020F0502020204030203"/>
                <a:sym typeface="Lato" panose="020F0502020204030203"/>
              </a:rPr>
              <a:t> </a:t>
            </a:r>
            <a:r>
              <a:rPr lang="en-US" sz="4000" b="1" dirty="0" err="1">
                <a:solidFill>
                  <a:schemeClr val="dk1"/>
                </a:solidFill>
                <a:latin typeface="Lato" panose="020F0502020204030203"/>
                <a:ea typeface="Lato" panose="020F0502020204030203"/>
                <a:cs typeface="Lato" panose="020F0502020204030203"/>
                <a:sym typeface="Lato" panose="020F0502020204030203"/>
              </a:rPr>
              <a:t>deberíamos</a:t>
            </a:r>
            <a:r>
              <a:rPr lang="en-US" sz="4000" b="1" dirty="0">
                <a:solidFill>
                  <a:schemeClr val="dk1"/>
                </a:solidFill>
                <a:latin typeface="Lato" panose="020F0502020204030203"/>
                <a:ea typeface="Lato" panose="020F0502020204030203"/>
                <a:cs typeface="Lato" panose="020F0502020204030203"/>
                <a:sym typeface="Lato" panose="020F0502020204030203"/>
              </a:rPr>
              <a:t> </a:t>
            </a:r>
            <a:r>
              <a:rPr lang="en-US" sz="4000" b="1" dirty="0" err="1">
                <a:solidFill>
                  <a:schemeClr val="dk1"/>
                </a:solidFill>
                <a:latin typeface="Lato" panose="020F0502020204030203"/>
                <a:ea typeface="Lato" panose="020F0502020204030203"/>
                <a:cs typeface="Lato" panose="020F0502020204030203"/>
                <a:sym typeface="Lato" panose="020F0502020204030203"/>
              </a:rPr>
              <a:t>orar</a:t>
            </a:r>
            <a:r>
              <a:rPr lang="en-US" sz="4000" b="1" dirty="0">
                <a:solidFill>
                  <a:schemeClr val="dk1"/>
                </a:solidFill>
                <a:latin typeface="Lato" panose="020F0502020204030203"/>
                <a:ea typeface="Lato" panose="020F0502020204030203"/>
                <a:cs typeface="Lato" panose="020F0502020204030203"/>
                <a:sym typeface="Lato" panose="020F0502020204030203"/>
              </a:rPr>
              <a:t> también </a:t>
            </a:r>
            <a:r>
              <a:rPr lang="en-US" sz="4000" b="1" dirty="0" err="1">
                <a:solidFill>
                  <a:schemeClr val="dk1"/>
                </a:solidFill>
                <a:latin typeface="Lato" panose="020F0502020204030203"/>
                <a:ea typeface="Lato" panose="020F0502020204030203"/>
                <a:cs typeface="Lato" panose="020F0502020204030203"/>
                <a:sym typeface="Lato" panose="020F0502020204030203"/>
              </a:rPr>
              <a:t>nosotros</a:t>
            </a:r>
            <a:r>
              <a:rPr lang="en-US" sz="4000" b="1" dirty="0">
                <a:solidFill>
                  <a:schemeClr val="dk1"/>
                </a:solidFill>
                <a:latin typeface="Lato" panose="020F0502020204030203"/>
                <a:ea typeface="Lato" panose="020F0502020204030203"/>
                <a:cs typeface="Lato" panose="020F0502020204030203"/>
                <a:sym typeface="Lato" panose="020F0502020204030203"/>
              </a:rPr>
              <a:t> </a:t>
            </a:r>
            <a:r>
              <a:rPr lang="en-US" sz="4000" b="1" dirty="0" err="1">
                <a:solidFill>
                  <a:schemeClr val="dk1"/>
                </a:solidFill>
                <a:latin typeface="Lato" panose="020F0502020204030203"/>
                <a:ea typeface="Lato" panose="020F0502020204030203"/>
                <a:cs typeface="Lato" panose="020F0502020204030203"/>
                <a:sym typeface="Lato" panose="020F0502020204030203"/>
              </a:rPr>
              <a:t>como</a:t>
            </a:r>
            <a:r>
              <a:rPr lang="en-US" sz="4000" b="1" dirty="0">
                <a:solidFill>
                  <a:schemeClr val="dk1"/>
                </a:solidFill>
                <a:latin typeface="Lato" panose="020F0502020204030203"/>
                <a:ea typeface="Lato" panose="020F0502020204030203"/>
                <a:cs typeface="Lato" panose="020F0502020204030203"/>
                <a:sym typeface="Lato" panose="020F0502020204030203"/>
              </a:rPr>
              <a:t> </a:t>
            </a:r>
            <a:r>
              <a:rPr lang="en-US" sz="4000" b="1" dirty="0" err="1">
                <a:solidFill>
                  <a:schemeClr val="dk1"/>
                </a:solidFill>
                <a:latin typeface="Lato" panose="020F0502020204030203"/>
                <a:ea typeface="Lato" panose="020F0502020204030203"/>
                <a:cs typeface="Lato" panose="020F0502020204030203"/>
                <a:sym typeface="Lato" panose="020F0502020204030203"/>
              </a:rPr>
              <a:t>discípulos</a:t>
            </a:r>
            <a:r>
              <a:rPr lang="en-US" sz="4000" b="1" dirty="0">
                <a:solidFill>
                  <a:schemeClr val="dk1"/>
                </a:solidFill>
                <a:latin typeface="Lato" panose="020F0502020204030203"/>
                <a:ea typeface="Lato" panose="020F0502020204030203"/>
                <a:cs typeface="Lato" panose="020F0502020204030203"/>
                <a:sym typeface="Lato" panose="020F0502020204030203"/>
              </a:rPr>
              <a:t>? </a:t>
            </a:r>
            <a:endParaRPr sz="4000" dirty="0">
              <a:solidFill>
                <a:schemeClr val="dk1"/>
              </a:solidFill>
              <a:latin typeface="Lato" panose="020F0502020204030203"/>
              <a:ea typeface="Lato" panose="020F0502020204030203"/>
              <a:cs typeface="Lato" panose="020F0502020204030203"/>
              <a:sym typeface="Lato" panose="020F0502020204030203"/>
            </a:endParaRPr>
          </a:p>
        </p:txBody>
      </p:sp>
      <p:pic>
        <p:nvPicPr>
          <p:cNvPr id="171" name="Google Shape;171;g2bbbfad2734_0_30" descr="A green bird with leaves&#10;&#10;Description automatically generated"/>
          <p:cNvPicPr preferRelativeResize="0"/>
          <p:nvPr/>
        </p:nvPicPr>
        <p:blipFill rotWithShape="1">
          <a:blip r:embed="rId2"/>
          <a:srcRect/>
          <a:stretch>
            <a:fillRect/>
          </a:stretch>
        </p:blipFill>
        <p:spPr>
          <a:xfrm>
            <a:off x="10500489" y="289924"/>
            <a:ext cx="1399034" cy="1170434"/>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499"/>
        <p:cNvGrpSpPr/>
        <p:nvPr/>
      </p:nvGrpSpPr>
      <p:grpSpPr>
        <a:xfrm>
          <a:off x="0" y="0"/>
          <a:ext cx="0" cy="0"/>
          <a:chOff x="0" y="0"/>
          <a:chExt cx="0" cy="0"/>
        </a:xfrm>
      </p:grpSpPr>
      <p:sp>
        <p:nvSpPr>
          <p:cNvPr id="500" name="Google Shape;500;g2b5a1eaf5a7_0_417"/>
          <p:cNvSpPr txBox="1"/>
          <p:nvPr/>
        </p:nvSpPr>
        <p:spPr>
          <a:xfrm>
            <a:off x="3466127" y="921824"/>
            <a:ext cx="7189500" cy="840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860"/>
              <a:buFont typeface="Arial" panose="020B0604020202020204"/>
              <a:buNone/>
            </a:pPr>
            <a:r>
              <a:rPr lang="en-US" sz="4860" b="0" i="0" u="none" strike="noStrike" cap="none" dirty="0" err="1">
                <a:solidFill>
                  <a:srgbClr val="009444"/>
                </a:solidFill>
                <a:latin typeface="Lato" panose="020F0502020204030203"/>
                <a:ea typeface="Lato" panose="020F0502020204030203"/>
                <a:cs typeface="Lato" panose="020F0502020204030203"/>
                <a:sym typeface="Lato" panose="020F0502020204030203"/>
              </a:rPr>
              <a:t>Tarea</a:t>
            </a:r>
            <a:r>
              <a:rPr lang="en-US" sz="4860" b="0" i="0" u="none" strike="noStrike" cap="none" dirty="0">
                <a:solidFill>
                  <a:srgbClr val="009444"/>
                </a:solidFill>
                <a:latin typeface="Lato" panose="020F0502020204030203"/>
                <a:ea typeface="Lato" panose="020F0502020204030203"/>
                <a:cs typeface="Lato" panose="020F0502020204030203"/>
                <a:sym typeface="Lato" panose="020F0502020204030203"/>
              </a:rPr>
              <a:t> para </a:t>
            </a:r>
            <a:r>
              <a:rPr lang="en-US" sz="4860" b="0" i="0" u="none" strike="noStrike" cap="none" dirty="0" err="1">
                <a:solidFill>
                  <a:srgbClr val="009444"/>
                </a:solidFill>
                <a:latin typeface="Lato" panose="020F0502020204030203"/>
                <a:ea typeface="Lato" panose="020F0502020204030203"/>
                <a:cs typeface="Lato" panose="020F0502020204030203"/>
                <a:sym typeface="Lato" panose="020F0502020204030203"/>
              </a:rPr>
              <a:t>Lección</a:t>
            </a:r>
            <a:r>
              <a:rPr lang="en-US" sz="4860" b="0" i="0" u="none" strike="noStrike" cap="none" dirty="0">
                <a:solidFill>
                  <a:srgbClr val="009444"/>
                </a:solidFill>
                <a:latin typeface="Lato" panose="020F0502020204030203"/>
                <a:ea typeface="Lato" panose="020F0502020204030203"/>
                <a:cs typeface="Lato" panose="020F0502020204030203"/>
                <a:sym typeface="Lato" panose="020F0502020204030203"/>
              </a:rPr>
              <a:t> 8</a:t>
            </a:r>
            <a:endParaRPr sz="6000" b="0" i="0" u="none" strike="noStrike" cap="none" dirty="0">
              <a:solidFill>
                <a:srgbClr val="009444"/>
              </a:solidFill>
              <a:latin typeface="Lato" panose="020F0502020204030203"/>
              <a:ea typeface="Lato" panose="020F0502020204030203"/>
              <a:cs typeface="Lato" panose="020F0502020204030203"/>
              <a:sym typeface="Lato" panose="020F0502020204030203"/>
            </a:endParaRPr>
          </a:p>
        </p:txBody>
      </p:sp>
      <p:cxnSp>
        <p:nvCxnSpPr>
          <p:cNvPr id="501" name="Google Shape;501;g2b5a1eaf5a7_0_417"/>
          <p:cNvCxnSpPr/>
          <p:nvPr/>
        </p:nvCxnSpPr>
        <p:spPr>
          <a:xfrm>
            <a:off x="3602241" y="2117035"/>
            <a:ext cx="6269700" cy="0"/>
          </a:xfrm>
          <a:prstGeom prst="straightConnector1">
            <a:avLst/>
          </a:prstGeom>
          <a:noFill/>
          <a:ln w="38100" cap="flat" cmpd="sng">
            <a:solidFill>
              <a:srgbClr val="7F7F7F"/>
            </a:solidFill>
            <a:prstDash val="solid"/>
            <a:miter lim="800000"/>
            <a:headEnd type="none" w="sm" len="sm"/>
            <a:tailEnd type="none" w="sm" len="sm"/>
          </a:ln>
        </p:spPr>
      </p:cxnSp>
      <p:sp>
        <p:nvSpPr>
          <p:cNvPr id="502" name="Google Shape;502;g2b5a1eaf5a7_0_417"/>
          <p:cNvSpPr/>
          <p:nvPr/>
        </p:nvSpPr>
        <p:spPr>
          <a:xfrm>
            <a:off x="-1" y="0"/>
            <a:ext cx="1643700" cy="6858000"/>
          </a:xfrm>
          <a:prstGeom prst="rect">
            <a:avLst/>
          </a:prstGeom>
          <a:solidFill>
            <a:srgbClr val="00944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panose="020B0604020202020204"/>
              <a:buNone/>
            </a:pPr>
            <a:endParaRPr sz="1800" b="0" i="0" u="none" strike="noStrike" cap="none">
              <a:solidFill>
                <a:schemeClr val="lt1"/>
              </a:solidFill>
              <a:latin typeface="Calibri" panose="020F0502020204030204"/>
              <a:ea typeface="Calibri" panose="020F0502020204030204"/>
              <a:cs typeface="Calibri" panose="020F0502020204030204"/>
              <a:sym typeface="Calibri" panose="020F0502020204030204"/>
            </a:endParaRPr>
          </a:p>
        </p:txBody>
      </p:sp>
      <p:sp>
        <p:nvSpPr>
          <p:cNvPr id="503" name="Google Shape;503;g2b5a1eaf5a7_0_417"/>
          <p:cNvSpPr txBox="1"/>
          <p:nvPr/>
        </p:nvSpPr>
        <p:spPr>
          <a:xfrm>
            <a:off x="3610832" y="2471947"/>
            <a:ext cx="7432500" cy="2369839"/>
          </a:xfrm>
          <a:prstGeom prst="rect">
            <a:avLst/>
          </a:prstGeom>
          <a:noFill/>
          <a:ln>
            <a:noFill/>
          </a:ln>
        </p:spPr>
        <p:txBody>
          <a:bodyPr spcFirstLastPara="1" wrap="square" lIns="91425" tIns="45700" rIns="91425" bIns="45700" anchor="t" anchorCtr="0">
            <a:spAutoFit/>
          </a:bodyPr>
          <a:lstStyle/>
          <a:p>
            <a:pPr marL="742950" marR="0" lvl="0" indent="-742950" algn="l" rtl="0">
              <a:lnSpc>
                <a:spcPct val="100000"/>
              </a:lnSpc>
              <a:spcBef>
                <a:spcPts val="600"/>
              </a:spcBef>
              <a:spcAft>
                <a:spcPts val="0"/>
              </a:spcAft>
              <a:buClr>
                <a:srgbClr val="000000"/>
              </a:buClr>
              <a:buSzPts val="3200"/>
              <a:buFont typeface="Arial" panose="020B0604020202020204"/>
              <a:buAutoNum type="arabicPeriod"/>
            </a:pPr>
            <a:r>
              <a:rPr lang="en-US" sz="4000" i="1" dirty="0">
                <a:solidFill>
                  <a:schemeClr val="dk1"/>
                </a:solidFill>
                <a:latin typeface="Lato" panose="020F0502020204030203"/>
                <a:ea typeface="Lato" panose="020F0502020204030203"/>
                <a:cs typeface="Lato" panose="020F0502020204030203"/>
                <a:sym typeface="Lato" panose="020F0502020204030203"/>
              </a:rPr>
              <a:t>Ver un video</a:t>
            </a:r>
            <a:endParaRPr lang="en-US" sz="4000" i="1" dirty="0">
              <a:solidFill>
                <a:schemeClr val="dk1"/>
              </a:solidFill>
              <a:latin typeface="Lato" panose="020F0502020204030203"/>
              <a:ea typeface="Lato" panose="020F0502020204030203"/>
              <a:cs typeface="Lato" panose="020F0502020204030203"/>
              <a:sym typeface="Lato" panose="020F0502020204030203"/>
            </a:endParaRPr>
          </a:p>
          <a:p>
            <a:pPr marL="742950" marR="0" lvl="0" indent="-742950" algn="l" rtl="0">
              <a:lnSpc>
                <a:spcPct val="100000"/>
              </a:lnSpc>
              <a:spcBef>
                <a:spcPts val="600"/>
              </a:spcBef>
              <a:spcAft>
                <a:spcPts val="0"/>
              </a:spcAft>
              <a:buClr>
                <a:srgbClr val="000000"/>
              </a:buClr>
              <a:buSzPts val="3200"/>
              <a:buFont typeface="Arial" panose="020B0604020202020204"/>
              <a:buAutoNum type="arabicPeriod"/>
            </a:pPr>
            <a:r>
              <a:rPr lang="en-US" sz="4000" i="1" dirty="0">
                <a:solidFill>
                  <a:schemeClr val="dk1"/>
                </a:solidFill>
                <a:latin typeface="Lato" panose="020F0502020204030203"/>
                <a:ea typeface="Lato" panose="020F0502020204030203"/>
                <a:cs typeface="Lato" panose="020F0502020204030203"/>
                <a:sym typeface="Lato" panose="020F0502020204030203"/>
              </a:rPr>
              <a:t>Leer </a:t>
            </a:r>
            <a:endParaRPr lang="en-US" sz="4000" i="1" dirty="0">
              <a:solidFill>
                <a:schemeClr val="dk1"/>
              </a:solidFill>
              <a:latin typeface="Lato" panose="020F0502020204030203"/>
              <a:ea typeface="Lato" panose="020F0502020204030203"/>
              <a:cs typeface="Lato" panose="020F0502020204030203"/>
              <a:sym typeface="Lato" panose="020F0502020204030203"/>
            </a:endParaRPr>
          </a:p>
          <a:p>
            <a:pPr marL="742950" marR="0" lvl="0" indent="-742950" algn="l" rtl="0">
              <a:lnSpc>
                <a:spcPct val="100000"/>
              </a:lnSpc>
              <a:spcBef>
                <a:spcPts val="600"/>
              </a:spcBef>
              <a:spcAft>
                <a:spcPts val="0"/>
              </a:spcAft>
              <a:buClr>
                <a:srgbClr val="000000"/>
              </a:buClr>
              <a:buSzPts val="3200"/>
              <a:buFont typeface="Arial" panose="020B0604020202020204"/>
              <a:buAutoNum type="arabicPeriod"/>
            </a:pPr>
            <a:r>
              <a:rPr lang="en-US" sz="4000" i="1" dirty="0" err="1">
                <a:solidFill>
                  <a:schemeClr val="dk1"/>
                </a:solidFill>
                <a:latin typeface="Lato" panose="020F0502020204030203"/>
                <a:ea typeface="Lato" panose="020F0502020204030203"/>
                <a:cs typeface="Lato" panose="020F0502020204030203"/>
                <a:sym typeface="Lato" panose="020F0502020204030203"/>
              </a:rPr>
              <a:t>Reflexionar</a:t>
            </a:r>
            <a:r>
              <a:rPr lang="en-US" sz="4000" i="1" dirty="0">
                <a:solidFill>
                  <a:schemeClr val="dk1"/>
                </a:solidFill>
                <a:latin typeface="Lato" panose="020F0502020204030203"/>
                <a:ea typeface="Lato" panose="020F0502020204030203"/>
                <a:cs typeface="Lato" panose="020F0502020204030203"/>
                <a:sym typeface="Lato" panose="020F0502020204030203"/>
              </a:rPr>
              <a:t> y responder </a:t>
            </a:r>
            <a:endParaRPr sz="4000" i="1" dirty="0">
              <a:solidFill>
                <a:schemeClr val="dk1"/>
              </a:solidFill>
              <a:latin typeface="Lato" panose="020F0502020204030203"/>
              <a:ea typeface="Lato" panose="020F0502020204030203"/>
              <a:cs typeface="Lato" panose="020F0502020204030203"/>
              <a:sym typeface="Lato" panose="020F0502020204030203"/>
            </a:endParaRPr>
          </a:p>
          <a:p>
            <a:pPr marL="0" marR="0" lvl="0" indent="0" algn="l" rtl="0">
              <a:lnSpc>
                <a:spcPct val="100000"/>
              </a:lnSpc>
              <a:spcBef>
                <a:spcPts val="600"/>
              </a:spcBef>
              <a:spcAft>
                <a:spcPts val="0"/>
              </a:spcAft>
              <a:buClr>
                <a:srgbClr val="000000"/>
              </a:buClr>
              <a:buSzPts val="3200"/>
              <a:buFont typeface="Arial" panose="020B0604020202020204"/>
              <a:buNone/>
            </a:pPr>
            <a:endParaRPr sz="800" i="1" dirty="0">
              <a:solidFill>
                <a:schemeClr val="dk1"/>
              </a:solidFill>
              <a:latin typeface="Lato" panose="020F0502020204030203"/>
              <a:ea typeface="Lato" panose="020F0502020204030203"/>
              <a:cs typeface="Lato" panose="020F0502020204030203"/>
              <a:sym typeface="Lato" panose="020F0502020204030203"/>
            </a:endParaRPr>
          </a:p>
        </p:txBody>
      </p:sp>
      <p:pic>
        <p:nvPicPr>
          <p:cNvPr id="504" name="Google Shape;504;g2b5a1eaf5a7_0_417"/>
          <p:cNvPicPr preferRelativeResize="0"/>
          <p:nvPr/>
        </p:nvPicPr>
        <p:blipFill rotWithShape="1">
          <a:blip r:embed="rId1"/>
          <a:srcRect/>
          <a:stretch>
            <a:fillRect/>
          </a:stretch>
        </p:blipFill>
        <p:spPr>
          <a:xfrm>
            <a:off x="476645" y="1552538"/>
            <a:ext cx="3125596" cy="3218436"/>
          </a:xfrm>
          <a:prstGeom prst="rect">
            <a:avLst/>
          </a:prstGeom>
          <a:noFill/>
          <a:ln>
            <a:noFill/>
          </a:ln>
          <a:effectLst>
            <a:outerShdw blurRad="50800" dist="38100" dir="2700000" algn="tl" rotWithShape="0">
              <a:srgbClr val="000000">
                <a:alpha val="40000"/>
              </a:srgbClr>
            </a:outerShdw>
          </a:effectLst>
        </p:spPr>
      </p:pic>
      <p:pic>
        <p:nvPicPr>
          <p:cNvPr id="505" name="Google Shape;505;g2b5a1eaf5a7_0_417" descr="A green bird with leaves&#10;&#10;Description automatically generated"/>
          <p:cNvPicPr preferRelativeResize="0"/>
          <p:nvPr/>
        </p:nvPicPr>
        <p:blipFill rotWithShape="1">
          <a:blip r:embed="rId2"/>
          <a:srcRect/>
          <a:stretch>
            <a:fillRect/>
          </a:stretch>
        </p:blipFill>
        <p:spPr>
          <a:xfrm>
            <a:off x="10500489" y="289924"/>
            <a:ext cx="1399034" cy="1170434"/>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09"/>
        <p:cNvGrpSpPr/>
        <p:nvPr/>
      </p:nvGrpSpPr>
      <p:grpSpPr>
        <a:xfrm>
          <a:off x="0" y="0"/>
          <a:ext cx="0" cy="0"/>
          <a:chOff x="0" y="0"/>
          <a:chExt cx="0" cy="0"/>
        </a:xfrm>
      </p:grpSpPr>
      <p:sp>
        <p:nvSpPr>
          <p:cNvPr id="510" name="Google Shape;510;g2adf2547317_0_0"/>
          <p:cNvSpPr txBox="1"/>
          <p:nvPr/>
        </p:nvSpPr>
        <p:spPr>
          <a:xfrm>
            <a:off x="4127382" y="2873643"/>
            <a:ext cx="7189500" cy="840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860"/>
              <a:buFont typeface="Arial" panose="020B0604020202020204"/>
              <a:buNone/>
            </a:pPr>
            <a:r>
              <a:rPr lang="en-US" sz="4860" b="0" i="0" u="none" strike="noStrike" cap="none">
                <a:solidFill>
                  <a:srgbClr val="009444"/>
                </a:solidFill>
                <a:latin typeface="Lato" panose="020F0502020204030203"/>
                <a:ea typeface="Lato" panose="020F0502020204030203"/>
                <a:cs typeface="Lato" panose="020F0502020204030203"/>
                <a:sym typeface="Lato" panose="020F0502020204030203"/>
              </a:rPr>
              <a:t>Oración o Bendición </a:t>
            </a:r>
            <a:endParaRPr sz="6000" b="0" i="0" u="none" strike="noStrike" cap="none">
              <a:solidFill>
                <a:srgbClr val="009444"/>
              </a:solidFill>
              <a:latin typeface="Lato" panose="020F0502020204030203"/>
              <a:ea typeface="Lato" panose="020F0502020204030203"/>
              <a:cs typeface="Lato" panose="020F0502020204030203"/>
              <a:sym typeface="Lato" panose="020F0502020204030203"/>
            </a:endParaRPr>
          </a:p>
        </p:txBody>
      </p:sp>
      <p:sp>
        <p:nvSpPr>
          <p:cNvPr id="511" name="Google Shape;511;g2adf2547317_0_0"/>
          <p:cNvSpPr/>
          <p:nvPr/>
        </p:nvSpPr>
        <p:spPr>
          <a:xfrm>
            <a:off x="-1" y="0"/>
            <a:ext cx="1643700" cy="6858000"/>
          </a:xfrm>
          <a:prstGeom prst="rect">
            <a:avLst/>
          </a:prstGeom>
          <a:solidFill>
            <a:srgbClr val="00944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panose="020B0604020202020204"/>
              <a:buNone/>
            </a:pPr>
            <a:endParaRPr sz="1800" b="0" i="0" u="none" strike="noStrike" cap="none">
              <a:solidFill>
                <a:schemeClr val="lt1"/>
              </a:solidFill>
              <a:latin typeface="Calibri" panose="020F0502020204030204"/>
              <a:ea typeface="Calibri" panose="020F0502020204030204"/>
              <a:cs typeface="Calibri" panose="020F0502020204030204"/>
              <a:sym typeface="Calibri" panose="020F0502020204030204"/>
            </a:endParaRPr>
          </a:p>
        </p:txBody>
      </p:sp>
      <p:pic>
        <p:nvPicPr>
          <p:cNvPr id="512" name="Google Shape;512;g2adf2547317_0_0"/>
          <p:cNvPicPr preferRelativeResize="0"/>
          <p:nvPr/>
        </p:nvPicPr>
        <p:blipFill rotWithShape="1">
          <a:blip r:embed="rId1"/>
          <a:srcRect/>
          <a:stretch>
            <a:fillRect/>
          </a:stretch>
        </p:blipFill>
        <p:spPr>
          <a:xfrm>
            <a:off x="476645" y="1552538"/>
            <a:ext cx="3125596" cy="3218435"/>
          </a:xfrm>
          <a:prstGeom prst="rect">
            <a:avLst/>
          </a:prstGeom>
          <a:noFill/>
          <a:ln>
            <a:noFill/>
          </a:ln>
          <a:effectLst>
            <a:outerShdw blurRad="50800" dist="38100" dir="2700000" algn="tl" rotWithShape="0">
              <a:srgbClr val="000000">
                <a:alpha val="40000"/>
              </a:srgbClr>
            </a:outerShdw>
          </a:effectLst>
        </p:spPr>
      </p:pic>
      <p:pic>
        <p:nvPicPr>
          <p:cNvPr id="513" name="Google Shape;513;g2adf2547317_0_0" descr="A green bird with leaves&#10;&#10;Description automatically generated"/>
          <p:cNvPicPr preferRelativeResize="0"/>
          <p:nvPr/>
        </p:nvPicPr>
        <p:blipFill rotWithShape="1">
          <a:blip r:embed="rId2"/>
          <a:srcRect/>
          <a:stretch>
            <a:fillRect/>
          </a:stretch>
        </p:blipFill>
        <p:spPr>
          <a:xfrm>
            <a:off x="10500489" y="289924"/>
            <a:ext cx="1399034" cy="1170434"/>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19"/>
        <p:cNvGrpSpPr/>
        <p:nvPr/>
      </p:nvGrpSpPr>
      <p:grpSpPr>
        <a:xfrm>
          <a:off x="0" y="0"/>
          <a:ext cx="0" cy="0"/>
          <a:chOff x="0" y="0"/>
          <a:chExt cx="0" cy="0"/>
        </a:xfrm>
      </p:grpSpPr>
      <p:sp>
        <p:nvSpPr>
          <p:cNvPr id="220" name="Google Shape;220;g26c0eec2cfd_0_221"/>
          <p:cNvSpPr txBox="1"/>
          <p:nvPr/>
        </p:nvSpPr>
        <p:spPr>
          <a:xfrm>
            <a:off x="3390025" y="1460357"/>
            <a:ext cx="7189500" cy="840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860"/>
              <a:buFont typeface="Arial" panose="020B0604020202020204"/>
              <a:buNone/>
            </a:pPr>
            <a:r>
              <a:rPr lang="en-US" sz="4860" b="0" i="0" u="none" strike="noStrike" cap="none" dirty="0" err="1">
                <a:solidFill>
                  <a:srgbClr val="009444"/>
                </a:solidFill>
                <a:latin typeface="Lato" panose="020F0502020204030203"/>
                <a:ea typeface="Lato" panose="020F0502020204030203"/>
                <a:cs typeface="Lato" panose="020F0502020204030203"/>
                <a:sym typeface="Lato" panose="020F0502020204030203"/>
              </a:rPr>
              <a:t>Captar</a:t>
            </a:r>
            <a:endParaRPr sz="6000" b="0" i="0" u="none" strike="noStrike" cap="none" dirty="0">
              <a:solidFill>
                <a:srgbClr val="009444"/>
              </a:solidFill>
              <a:latin typeface="Lato" panose="020F0502020204030203"/>
              <a:ea typeface="Lato" panose="020F0502020204030203"/>
              <a:cs typeface="Lato" panose="020F0502020204030203"/>
              <a:sym typeface="Lato" panose="020F0502020204030203"/>
            </a:endParaRPr>
          </a:p>
        </p:txBody>
      </p:sp>
      <p:cxnSp>
        <p:nvCxnSpPr>
          <p:cNvPr id="221" name="Google Shape;221;g26c0eec2cfd_0_221"/>
          <p:cNvCxnSpPr/>
          <p:nvPr/>
        </p:nvCxnSpPr>
        <p:spPr>
          <a:xfrm>
            <a:off x="3310989" y="2522695"/>
            <a:ext cx="6269700" cy="0"/>
          </a:xfrm>
          <a:prstGeom prst="straightConnector1">
            <a:avLst/>
          </a:prstGeom>
          <a:noFill/>
          <a:ln w="38100" cap="flat" cmpd="sng">
            <a:solidFill>
              <a:srgbClr val="7F7F7F"/>
            </a:solidFill>
            <a:prstDash val="solid"/>
            <a:miter lim="800000"/>
            <a:headEnd type="none" w="sm" len="sm"/>
            <a:tailEnd type="none" w="sm" len="sm"/>
          </a:ln>
        </p:spPr>
      </p:cxnSp>
      <p:sp>
        <p:nvSpPr>
          <p:cNvPr id="222" name="Google Shape;222;g26c0eec2cfd_0_221"/>
          <p:cNvSpPr/>
          <p:nvPr/>
        </p:nvSpPr>
        <p:spPr>
          <a:xfrm>
            <a:off x="-1" y="0"/>
            <a:ext cx="1643700" cy="6858000"/>
          </a:xfrm>
          <a:prstGeom prst="rect">
            <a:avLst/>
          </a:prstGeom>
          <a:solidFill>
            <a:srgbClr val="00944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panose="020B0604020202020204"/>
              <a:buNone/>
            </a:pPr>
            <a:endParaRPr sz="1800" b="0" i="0" u="none" strike="noStrike" cap="none">
              <a:solidFill>
                <a:schemeClr val="lt1"/>
              </a:solidFill>
              <a:latin typeface="Calibri" panose="020F0502020204030204"/>
              <a:ea typeface="Calibri" panose="020F0502020204030204"/>
              <a:cs typeface="Calibri" panose="020F0502020204030204"/>
              <a:sym typeface="Calibri" panose="020F0502020204030204"/>
            </a:endParaRPr>
          </a:p>
        </p:txBody>
      </p:sp>
      <p:pic>
        <p:nvPicPr>
          <p:cNvPr id="223" name="Google Shape;223;g26c0eec2cfd_0_221"/>
          <p:cNvPicPr preferRelativeResize="0"/>
          <p:nvPr/>
        </p:nvPicPr>
        <p:blipFill rotWithShape="1">
          <a:blip r:embed="rId1"/>
          <a:srcRect l="1446" r="1435"/>
          <a:stretch>
            <a:fillRect/>
          </a:stretch>
        </p:blipFill>
        <p:spPr>
          <a:xfrm>
            <a:off x="-181663" y="1460358"/>
            <a:ext cx="3650724" cy="3759145"/>
          </a:xfrm>
          <a:prstGeom prst="rect">
            <a:avLst/>
          </a:prstGeom>
          <a:noFill/>
          <a:ln>
            <a:noFill/>
          </a:ln>
          <a:effectLst>
            <a:outerShdw blurRad="50800" dist="38100" dir="2700000" algn="tl" rotWithShape="0">
              <a:srgbClr val="000000">
                <a:alpha val="40000"/>
              </a:srgbClr>
            </a:outerShdw>
          </a:effectLst>
        </p:spPr>
      </p:pic>
      <p:pic>
        <p:nvPicPr>
          <p:cNvPr id="225" name="Google Shape;225;g26c0eec2cfd_0_221" descr="A green bird with leaves&#10;&#10;Description automatically generated"/>
          <p:cNvPicPr preferRelativeResize="0"/>
          <p:nvPr/>
        </p:nvPicPr>
        <p:blipFill rotWithShape="1">
          <a:blip r:embed="rId2"/>
          <a:srcRect/>
          <a:stretch>
            <a:fillRect/>
          </a:stretch>
        </p:blipFill>
        <p:spPr>
          <a:xfrm>
            <a:off x="10500489" y="289924"/>
            <a:ext cx="1399034" cy="1170434"/>
          </a:xfrm>
          <a:prstGeom prst="rect">
            <a:avLst/>
          </a:prstGeom>
          <a:noFill/>
          <a:ln>
            <a:noFill/>
          </a:ln>
        </p:spPr>
      </p:pic>
      <p:sp>
        <p:nvSpPr>
          <p:cNvPr id="2" name="Google Shape;222;p28"/>
          <p:cNvSpPr txBox="1"/>
          <p:nvPr/>
        </p:nvSpPr>
        <p:spPr>
          <a:xfrm>
            <a:off x="3310989" y="2522695"/>
            <a:ext cx="7692291" cy="230828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100"/>
              <a:buFont typeface="Arial" panose="020B0604020202020204"/>
              <a:buNone/>
            </a:pPr>
            <a:endParaRPr sz="3600" dirty="0">
              <a:solidFill>
                <a:schemeClr val="dk1"/>
              </a:solidFill>
              <a:latin typeface="Lato" panose="020F0502020204030203"/>
              <a:ea typeface="Lato" panose="020F0502020204030203"/>
              <a:cs typeface="Lato" panose="020F0502020204030203"/>
              <a:sym typeface="Lato" panose="020F0502020204030203"/>
            </a:endParaRPr>
          </a:p>
          <a:p>
            <a:pPr marL="0" marR="0" lvl="0" indent="0" algn="l" rtl="0">
              <a:lnSpc>
                <a:spcPct val="100000"/>
              </a:lnSpc>
              <a:spcBef>
                <a:spcPts val="0"/>
              </a:spcBef>
              <a:spcAft>
                <a:spcPts val="0"/>
              </a:spcAft>
              <a:buClr>
                <a:schemeClr val="dk1"/>
              </a:buClr>
              <a:buSzPts val="1100"/>
              <a:buFont typeface="Arial" panose="020B0604020202020204"/>
              <a:buNone/>
            </a:pPr>
            <a:r>
              <a:rPr lang="en-US" sz="3600" b="1" dirty="0" err="1">
                <a:solidFill>
                  <a:schemeClr val="dk1"/>
                </a:solidFill>
                <a:latin typeface="Lato" panose="020F0502020204030203"/>
                <a:ea typeface="Lato" panose="020F0502020204030203"/>
                <a:cs typeface="Lato" panose="020F0502020204030203"/>
                <a:sym typeface="Lato" panose="020F0502020204030203"/>
              </a:rPr>
              <a:t>Según</a:t>
            </a:r>
            <a:r>
              <a:rPr lang="en-US" sz="3600" b="1" dirty="0">
                <a:solidFill>
                  <a:schemeClr val="dk1"/>
                </a:solidFill>
                <a:latin typeface="Lato" panose="020F0502020204030203"/>
                <a:ea typeface="Lato" panose="020F0502020204030203"/>
                <a:cs typeface="Lato" panose="020F0502020204030203"/>
                <a:sym typeface="Lato" panose="020F0502020204030203"/>
              </a:rPr>
              <a:t> </a:t>
            </a:r>
            <a:r>
              <a:rPr lang="en-US" sz="3600" b="1" dirty="0" err="1">
                <a:solidFill>
                  <a:schemeClr val="dk1"/>
                </a:solidFill>
                <a:latin typeface="Lato" panose="020F0502020204030203"/>
                <a:ea typeface="Lato" panose="020F0502020204030203"/>
                <a:cs typeface="Lato" panose="020F0502020204030203"/>
                <a:sym typeface="Lato" panose="020F0502020204030203"/>
              </a:rPr>
              <a:t>el</a:t>
            </a:r>
            <a:r>
              <a:rPr lang="en-US" sz="3600" b="1" dirty="0">
                <a:solidFill>
                  <a:schemeClr val="dk1"/>
                </a:solidFill>
                <a:latin typeface="Lato" panose="020F0502020204030203"/>
                <a:ea typeface="Lato" panose="020F0502020204030203"/>
                <a:cs typeface="Lato" panose="020F0502020204030203"/>
                <a:sym typeface="Lato" panose="020F0502020204030203"/>
              </a:rPr>
              <a:t> video de la </a:t>
            </a:r>
            <a:r>
              <a:rPr lang="en-US" sz="3600" b="1" dirty="0" err="1">
                <a:solidFill>
                  <a:schemeClr val="dk1"/>
                </a:solidFill>
                <a:latin typeface="Lato" panose="020F0502020204030203"/>
                <a:ea typeface="Lato" panose="020F0502020204030203"/>
                <a:cs typeface="Lato" panose="020F0502020204030203"/>
                <a:sym typeface="Lato" panose="020F0502020204030203"/>
              </a:rPr>
              <a:t>tarea</a:t>
            </a:r>
            <a:r>
              <a:rPr lang="en-US" sz="3600" b="1" dirty="0">
                <a:solidFill>
                  <a:schemeClr val="dk1"/>
                </a:solidFill>
                <a:latin typeface="Lato" panose="020F0502020204030203"/>
                <a:ea typeface="Lato" panose="020F0502020204030203"/>
                <a:cs typeface="Lato" panose="020F0502020204030203"/>
                <a:sym typeface="Lato" panose="020F0502020204030203"/>
              </a:rPr>
              <a:t> ¿</a:t>
            </a:r>
            <a:r>
              <a:rPr lang="en-US" sz="3600" b="1" dirty="0" err="1">
                <a:solidFill>
                  <a:schemeClr val="dk1"/>
                </a:solidFill>
                <a:latin typeface="Lato" panose="020F0502020204030203"/>
                <a:ea typeface="Lato" panose="020F0502020204030203"/>
                <a:cs typeface="Lato" panose="020F0502020204030203"/>
                <a:sym typeface="Lato" panose="020F0502020204030203"/>
              </a:rPr>
              <a:t>cuales</a:t>
            </a:r>
            <a:r>
              <a:rPr lang="en-US" sz="3600" b="1" dirty="0">
                <a:solidFill>
                  <a:schemeClr val="dk1"/>
                </a:solidFill>
                <a:latin typeface="Lato" panose="020F0502020204030203"/>
                <a:ea typeface="Lato" panose="020F0502020204030203"/>
                <a:cs typeface="Lato" panose="020F0502020204030203"/>
                <a:sym typeface="Lato" panose="020F0502020204030203"/>
              </a:rPr>
              <a:t> son </a:t>
            </a:r>
            <a:r>
              <a:rPr lang="en-US" sz="3600" b="1" dirty="0" err="1">
                <a:solidFill>
                  <a:schemeClr val="dk1"/>
                </a:solidFill>
                <a:latin typeface="Lato" panose="020F0502020204030203"/>
                <a:ea typeface="Lato" panose="020F0502020204030203"/>
                <a:cs typeface="Lato" panose="020F0502020204030203"/>
                <a:sym typeface="Lato" panose="020F0502020204030203"/>
              </a:rPr>
              <a:t>los</a:t>
            </a:r>
            <a:r>
              <a:rPr lang="en-US" sz="3600" b="1" dirty="0">
                <a:solidFill>
                  <a:schemeClr val="dk1"/>
                </a:solidFill>
                <a:latin typeface="Lato" panose="020F0502020204030203"/>
                <a:ea typeface="Lato" panose="020F0502020204030203"/>
                <a:cs typeface="Lato" panose="020F0502020204030203"/>
                <a:sym typeface="Lato" panose="020F0502020204030203"/>
              </a:rPr>
              <a:t> </a:t>
            </a:r>
            <a:r>
              <a:rPr lang="en-US" sz="3600" b="1" dirty="0" err="1">
                <a:solidFill>
                  <a:schemeClr val="dk1"/>
                </a:solidFill>
                <a:latin typeface="Lato" panose="020F0502020204030203"/>
                <a:ea typeface="Lato" panose="020F0502020204030203"/>
                <a:cs typeface="Lato" panose="020F0502020204030203"/>
                <a:sym typeface="Lato" panose="020F0502020204030203"/>
              </a:rPr>
              <a:t>beneficios</a:t>
            </a:r>
            <a:r>
              <a:rPr lang="en-US" sz="3600" b="1" dirty="0">
                <a:solidFill>
                  <a:schemeClr val="dk1"/>
                </a:solidFill>
                <a:latin typeface="Lato" panose="020F0502020204030203"/>
                <a:ea typeface="Lato" panose="020F0502020204030203"/>
                <a:cs typeface="Lato" panose="020F0502020204030203"/>
                <a:sym typeface="Lato" panose="020F0502020204030203"/>
              </a:rPr>
              <a:t> y </a:t>
            </a:r>
            <a:r>
              <a:rPr lang="en-US" sz="3600" b="1" dirty="0" err="1">
                <a:solidFill>
                  <a:schemeClr val="dk1"/>
                </a:solidFill>
                <a:latin typeface="Lato" panose="020F0502020204030203"/>
                <a:ea typeface="Lato" panose="020F0502020204030203"/>
                <a:cs typeface="Lato" panose="020F0502020204030203"/>
                <a:sym typeface="Lato" panose="020F0502020204030203"/>
              </a:rPr>
              <a:t>bendiciones</a:t>
            </a:r>
            <a:r>
              <a:rPr lang="en-US" sz="3600" b="1" dirty="0">
                <a:solidFill>
                  <a:schemeClr val="dk1"/>
                </a:solidFill>
                <a:latin typeface="Lato" panose="020F0502020204030203"/>
                <a:ea typeface="Lato" panose="020F0502020204030203"/>
                <a:cs typeface="Lato" panose="020F0502020204030203"/>
                <a:sym typeface="Lato" panose="020F0502020204030203"/>
              </a:rPr>
              <a:t> de </a:t>
            </a:r>
            <a:r>
              <a:rPr lang="en-US" sz="3600" b="1" dirty="0" err="1">
                <a:solidFill>
                  <a:schemeClr val="dk1"/>
                </a:solidFill>
                <a:latin typeface="Lato" panose="020F0502020204030203"/>
                <a:ea typeface="Lato" panose="020F0502020204030203"/>
                <a:cs typeface="Lato" panose="020F0502020204030203"/>
                <a:sym typeface="Lato" panose="020F0502020204030203"/>
              </a:rPr>
              <a:t>orar</a:t>
            </a:r>
            <a:r>
              <a:rPr lang="en-US" sz="3600" b="1" dirty="0">
                <a:solidFill>
                  <a:schemeClr val="dk1"/>
                </a:solidFill>
                <a:latin typeface="Lato" panose="020F0502020204030203"/>
                <a:ea typeface="Lato" panose="020F0502020204030203"/>
                <a:cs typeface="Lato" panose="020F0502020204030203"/>
                <a:sym typeface="Lato" panose="020F0502020204030203"/>
              </a:rPr>
              <a:t> </a:t>
            </a:r>
            <a:r>
              <a:rPr lang="en-US" sz="3600" b="1" dirty="0" err="1">
                <a:solidFill>
                  <a:schemeClr val="dk1"/>
                </a:solidFill>
                <a:latin typeface="Lato" panose="020F0502020204030203"/>
                <a:ea typeface="Lato" panose="020F0502020204030203"/>
                <a:cs typeface="Lato" panose="020F0502020204030203"/>
                <a:sym typeface="Lato" panose="020F0502020204030203"/>
              </a:rPr>
              <a:t>por</a:t>
            </a:r>
            <a:r>
              <a:rPr lang="en-US" sz="3600" b="1" dirty="0">
                <a:solidFill>
                  <a:schemeClr val="dk1"/>
                </a:solidFill>
                <a:latin typeface="Lato" panose="020F0502020204030203"/>
                <a:ea typeface="Lato" panose="020F0502020204030203"/>
                <a:cs typeface="Lato" panose="020F0502020204030203"/>
                <a:sym typeface="Lato" panose="020F0502020204030203"/>
              </a:rPr>
              <a:t> y con </a:t>
            </a:r>
            <a:r>
              <a:rPr lang="en-US" sz="3600" b="1" dirty="0" err="1">
                <a:solidFill>
                  <a:schemeClr val="dk1"/>
                </a:solidFill>
                <a:latin typeface="Lato" panose="020F0502020204030203"/>
                <a:ea typeface="Lato" panose="020F0502020204030203"/>
                <a:cs typeface="Lato" panose="020F0502020204030203"/>
                <a:sym typeface="Lato" panose="020F0502020204030203"/>
              </a:rPr>
              <a:t>los</a:t>
            </a:r>
            <a:r>
              <a:rPr lang="en-US" sz="3600" b="1" dirty="0">
                <a:solidFill>
                  <a:schemeClr val="dk1"/>
                </a:solidFill>
                <a:latin typeface="Lato" panose="020F0502020204030203"/>
                <a:ea typeface="Lato" panose="020F0502020204030203"/>
                <a:cs typeface="Lato" panose="020F0502020204030203"/>
                <a:sym typeface="Lato" panose="020F0502020204030203"/>
              </a:rPr>
              <a:t> </a:t>
            </a:r>
            <a:r>
              <a:rPr lang="en-US" sz="3600" b="1" dirty="0" err="1">
                <a:solidFill>
                  <a:schemeClr val="dk1"/>
                </a:solidFill>
                <a:latin typeface="Lato" panose="020F0502020204030203"/>
                <a:ea typeface="Lato" panose="020F0502020204030203"/>
                <a:cs typeface="Lato" panose="020F0502020204030203"/>
                <a:sym typeface="Lato" panose="020F0502020204030203"/>
              </a:rPr>
              <a:t>demás</a:t>
            </a:r>
            <a:r>
              <a:rPr lang="en-US" sz="3600" b="1" dirty="0">
                <a:solidFill>
                  <a:schemeClr val="dk1"/>
                </a:solidFill>
                <a:latin typeface="Lato" panose="020F0502020204030203"/>
                <a:ea typeface="Lato" panose="020F0502020204030203"/>
                <a:cs typeface="Lato" panose="020F0502020204030203"/>
                <a:sym typeface="Lato" panose="020F0502020204030203"/>
              </a:rPr>
              <a:t>? </a:t>
            </a:r>
            <a:endParaRPr sz="3600" b="1" i="0" u="none" strike="noStrike" cap="none" dirty="0">
              <a:solidFill>
                <a:schemeClr val="dk1"/>
              </a:solidFill>
              <a:latin typeface="Lato" panose="020F0502020204030203"/>
              <a:ea typeface="Lato" panose="020F0502020204030203"/>
              <a:cs typeface="Lato" panose="020F0502020204030203"/>
              <a:sym typeface="Lato" panose="020F0502020204030203"/>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29"/>
        <p:cNvGrpSpPr/>
        <p:nvPr/>
      </p:nvGrpSpPr>
      <p:grpSpPr>
        <a:xfrm>
          <a:off x="0" y="0"/>
          <a:ext cx="0" cy="0"/>
          <a:chOff x="0" y="0"/>
          <a:chExt cx="0" cy="0"/>
        </a:xfrm>
      </p:grpSpPr>
      <p:sp>
        <p:nvSpPr>
          <p:cNvPr id="230" name="Google Shape;230;g26c0eec2cfd_0_235"/>
          <p:cNvSpPr txBox="1"/>
          <p:nvPr/>
        </p:nvSpPr>
        <p:spPr>
          <a:xfrm>
            <a:off x="3037025" y="299635"/>
            <a:ext cx="7189500" cy="840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860"/>
              <a:buFont typeface="Arial" panose="020B0604020202020204"/>
              <a:buNone/>
            </a:pPr>
            <a:r>
              <a:rPr lang="en-US" sz="4860" b="0" i="0" u="none" strike="noStrike" cap="none" dirty="0" err="1">
                <a:solidFill>
                  <a:srgbClr val="009444"/>
                </a:solidFill>
                <a:latin typeface="Lato" panose="020F0502020204030203"/>
                <a:ea typeface="Lato" panose="020F0502020204030203"/>
                <a:cs typeface="Lato" panose="020F0502020204030203"/>
                <a:sym typeface="Lato" panose="020F0502020204030203"/>
              </a:rPr>
              <a:t>Contar</a:t>
            </a:r>
            <a:endParaRPr sz="6000" b="0" i="0" u="none" strike="noStrike" cap="none" dirty="0">
              <a:solidFill>
                <a:srgbClr val="009444"/>
              </a:solidFill>
              <a:latin typeface="Lato" panose="020F0502020204030203"/>
              <a:ea typeface="Lato" panose="020F0502020204030203"/>
              <a:cs typeface="Lato" panose="020F0502020204030203"/>
              <a:sym typeface="Lato" panose="020F0502020204030203"/>
            </a:endParaRPr>
          </a:p>
        </p:txBody>
      </p:sp>
      <p:cxnSp>
        <p:nvCxnSpPr>
          <p:cNvPr id="231" name="Google Shape;231;g26c0eec2cfd_0_235"/>
          <p:cNvCxnSpPr/>
          <p:nvPr/>
        </p:nvCxnSpPr>
        <p:spPr>
          <a:xfrm>
            <a:off x="2961150" y="1296580"/>
            <a:ext cx="6269700" cy="0"/>
          </a:xfrm>
          <a:prstGeom prst="straightConnector1">
            <a:avLst/>
          </a:prstGeom>
          <a:noFill/>
          <a:ln w="38100" cap="flat" cmpd="sng">
            <a:solidFill>
              <a:srgbClr val="7F7F7F"/>
            </a:solidFill>
            <a:prstDash val="solid"/>
            <a:miter lim="800000"/>
            <a:headEnd type="none" w="sm" len="sm"/>
            <a:tailEnd type="none" w="sm" len="sm"/>
          </a:ln>
        </p:spPr>
      </p:cxnSp>
      <p:sp>
        <p:nvSpPr>
          <p:cNvPr id="233" name="Google Shape;233;g26c0eec2cfd_0_235"/>
          <p:cNvSpPr/>
          <p:nvPr/>
        </p:nvSpPr>
        <p:spPr>
          <a:xfrm>
            <a:off x="-1" y="0"/>
            <a:ext cx="1643700" cy="6858000"/>
          </a:xfrm>
          <a:prstGeom prst="rect">
            <a:avLst/>
          </a:prstGeom>
          <a:solidFill>
            <a:srgbClr val="00944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panose="020B0604020202020204"/>
              <a:buNone/>
            </a:pPr>
            <a:endParaRPr sz="1800" b="0" i="0" u="none" strike="noStrike" cap="none">
              <a:solidFill>
                <a:schemeClr val="lt1"/>
              </a:solidFill>
              <a:latin typeface="Calibri" panose="020F0502020204030204"/>
              <a:ea typeface="Calibri" panose="020F0502020204030204"/>
              <a:cs typeface="Calibri" panose="020F0502020204030204"/>
              <a:sym typeface="Calibri" panose="020F0502020204030204"/>
            </a:endParaRPr>
          </a:p>
        </p:txBody>
      </p:sp>
      <p:pic>
        <p:nvPicPr>
          <p:cNvPr id="234" name="Google Shape;234;g26c0eec2cfd_0_235"/>
          <p:cNvPicPr preferRelativeResize="0"/>
          <p:nvPr/>
        </p:nvPicPr>
        <p:blipFill rotWithShape="1">
          <a:blip r:embed="rId1"/>
          <a:srcRect l="1436" r="1447"/>
          <a:stretch>
            <a:fillRect/>
          </a:stretch>
        </p:blipFill>
        <p:spPr>
          <a:xfrm>
            <a:off x="-526105" y="1378469"/>
            <a:ext cx="3982775" cy="4101062"/>
          </a:xfrm>
          <a:prstGeom prst="rect">
            <a:avLst/>
          </a:prstGeom>
          <a:noFill/>
          <a:ln>
            <a:noFill/>
          </a:ln>
          <a:effectLst>
            <a:outerShdw blurRad="50800" dist="38100" dir="2700000" algn="tl" rotWithShape="0">
              <a:srgbClr val="000000">
                <a:alpha val="40000"/>
              </a:srgbClr>
            </a:outerShdw>
          </a:effectLst>
        </p:spPr>
      </p:pic>
      <p:pic>
        <p:nvPicPr>
          <p:cNvPr id="236" name="Google Shape;236;g26c0eec2cfd_0_235" descr="A green bird with leaves&#10;&#10;Description automatically generated"/>
          <p:cNvPicPr preferRelativeResize="0"/>
          <p:nvPr/>
        </p:nvPicPr>
        <p:blipFill rotWithShape="1">
          <a:blip r:embed="rId2"/>
          <a:srcRect/>
          <a:stretch>
            <a:fillRect/>
          </a:stretch>
        </p:blipFill>
        <p:spPr>
          <a:xfrm>
            <a:off x="10500489" y="289924"/>
            <a:ext cx="1399034" cy="1170434"/>
          </a:xfrm>
          <a:prstGeom prst="rect">
            <a:avLst/>
          </a:prstGeom>
          <a:noFill/>
          <a:ln>
            <a:noFill/>
          </a:ln>
        </p:spPr>
      </p:pic>
      <p:sp>
        <p:nvSpPr>
          <p:cNvPr id="2" name="Google Shape;224;g26c0eec2cfd_0_221"/>
          <p:cNvSpPr txBox="1"/>
          <p:nvPr/>
        </p:nvSpPr>
        <p:spPr>
          <a:xfrm>
            <a:off x="5438725" y="419437"/>
            <a:ext cx="7432500" cy="175428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panose="020B0604020202020204"/>
              <a:buNone/>
            </a:pPr>
            <a:r>
              <a:rPr lang="en-US" sz="3600" b="1" dirty="0">
                <a:solidFill>
                  <a:schemeClr val="dk1"/>
                </a:solidFill>
                <a:latin typeface="Lato" panose="020F0502020204030203"/>
                <a:ea typeface="Lato" panose="020F0502020204030203"/>
                <a:cs typeface="Lato" panose="020F0502020204030203"/>
                <a:sym typeface="Lato" panose="020F0502020204030203"/>
              </a:rPr>
              <a:t>Lucas 11:1-13</a:t>
            </a:r>
            <a:endParaRPr lang="en-US" sz="3600" b="1" dirty="0">
              <a:solidFill>
                <a:schemeClr val="dk1"/>
              </a:solidFill>
              <a:latin typeface="Lato" panose="020F0502020204030203"/>
              <a:ea typeface="Lato" panose="020F0502020204030203"/>
              <a:cs typeface="Lato" panose="020F0502020204030203"/>
              <a:sym typeface="Lato" panose="020F0502020204030203"/>
            </a:endParaRPr>
          </a:p>
          <a:p>
            <a:pPr marL="0" marR="0" lvl="0" indent="0" algn="l" rtl="0">
              <a:lnSpc>
                <a:spcPct val="100000"/>
              </a:lnSpc>
              <a:spcBef>
                <a:spcPts val="0"/>
              </a:spcBef>
              <a:spcAft>
                <a:spcPts val="0"/>
              </a:spcAft>
              <a:buClr>
                <a:srgbClr val="000000"/>
              </a:buClr>
              <a:buSzPts val="3200"/>
              <a:buFont typeface="Arial" panose="020B0604020202020204"/>
              <a:buNone/>
            </a:pPr>
            <a:endParaRPr lang="en-US" sz="3600" b="1" dirty="0">
              <a:solidFill>
                <a:schemeClr val="dk1"/>
              </a:solidFill>
              <a:latin typeface="Lato" panose="020F0502020204030203"/>
              <a:ea typeface="Lato" panose="020F0502020204030203"/>
              <a:cs typeface="Lato" panose="020F0502020204030203"/>
              <a:sym typeface="Lato" panose="020F0502020204030203"/>
            </a:endParaRPr>
          </a:p>
          <a:p>
            <a:pPr marL="0" marR="0" lvl="0" indent="0" algn="l" rtl="0">
              <a:lnSpc>
                <a:spcPct val="100000"/>
              </a:lnSpc>
              <a:spcBef>
                <a:spcPts val="0"/>
              </a:spcBef>
              <a:spcAft>
                <a:spcPts val="0"/>
              </a:spcAft>
              <a:buClr>
                <a:srgbClr val="000000"/>
              </a:buClr>
              <a:buSzPts val="3200"/>
              <a:buFont typeface="Arial" panose="020B0604020202020204"/>
              <a:buNone/>
            </a:pPr>
            <a:endParaRPr lang="en-US" sz="3600" b="1" dirty="0">
              <a:solidFill>
                <a:schemeClr val="dk1"/>
              </a:solidFill>
              <a:latin typeface="Lato" panose="020F0502020204030203"/>
              <a:ea typeface="Lato" panose="020F0502020204030203"/>
              <a:cs typeface="Lato" panose="020F0502020204030203"/>
              <a:sym typeface="Lato" panose="020F0502020204030203"/>
            </a:endParaRPr>
          </a:p>
        </p:txBody>
      </p:sp>
      <p:pic>
        <p:nvPicPr>
          <p:cNvPr id="3" name="Picture 2" descr="Chapter 20: Jesus Teaches about Pray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21000" y="1621789"/>
            <a:ext cx="8207714" cy="490821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29"/>
        <p:cNvGrpSpPr/>
        <p:nvPr/>
      </p:nvGrpSpPr>
      <p:grpSpPr>
        <a:xfrm>
          <a:off x="0" y="0"/>
          <a:ext cx="0" cy="0"/>
          <a:chOff x="0" y="0"/>
          <a:chExt cx="0" cy="0"/>
        </a:xfrm>
      </p:grpSpPr>
      <p:sp>
        <p:nvSpPr>
          <p:cNvPr id="230" name="Google Shape;230;g26c0eec2cfd_0_235"/>
          <p:cNvSpPr txBox="1"/>
          <p:nvPr/>
        </p:nvSpPr>
        <p:spPr>
          <a:xfrm>
            <a:off x="2436142" y="2174942"/>
            <a:ext cx="7189500" cy="840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860"/>
              <a:buFont typeface="Arial" panose="020B0604020202020204"/>
              <a:buNone/>
            </a:pPr>
            <a:r>
              <a:rPr lang="en-US" sz="4860" b="0" i="0" u="none" strike="noStrike" cap="none" dirty="0" err="1">
                <a:solidFill>
                  <a:srgbClr val="009444"/>
                </a:solidFill>
                <a:latin typeface="Lato" panose="020F0502020204030203"/>
                <a:ea typeface="Lato" panose="020F0502020204030203"/>
                <a:cs typeface="Lato" panose="020F0502020204030203"/>
                <a:sym typeface="Lato" panose="020F0502020204030203"/>
              </a:rPr>
              <a:t>Considerar</a:t>
            </a:r>
            <a:endParaRPr sz="6000" b="0" i="0" u="none" strike="noStrike" cap="none" dirty="0">
              <a:solidFill>
                <a:srgbClr val="009444"/>
              </a:solidFill>
              <a:latin typeface="Lato" panose="020F0502020204030203"/>
              <a:ea typeface="Lato" panose="020F0502020204030203"/>
              <a:cs typeface="Lato" panose="020F0502020204030203"/>
              <a:sym typeface="Lato" panose="020F0502020204030203"/>
            </a:endParaRPr>
          </a:p>
        </p:txBody>
      </p:sp>
      <p:cxnSp>
        <p:nvCxnSpPr>
          <p:cNvPr id="231" name="Google Shape;231;g26c0eec2cfd_0_235"/>
          <p:cNvCxnSpPr/>
          <p:nvPr/>
        </p:nvCxnSpPr>
        <p:spPr>
          <a:xfrm>
            <a:off x="2467634" y="3198881"/>
            <a:ext cx="6269700" cy="0"/>
          </a:xfrm>
          <a:prstGeom prst="straightConnector1">
            <a:avLst/>
          </a:prstGeom>
          <a:noFill/>
          <a:ln w="38100" cap="flat" cmpd="sng">
            <a:solidFill>
              <a:srgbClr val="7F7F7F"/>
            </a:solidFill>
            <a:prstDash val="solid"/>
            <a:miter lim="800000"/>
            <a:headEnd type="none" w="sm" len="sm"/>
            <a:tailEnd type="none" w="sm" len="sm"/>
          </a:ln>
        </p:spPr>
      </p:cxnSp>
      <p:sp>
        <p:nvSpPr>
          <p:cNvPr id="233" name="Google Shape;233;g26c0eec2cfd_0_235"/>
          <p:cNvSpPr/>
          <p:nvPr/>
        </p:nvSpPr>
        <p:spPr>
          <a:xfrm>
            <a:off x="-1" y="0"/>
            <a:ext cx="1643700" cy="6858000"/>
          </a:xfrm>
          <a:prstGeom prst="rect">
            <a:avLst/>
          </a:prstGeom>
          <a:solidFill>
            <a:srgbClr val="00944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panose="020B0604020202020204"/>
              <a:buNone/>
            </a:pPr>
            <a:endParaRPr sz="1800" b="0" i="0" u="none" strike="noStrike" cap="none">
              <a:solidFill>
                <a:schemeClr val="lt1"/>
              </a:solidFill>
              <a:latin typeface="Calibri" panose="020F0502020204030204"/>
              <a:ea typeface="Calibri" panose="020F0502020204030204"/>
              <a:cs typeface="Calibri" panose="020F0502020204030204"/>
              <a:sym typeface="Calibri" panose="020F0502020204030204"/>
            </a:endParaRPr>
          </a:p>
        </p:txBody>
      </p:sp>
      <p:pic>
        <p:nvPicPr>
          <p:cNvPr id="236" name="Google Shape;236;g26c0eec2cfd_0_235" descr="A green bird with leaves&#10;&#10;Description automatically generated"/>
          <p:cNvPicPr preferRelativeResize="0"/>
          <p:nvPr/>
        </p:nvPicPr>
        <p:blipFill rotWithShape="1">
          <a:blip r:embed="rId1"/>
          <a:srcRect/>
          <a:stretch>
            <a:fillRect/>
          </a:stretch>
        </p:blipFill>
        <p:spPr>
          <a:xfrm>
            <a:off x="10500489" y="289924"/>
            <a:ext cx="1399034" cy="1170434"/>
          </a:xfrm>
          <a:prstGeom prst="rect">
            <a:avLst/>
          </a:prstGeom>
          <a:noFill/>
          <a:ln>
            <a:noFill/>
          </a:ln>
        </p:spPr>
      </p:pic>
      <p:sp>
        <p:nvSpPr>
          <p:cNvPr id="3" name="Google Shape;243;g26ba99a7413_0_427"/>
          <p:cNvSpPr txBox="1"/>
          <p:nvPr/>
        </p:nvSpPr>
        <p:spPr>
          <a:xfrm>
            <a:off x="2467634" y="3657600"/>
            <a:ext cx="4857300" cy="69059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888"/>
              <a:buFont typeface="Arial" panose="020B0604020202020204"/>
              <a:buNone/>
            </a:pPr>
            <a:r>
              <a:rPr lang="en-US" sz="3890" b="1" dirty="0">
                <a:solidFill>
                  <a:schemeClr val="dk1"/>
                </a:solidFill>
                <a:latin typeface="Lato" panose="020F0502020204030203"/>
                <a:ea typeface="Lato" panose="020F0502020204030203"/>
                <a:cs typeface="Lato" panose="020F0502020204030203"/>
                <a:sym typeface="Lato" panose="020F0502020204030203"/>
              </a:rPr>
              <a:t>Lucas 11:1-13</a:t>
            </a:r>
            <a:endParaRPr sz="4800" b="1" i="0" u="none" strike="noStrike" cap="none" dirty="0">
              <a:solidFill>
                <a:schemeClr val="dk1"/>
              </a:solidFill>
              <a:latin typeface="Lato" panose="020F0502020204030203"/>
              <a:ea typeface="Lato" panose="020F0502020204030203"/>
              <a:cs typeface="Lato" panose="020F0502020204030203"/>
              <a:sym typeface="Lato" panose="020F0502020204030203"/>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51"/>
        <p:cNvGrpSpPr/>
        <p:nvPr/>
      </p:nvGrpSpPr>
      <p:grpSpPr>
        <a:xfrm>
          <a:off x="0" y="0"/>
          <a:ext cx="0" cy="0"/>
          <a:chOff x="0" y="0"/>
          <a:chExt cx="0" cy="0"/>
        </a:xfrm>
      </p:grpSpPr>
      <p:sp>
        <p:nvSpPr>
          <p:cNvPr id="252" name="Google Shape;252;p11"/>
          <p:cNvSpPr txBox="1"/>
          <p:nvPr/>
        </p:nvSpPr>
        <p:spPr>
          <a:xfrm>
            <a:off x="4127382" y="1806843"/>
            <a:ext cx="7189367" cy="84023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860"/>
              <a:buFont typeface="Arial" panose="020B0604020202020204"/>
              <a:buNone/>
            </a:pPr>
            <a:r>
              <a:rPr lang="en-US" sz="4860" b="0" i="0" u="none" strike="noStrike" cap="none" dirty="0" err="1">
                <a:solidFill>
                  <a:srgbClr val="009444"/>
                </a:solidFill>
                <a:latin typeface="Lato" panose="020F0502020204030203"/>
                <a:ea typeface="Lato" panose="020F0502020204030203"/>
                <a:cs typeface="Lato" panose="020F0502020204030203"/>
                <a:sym typeface="Lato" panose="020F0502020204030203"/>
              </a:rPr>
              <a:t>Considerar</a:t>
            </a:r>
            <a:endParaRPr sz="6000" b="0" i="0" u="none" strike="noStrike" cap="none" dirty="0">
              <a:solidFill>
                <a:srgbClr val="009444"/>
              </a:solidFill>
              <a:latin typeface="Lato" panose="020F0502020204030203"/>
              <a:ea typeface="Lato" panose="020F0502020204030203"/>
              <a:cs typeface="Lato" panose="020F0502020204030203"/>
              <a:sym typeface="Lato" panose="020F0502020204030203"/>
            </a:endParaRPr>
          </a:p>
        </p:txBody>
      </p:sp>
      <p:cxnSp>
        <p:nvCxnSpPr>
          <p:cNvPr id="253" name="Google Shape;253;p11"/>
          <p:cNvCxnSpPr/>
          <p:nvPr/>
        </p:nvCxnSpPr>
        <p:spPr>
          <a:xfrm>
            <a:off x="4230827" y="3051695"/>
            <a:ext cx="6269662" cy="0"/>
          </a:xfrm>
          <a:prstGeom prst="straightConnector1">
            <a:avLst/>
          </a:prstGeom>
          <a:noFill/>
          <a:ln w="38100" cap="flat" cmpd="sng">
            <a:solidFill>
              <a:srgbClr val="7F7F7F"/>
            </a:solidFill>
            <a:prstDash val="solid"/>
            <a:miter lim="800000"/>
            <a:headEnd type="none" w="sm" len="sm"/>
            <a:tailEnd type="none" w="sm" len="sm"/>
          </a:ln>
        </p:spPr>
      </p:cxnSp>
      <p:sp>
        <p:nvSpPr>
          <p:cNvPr id="254" name="Google Shape;254;p11"/>
          <p:cNvSpPr txBox="1"/>
          <p:nvPr/>
        </p:nvSpPr>
        <p:spPr>
          <a:xfrm>
            <a:off x="4127381" y="3349413"/>
            <a:ext cx="6568500" cy="69059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3888"/>
              <a:buFont typeface="Arial" panose="020B0604020202020204"/>
              <a:buNone/>
            </a:pPr>
            <a:r>
              <a:rPr lang="en-US" sz="3890" dirty="0">
                <a:solidFill>
                  <a:schemeClr val="dk1"/>
                </a:solidFill>
                <a:latin typeface="Lato" panose="020F0502020204030203"/>
                <a:ea typeface="Lato" panose="020F0502020204030203"/>
                <a:cs typeface="Lato" panose="020F0502020204030203"/>
                <a:sym typeface="Lato" panose="020F0502020204030203"/>
              </a:rPr>
              <a:t>Lucas 11:1-13</a:t>
            </a:r>
            <a:endParaRPr sz="4800" b="0" i="0" u="none" strike="noStrike" cap="none" dirty="0">
              <a:solidFill>
                <a:schemeClr val="dk1"/>
              </a:solidFill>
              <a:latin typeface="Lato" panose="020F0502020204030203"/>
              <a:ea typeface="Lato" panose="020F0502020204030203"/>
              <a:cs typeface="Lato" panose="020F0502020204030203"/>
              <a:sym typeface="Lato" panose="020F0502020204030203"/>
            </a:endParaRPr>
          </a:p>
        </p:txBody>
      </p:sp>
      <p:sp>
        <p:nvSpPr>
          <p:cNvPr id="255" name="Google Shape;255;p11"/>
          <p:cNvSpPr/>
          <p:nvPr/>
        </p:nvSpPr>
        <p:spPr>
          <a:xfrm>
            <a:off x="-1" y="0"/>
            <a:ext cx="1643739" cy="6858000"/>
          </a:xfrm>
          <a:prstGeom prst="rect">
            <a:avLst/>
          </a:prstGeom>
          <a:solidFill>
            <a:srgbClr val="00944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panose="020B0604020202020204"/>
              <a:buNone/>
            </a:pPr>
            <a:endParaRPr sz="1800" b="0" i="0" u="none" strike="noStrike" cap="none">
              <a:solidFill>
                <a:schemeClr val="lt1"/>
              </a:solidFill>
              <a:latin typeface="Calibri" panose="020F0502020204030204"/>
              <a:ea typeface="Calibri" panose="020F0502020204030204"/>
              <a:cs typeface="Calibri" panose="020F0502020204030204"/>
              <a:sym typeface="Calibri" panose="020F0502020204030204"/>
            </a:endParaRPr>
          </a:p>
        </p:txBody>
      </p:sp>
      <p:pic>
        <p:nvPicPr>
          <p:cNvPr id="256" name="Google Shape;256;p11"/>
          <p:cNvPicPr preferRelativeResize="0"/>
          <p:nvPr/>
        </p:nvPicPr>
        <p:blipFill rotWithShape="1">
          <a:blip r:embed="rId1"/>
          <a:srcRect/>
          <a:stretch>
            <a:fillRect/>
          </a:stretch>
        </p:blipFill>
        <p:spPr>
          <a:xfrm>
            <a:off x="476645" y="1552538"/>
            <a:ext cx="3125597" cy="3218436"/>
          </a:xfrm>
          <a:prstGeom prst="rect">
            <a:avLst/>
          </a:prstGeom>
          <a:noFill/>
          <a:ln>
            <a:noFill/>
          </a:ln>
          <a:effectLst>
            <a:outerShdw blurRad="50800" dist="38100" dir="2700000" algn="tl" rotWithShape="0">
              <a:srgbClr val="000000">
                <a:alpha val="40000"/>
              </a:srgbClr>
            </a:outerShdw>
          </a:effectLst>
        </p:spPr>
      </p:pic>
      <p:sp>
        <p:nvSpPr>
          <p:cNvPr id="257" name="Google Shape;257;p11"/>
          <p:cNvSpPr txBox="1"/>
          <p:nvPr/>
        </p:nvSpPr>
        <p:spPr>
          <a:xfrm>
            <a:off x="4127381" y="4163146"/>
            <a:ext cx="7432648" cy="120028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panose="020B0604020202020204"/>
              <a:buNone/>
            </a:pPr>
            <a:r>
              <a:rPr lang="en-US" sz="3600" b="1" i="0" u="none" strike="noStrike" cap="none" dirty="0">
                <a:solidFill>
                  <a:schemeClr val="dk1"/>
                </a:solidFill>
                <a:latin typeface="Lato" panose="020F0502020204030203"/>
                <a:ea typeface="Lato" panose="020F0502020204030203"/>
                <a:cs typeface="Lato" panose="020F0502020204030203"/>
                <a:sym typeface="Lato" panose="020F0502020204030203"/>
              </a:rPr>
              <a:t>¿</a:t>
            </a:r>
            <a:r>
              <a:rPr lang="en-US" sz="3600" b="1" i="0" u="none" strike="noStrike" cap="none" dirty="0" err="1">
                <a:solidFill>
                  <a:schemeClr val="dk1"/>
                </a:solidFill>
                <a:latin typeface="Lato" panose="020F0502020204030203"/>
                <a:ea typeface="Lato" panose="020F0502020204030203"/>
                <a:cs typeface="Lato" panose="020F0502020204030203"/>
                <a:sym typeface="Lato" panose="020F0502020204030203"/>
              </a:rPr>
              <a:t>Quiénes</a:t>
            </a:r>
            <a:r>
              <a:rPr lang="en-US" sz="3600" b="1" i="0" u="none" strike="noStrike" cap="none" dirty="0">
                <a:solidFill>
                  <a:schemeClr val="dk1"/>
                </a:solidFill>
                <a:latin typeface="Lato" panose="020F0502020204030203"/>
                <a:ea typeface="Lato" panose="020F0502020204030203"/>
                <a:cs typeface="Lato" panose="020F0502020204030203"/>
                <a:sym typeface="Lato" panose="020F0502020204030203"/>
              </a:rPr>
              <a:t> son </a:t>
            </a:r>
            <a:r>
              <a:rPr lang="en-US" sz="3600" b="1" i="0" u="none" strike="noStrike" cap="none" dirty="0" err="1">
                <a:solidFill>
                  <a:schemeClr val="dk1"/>
                </a:solidFill>
                <a:latin typeface="Lato" panose="020F0502020204030203"/>
                <a:ea typeface="Lato" panose="020F0502020204030203"/>
                <a:cs typeface="Lato" panose="020F0502020204030203"/>
                <a:sym typeface="Lato" panose="020F0502020204030203"/>
              </a:rPr>
              <a:t>los</a:t>
            </a:r>
            <a:r>
              <a:rPr lang="en-US" sz="3600" b="1" i="0" u="none" strike="noStrike" cap="none" dirty="0">
                <a:solidFill>
                  <a:schemeClr val="dk1"/>
                </a:solidFill>
                <a:latin typeface="Lato" panose="020F0502020204030203"/>
                <a:ea typeface="Lato" panose="020F0502020204030203"/>
                <a:cs typeface="Lato" panose="020F0502020204030203"/>
                <a:sym typeface="Lato" panose="020F0502020204030203"/>
              </a:rPr>
              <a:t> </a:t>
            </a:r>
            <a:r>
              <a:rPr lang="en-US" sz="3600" b="1" i="0" u="none" strike="noStrike" cap="none" dirty="0" err="1">
                <a:solidFill>
                  <a:schemeClr val="dk1"/>
                </a:solidFill>
                <a:latin typeface="Lato" panose="020F0502020204030203"/>
                <a:ea typeface="Lato" panose="020F0502020204030203"/>
                <a:cs typeface="Lato" panose="020F0502020204030203"/>
                <a:sym typeface="Lato" panose="020F0502020204030203"/>
              </a:rPr>
              <a:t>personajes</a:t>
            </a:r>
            <a:r>
              <a:rPr lang="en-US" sz="3600" b="1" i="0" u="none" strike="noStrike" cap="none" dirty="0">
                <a:solidFill>
                  <a:schemeClr val="dk1"/>
                </a:solidFill>
                <a:latin typeface="Lato" panose="020F0502020204030203"/>
                <a:ea typeface="Lato" panose="020F0502020204030203"/>
                <a:cs typeface="Lato" panose="020F0502020204030203"/>
                <a:sym typeface="Lato" panose="020F0502020204030203"/>
              </a:rPr>
              <a:t> de </a:t>
            </a:r>
            <a:r>
              <a:rPr lang="en-US" sz="3600" b="1" i="0" u="none" strike="noStrike" cap="none" dirty="0" err="1">
                <a:solidFill>
                  <a:schemeClr val="dk1"/>
                </a:solidFill>
                <a:latin typeface="Lato" panose="020F0502020204030203"/>
                <a:ea typeface="Lato" panose="020F0502020204030203"/>
                <a:cs typeface="Lato" panose="020F0502020204030203"/>
                <a:sym typeface="Lato" panose="020F0502020204030203"/>
              </a:rPr>
              <a:t>esta</a:t>
            </a:r>
            <a:r>
              <a:rPr lang="en-US" sz="3600" b="1" i="0" u="none" strike="noStrike" cap="none" dirty="0">
                <a:solidFill>
                  <a:schemeClr val="dk1"/>
                </a:solidFill>
                <a:latin typeface="Lato" panose="020F0502020204030203"/>
                <a:ea typeface="Lato" panose="020F0502020204030203"/>
                <a:cs typeface="Lato" panose="020F0502020204030203"/>
                <a:sym typeface="Lato" panose="020F0502020204030203"/>
              </a:rPr>
              <a:t> </a:t>
            </a:r>
            <a:r>
              <a:rPr lang="en-US" sz="3600" b="1" i="0" u="none" strike="noStrike" cap="none" dirty="0" err="1">
                <a:solidFill>
                  <a:schemeClr val="dk1"/>
                </a:solidFill>
                <a:latin typeface="Lato" panose="020F0502020204030203"/>
                <a:ea typeface="Lato" panose="020F0502020204030203"/>
                <a:cs typeface="Lato" panose="020F0502020204030203"/>
                <a:sym typeface="Lato" panose="020F0502020204030203"/>
              </a:rPr>
              <a:t>historia</a:t>
            </a:r>
            <a:r>
              <a:rPr lang="en-US" sz="3600" b="1" i="0" u="none" strike="noStrike" cap="none" dirty="0">
                <a:solidFill>
                  <a:schemeClr val="dk1"/>
                </a:solidFill>
                <a:latin typeface="Lato" panose="020F0502020204030203"/>
                <a:ea typeface="Lato" panose="020F0502020204030203"/>
                <a:cs typeface="Lato" panose="020F0502020204030203"/>
                <a:sym typeface="Lato" panose="020F0502020204030203"/>
              </a:rPr>
              <a:t>?</a:t>
            </a:r>
            <a:endParaRPr sz="3600" b="1" i="0" u="none" strike="noStrike" cap="none" dirty="0">
              <a:solidFill>
                <a:schemeClr val="dk1"/>
              </a:solidFill>
              <a:latin typeface="Lato" panose="020F0502020204030203"/>
              <a:ea typeface="Lato" panose="020F0502020204030203"/>
              <a:cs typeface="Lato" panose="020F0502020204030203"/>
              <a:sym typeface="Lato" panose="020F0502020204030203"/>
            </a:endParaRPr>
          </a:p>
        </p:txBody>
      </p:sp>
      <p:pic>
        <p:nvPicPr>
          <p:cNvPr id="258" name="Google Shape;258;p11" descr="A black background with a black square&#10;&#10;Description automatically generated with medium confidence"/>
          <p:cNvPicPr preferRelativeResize="0"/>
          <p:nvPr/>
        </p:nvPicPr>
        <p:blipFill rotWithShape="1">
          <a:blip r:embed="rId2"/>
          <a:srcRect l="7105" t="10153" r="7634" b="23587"/>
          <a:stretch>
            <a:fillRect/>
          </a:stretch>
        </p:blipFill>
        <p:spPr>
          <a:xfrm>
            <a:off x="8577182" y="1617635"/>
            <a:ext cx="1662993" cy="1292389"/>
          </a:xfrm>
          <a:prstGeom prst="rect">
            <a:avLst/>
          </a:prstGeom>
          <a:noFill/>
          <a:ln>
            <a:noFill/>
          </a:ln>
        </p:spPr>
      </p:pic>
      <p:pic>
        <p:nvPicPr>
          <p:cNvPr id="259" name="Google Shape;259;p11" descr="A green bird with leaves&#10;&#10;Description automatically generated"/>
          <p:cNvPicPr preferRelativeResize="0"/>
          <p:nvPr/>
        </p:nvPicPr>
        <p:blipFill rotWithShape="1">
          <a:blip r:embed="rId3"/>
          <a:srcRect/>
          <a:stretch>
            <a:fillRect/>
          </a:stretch>
        </p:blipFill>
        <p:spPr>
          <a:xfrm>
            <a:off x="10500489" y="289924"/>
            <a:ext cx="1399035" cy="1170434"/>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64" name="Google Shape;264;p12"/>
          <p:cNvSpPr txBox="1"/>
          <p:nvPr/>
        </p:nvSpPr>
        <p:spPr>
          <a:xfrm>
            <a:off x="4127382" y="1806843"/>
            <a:ext cx="7189367" cy="84023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860"/>
              <a:buFont typeface="Arial" panose="020B0604020202020204"/>
              <a:buNone/>
            </a:pPr>
            <a:r>
              <a:rPr lang="en-US" sz="4860" b="0" i="0" u="none" strike="noStrike" cap="none">
                <a:solidFill>
                  <a:srgbClr val="009444"/>
                </a:solidFill>
                <a:latin typeface="Lato" panose="020F0502020204030203"/>
                <a:ea typeface="Lato" panose="020F0502020204030203"/>
                <a:cs typeface="Lato" panose="020F0502020204030203"/>
                <a:sym typeface="Lato" panose="020F0502020204030203"/>
              </a:rPr>
              <a:t>Considerar</a:t>
            </a:r>
            <a:endParaRPr sz="6000" b="0" i="0" u="none" strike="noStrike" cap="none">
              <a:solidFill>
                <a:srgbClr val="009444"/>
              </a:solidFill>
              <a:latin typeface="Lato" panose="020F0502020204030203"/>
              <a:ea typeface="Lato" panose="020F0502020204030203"/>
              <a:cs typeface="Lato" panose="020F0502020204030203"/>
              <a:sym typeface="Lato" panose="020F0502020204030203"/>
            </a:endParaRPr>
          </a:p>
        </p:txBody>
      </p:sp>
      <p:cxnSp>
        <p:nvCxnSpPr>
          <p:cNvPr id="265" name="Google Shape;265;p12"/>
          <p:cNvCxnSpPr/>
          <p:nvPr/>
        </p:nvCxnSpPr>
        <p:spPr>
          <a:xfrm>
            <a:off x="4230827" y="3051695"/>
            <a:ext cx="6269662" cy="0"/>
          </a:xfrm>
          <a:prstGeom prst="straightConnector1">
            <a:avLst/>
          </a:prstGeom>
          <a:noFill/>
          <a:ln w="38100" cap="flat" cmpd="sng">
            <a:solidFill>
              <a:srgbClr val="7F7F7F"/>
            </a:solidFill>
            <a:prstDash val="solid"/>
            <a:miter lim="800000"/>
            <a:headEnd type="none" w="sm" len="sm"/>
            <a:tailEnd type="none" w="sm" len="sm"/>
          </a:ln>
        </p:spPr>
      </p:cxnSp>
      <p:sp>
        <p:nvSpPr>
          <p:cNvPr id="266" name="Google Shape;266;p12"/>
          <p:cNvSpPr txBox="1"/>
          <p:nvPr/>
        </p:nvSpPr>
        <p:spPr>
          <a:xfrm>
            <a:off x="4127381" y="3349413"/>
            <a:ext cx="6568500" cy="69059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3888"/>
              <a:buFont typeface="Arial" panose="020B0604020202020204"/>
              <a:buNone/>
            </a:pPr>
            <a:r>
              <a:rPr lang="en-US" sz="3890" dirty="0">
                <a:solidFill>
                  <a:schemeClr val="dk1"/>
                </a:solidFill>
                <a:latin typeface="Lato" panose="020F0502020204030203"/>
                <a:ea typeface="Lato" panose="020F0502020204030203"/>
                <a:cs typeface="Lato" panose="020F0502020204030203"/>
                <a:sym typeface="Lato" panose="020F0502020204030203"/>
              </a:rPr>
              <a:t>Lucas 11:1-13</a:t>
            </a:r>
            <a:endParaRPr sz="4800" b="0" i="0" u="none" strike="noStrike" cap="none" dirty="0">
              <a:solidFill>
                <a:schemeClr val="dk1"/>
              </a:solidFill>
              <a:latin typeface="Lato" panose="020F0502020204030203"/>
              <a:ea typeface="Lato" panose="020F0502020204030203"/>
              <a:cs typeface="Lato" panose="020F0502020204030203"/>
              <a:sym typeface="Lato" panose="020F0502020204030203"/>
            </a:endParaRPr>
          </a:p>
        </p:txBody>
      </p:sp>
      <p:sp>
        <p:nvSpPr>
          <p:cNvPr id="267" name="Google Shape;267;p12"/>
          <p:cNvSpPr/>
          <p:nvPr/>
        </p:nvSpPr>
        <p:spPr>
          <a:xfrm>
            <a:off x="-1" y="0"/>
            <a:ext cx="1643739" cy="6858000"/>
          </a:xfrm>
          <a:prstGeom prst="rect">
            <a:avLst/>
          </a:prstGeom>
          <a:solidFill>
            <a:srgbClr val="00944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panose="020B0604020202020204"/>
              <a:buNone/>
            </a:pPr>
            <a:endParaRPr sz="1800" b="0" i="0" u="none" strike="noStrike" cap="none">
              <a:solidFill>
                <a:schemeClr val="lt1"/>
              </a:solidFill>
              <a:latin typeface="Calibri" panose="020F0502020204030204"/>
              <a:ea typeface="Calibri" panose="020F0502020204030204"/>
              <a:cs typeface="Calibri" panose="020F0502020204030204"/>
              <a:sym typeface="Calibri" panose="020F0502020204030204"/>
            </a:endParaRPr>
          </a:p>
        </p:txBody>
      </p:sp>
      <p:pic>
        <p:nvPicPr>
          <p:cNvPr id="268" name="Google Shape;268;p12"/>
          <p:cNvPicPr preferRelativeResize="0"/>
          <p:nvPr/>
        </p:nvPicPr>
        <p:blipFill rotWithShape="1">
          <a:blip r:embed="rId1"/>
          <a:srcRect/>
          <a:stretch>
            <a:fillRect/>
          </a:stretch>
        </p:blipFill>
        <p:spPr>
          <a:xfrm>
            <a:off x="476645" y="1552538"/>
            <a:ext cx="3125597" cy="3218436"/>
          </a:xfrm>
          <a:prstGeom prst="rect">
            <a:avLst/>
          </a:prstGeom>
          <a:noFill/>
          <a:ln>
            <a:noFill/>
          </a:ln>
          <a:effectLst>
            <a:outerShdw blurRad="50800" dist="38100" dir="2700000" algn="tl" rotWithShape="0">
              <a:srgbClr val="000000">
                <a:alpha val="40000"/>
              </a:srgbClr>
            </a:outerShdw>
          </a:effectLst>
        </p:spPr>
      </p:pic>
      <p:sp>
        <p:nvSpPr>
          <p:cNvPr id="269" name="Google Shape;269;p12"/>
          <p:cNvSpPr txBox="1"/>
          <p:nvPr/>
        </p:nvSpPr>
        <p:spPr>
          <a:xfrm>
            <a:off x="4127381" y="4163146"/>
            <a:ext cx="6727973" cy="120028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panose="020B0604020202020204"/>
              <a:buNone/>
            </a:pPr>
            <a:r>
              <a:rPr lang="en-US" sz="3600" b="1" i="0" u="none" strike="noStrike" cap="none" dirty="0">
                <a:solidFill>
                  <a:schemeClr val="dk1"/>
                </a:solidFill>
                <a:latin typeface="Lato" panose="020F0502020204030203"/>
                <a:ea typeface="Lato" panose="020F0502020204030203"/>
                <a:cs typeface="Lato" panose="020F0502020204030203"/>
                <a:sym typeface="Lato" panose="020F0502020204030203"/>
              </a:rPr>
              <a:t>¿</a:t>
            </a:r>
            <a:r>
              <a:rPr lang="en-US" sz="3600" b="1" i="0" u="none" strike="noStrike" cap="none" dirty="0" err="1">
                <a:solidFill>
                  <a:schemeClr val="dk1"/>
                </a:solidFill>
                <a:latin typeface="Lato" panose="020F0502020204030203"/>
                <a:ea typeface="Lato" panose="020F0502020204030203"/>
                <a:cs typeface="Lato" panose="020F0502020204030203"/>
                <a:sym typeface="Lato" panose="020F0502020204030203"/>
              </a:rPr>
              <a:t>Cuáles</a:t>
            </a:r>
            <a:r>
              <a:rPr lang="en-US" sz="3600" b="1" i="0" u="none" strike="noStrike" cap="none" dirty="0">
                <a:solidFill>
                  <a:schemeClr val="dk1"/>
                </a:solidFill>
                <a:latin typeface="Lato" panose="020F0502020204030203"/>
                <a:ea typeface="Lato" panose="020F0502020204030203"/>
                <a:cs typeface="Lato" panose="020F0502020204030203"/>
                <a:sym typeface="Lato" panose="020F0502020204030203"/>
              </a:rPr>
              <a:t> son </a:t>
            </a:r>
            <a:r>
              <a:rPr lang="en-US" sz="3600" b="1" i="0" u="none" strike="noStrike" cap="none" dirty="0" err="1">
                <a:solidFill>
                  <a:schemeClr val="dk1"/>
                </a:solidFill>
                <a:latin typeface="Lato" panose="020F0502020204030203"/>
                <a:ea typeface="Lato" panose="020F0502020204030203"/>
                <a:cs typeface="Lato" panose="020F0502020204030203"/>
                <a:sym typeface="Lato" panose="020F0502020204030203"/>
              </a:rPr>
              <a:t>los</a:t>
            </a:r>
            <a:r>
              <a:rPr lang="en-US" sz="3600" b="1" i="0" u="none" strike="noStrike" cap="none" dirty="0">
                <a:solidFill>
                  <a:schemeClr val="dk1"/>
                </a:solidFill>
                <a:latin typeface="Lato" panose="020F0502020204030203"/>
                <a:ea typeface="Lato" panose="020F0502020204030203"/>
                <a:cs typeface="Lato" panose="020F0502020204030203"/>
                <a:sym typeface="Lato" panose="020F0502020204030203"/>
              </a:rPr>
              <a:t> </a:t>
            </a:r>
            <a:r>
              <a:rPr lang="en-US" sz="3600" b="1" i="0" u="none" strike="noStrike" cap="none" dirty="0" err="1">
                <a:solidFill>
                  <a:schemeClr val="dk1"/>
                </a:solidFill>
                <a:latin typeface="Lato" panose="020F0502020204030203"/>
                <a:ea typeface="Lato" panose="020F0502020204030203"/>
                <a:cs typeface="Lato" panose="020F0502020204030203"/>
                <a:sym typeface="Lato" panose="020F0502020204030203"/>
              </a:rPr>
              <a:t>objetos</a:t>
            </a:r>
            <a:r>
              <a:rPr lang="en-US" sz="3600" b="1" i="0" u="none" strike="noStrike" cap="none" dirty="0">
                <a:solidFill>
                  <a:schemeClr val="dk1"/>
                </a:solidFill>
                <a:latin typeface="Lato" panose="020F0502020204030203"/>
                <a:ea typeface="Lato" panose="020F0502020204030203"/>
                <a:cs typeface="Lato" panose="020F0502020204030203"/>
                <a:sym typeface="Lato" panose="020F0502020204030203"/>
              </a:rPr>
              <a:t> de </a:t>
            </a:r>
            <a:r>
              <a:rPr lang="en-US" sz="3600" b="1" i="0" u="none" strike="noStrike" cap="none" dirty="0" err="1">
                <a:solidFill>
                  <a:schemeClr val="dk1"/>
                </a:solidFill>
                <a:latin typeface="Lato" panose="020F0502020204030203"/>
                <a:ea typeface="Lato" panose="020F0502020204030203"/>
                <a:cs typeface="Lato" panose="020F0502020204030203"/>
                <a:sym typeface="Lato" panose="020F0502020204030203"/>
              </a:rPr>
              <a:t>esta</a:t>
            </a:r>
            <a:r>
              <a:rPr lang="en-US" sz="3600" b="1" i="0" u="none" strike="noStrike" cap="none" dirty="0">
                <a:solidFill>
                  <a:schemeClr val="dk1"/>
                </a:solidFill>
                <a:latin typeface="Lato" panose="020F0502020204030203"/>
                <a:ea typeface="Lato" panose="020F0502020204030203"/>
                <a:cs typeface="Lato" panose="020F0502020204030203"/>
                <a:sym typeface="Lato" panose="020F0502020204030203"/>
              </a:rPr>
              <a:t> </a:t>
            </a:r>
            <a:r>
              <a:rPr lang="en-US" sz="3600" b="1" i="0" u="none" strike="noStrike" cap="none" dirty="0" err="1">
                <a:solidFill>
                  <a:schemeClr val="dk1"/>
                </a:solidFill>
                <a:latin typeface="Lato" panose="020F0502020204030203"/>
                <a:ea typeface="Lato" panose="020F0502020204030203"/>
                <a:cs typeface="Lato" panose="020F0502020204030203"/>
                <a:sym typeface="Lato" panose="020F0502020204030203"/>
              </a:rPr>
              <a:t>historia</a:t>
            </a:r>
            <a:r>
              <a:rPr lang="en-US" sz="3600" b="1" i="0" u="none" strike="noStrike" cap="none" dirty="0">
                <a:solidFill>
                  <a:schemeClr val="dk1"/>
                </a:solidFill>
                <a:latin typeface="Lato" panose="020F0502020204030203"/>
                <a:ea typeface="Lato" panose="020F0502020204030203"/>
                <a:cs typeface="Lato" panose="020F0502020204030203"/>
                <a:sym typeface="Lato" panose="020F0502020204030203"/>
              </a:rPr>
              <a:t>?</a:t>
            </a:r>
            <a:endParaRPr sz="3600" b="1" i="0" u="none" strike="noStrike" cap="none" dirty="0">
              <a:solidFill>
                <a:schemeClr val="dk1"/>
              </a:solidFill>
              <a:latin typeface="Lato" panose="020F0502020204030203"/>
              <a:ea typeface="Lato" panose="020F0502020204030203"/>
              <a:cs typeface="Lato" panose="020F0502020204030203"/>
              <a:sym typeface="Lato" panose="020F0502020204030203"/>
            </a:endParaRPr>
          </a:p>
        </p:txBody>
      </p:sp>
      <p:pic>
        <p:nvPicPr>
          <p:cNvPr id="270" name="Google Shape;270;p12" descr="A black background with a black square&#10;&#10;Description automatically generated with medium confidence"/>
          <p:cNvPicPr preferRelativeResize="0"/>
          <p:nvPr/>
        </p:nvPicPr>
        <p:blipFill rotWithShape="1">
          <a:blip r:embed="rId2"/>
          <a:srcRect/>
          <a:stretch>
            <a:fillRect/>
          </a:stretch>
        </p:blipFill>
        <p:spPr>
          <a:xfrm>
            <a:off x="8919859" y="1460358"/>
            <a:ext cx="1266321" cy="1389026"/>
          </a:xfrm>
          <a:prstGeom prst="rect">
            <a:avLst/>
          </a:prstGeom>
          <a:noFill/>
          <a:ln>
            <a:noFill/>
          </a:ln>
        </p:spPr>
      </p:pic>
      <p:pic>
        <p:nvPicPr>
          <p:cNvPr id="271" name="Google Shape;271;p12" descr="A green bird with leaves&#10;&#10;Description automatically generated"/>
          <p:cNvPicPr preferRelativeResize="0"/>
          <p:nvPr/>
        </p:nvPicPr>
        <p:blipFill rotWithShape="1">
          <a:blip r:embed="rId3"/>
          <a:srcRect/>
          <a:stretch>
            <a:fillRect/>
          </a:stretch>
        </p:blipFill>
        <p:spPr>
          <a:xfrm>
            <a:off x="10500489" y="289924"/>
            <a:ext cx="1399035" cy="1170434"/>
          </a:xfrm>
          <a:prstGeom prst="rect">
            <a:avLst/>
          </a:prstGeom>
          <a:noFill/>
          <a:ln>
            <a:noFill/>
          </a:ln>
        </p:spPr>
      </p:pic>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CA98D1A91E88F4EA07A1308032786DE" ma:contentTypeVersion="14" ma:contentTypeDescription="Create a new document." ma:contentTypeScope="" ma:versionID="361dfd8e6ecd30d7a1b801f1fef2a82b">
  <xsd:schema xmlns:xsd="http://www.w3.org/2001/XMLSchema" xmlns:xs="http://www.w3.org/2001/XMLSchema" xmlns:p="http://schemas.microsoft.com/office/2006/metadata/properties" xmlns:ns2="38896d1c-d48b-47b1-97a9-761dcde349b0" xmlns:ns3="5cd1452d-5967-4622-9749-a306807ee3c9" xmlns:ns4="9d1aa794-ada9-4a3e-9c2a-189f245fcbb8" targetNamespace="http://schemas.microsoft.com/office/2006/metadata/properties" ma:root="true" ma:fieldsID="08a004bd0867d3abe8a9c89e06099ee7" ns2:_="" ns3:_="" ns4:_="">
    <xsd:import namespace="38896d1c-d48b-47b1-97a9-761dcde349b0"/>
    <xsd:import namespace="5cd1452d-5967-4622-9749-a306807ee3c9"/>
    <xsd:import namespace="9d1aa794-ada9-4a3e-9c2a-189f245fcbb8"/>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ServiceOCR" minOccurs="0"/>
                <xsd:element ref="ns2:Doc_x002e__x0023_" minOccurs="0"/>
                <xsd:element ref="ns2:lcf76f155ced4ddcb4097134ff3c332f" minOccurs="0"/>
                <xsd:element ref="ns4:TaxCatchAll" minOccurs="0"/>
                <xsd:element ref="ns2:MediaServiceSearchProperties" minOccurs="0"/>
                <xsd:element ref="ns2:MediaServiceObjectDetectorVersion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8896d1c-d48b-47b1-97a9-761dcde349b0"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Doc_x002e__x0023_" ma:index="14" nillable="true" ma:displayName="Doc Number" ma:decimals="3" ma:format="Dropdown" ma:internalName="Doc_x002e__x0023_" ma:percentage="FALSE">
      <xsd:simpleType>
        <xsd:restriction base="dms:Number"/>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d50e1b83-9df9-4a26-aedb-ff3d8b0dda66" ma:termSetId="09814cd3-568e-fe90-9814-8d621ff8fb84" ma:anchorId="fba54fb3-c3e1-fe81-a776-ca4b69148c4d" ma:open="true" ma:isKeyword="false">
      <xsd:complexType>
        <xsd:sequence>
          <xsd:element ref="pc:Terms" minOccurs="0" maxOccurs="1"/>
        </xsd:sequence>
      </xsd:complexType>
    </xsd:element>
    <xsd:element name="MediaServiceSearchProperties" ma:index="18" nillable="true" ma:displayName="MediaServiceSearchProperties" ma:hidden="true" ma:internalName="MediaServiceSearchProperties" ma:readOnly="true">
      <xsd:simpleType>
        <xsd:restriction base="dms:Note"/>
      </xsd:simpleType>
    </xsd:element>
    <xsd:element name="MediaServiceObjectDetectorVersions" ma:index="19" nillable="true" ma:displayName="MediaServiceObjectDetectorVersions" ma:hidden="true" ma:indexed="true" ma:internalName="MediaServiceObjectDetectorVersions"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5cd1452d-5967-4622-9749-a306807ee3c9"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9d1aa794-ada9-4a3e-9c2a-189f245fcbb8" elementFormDefault="qualified">
    <xsd:import namespace="http://schemas.microsoft.com/office/2006/documentManagement/types"/>
    <xsd:import namespace="http://schemas.microsoft.com/office/infopath/2007/PartnerControls"/>
    <xsd:element name="TaxCatchAll" ma:index="17" nillable="true" ma:displayName="Taxonomy Catch All Column" ma:hidden="true" ma:list="{245bd596-0f8a-4080-98bd-aff5be4fd504}" ma:internalName="TaxCatchAll" ma:showField="CatchAllData" ma:web="5cd1452d-5967-4622-9749-a306807ee3c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Doc_x002e__x0023_ xmlns="38896d1c-d48b-47b1-97a9-761dcde349b0" xsi:nil="true"/>
    <lcf76f155ced4ddcb4097134ff3c332f xmlns="38896d1c-d48b-47b1-97a9-761dcde349b0">
      <Terms xmlns="http://schemas.microsoft.com/office/infopath/2007/PartnerControls"/>
    </lcf76f155ced4ddcb4097134ff3c332f>
    <TaxCatchAll xmlns="9d1aa794-ada9-4a3e-9c2a-189f245fcbb8" xsi:nil="true"/>
  </documentManagement>
</p:properties>
</file>

<file path=customXml/itemProps1.xml><?xml version="1.0" encoding="utf-8"?>
<ds:datastoreItem xmlns:ds="http://schemas.openxmlformats.org/officeDocument/2006/customXml" ds:itemID="{E18C8B64-3BDD-4C92-8083-C2190B94E4C2}">
  <ds:schemaRefs/>
</ds:datastoreItem>
</file>

<file path=customXml/itemProps2.xml><?xml version="1.0" encoding="utf-8"?>
<ds:datastoreItem xmlns:ds="http://schemas.openxmlformats.org/officeDocument/2006/customXml" ds:itemID="{7273559E-C265-42A7-86C7-606B9753817B}">
  <ds:schemaRefs/>
</ds:datastoreItem>
</file>

<file path=customXml/itemProps3.xml><?xml version="1.0" encoding="utf-8"?>
<ds:datastoreItem xmlns:ds="http://schemas.openxmlformats.org/officeDocument/2006/customXml" ds:itemID="{1A9103EB-EE34-435F-A1FA-12714DE3E154}">
  <ds:schemaRefs/>
</ds:datastoreItem>
</file>

<file path=docProps/app.xml><?xml version="1.0" encoding="utf-8"?>
<Properties xmlns="http://schemas.openxmlformats.org/officeDocument/2006/extended-properties" xmlns:vt="http://schemas.openxmlformats.org/officeDocument/2006/docPropsVTypes">
  <TotalTime>0</TotalTime>
  <Words>4917</Words>
  <Application>WPS Presentation</Application>
  <PresentationFormat>Widescreen</PresentationFormat>
  <Paragraphs>226</Paragraphs>
  <Slides>45</Slides>
  <Notes>45</Notes>
  <HiddenSlides>0</HiddenSlides>
  <MMClips>0</MMClips>
  <ScaleCrop>false</ScaleCrop>
  <HeadingPairs>
    <vt:vector size="6" baseType="variant">
      <vt:variant>
        <vt:lpstr>已用的字体</vt:lpstr>
      </vt:variant>
      <vt:variant>
        <vt:i4>14</vt:i4>
      </vt:variant>
      <vt:variant>
        <vt:lpstr>主题</vt:lpstr>
      </vt:variant>
      <vt:variant>
        <vt:i4>2</vt:i4>
      </vt:variant>
      <vt:variant>
        <vt:lpstr>幻灯片标题</vt:lpstr>
      </vt:variant>
      <vt:variant>
        <vt:i4>45</vt:i4>
      </vt:variant>
    </vt:vector>
  </HeadingPairs>
  <TitlesOfParts>
    <vt:vector size="61" baseType="lpstr">
      <vt:lpstr>Arial</vt:lpstr>
      <vt:lpstr>SimSun</vt:lpstr>
      <vt:lpstr>Wingdings</vt:lpstr>
      <vt:lpstr>Arial</vt:lpstr>
      <vt:lpstr>Calibri</vt:lpstr>
      <vt:lpstr>Calibri</vt:lpstr>
      <vt:lpstr>Lato</vt:lpstr>
      <vt:lpstr>Symbol</vt:lpstr>
      <vt:lpstr>Courier New</vt:lpstr>
      <vt:lpstr>Segoe UI</vt:lpstr>
      <vt:lpstr>Microsoft YaHei</vt:lpstr>
      <vt:lpstr>Arial Unicode MS</vt:lpstr>
      <vt:lpstr>system-ui</vt:lpstr>
      <vt:lpstr>Segoe Print</vt:lpstr>
      <vt:lpstr>Office Theme</vt:lpstr>
      <vt:lpstr>Office Theme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Michele Pfeifer</dc:creator>
  <cp:lastModifiedBy>carola PT</cp:lastModifiedBy>
  <cp:revision>226</cp:revision>
  <dcterms:created xsi:type="dcterms:W3CDTF">2023-11-29T19:33:00Z</dcterms:created>
  <dcterms:modified xsi:type="dcterms:W3CDTF">2025-04-05T15:45:01Z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0x0101000CA98D1A91E88F4EA07A1308032786DE</vt:lpwstr>
  </property>
  <property fmtid="{D5CDD505-2E9C-101B-9397-08002B2CF9AE}" pid="3" name="ICV">
    <vt:lpwstr>855A06EA52CC401294E859A8293D600C_12</vt:lpwstr>
  </property>
  <property fmtid="{D5CDD505-2E9C-101B-9397-08002B2CF9AE}" pid="4" name="KSOProductBuildVer">
    <vt:lpwstr>2058-12.2.0.20782</vt:lpwstr>
  </property>
</Properties>
</file>