
<file path=[Content_Types].xml><?xml version="1.0" encoding="utf-8"?>
<Types xmlns="http://schemas.openxmlformats.org/package/2006/content-types">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2"/>
  </p:notesMasterIdLst>
  <p:sldIdLst>
    <p:sldId id="256" r:id="rId5"/>
    <p:sldId id="290" r:id="rId6"/>
    <p:sldId id="291" r:id="rId7"/>
    <p:sldId id="309" r:id="rId8"/>
    <p:sldId id="340" r:id="rId9"/>
    <p:sldId id="257" r:id="rId10"/>
    <p:sldId id="310" r:id="rId11"/>
    <p:sldId id="292" r:id="rId12"/>
    <p:sldId id="260" r:id="rId13"/>
    <p:sldId id="311" r:id="rId14"/>
    <p:sldId id="312" r:id="rId15"/>
    <p:sldId id="313" r:id="rId16"/>
    <p:sldId id="265" r:id="rId17"/>
    <p:sldId id="279" r:id="rId18"/>
    <p:sldId id="268" r:id="rId19"/>
    <p:sldId id="326" r:id="rId20"/>
    <p:sldId id="270" r:id="rId21"/>
    <p:sldId id="264" r:id="rId22"/>
    <p:sldId id="303" r:id="rId23"/>
    <p:sldId id="328" r:id="rId24"/>
    <p:sldId id="329" r:id="rId25"/>
    <p:sldId id="330" r:id="rId26"/>
    <p:sldId id="320" r:id="rId27"/>
    <p:sldId id="324" r:id="rId28"/>
    <p:sldId id="331" r:id="rId29"/>
    <p:sldId id="332" r:id="rId30"/>
    <p:sldId id="333" r:id="rId31"/>
    <p:sldId id="304" r:id="rId32"/>
    <p:sldId id="334" r:id="rId33"/>
    <p:sldId id="335" r:id="rId34"/>
    <p:sldId id="336" r:id="rId35"/>
    <p:sldId id="323" r:id="rId36"/>
    <p:sldId id="337" r:id="rId37"/>
    <p:sldId id="273" r:id="rId38"/>
    <p:sldId id="274" r:id="rId39"/>
    <p:sldId id="275" r:id="rId40"/>
    <p:sldId id="2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632A"/>
    <a:srgbClr val="C8C1BE"/>
    <a:srgbClr val="AE8B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8378" autoAdjust="0"/>
  </p:normalViewPr>
  <p:slideViewPr>
    <p:cSldViewPr snapToGrid="0">
      <p:cViewPr varScale="1">
        <p:scale>
          <a:sx n="53" d="100"/>
          <a:sy n="53" d="100"/>
        </p:scale>
        <p:origin x="20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9A9A1E-38B2-413A-84D1-C401190344AD}"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248CBC8-3D6B-4F08-9A5E-0A608EDB7DBD}">
      <dgm:prSet phldrT="[Text]" custT="1"/>
      <dgm:spPr>
        <a:solidFill>
          <a:schemeClr val="bg1">
            <a:lumMod val="95000"/>
          </a:schemeClr>
        </a:solidFill>
      </dgm:spPr>
      <dgm:t>
        <a:bodyPr/>
        <a:lstStyle/>
        <a:p>
          <a:r>
            <a:rPr lang="en-US" sz="4400" dirty="0" err="1">
              <a:solidFill>
                <a:srgbClr val="008000"/>
              </a:solidFill>
              <a:latin typeface="Berlin Sans FB" panose="020E0602020502020306" pitchFamily="34" charset="0"/>
            </a:rPr>
            <a:t>Discipulado</a:t>
          </a:r>
          <a:r>
            <a:rPr lang="en-US" sz="4400" dirty="0">
              <a:solidFill>
                <a:srgbClr val="008000"/>
              </a:solidFill>
              <a:latin typeface="Berlin Sans FB" panose="020E0602020502020306" pitchFamily="34" charset="0"/>
            </a:rPr>
            <a:t> </a:t>
          </a:r>
        </a:p>
        <a:p>
          <a:r>
            <a:rPr lang="en-US" sz="4400" dirty="0">
              <a:solidFill>
                <a:srgbClr val="008000"/>
              </a:solidFill>
              <a:latin typeface="Berlin Sans FB" panose="020E0602020502020306" pitchFamily="34" charset="0"/>
            </a:rPr>
            <a:t>13 </a:t>
          </a:r>
          <a:r>
            <a:rPr lang="en-US" sz="4400" dirty="0" err="1">
              <a:solidFill>
                <a:srgbClr val="008000"/>
              </a:solidFill>
              <a:latin typeface="Berlin Sans FB" panose="020E0602020502020306" pitchFamily="34" charset="0"/>
            </a:rPr>
            <a:t>cursos</a:t>
          </a:r>
          <a:r>
            <a:rPr lang="en-US" sz="4400" dirty="0">
              <a:solidFill>
                <a:srgbClr val="008000"/>
              </a:solidFill>
              <a:latin typeface="Berlin Sans FB" panose="020E0602020502020306" pitchFamily="34" charset="0"/>
            </a:rPr>
            <a:t> </a:t>
          </a:r>
          <a:r>
            <a:rPr lang="en-US" sz="4400" dirty="0" err="1">
              <a:solidFill>
                <a:srgbClr val="008000"/>
              </a:solidFill>
              <a:latin typeface="Berlin Sans FB" panose="020E0602020502020306" pitchFamily="34" charset="0"/>
            </a:rPr>
            <a:t>en</a:t>
          </a:r>
          <a:r>
            <a:rPr lang="en-US" sz="4400" dirty="0">
              <a:solidFill>
                <a:srgbClr val="008000"/>
              </a:solidFill>
              <a:latin typeface="Berlin Sans FB" panose="020E0602020502020306" pitchFamily="34" charset="0"/>
            </a:rPr>
            <a:t> total</a:t>
          </a:r>
        </a:p>
      </dgm:t>
    </dgm:pt>
    <dgm:pt modelId="{6F902705-02E1-4465-85A3-B24803E8C966}" type="parTrans" cxnId="{B187457C-0AA8-4995-93B0-EAE87615DFA8}">
      <dgm:prSet/>
      <dgm:spPr/>
      <dgm:t>
        <a:bodyPr/>
        <a:lstStyle/>
        <a:p>
          <a:endParaRPr lang="en-US"/>
        </a:p>
      </dgm:t>
    </dgm:pt>
    <dgm:pt modelId="{5A4A309F-6161-4669-BE98-CFE4926FBEF9}" type="sibTrans" cxnId="{B187457C-0AA8-4995-93B0-EAE87615DFA8}">
      <dgm:prSet/>
      <dgm:spPr/>
      <dgm:t>
        <a:bodyPr/>
        <a:lstStyle/>
        <a:p>
          <a:endParaRPr lang="en-US"/>
        </a:p>
      </dgm:t>
    </dgm:pt>
    <dgm:pt modelId="{FB5B3451-F671-4221-B1B2-1BC4B1856B3A}">
      <dgm:prSet phldrT="[Text]" custT="1"/>
      <dgm:spPr>
        <a:solidFill>
          <a:srgbClr val="008000"/>
        </a:solidFill>
      </dgm:spPr>
      <dgm:t>
        <a:bodyPr/>
        <a:lstStyle/>
        <a:p>
          <a:r>
            <a:rPr lang="en-US" sz="4000" dirty="0">
              <a:latin typeface="Berlin Sans FB" panose="020E0602020502020306" pitchFamily="34" charset="0"/>
            </a:rPr>
            <a:t>La Biblia - 6 </a:t>
          </a:r>
          <a:r>
            <a:rPr lang="en-US" sz="4000" dirty="0" err="1">
              <a:latin typeface="Berlin Sans FB" panose="020E0602020502020306" pitchFamily="34" charset="0"/>
            </a:rPr>
            <a:t>cursos</a:t>
          </a:r>
          <a:r>
            <a:rPr lang="en-US" sz="4000" dirty="0">
              <a:latin typeface="Berlin Sans FB" panose="020E0602020502020306" pitchFamily="34" charset="0"/>
            </a:rPr>
            <a:t> </a:t>
          </a:r>
        </a:p>
      </dgm:t>
    </dgm:pt>
    <dgm:pt modelId="{2DE0BB58-0F3F-4D39-89D1-5BD0D68A5CEF}" type="parTrans" cxnId="{ADA723F4-9BEE-4252-9AEB-41DF7F3B426B}">
      <dgm:prSet/>
      <dgm:spPr/>
      <dgm:t>
        <a:bodyPr/>
        <a:lstStyle/>
        <a:p>
          <a:endParaRPr lang="en-US"/>
        </a:p>
      </dgm:t>
    </dgm:pt>
    <dgm:pt modelId="{C94BD806-7CFE-4C80-B8D6-A316A245E8FF}" type="sibTrans" cxnId="{ADA723F4-9BEE-4252-9AEB-41DF7F3B426B}">
      <dgm:prSet/>
      <dgm:spPr/>
      <dgm:t>
        <a:bodyPr/>
        <a:lstStyle/>
        <a:p>
          <a:endParaRPr lang="en-US"/>
        </a:p>
      </dgm:t>
    </dgm:pt>
    <dgm:pt modelId="{C3E61EF0-308F-4379-B0A7-9D2809B3748E}">
      <dgm:prSet phldrT="[Text]" custT="1"/>
      <dgm:spPr>
        <a:solidFill>
          <a:srgbClr val="613318"/>
        </a:solidFill>
      </dgm:spPr>
      <dgm:t>
        <a:bodyPr/>
        <a:lstStyle/>
        <a:p>
          <a:r>
            <a:rPr lang="en-US" sz="4000" dirty="0">
              <a:latin typeface="Berlin Sans FB" panose="020E0602020502020306" pitchFamily="34" charset="0"/>
            </a:rPr>
            <a:t>Las </a:t>
          </a:r>
          <a:r>
            <a:rPr lang="en-US" sz="4000" dirty="0" err="1">
              <a:latin typeface="Berlin Sans FB" panose="020E0602020502020306" pitchFamily="34" charset="0"/>
            </a:rPr>
            <a:t>Enseñanzas</a:t>
          </a:r>
          <a:r>
            <a:rPr lang="en-US" sz="4000" dirty="0">
              <a:latin typeface="Berlin Sans FB" panose="020E0602020502020306" pitchFamily="34" charset="0"/>
            </a:rPr>
            <a:t> de Jesús 3 </a:t>
          </a:r>
          <a:r>
            <a:rPr lang="en-US" sz="4000" dirty="0" err="1">
              <a:latin typeface="Berlin Sans FB" panose="020E0602020502020306" pitchFamily="34" charset="0"/>
            </a:rPr>
            <a:t>cursos</a:t>
          </a:r>
          <a:endParaRPr lang="en-US" sz="4000" dirty="0">
            <a:latin typeface="Berlin Sans FB" panose="020E0602020502020306" pitchFamily="34" charset="0"/>
          </a:endParaRPr>
        </a:p>
      </dgm:t>
    </dgm:pt>
    <dgm:pt modelId="{6523419B-0D28-48DA-B54D-078B0F690313}" type="parTrans" cxnId="{F72D0DAF-98CA-4F10-99FD-6A6C78D10B8C}">
      <dgm:prSet/>
      <dgm:spPr/>
      <dgm:t>
        <a:bodyPr/>
        <a:lstStyle/>
        <a:p>
          <a:endParaRPr lang="en-US"/>
        </a:p>
      </dgm:t>
    </dgm:pt>
    <dgm:pt modelId="{73001D9C-961D-4618-9AA7-213CB035A70D}" type="sibTrans" cxnId="{F72D0DAF-98CA-4F10-99FD-6A6C78D10B8C}">
      <dgm:prSet/>
      <dgm:spPr/>
      <dgm:t>
        <a:bodyPr/>
        <a:lstStyle/>
        <a:p>
          <a:endParaRPr lang="en-US"/>
        </a:p>
      </dgm:t>
    </dgm:pt>
    <dgm:pt modelId="{DD344D23-71C7-4099-A190-E46A69CBAEBB}">
      <dgm:prSet phldrT="[Text]" custT="1"/>
      <dgm:spPr>
        <a:solidFill>
          <a:srgbClr val="613318"/>
        </a:solidFill>
      </dgm:spPr>
      <dgm:t>
        <a:bodyPr/>
        <a:lstStyle/>
        <a:p>
          <a:r>
            <a:rPr lang="en-US" sz="4000" dirty="0" err="1">
              <a:latin typeface="Berlin Sans FB" panose="020E0602020502020306" pitchFamily="34" charset="0"/>
            </a:rPr>
            <a:t>Identificación</a:t>
          </a:r>
          <a:r>
            <a:rPr lang="en-US" sz="4000" dirty="0">
              <a:latin typeface="Berlin Sans FB" panose="020E0602020502020306" pitchFamily="34" charset="0"/>
            </a:rPr>
            <a:t> </a:t>
          </a:r>
          <a:r>
            <a:rPr lang="en-US" sz="4000" dirty="0" err="1">
              <a:latin typeface="Berlin Sans FB" panose="020E0602020502020306" pitchFamily="34" charset="0"/>
            </a:rPr>
            <a:t>Espiritual</a:t>
          </a:r>
          <a:r>
            <a:rPr lang="en-US" sz="4000" dirty="0">
              <a:latin typeface="Berlin Sans FB" panose="020E0602020502020306" pitchFamily="34" charset="0"/>
            </a:rPr>
            <a:t> y </a:t>
          </a:r>
          <a:r>
            <a:rPr lang="en-US" sz="4000" dirty="0" err="1">
              <a:latin typeface="Berlin Sans FB" panose="020E0602020502020306" pitchFamily="34" charset="0"/>
            </a:rPr>
            <a:t>Legalismo</a:t>
          </a:r>
          <a:r>
            <a:rPr lang="en-US" sz="4000" dirty="0">
              <a:latin typeface="Berlin Sans FB" panose="020E0602020502020306" pitchFamily="34" charset="0"/>
            </a:rPr>
            <a:t> - 2 </a:t>
          </a:r>
          <a:r>
            <a:rPr lang="en-US" sz="4000" dirty="0" err="1">
              <a:latin typeface="Berlin Sans FB" panose="020E0602020502020306" pitchFamily="34" charset="0"/>
            </a:rPr>
            <a:t>cursos</a:t>
          </a:r>
          <a:endParaRPr lang="en-US" sz="4000" dirty="0">
            <a:latin typeface="Berlin Sans FB" panose="020E0602020502020306" pitchFamily="34" charset="0"/>
          </a:endParaRPr>
        </a:p>
      </dgm:t>
    </dgm:pt>
    <dgm:pt modelId="{5DABE7AF-BD09-44C2-8ECB-A5535941F9E8}" type="parTrans" cxnId="{08B8DE21-6B72-4544-AAE9-D1D98DFB9DFA}">
      <dgm:prSet/>
      <dgm:spPr/>
      <dgm:t>
        <a:bodyPr/>
        <a:lstStyle/>
        <a:p>
          <a:endParaRPr lang="en-US"/>
        </a:p>
      </dgm:t>
    </dgm:pt>
    <dgm:pt modelId="{D0837BBE-7F6E-4EFA-B259-FF26CA3AC5AD}" type="sibTrans" cxnId="{08B8DE21-6B72-4544-AAE9-D1D98DFB9DFA}">
      <dgm:prSet/>
      <dgm:spPr/>
      <dgm:t>
        <a:bodyPr/>
        <a:lstStyle/>
        <a:p>
          <a:endParaRPr lang="en-US"/>
        </a:p>
      </dgm:t>
    </dgm:pt>
    <dgm:pt modelId="{3FDD300E-E7A9-4C5D-ACE3-3CCB9FB6D3EC}">
      <dgm:prSet phldrT="[Text]" custT="1"/>
      <dgm:spPr>
        <a:solidFill>
          <a:srgbClr val="008000"/>
        </a:solidFill>
      </dgm:spPr>
      <dgm:t>
        <a:bodyPr/>
        <a:lstStyle/>
        <a:p>
          <a:r>
            <a:rPr lang="en-US" sz="4000" dirty="0">
              <a:latin typeface="Berlin Sans FB" panose="020E0602020502020306" pitchFamily="34" charset="0"/>
            </a:rPr>
            <a:t>La Palabra </a:t>
          </a:r>
          <a:r>
            <a:rPr lang="en-US" sz="4000" dirty="0" err="1">
              <a:latin typeface="Berlin Sans FB" panose="020E0602020502020306" pitchFamily="34" charset="0"/>
            </a:rPr>
            <a:t>Crece</a:t>
          </a:r>
          <a:r>
            <a:rPr lang="en-US" sz="4000" dirty="0">
              <a:latin typeface="Berlin Sans FB" panose="020E0602020502020306" pitchFamily="34" charset="0"/>
            </a:rPr>
            <a:t> -     </a:t>
          </a:r>
        </a:p>
        <a:p>
          <a:r>
            <a:rPr lang="en-US" sz="4000" dirty="0">
              <a:latin typeface="Berlin Sans FB" panose="020E0602020502020306" pitchFamily="34" charset="0"/>
            </a:rPr>
            <a:t>2 </a:t>
          </a:r>
          <a:r>
            <a:rPr lang="en-US" sz="4000" dirty="0" err="1">
              <a:latin typeface="Berlin Sans FB" panose="020E0602020502020306" pitchFamily="34" charset="0"/>
            </a:rPr>
            <a:t>cursos</a:t>
          </a:r>
          <a:endParaRPr lang="en-US" sz="4000" dirty="0">
            <a:latin typeface="Berlin Sans FB" panose="020E0602020502020306" pitchFamily="34" charset="0"/>
          </a:endParaRPr>
        </a:p>
      </dgm:t>
    </dgm:pt>
    <dgm:pt modelId="{2D80E427-41DD-430E-9A25-8D397620CB58}" type="parTrans" cxnId="{55E99DAA-F96D-4B32-8171-B6790BB250CD}">
      <dgm:prSet/>
      <dgm:spPr/>
      <dgm:t>
        <a:bodyPr/>
        <a:lstStyle/>
        <a:p>
          <a:endParaRPr lang="en-US"/>
        </a:p>
      </dgm:t>
    </dgm:pt>
    <dgm:pt modelId="{954B858C-57A9-42D0-8AD6-549C7100EC31}" type="sibTrans" cxnId="{55E99DAA-F96D-4B32-8171-B6790BB250CD}">
      <dgm:prSet/>
      <dgm:spPr/>
      <dgm:t>
        <a:bodyPr/>
        <a:lstStyle/>
        <a:p>
          <a:endParaRPr lang="en-US"/>
        </a:p>
      </dgm:t>
    </dgm:pt>
    <dgm:pt modelId="{2DF2B3EA-29C0-4D09-A91F-48BA4E2CBD18}" type="pres">
      <dgm:prSet presAssocID="{FB9A9A1E-38B2-413A-84D1-C401190344AD}" presName="diagram" presStyleCnt="0">
        <dgm:presLayoutVars>
          <dgm:chMax val="1"/>
          <dgm:dir/>
          <dgm:animLvl val="ctr"/>
          <dgm:resizeHandles val="exact"/>
        </dgm:presLayoutVars>
      </dgm:prSet>
      <dgm:spPr/>
    </dgm:pt>
    <dgm:pt modelId="{610320D0-4DB3-4416-987A-246C5A7E28CA}" type="pres">
      <dgm:prSet presAssocID="{FB9A9A1E-38B2-413A-84D1-C401190344AD}" presName="matrix" presStyleCnt="0"/>
      <dgm:spPr/>
    </dgm:pt>
    <dgm:pt modelId="{4FF00734-4B60-46FD-B808-70654D51940D}" type="pres">
      <dgm:prSet presAssocID="{FB9A9A1E-38B2-413A-84D1-C401190344AD}" presName="tile1" presStyleLbl="node1" presStyleIdx="0" presStyleCnt="4"/>
      <dgm:spPr/>
    </dgm:pt>
    <dgm:pt modelId="{26BD4082-FA17-4ECE-9893-3F5DB3BBB37F}" type="pres">
      <dgm:prSet presAssocID="{FB9A9A1E-38B2-413A-84D1-C401190344AD}" presName="tile1text" presStyleLbl="node1" presStyleIdx="0" presStyleCnt="4">
        <dgm:presLayoutVars>
          <dgm:chMax val="0"/>
          <dgm:chPref val="0"/>
          <dgm:bulletEnabled val="1"/>
        </dgm:presLayoutVars>
      </dgm:prSet>
      <dgm:spPr/>
    </dgm:pt>
    <dgm:pt modelId="{6E0CC5FF-C9DB-4760-AA79-31FC3FC479FD}" type="pres">
      <dgm:prSet presAssocID="{FB9A9A1E-38B2-413A-84D1-C401190344AD}" presName="tile2" presStyleLbl="node1" presStyleIdx="1" presStyleCnt="4"/>
      <dgm:spPr/>
    </dgm:pt>
    <dgm:pt modelId="{0332CAB4-FB3D-4CC1-AE4D-945165D2715B}" type="pres">
      <dgm:prSet presAssocID="{FB9A9A1E-38B2-413A-84D1-C401190344AD}" presName="tile2text" presStyleLbl="node1" presStyleIdx="1" presStyleCnt="4">
        <dgm:presLayoutVars>
          <dgm:chMax val="0"/>
          <dgm:chPref val="0"/>
          <dgm:bulletEnabled val="1"/>
        </dgm:presLayoutVars>
      </dgm:prSet>
      <dgm:spPr/>
    </dgm:pt>
    <dgm:pt modelId="{25B5EB48-B635-4406-9A02-343272F34893}" type="pres">
      <dgm:prSet presAssocID="{FB9A9A1E-38B2-413A-84D1-C401190344AD}" presName="tile3" presStyleLbl="node1" presStyleIdx="2" presStyleCnt="4"/>
      <dgm:spPr/>
    </dgm:pt>
    <dgm:pt modelId="{07301BED-B0B5-4F0A-B658-C701E969910D}" type="pres">
      <dgm:prSet presAssocID="{FB9A9A1E-38B2-413A-84D1-C401190344AD}" presName="tile3text" presStyleLbl="node1" presStyleIdx="2" presStyleCnt="4">
        <dgm:presLayoutVars>
          <dgm:chMax val="0"/>
          <dgm:chPref val="0"/>
          <dgm:bulletEnabled val="1"/>
        </dgm:presLayoutVars>
      </dgm:prSet>
      <dgm:spPr/>
    </dgm:pt>
    <dgm:pt modelId="{16B3304A-4CEA-4243-82B3-4C72B7BFB347}" type="pres">
      <dgm:prSet presAssocID="{FB9A9A1E-38B2-413A-84D1-C401190344AD}" presName="tile4" presStyleLbl="node1" presStyleIdx="3" presStyleCnt="4"/>
      <dgm:spPr/>
    </dgm:pt>
    <dgm:pt modelId="{BB2CB20B-CEEE-4AC8-A9CC-171E32E8201E}" type="pres">
      <dgm:prSet presAssocID="{FB9A9A1E-38B2-413A-84D1-C401190344AD}" presName="tile4text" presStyleLbl="node1" presStyleIdx="3" presStyleCnt="4">
        <dgm:presLayoutVars>
          <dgm:chMax val="0"/>
          <dgm:chPref val="0"/>
          <dgm:bulletEnabled val="1"/>
        </dgm:presLayoutVars>
      </dgm:prSet>
      <dgm:spPr/>
    </dgm:pt>
    <dgm:pt modelId="{53CC6A9C-47BD-4C93-BC53-295C6FA4C5C0}" type="pres">
      <dgm:prSet presAssocID="{FB9A9A1E-38B2-413A-84D1-C401190344AD}" presName="centerTile" presStyleLbl="fgShp" presStyleIdx="0" presStyleCnt="1" custScaleX="116961" custScaleY="136802">
        <dgm:presLayoutVars>
          <dgm:chMax val="0"/>
          <dgm:chPref val="0"/>
        </dgm:presLayoutVars>
      </dgm:prSet>
      <dgm:spPr/>
    </dgm:pt>
  </dgm:ptLst>
  <dgm:cxnLst>
    <dgm:cxn modelId="{A16B1017-9BE4-4400-B248-D15CE11B6969}" type="presOf" srcId="{DD344D23-71C7-4099-A190-E46A69CBAEBB}" destId="{07301BED-B0B5-4F0A-B658-C701E969910D}" srcOrd="1" destOrd="0" presId="urn:microsoft.com/office/officeart/2005/8/layout/matrix1"/>
    <dgm:cxn modelId="{08B8DE21-6B72-4544-AAE9-D1D98DFB9DFA}" srcId="{3248CBC8-3D6B-4F08-9A5E-0A608EDB7DBD}" destId="{DD344D23-71C7-4099-A190-E46A69CBAEBB}" srcOrd="2" destOrd="0" parTransId="{5DABE7AF-BD09-44C2-8ECB-A5535941F9E8}" sibTransId="{D0837BBE-7F6E-4EFA-B259-FF26CA3AC5AD}"/>
    <dgm:cxn modelId="{F5D56571-C9C6-45A8-946A-87F62D92EF32}" type="presOf" srcId="{FB9A9A1E-38B2-413A-84D1-C401190344AD}" destId="{2DF2B3EA-29C0-4D09-A91F-48BA4E2CBD18}" srcOrd="0" destOrd="0" presId="urn:microsoft.com/office/officeart/2005/8/layout/matrix1"/>
    <dgm:cxn modelId="{B187457C-0AA8-4995-93B0-EAE87615DFA8}" srcId="{FB9A9A1E-38B2-413A-84D1-C401190344AD}" destId="{3248CBC8-3D6B-4F08-9A5E-0A608EDB7DBD}" srcOrd="0" destOrd="0" parTransId="{6F902705-02E1-4465-85A3-B24803E8C966}" sibTransId="{5A4A309F-6161-4669-BE98-CFE4926FBEF9}"/>
    <dgm:cxn modelId="{A904037D-EAC9-4996-8FDB-E37041593526}" type="presOf" srcId="{FB5B3451-F671-4221-B1B2-1BC4B1856B3A}" destId="{4FF00734-4B60-46FD-B808-70654D51940D}" srcOrd="0" destOrd="0" presId="urn:microsoft.com/office/officeart/2005/8/layout/matrix1"/>
    <dgm:cxn modelId="{6A258C80-AAC6-4641-A346-C1CEBED70136}" type="presOf" srcId="{3248CBC8-3D6B-4F08-9A5E-0A608EDB7DBD}" destId="{53CC6A9C-47BD-4C93-BC53-295C6FA4C5C0}" srcOrd="0" destOrd="0" presId="urn:microsoft.com/office/officeart/2005/8/layout/matrix1"/>
    <dgm:cxn modelId="{4E245694-65E1-46B9-8D1F-89123B756E5E}" type="presOf" srcId="{3FDD300E-E7A9-4C5D-ACE3-3CCB9FB6D3EC}" destId="{16B3304A-4CEA-4243-82B3-4C72B7BFB347}" srcOrd="0" destOrd="0" presId="urn:microsoft.com/office/officeart/2005/8/layout/matrix1"/>
    <dgm:cxn modelId="{55E99DAA-F96D-4B32-8171-B6790BB250CD}" srcId="{3248CBC8-3D6B-4F08-9A5E-0A608EDB7DBD}" destId="{3FDD300E-E7A9-4C5D-ACE3-3CCB9FB6D3EC}" srcOrd="3" destOrd="0" parTransId="{2D80E427-41DD-430E-9A25-8D397620CB58}" sibTransId="{954B858C-57A9-42D0-8AD6-549C7100EC31}"/>
    <dgm:cxn modelId="{F72D0DAF-98CA-4F10-99FD-6A6C78D10B8C}" srcId="{3248CBC8-3D6B-4F08-9A5E-0A608EDB7DBD}" destId="{C3E61EF0-308F-4379-B0A7-9D2809B3748E}" srcOrd="1" destOrd="0" parTransId="{6523419B-0D28-48DA-B54D-078B0F690313}" sibTransId="{73001D9C-961D-4618-9AA7-213CB035A70D}"/>
    <dgm:cxn modelId="{5503D5B9-54D4-4D14-8F42-0561557A8FB6}" type="presOf" srcId="{3FDD300E-E7A9-4C5D-ACE3-3CCB9FB6D3EC}" destId="{BB2CB20B-CEEE-4AC8-A9CC-171E32E8201E}" srcOrd="1" destOrd="0" presId="urn:microsoft.com/office/officeart/2005/8/layout/matrix1"/>
    <dgm:cxn modelId="{F03183BB-F7DA-4323-8D4C-901B0F8D084E}" type="presOf" srcId="{FB5B3451-F671-4221-B1B2-1BC4B1856B3A}" destId="{26BD4082-FA17-4ECE-9893-3F5DB3BBB37F}" srcOrd="1" destOrd="0" presId="urn:microsoft.com/office/officeart/2005/8/layout/matrix1"/>
    <dgm:cxn modelId="{9F5699DD-1780-4598-9613-5926B0590F28}" type="presOf" srcId="{C3E61EF0-308F-4379-B0A7-9D2809B3748E}" destId="{6E0CC5FF-C9DB-4760-AA79-31FC3FC479FD}" srcOrd="0" destOrd="0" presId="urn:microsoft.com/office/officeart/2005/8/layout/matrix1"/>
    <dgm:cxn modelId="{43940CE0-CA2C-450A-A4B3-7447782CA95A}" type="presOf" srcId="{DD344D23-71C7-4099-A190-E46A69CBAEBB}" destId="{25B5EB48-B635-4406-9A02-343272F34893}" srcOrd="0" destOrd="0" presId="urn:microsoft.com/office/officeart/2005/8/layout/matrix1"/>
    <dgm:cxn modelId="{ADA723F4-9BEE-4252-9AEB-41DF7F3B426B}" srcId="{3248CBC8-3D6B-4F08-9A5E-0A608EDB7DBD}" destId="{FB5B3451-F671-4221-B1B2-1BC4B1856B3A}" srcOrd="0" destOrd="0" parTransId="{2DE0BB58-0F3F-4D39-89D1-5BD0D68A5CEF}" sibTransId="{C94BD806-7CFE-4C80-B8D6-A316A245E8FF}"/>
    <dgm:cxn modelId="{50D012FB-C8D8-45BC-80DE-01F385C21818}" type="presOf" srcId="{C3E61EF0-308F-4379-B0A7-9D2809B3748E}" destId="{0332CAB4-FB3D-4CC1-AE4D-945165D2715B}" srcOrd="1" destOrd="0" presId="urn:microsoft.com/office/officeart/2005/8/layout/matrix1"/>
    <dgm:cxn modelId="{F54AF46D-80D8-4B11-BB2B-474858825705}" type="presParOf" srcId="{2DF2B3EA-29C0-4D09-A91F-48BA4E2CBD18}" destId="{610320D0-4DB3-4416-987A-246C5A7E28CA}" srcOrd="0" destOrd="0" presId="urn:microsoft.com/office/officeart/2005/8/layout/matrix1"/>
    <dgm:cxn modelId="{4EAEDCB3-3A74-4B9B-BBE0-E70CFB9F578F}" type="presParOf" srcId="{610320D0-4DB3-4416-987A-246C5A7E28CA}" destId="{4FF00734-4B60-46FD-B808-70654D51940D}" srcOrd="0" destOrd="0" presId="urn:microsoft.com/office/officeart/2005/8/layout/matrix1"/>
    <dgm:cxn modelId="{0AF776B2-EC75-4ABC-9B82-414210FB70CA}" type="presParOf" srcId="{610320D0-4DB3-4416-987A-246C5A7E28CA}" destId="{26BD4082-FA17-4ECE-9893-3F5DB3BBB37F}" srcOrd="1" destOrd="0" presId="urn:microsoft.com/office/officeart/2005/8/layout/matrix1"/>
    <dgm:cxn modelId="{ECFD6C4F-6F64-45C0-BF6D-E96BC2228940}" type="presParOf" srcId="{610320D0-4DB3-4416-987A-246C5A7E28CA}" destId="{6E0CC5FF-C9DB-4760-AA79-31FC3FC479FD}" srcOrd="2" destOrd="0" presId="urn:microsoft.com/office/officeart/2005/8/layout/matrix1"/>
    <dgm:cxn modelId="{CBE2D7CC-B254-4F75-AE55-E9E53A2BC897}" type="presParOf" srcId="{610320D0-4DB3-4416-987A-246C5A7E28CA}" destId="{0332CAB4-FB3D-4CC1-AE4D-945165D2715B}" srcOrd="3" destOrd="0" presId="urn:microsoft.com/office/officeart/2005/8/layout/matrix1"/>
    <dgm:cxn modelId="{5091279B-2B47-46EF-9A1D-8151E1F718B8}" type="presParOf" srcId="{610320D0-4DB3-4416-987A-246C5A7E28CA}" destId="{25B5EB48-B635-4406-9A02-343272F34893}" srcOrd="4" destOrd="0" presId="urn:microsoft.com/office/officeart/2005/8/layout/matrix1"/>
    <dgm:cxn modelId="{51EDBE14-86F8-4F3F-8130-A8FD604E7FC8}" type="presParOf" srcId="{610320D0-4DB3-4416-987A-246C5A7E28CA}" destId="{07301BED-B0B5-4F0A-B658-C701E969910D}" srcOrd="5" destOrd="0" presId="urn:microsoft.com/office/officeart/2005/8/layout/matrix1"/>
    <dgm:cxn modelId="{8771CA39-0985-4AA3-939A-CCCB8AB5460D}" type="presParOf" srcId="{610320D0-4DB3-4416-987A-246C5A7E28CA}" destId="{16B3304A-4CEA-4243-82B3-4C72B7BFB347}" srcOrd="6" destOrd="0" presId="urn:microsoft.com/office/officeart/2005/8/layout/matrix1"/>
    <dgm:cxn modelId="{3CF6BF5C-07C5-4F54-A0BA-1FC5F8F9155C}" type="presParOf" srcId="{610320D0-4DB3-4416-987A-246C5A7E28CA}" destId="{BB2CB20B-CEEE-4AC8-A9CC-171E32E8201E}" srcOrd="7" destOrd="0" presId="urn:microsoft.com/office/officeart/2005/8/layout/matrix1"/>
    <dgm:cxn modelId="{94943192-FA3E-4316-96A9-842F24A19F0A}" type="presParOf" srcId="{2DF2B3EA-29C0-4D09-A91F-48BA4E2CBD18}" destId="{53CC6A9C-47BD-4C93-BC53-295C6FA4C5C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00734-4B60-46FD-B808-70654D51940D}">
      <dsp:nvSpPr>
        <dsp:cNvPr id="0" name=""/>
        <dsp:cNvSpPr/>
      </dsp:nvSpPr>
      <dsp:spPr>
        <a:xfrm rot="16200000">
          <a:off x="1491915" y="-1491915"/>
          <a:ext cx="2815389" cy="5799220"/>
        </a:xfrm>
        <a:prstGeom prst="round1Rect">
          <a:avLst/>
        </a:prstGeom>
        <a:solidFill>
          <a:srgbClr val="008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Berlin Sans FB" panose="020E0602020502020306" pitchFamily="34" charset="0"/>
            </a:rPr>
            <a:t>La Biblia - 6 </a:t>
          </a:r>
          <a:r>
            <a:rPr lang="en-US" sz="4000" kern="1200" dirty="0" err="1">
              <a:latin typeface="Berlin Sans FB" panose="020E0602020502020306" pitchFamily="34" charset="0"/>
            </a:rPr>
            <a:t>cursos</a:t>
          </a:r>
          <a:r>
            <a:rPr lang="en-US" sz="4000" kern="1200" dirty="0">
              <a:latin typeface="Berlin Sans FB" panose="020E0602020502020306" pitchFamily="34" charset="0"/>
            </a:rPr>
            <a:t> </a:t>
          </a:r>
        </a:p>
      </dsp:txBody>
      <dsp:txXfrm rot="5400000">
        <a:off x="0" y="0"/>
        <a:ext cx="5799220" cy="2111542"/>
      </dsp:txXfrm>
    </dsp:sp>
    <dsp:sp modelId="{6E0CC5FF-C9DB-4760-AA79-31FC3FC479FD}">
      <dsp:nvSpPr>
        <dsp:cNvPr id="0" name=""/>
        <dsp:cNvSpPr/>
      </dsp:nvSpPr>
      <dsp:spPr>
        <a:xfrm>
          <a:off x="5799220" y="0"/>
          <a:ext cx="5799220" cy="2815389"/>
        </a:xfrm>
        <a:prstGeom prst="round1Rect">
          <a:avLst/>
        </a:prstGeom>
        <a:solidFill>
          <a:srgbClr val="6133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Berlin Sans FB" panose="020E0602020502020306" pitchFamily="34" charset="0"/>
            </a:rPr>
            <a:t>Las </a:t>
          </a:r>
          <a:r>
            <a:rPr lang="en-US" sz="4000" kern="1200" dirty="0" err="1">
              <a:latin typeface="Berlin Sans FB" panose="020E0602020502020306" pitchFamily="34" charset="0"/>
            </a:rPr>
            <a:t>Enseñanzas</a:t>
          </a:r>
          <a:r>
            <a:rPr lang="en-US" sz="4000" kern="1200" dirty="0">
              <a:latin typeface="Berlin Sans FB" panose="020E0602020502020306" pitchFamily="34" charset="0"/>
            </a:rPr>
            <a:t> de Jesús 3 </a:t>
          </a:r>
          <a:r>
            <a:rPr lang="en-US" sz="4000" kern="1200" dirty="0" err="1">
              <a:latin typeface="Berlin Sans FB" panose="020E0602020502020306" pitchFamily="34" charset="0"/>
            </a:rPr>
            <a:t>cursos</a:t>
          </a:r>
          <a:endParaRPr lang="en-US" sz="4000" kern="1200" dirty="0">
            <a:latin typeface="Berlin Sans FB" panose="020E0602020502020306" pitchFamily="34" charset="0"/>
          </a:endParaRPr>
        </a:p>
      </dsp:txBody>
      <dsp:txXfrm>
        <a:off x="5799220" y="0"/>
        <a:ext cx="5799220" cy="2111542"/>
      </dsp:txXfrm>
    </dsp:sp>
    <dsp:sp modelId="{25B5EB48-B635-4406-9A02-343272F34893}">
      <dsp:nvSpPr>
        <dsp:cNvPr id="0" name=""/>
        <dsp:cNvSpPr/>
      </dsp:nvSpPr>
      <dsp:spPr>
        <a:xfrm rot="10800000">
          <a:off x="0" y="2815389"/>
          <a:ext cx="5799220" cy="2815389"/>
        </a:xfrm>
        <a:prstGeom prst="round1Rect">
          <a:avLst/>
        </a:prstGeom>
        <a:solidFill>
          <a:srgbClr val="6133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err="1">
              <a:latin typeface="Berlin Sans FB" panose="020E0602020502020306" pitchFamily="34" charset="0"/>
            </a:rPr>
            <a:t>Identificación</a:t>
          </a:r>
          <a:r>
            <a:rPr lang="en-US" sz="4000" kern="1200" dirty="0">
              <a:latin typeface="Berlin Sans FB" panose="020E0602020502020306" pitchFamily="34" charset="0"/>
            </a:rPr>
            <a:t> </a:t>
          </a:r>
          <a:r>
            <a:rPr lang="en-US" sz="4000" kern="1200" dirty="0" err="1">
              <a:latin typeface="Berlin Sans FB" panose="020E0602020502020306" pitchFamily="34" charset="0"/>
            </a:rPr>
            <a:t>Espiritual</a:t>
          </a:r>
          <a:r>
            <a:rPr lang="en-US" sz="4000" kern="1200" dirty="0">
              <a:latin typeface="Berlin Sans FB" panose="020E0602020502020306" pitchFamily="34" charset="0"/>
            </a:rPr>
            <a:t> y </a:t>
          </a:r>
          <a:r>
            <a:rPr lang="en-US" sz="4000" kern="1200" dirty="0" err="1">
              <a:latin typeface="Berlin Sans FB" panose="020E0602020502020306" pitchFamily="34" charset="0"/>
            </a:rPr>
            <a:t>Legalismo</a:t>
          </a:r>
          <a:r>
            <a:rPr lang="en-US" sz="4000" kern="1200" dirty="0">
              <a:latin typeface="Berlin Sans FB" panose="020E0602020502020306" pitchFamily="34" charset="0"/>
            </a:rPr>
            <a:t> - 2 </a:t>
          </a:r>
          <a:r>
            <a:rPr lang="en-US" sz="4000" kern="1200" dirty="0" err="1">
              <a:latin typeface="Berlin Sans FB" panose="020E0602020502020306" pitchFamily="34" charset="0"/>
            </a:rPr>
            <a:t>cursos</a:t>
          </a:r>
          <a:endParaRPr lang="en-US" sz="4000" kern="1200" dirty="0">
            <a:latin typeface="Berlin Sans FB" panose="020E0602020502020306" pitchFamily="34" charset="0"/>
          </a:endParaRPr>
        </a:p>
      </dsp:txBody>
      <dsp:txXfrm rot="10800000">
        <a:off x="0" y="3519236"/>
        <a:ext cx="5799220" cy="2111542"/>
      </dsp:txXfrm>
    </dsp:sp>
    <dsp:sp modelId="{16B3304A-4CEA-4243-82B3-4C72B7BFB347}">
      <dsp:nvSpPr>
        <dsp:cNvPr id="0" name=""/>
        <dsp:cNvSpPr/>
      </dsp:nvSpPr>
      <dsp:spPr>
        <a:xfrm rot="5400000">
          <a:off x="7291136" y="1323474"/>
          <a:ext cx="2815389" cy="5799220"/>
        </a:xfrm>
        <a:prstGeom prst="round1Rect">
          <a:avLst/>
        </a:prstGeom>
        <a:solidFill>
          <a:srgbClr val="008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Berlin Sans FB" panose="020E0602020502020306" pitchFamily="34" charset="0"/>
            </a:rPr>
            <a:t>La Palabra </a:t>
          </a:r>
          <a:r>
            <a:rPr lang="en-US" sz="4000" kern="1200" dirty="0" err="1">
              <a:latin typeface="Berlin Sans FB" panose="020E0602020502020306" pitchFamily="34" charset="0"/>
            </a:rPr>
            <a:t>Crece</a:t>
          </a:r>
          <a:r>
            <a:rPr lang="en-US" sz="4000" kern="1200" dirty="0">
              <a:latin typeface="Berlin Sans FB" panose="020E0602020502020306" pitchFamily="34" charset="0"/>
            </a:rPr>
            <a:t> -     </a:t>
          </a:r>
        </a:p>
        <a:p>
          <a:pPr marL="0" lvl="0" indent="0" algn="ctr" defTabSz="1778000">
            <a:lnSpc>
              <a:spcPct val="90000"/>
            </a:lnSpc>
            <a:spcBef>
              <a:spcPct val="0"/>
            </a:spcBef>
            <a:spcAft>
              <a:spcPct val="35000"/>
            </a:spcAft>
            <a:buNone/>
          </a:pPr>
          <a:r>
            <a:rPr lang="en-US" sz="4000" kern="1200" dirty="0">
              <a:latin typeface="Berlin Sans FB" panose="020E0602020502020306" pitchFamily="34" charset="0"/>
            </a:rPr>
            <a:t>2 </a:t>
          </a:r>
          <a:r>
            <a:rPr lang="en-US" sz="4000" kern="1200" dirty="0" err="1">
              <a:latin typeface="Berlin Sans FB" panose="020E0602020502020306" pitchFamily="34" charset="0"/>
            </a:rPr>
            <a:t>cursos</a:t>
          </a:r>
          <a:endParaRPr lang="en-US" sz="4000" kern="1200" dirty="0">
            <a:latin typeface="Berlin Sans FB" panose="020E0602020502020306" pitchFamily="34" charset="0"/>
          </a:endParaRPr>
        </a:p>
      </dsp:txBody>
      <dsp:txXfrm rot="-5400000">
        <a:off x="5799220" y="3519236"/>
        <a:ext cx="5799220" cy="2111542"/>
      </dsp:txXfrm>
    </dsp:sp>
    <dsp:sp modelId="{53CC6A9C-47BD-4C93-BC53-295C6FA4C5C0}">
      <dsp:nvSpPr>
        <dsp:cNvPr id="0" name=""/>
        <dsp:cNvSpPr/>
      </dsp:nvSpPr>
      <dsp:spPr>
        <a:xfrm>
          <a:off x="3764372" y="1852512"/>
          <a:ext cx="4069695" cy="1925754"/>
        </a:xfrm>
        <a:prstGeom prst="round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err="1">
              <a:solidFill>
                <a:srgbClr val="008000"/>
              </a:solidFill>
              <a:latin typeface="Berlin Sans FB" panose="020E0602020502020306" pitchFamily="34" charset="0"/>
            </a:rPr>
            <a:t>Discipulado</a:t>
          </a:r>
          <a:r>
            <a:rPr lang="en-US" sz="4400" kern="1200" dirty="0">
              <a:solidFill>
                <a:srgbClr val="008000"/>
              </a:solidFill>
              <a:latin typeface="Berlin Sans FB" panose="020E0602020502020306" pitchFamily="34" charset="0"/>
            </a:rPr>
            <a:t> </a:t>
          </a:r>
        </a:p>
        <a:p>
          <a:pPr marL="0" lvl="0" indent="0" algn="ctr" defTabSz="1955800">
            <a:lnSpc>
              <a:spcPct val="90000"/>
            </a:lnSpc>
            <a:spcBef>
              <a:spcPct val="0"/>
            </a:spcBef>
            <a:spcAft>
              <a:spcPct val="35000"/>
            </a:spcAft>
            <a:buNone/>
          </a:pPr>
          <a:r>
            <a:rPr lang="en-US" sz="4400" kern="1200" dirty="0">
              <a:solidFill>
                <a:srgbClr val="008000"/>
              </a:solidFill>
              <a:latin typeface="Berlin Sans FB" panose="020E0602020502020306" pitchFamily="34" charset="0"/>
            </a:rPr>
            <a:t>13 </a:t>
          </a:r>
          <a:r>
            <a:rPr lang="en-US" sz="4400" kern="1200" dirty="0" err="1">
              <a:solidFill>
                <a:srgbClr val="008000"/>
              </a:solidFill>
              <a:latin typeface="Berlin Sans FB" panose="020E0602020502020306" pitchFamily="34" charset="0"/>
            </a:rPr>
            <a:t>cursos</a:t>
          </a:r>
          <a:r>
            <a:rPr lang="en-US" sz="4400" kern="1200" dirty="0">
              <a:solidFill>
                <a:srgbClr val="008000"/>
              </a:solidFill>
              <a:latin typeface="Berlin Sans FB" panose="020E0602020502020306" pitchFamily="34" charset="0"/>
            </a:rPr>
            <a:t> </a:t>
          </a:r>
          <a:r>
            <a:rPr lang="en-US" sz="4400" kern="1200" dirty="0" err="1">
              <a:solidFill>
                <a:srgbClr val="008000"/>
              </a:solidFill>
              <a:latin typeface="Berlin Sans FB" panose="020E0602020502020306" pitchFamily="34" charset="0"/>
            </a:rPr>
            <a:t>en</a:t>
          </a:r>
          <a:r>
            <a:rPr lang="en-US" sz="4400" kern="1200" dirty="0">
              <a:solidFill>
                <a:srgbClr val="008000"/>
              </a:solidFill>
              <a:latin typeface="Berlin Sans FB" panose="020E0602020502020306" pitchFamily="34" charset="0"/>
            </a:rPr>
            <a:t> total</a:t>
          </a:r>
        </a:p>
      </dsp:txBody>
      <dsp:txXfrm>
        <a:off x="3858380" y="1946520"/>
        <a:ext cx="3881679" cy="173773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738C5-61D2-4629-9833-ADF2CB4BDB36}" type="datetimeFigureOut">
              <a:rPr lang="en-US" smtClean="0"/>
              <a:t>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494A9-D7C6-465E-A913-491587F47DAB}" type="slidenum">
              <a:rPr lang="en-US" smtClean="0"/>
              <a:t>‹#›</a:t>
            </a:fld>
            <a:endParaRPr lang="en-US"/>
          </a:p>
        </p:txBody>
      </p:sp>
    </p:spTree>
    <p:extLst>
      <p:ext uri="{BB962C8B-B14F-4D97-AF65-F5344CB8AC3E}">
        <p14:creationId xmlns:p14="http://schemas.microsoft.com/office/powerpoint/2010/main" val="373874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1</a:t>
            </a:fld>
            <a:endParaRPr lang="en-US"/>
          </a:p>
        </p:txBody>
      </p:sp>
    </p:spTree>
    <p:extLst>
      <p:ext uri="{BB962C8B-B14F-4D97-AF65-F5344CB8AC3E}">
        <p14:creationId xmlns:p14="http://schemas.microsoft.com/office/powerpoint/2010/main" val="3166061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https://pxhere.com/en/photo/881783</a:t>
            </a:r>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27</a:t>
            </a:fld>
            <a:endParaRPr lang="en-US"/>
          </a:p>
        </p:txBody>
      </p:sp>
    </p:spTree>
    <p:extLst>
      <p:ext uri="{BB962C8B-B14F-4D97-AF65-F5344CB8AC3E}">
        <p14:creationId xmlns:p14="http://schemas.microsoft.com/office/powerpoint/2010/main" val="142583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31</a:t>
            </a:fld>
            <a:endParaRPr lang="en-US"/>
          </a:p>
        </p:txBody>
      </p:sp>
    </p:spTree>
    <p:extLst>
      <p:ext uri="{BB962C8B-B14F-4D97-AF65-F5344CB8AC3E}">
        <p14:creationId xmlns:p14="http://schemas.microsoft.com/office/powerpoint/2010/main" val="253239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https://pxhere.com/en/photo/655321</a:t>
            </a:r>
          </a:p>
        </p:txBody>
      </p:sp>
      <p:sp>
        <p:nvSpPr>
          <p:cNvPr id="4" name="Slide Number Placeholder 3"/>
          <p:cNvSpPr>
            <a:spLocks noGrp="1"/>
          </p:cNvSpPr>
          <p:nvPr>
            <p:ph type="sldNum" sz="quarter" idx="10"/>
          </p:nvPr>
        </p:nvSpPr>
        <p:spPr/>
        <p:txBody>
          <a:bodyPr/>
          <a:lstStyle/>
          <a:p>
            <a:fld id="{A64494A9-D7C6-465E-A913-491587F47DAB}" type="slidenum">
              <a:rPr lang="en-US" smtClean="0"/>
              <a:t>34</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https://pxhere.com/en/photo/847459</a:t>
            </a:r>
          </a:p>
        </p:txBody>
      </p:sp>
      <p:sp>
        <p:nvSpPr>
          <p:cNvPr id="4" name="Slide Number Placeholder 3"/>
          <p:cNvSpPr>
            <a:spLocks noGrp="1"/>
          </p:cNvSpPr>
          <p:nvPr>
            <p:ph type="sldNum" sz="quarter" idx="10"/>
          </p:nvPr>
        </p:nvSpPr>
        <p:spPr/>
        <p:txBody>
          <a:bodyPr/>
          <a:lstStyle/>
          <a:p>
            <a:fld id="{A64494A9-D7C6-465E-A913-491587F47DAB}" type="slidenum">
              <a:rPr lang="en-US" smtClean="0"/>
              <a:t>35</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https://pxhere.com/en/photo/1418557</a:t>
            </a:r>
          </a:p>
        </p:txBody>
      </p:sp>
      <p:sp>
        <p:nvSpPr>
          <p:cNvPr id="4" name="Slide Number Placeholder 3"/>
          <p:cNvSpPr>
            <a:spLocks noGrp="1"/>
          </p:cNvSpPr>
          <p:nvPr>
            <p:ph type="sldNum" sz="quarter" idx="10"/>
          </p:nvPr>
        </p:nvSpPr>
        <p:spPr/>
        <p:txBody>
          <a:bodyPr/>
          <a:lstStyle/>
          <a:p>
            <a:fld id="{A64494A9-D7C6-465E-A913-491587F47DAB}" type="slidenum">
              <a:rPr lang="en-US" smtClean="0"/>
              <a:t>36</a:t>
            </a:fld>
            <a:endParaRPr lang="en-US"/>
          </a:p>
        </p:txBody>
      </p:sp>
    </p:spTree>
    <p:extLst>
      <p:ext uri="{BB962C8B-B14F-4D97-AF65-F5344CB8AC3E}">
        <p14:creationId xmlns:p14="http://schemas.microsoft.com/office/powerpoint/2010/main" val="402091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9212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3</a:t>
            </a:fld>
            <a:endParaRPr lang="en-US"/>
          </a:p>
        </p:txBody>
      </p:sp>
    </p:spTree>
    <p:extLst>
      <p:ext uri="{BB962C8B-B14F-4D97-AF65-F5344CB8AC3E}">
        <p14:creationId xmlns:p14="http://schemas.microsoft.com/office/powerpoint/2010/main" val="157343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t>
            </a:r>
            <a:r>
              <a:rPr lang="en-US" dirty="0" err="1"/>
              <a:t>curso</a:t>
            </a:r>
            <a:r>
              <a:rPr lang="en-US" dirty="0"/>
              <a:t> es </a:t>
            </a:r>
            <a:r>
              <a:rPr lang="en-US" dirty="0" err="1"/>
              <a:t>parte</a:t>
            </a:r>
            <a:r>
              <a:rPr lang="en-US" dirty="0"/>
              <a:t> del </a:t>
            </a:r>
            <a:r>
              <a:rPr lang="en-US" dirty="0" err="1"/>
              <a:t>Discipulado</a:t>
            </a:r>
            <a:r>
              <a:rPr lang="en-US" dirty="0"/>
              <a:t> de Academia Cristo.  Son 13 </a:t>
            </a:r>
            <a:r>
              <a:rPr lang="en-US" dirty="0" err="1"/>
              <a:t>cursos</a:t>
            </a:r>
            <a:r>
              <a:rPr lang="en-US" dirty="0"/>
              <a:t> </a:t>
            </a:r>
            <a:r>
              <a:rPr lang="en-US" dirty="0" err="1"/>
              <a:t>en</a:t>
            </a:r>
            <a:r>
              <a:rPr lang="en-US" dirty="0"/>
              <a:t> total.  </a:t>
            </a:r>
          </a:p>
          <a:p>
            <a:endParaRPr lang="en-US" dirty="0"/>
          </a:p>
          <a:p>
            <a:r>
              <a:rPr lang="en-US" dirty="0"/>
              <a:t>6 </a:t>
            </a:r>
            <a:r>
              <a:rPr lang="en-US" dirty="0" err="1"/>
              <a:t>cursos</a:t>
            </a:r>
            <a:r>
              <a:rPr lang="en-US" dirty="0"/>
              <a:t> La Biblia </a:t>
            </a:r>
            <a:r>
              <a:rPr lang="en-US" dirty="0" err="1"/>
              <a:t>serie</a:t>
            </a:r>
            <a:r>
              <a:rPr lang="en-US" dirty="0"/>
              <a:t>.  3 del </a:t>
            </a:r>
            <a:r>
              <a:rPr lang="en-US" dirty="0" err="1"/>
              <a:t>Antiguo</a:t>
            </a:r>
            <a:r>
              <a:rPr lang="en-US" dirty="0"/>
              <a:t> </a:t>
            </a:r>
            <a:r>
              <a:rPr lang="en-US" dirty="0" err="1"/>
              <a:t>Testamento</a:t>
            </a:r>
            <a:r>
              <a:rPr lang="en-US" dirty="0"/>
              <a:t>, 3 del Nuevo </a:t>
            </a:r>
            <a:r>
              <a:rPr lang="en-US" dirty="0" err="1"/>
              <a:t>Testamento</a:t>
            </a:r>
            <a:r>
              <a:rPr lang="en-US" dirty="0"/>
              <a:t>. </a:t>
            </a:r>
            <a:r>
              <a:rPr lang="en-US" dirty="0" err="1"/>
              <a:t>Estudiamos</a:t>
            </a:r>
            <a:r>
              <a:rPr lang="en-US" dirty="0"/>
              <a:t> </a:t>
            </a:r>
            <a:r>
              <a:rPr lang="en-US" dirty="0" err="1"/>
              <a:t>historias</a:t>
            </a:r>
            <a:r>
              <a:rPr lang="en-US" dirty="0"/>
              <a:t> </a:t>
            </a:r>
            <a:r>
              <a:rPr lang="en-US" dirty="0" err="1"/>
              <a:t>biblicas</a:t>
            </a:r>
            <a:r>
              <a:rPr lang="en-US" dirty="0"/>
              <a:t> y </a:t>
            </a:r>
            <a:r>
              <a:rPr lang="en-US" dirty="0" err="1"/>
              <a:t>vamos</a:t>
            </a:r>
            <a:r>
              <a:rPr lang="en-US" dirty="0"/>
              <a:t> </a:t>
            </a:r>
            <a:r>
              <a:rPr lang="en-US" dirty="0" err="1"/>
              <a:t>perfeccionando</a:t>
            </a:r>
            <a:r>
              <a:rPr lang="en-US" dirty="0"/>
              <a:t> el </a:t>
            </a:r>
            <a:r>
              <a:rPr lang="en-US" dirty="0" err="1"/>
              <a:t>método</a:t>
            </a:r>
            <a:r>
              <a:rPr lang="en-US" dirty="0"/>
              <a:t> de las 4 C.</a:t>
            </a:r>
          </a:p>
          <a:p>
            <a:endParaRPr lang="en-US" dirty="0"/>
          </a:p>
          <a:p>
            <a:r>
              <a:rPr lang="en-US" dirty="0" err="1"/>
              <a:t>En</a:t>
            </a:r>
            <a:r>
              <a:rPr lang="en-US" dirty="0"/>
              <a:t> dos </a:t>
            </a:r>
            <a:r>
              <a:rPr lang="en-US" dirty="0" err="1"/>
              <a:t>cursos</a:t>
            </a:r>
            <a:r>
              <a:rPr lang="en-US" dirty="0"/>
              <a:t> “</a:t>
            </a:r>
            <a:r>
              <a:rPr lang="en-US" dirty="0" err="1"/>
              <a:t>Identificación</a:t>
            </a:r>
            <a:r>
              <a:rPr lang="en-US" dirty="0"/>
              <a:t> </a:t>
            </a:r>
            <a:r>
              <a:rPr lang="en-US" dirty="0" err="1"/>
              <a:t>Espiritual</a:t>
            </a:r>
            <a:r>
              <a:rPr lang="en-US" dirty="0"/>
              <a:t>” y “</a:t>
            </a:r>
            <a:r>
              <a:rPr lang="en-US" dirty="0" err="1"/>
              <a:t>Legalismo</a:t>
            </a:r>
            <a:r>
              <a:rPr lang="en-US" dirty="0"/>
              <a:t>” </a:t>
            </a:r>
            <a:r>
              <a:rPr lang="en-US" dirty="0" err="1"/>
              <a:t>vemos</a:t>
            </a:r>
            <a:r>
              <a:rPr lang="en-US" dirty="0"/>
              <a:t> las </a:t>
            </a:r>
            <a:r>
              <a:rPr lang="en-US" dirty="0" err="1"/>
              <a:t>diferencias</a:t>
            </a:r>
            <a:r>
              <a:rPr lang="en-US" dirty="0"/>
              <a:t> claves entre las </a:t>
            </a:r>
            <a:r>
              <a:rPr lang="en-US" dirty="0" err="1"/>
              <a:t>diferentes</a:t>
            </a:r>
            <a:r>
              <a:rPr lang="en-US" dirty="0"/>
              <a:t> Iglesias </a:t>
            </a:r>
            <a:r>
              <a:rPr lang="en-US" dirty="0" err="1"/>
              <a:t>cristianas</a:t>
            </a:r>
            <a:r>
              <a:rPr lang="en-US" dirty="0"/>
              <a:t>. </a:t>
            </a:r>
          </a:p>
          <a:p>
            <a:endParaRPr lang="en-US" dirty="0"/>
          </a:p>
          <a:p>
            <a:r>
              <a:rPr lang="en-US" dirty="0" err="1"/>
              <a:t>En</a:t>
            </a:r>
            <a:r>
              <a:rPr lang="en-US" dirty="0"/>
              <a:t> la </a:t>
            </a:r>
            <a:r>
              <a:rPr lang="en-US" dirty="0" err="1"/>
              <a:t>serie</a:t>
            </a:r>
            <a:r>
              <a:rPr lang="en-US" dirty="0"/>
              <a:t> </a:t>
            </a:r>
            <a:r>
              <a:rPr lang="en-US" dirty="0" err="1"/>
              <a:t>titulada</a:t>
            </a:r>
            <a:r>
              <a:rPr lang="en-US" dirty="0"/>
              <a:t> “La Palabra </a:t>
            </a:r>
            <a:r>
              <a:rPr lang="en-US" dirty="0" err="1"/>
              <a:t>Crece</a:t>
            </a:r>
            <a:r>
              <a:rPr lang="en-US" dirty="0"/>
              <a:t>” </a:t>
            </a:r>
            <a:r>
              <a:rPr lang="en-US" dirty="0" err="1"/>
              <a:t>recibiremos</a:t>
            </a:r>
            <a:r>
              <a:rPr lang="en-US" dirty="0"/>
              <a:t> </a:t>
            </a:r>
            <a:r>
              <a:rPr lang="en-US" dirty="0" err="1"/>
              <a:t>capacitación</a:t>
            </a:r>
            <a:r>
              <a:rPr lang="en-US" dirty="0"/>
              <a:t> </a:t>
            </a:r>
            <a:r>
              <a:rPr lang="en-US" dirty="0" err="1"/>
              <a:t>en</a:t>
            </a:r>
            <a:r>
              <a:rPr lang="en-US" dirty="0"/>
              <a:t> </a:t>
            </a:r>
            <a:r>
              <a:rPr lang="en-US" dirty="0" err="1"/>
              <a:t>hacer</a:t>
            </a:r>
            <a:r>
              <a:rPr lang="en-US" dirty="0"/>
              <a:t> </a:t>
            </a:r>
            <a:r>
              <a:rPr lang="en-US" dirty="0" err="1"/>
              <a:t>discípulos</a:t>
            </a:r>
            <a:r>
              <a:rPr lang="en-US" dirty="0"/>
              <a:t>, la </a:t>
            </a:r>
            <a:r>
              <a:rPr lang="en-US" dirty="0" err="1"/>
              <a:t>multiplicación</a:t>
            </a:r>
            <a:r>
              <a:rPr lang="en-US" dirty="0"/>
              <a:t> de </a:t>
            </a:r>
            <a:r>
              <a:rPr lang="en-US" dirty="0" err="1"/>
              <a:t>discípulos</a:t>
            </a:r>
            <a:r>
              <a:rPr lang="en-US" dirty="0"/>
              <a:t>, y la </a:t>
            </a:r>
            <a:r>
              <a:rPr lang="en-US" dirty="0" err="1"/>
              <a:t>multiplicación</a:t>
            </a:r>
            <a:r>
              <a:rPr lang="en-US" dirty="0"/>
              <a:t> de Iglesias.  La </a:t>
            </a:r>
            <a:r>
              <a:rPr lang="en-US" dirty="0" err="1"/>
              <a:t>serie</a:t>
            </a:r>
            <a:r>
              <a:rPr lang="en-US" dirty="0"/>
              <a:t> </a:t>
            </a:r>
            <a:r>
              <a:rPr lang="en-US" dirty="0" err="1"/>
              <a:t>empieza</a:t>
            </a:r>
            <a:r>
              <a:rPr lang="en-US" dirty="0"/>
              <a:t> </a:t>
            </a:r>
            <a:r>
              <a:rPr lang="en-US" dirty="0" err="1"/>
              <a:t>en</a:t>
            </a:r>
            <a:r>
              <a:rPr lang="en-US" dirty="0"/>
              <a:t> el “</a:t>
            </a:r>
            <a:r>
              <a:rPr lang="en-US" dirty="0" err="1"/>
              <a:t>Discipulado</a:t>
            </a:r>
            <a:r>
              <a:rPr lang="en-US" dirty="0"/>
              <a:t>,” y continua </a:t>
            </a:r>
            <a:r>
              <a:rPr lang="en-US" dirty="0" err="1"/>
              <a:t>en</a:t>
            </a:r>
            <a:r>
              <a:rPr lang="en-US" dirty="0"/>
              <a:t> el “</a:t>
            </a:r>
            <a:r>
              <a:rPr lang="en-US" dirty="0" err="1"/>
              <a:t>Discipulado</a:t>
            </a:r>
            <a:r>
              <a:rPr lang="en-US" dirty="0"/>
              <a:t> Dos.”</a:t>
            </a:r>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105744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http://lucascranach.org/DE_ESKStMW_NONE-ESKStMW001d/image</a:t>
            </a:r>
          </a:p>
          <a:p>
            <a:endParaRPr lang="es-EC" dirty="0"/>
          </a:p>
          <a:p>
            <a:r>
              <a:rPr lang="en-US" dirty="0"/>
              <a:t>The material available on the Cranach Digital Archive, if protected by copyright, is to be used exclusively for educational and research purposes without the agreement of the author or the owner. The source of the material must be identified according to the Cranach Digital Archive's guidelines and the copyright status acknowledged. Public presentation in educational institutions and museums is permitted.</a:t>
            </a:r>
          </a:p>
        </p:txBody>
      </p:sp>
      <p:sp>
        <p:nvSpPr>
          <p:cNvPr id="4" name="Slide Number Placeholder 3"/>
          <p:cNvSpPr>
            <a:spLocks noGrp="1"/>
          </p:cNvSpPr>
          <p:nvPr>
            <p:ph type="sldNum" sz="quarter" idx="10"/>
          </p:nvPr>
        </p:nvSpPr>
        <p:spPr/>
        <p:txBody>
          <a:bodyPr/>
          <a:lstStyle/>
          <a:p>
            <a:fld id="{A64494A9-D7C6-465E-A913-491587F47DAB}" type="slidenum">
              <a:rPr lang="en-US" smtClean="0"/>
              <a:t>14</a:t>
            </a:fld>
            <a:endParaRPr lang="en-US"/>
          </a:p>
        </p:txBody>
      </p:sp>
    </p:spTree>
    <p:extLst>
      <p:ext uri="{BB962C8B-B14F-4D97-AF65-F5344CB8AC3E}">
        <p14:creationId xmlns:p14="http://schemas.microsoft.com/office/powerpoint/2010/main" val="392896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http://freebibleimages.org/photos/lumo-peter-confession/</a:t>
            </a:r>
          </a:p>
        </p:txBody>
      </p:sp>
      <p:sp>
        <p:nvSpPr>
          <p:cNvPr id="4" name="Slide Number Placeholder 3"/>
          <p:cNvSpPr>
            <a:spLocks noGrp="1"/>
          </p:cNvSpPr>
          <p:nvPr>
            <p:ph type="sldNum" sz="quarter" idx="10"/>
          </p:nvPr>
        </p:nvSpPr>
        <p:spPr/>
        <p:txBody>
          <a:bodyPr/>
          <a:lstStyle/>
          <a:p>
            <a:fld id="{A64494A9-D7C6-465E-A913-491587F47DAB}" type="slidenum">
              <a:rPr lang="en-US" smtClean="0"/>
              <a:t>15</a:t>
            </a:fld>
            <a:endParaRPr lang="en-US"/>
          </a:p>
        </p:txBody>
      </p:sp>
    </p:spTree>
    <p:extLst>
      <p:ext uri="{BB962C8B-B14F-4D97-AF65-F5344CB8AC3E}">
        <p14:creationId xmlns:p14="http://schemas.microsoft.com/office/powerpoint/2010/main" val="85626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http://freebibleimages.org/photos/jesus-birth/</a:t>
            </a:r>
          </a:p>
        </p:txBody>
      </p:sp>
      <p:sp>
        <p:nvSpPr>
          <p:cNvPr id="4" name="Slide Number Placeholder 3"/>
          <p:cNvSpPr>
            <a:spLocks noGrp="1"/>
          </p:cNvSpPr>
          <p:nvPr>
            <p:ph type="sldNum" sz="quarter" idx="10"/>
          </p:nvPr>
        </p:nvSpPr>
        <p:spPr/>
        <p:txBody>
          <a:bodyPr/>
          <a:lstStyle/>
          <a:p>
            <a:fld id="{A64494A9-D7C6-465E-A913-491587F47DAB}" type="slidenum">
              <a:rPr lang="en-US" smtClean="0"/>
              <a:t>16</a:t>
            </a:fld>
            <a:endParaRPr lang="en-US"/>
          </a:p>
        </p:txBody>
      </p:sp>
    </p:spTree>
    <p:extLst>
      <p:ext uri="{BB962C8B-B14F-4D97-AF65-F5344CB8AC3E}">
        <p14:creationId xmlns:p14="http://schemas.microsoft.com/office/powerpoint/2010/main" val="3692875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https://pxhere.com/en/photo/1583761</a:t>
            </a:r>
          </a:p>
        </p:txBody>
      </p:sp>
      <p:sp>
        <p:nvSpPr>
          <p:cNvPr id="4" name="Slide Number Placeholder 3"/>
          <p:cNvSpPr>
            <a:spLocks noGrp="1"/>
          </p:cNvSpPr>
          <p:nvPr>
            <p:ph type="sldNum" sz="quarter" idx="10"/>
          </p:nvPr>
        </p:nvSpPr>
        <p:spPr/>
        <p:txBody>
          <a:bodyPr/>
          <a:lstStyle/>
          <a:p>
            <a:fld id="{A64494A9-D7C6-465E-A913-491587F47DAB}" type="slidenum">
              <a:rPr lang="en-US" smtClean="0"/>
              <a:t>18</a:t>
            </a:fld>
            <a:endParaRPr lang="en-US"/>
          </a:p>
        </p:txBody>
      </p:sp>
    </p:spTree>
    <p:extLst>
      <p:ext uri="{BB962C8B-B14F-4D97-AF65-F5344CB8AC3E}">
        <p14:creationId xmlns:p14="http://schemas.microsoft.com/office/powerpoint/2010/main" val="10227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https://pxhere.com/en/photo/881783</a:t>
            </a:r>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23</a:t>
            </a:fld>
            <a:endParaRPr lang="en-US"/>
          </a:p>
        </p:txBody>
      </p:sp>
    </p:spTree>
    <p:extLst>
      <p:ext uri="{BB962C8B-B14F-4D97-AF65-F5344CB8AC3E}">
        <p14:creationId xmlns:p14="http://schemas.microsoft.com/office/powerpoint/2010/main" val="3850211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0" y="6356349"/>
            <a:ext cx="4114800" cy="365125"/>
          </a:xfrm>
        </p:spPr>
        <p:txBody>
          <a:bodyPr/>
          <a:lstStyle>
            <a:lvl1pPr>
              <a:defRPr>
                <a:latin typeface="Museo Sans 500" panose="02000000000000000000" pitchFamily="50" charset="0"/>
              </a:defRPr>
            </a:lvl1pPr>
          </a:lstStyle>
          <a:p>
            <a:r>
              <a:rPr lang="es-ES"/>
              <a:t>Las Enseñanzas de Jesús #2</a:t>
            </a:r>
            <a:endParaRPr lang="en-US" dirty="0"/>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050" y="6098626"/>
            <a:ext cx="1047750" cy="687656"/>
          </a:xfrm>
          <a:prstGeom prst="rect">
            <a:avLst/>
          </a:prstGeom>
        </p:spPr>
      </p:pic>
    </p:spTree>
    <p:extLst>
      <p:ext uri="{BB962C8B-B14F-4D97-AF65-F5344CB8AC3E}">
        <p14:creationId xmlns:p14="http://schemas.microsoft.com/office/powerpoint/2010/main" val="368586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24572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2736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s-ES"/>
              <a:t>Las Enseñanzas de Jesús #2</a:t>
            </a:r>
            <a:endParaRPr lang="en-US" dirty="0"/>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86782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198201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s-ES"/>
              <a:t>Las Enseñanzas de Jesús #2</a:t>
            </a:r>
            <a:endParaRPr lang="en-US"/>
          </a:p>
        </p:txBody>
      </p:sp>
      <p:sp>
        <p:nvSpPr>
          <p:cNvPr id="7" name="Slide Number Placeholder 6"/>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78623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s-ES"/>
              <a:t>Las Enseñanzas de Jesús #2</a:t>
            </a:r>
            <a:endParaRPr lang="en-US"/>
          </a:p>
        </p:txBody>
      </p:sp>
      <p:sp>
        <p:nvSpPr>
          <p:cNvPr id="9" name="Slide Number Placeholder 8"/>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78505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s-ES"/>
              <a:t>Las Enseñanzas de Jesús #2</a:t>
            </a:r>
            <a:endParaRPr lang="en-US"/>
          </a:p>
        </p:txBody>
      </p:sp>
      <p:sp>
        <p:nvSpPr>
          <p:cNvPr id="5" name="Slide Number Placeholder 4"/>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236732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s-ES"/>
              <a:t>Las Enseñanzas de Jesús #2</a:t>
            </a:r>
            <a:endParaRPr lang="en-US"/>
          </a:p>
        </p:txBody>
      </p:sp>
      <p:sp>
        <p:nvSpPr>
          <p:cNvPr id="4" name="Slide Number Placeholder 3"/>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58691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s-ES"/>
              <a:t>Las Enseñanzas de Jesús #2</a:t>
            </a:r>
            <a:endParaRPr lang="en-US"/>
          </a:p>
        </p:txBody>
      </p:sp>
      <p:sp>
        <p:nvSpPr>
          <p:cNvPr id="7" name="Slide Number Placeholder 6"/>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08547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s-ES"/>
              <a:t>Las Enseñanzas de Jesús #2</a:t>
            </a:r>
            <a:endParaRPr lang="en-US"/>
          </a:p>
        </p:txBody>
      </p:sp>
      <p:sp>
        <p:nvSpPr>
          <p:cNvPr id="7" name="Slide Number Placeholder 6"/>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909256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erlin Sans FB" panose="020E0602020502020306" pitchFamily="34" charset="0"/>
              </a:defRPr>
            </a:lvl1pPr>
          </a:lstStyle>
          <a:p>
            <a:r>
              <a:rPr lang="es-ES"/>
              <a:t>Las Enseñanzas de Jesús #2</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F7D44-C05C-457F-B21B-0DD3974D36C5}"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06050" y="6098626"/>
            <a:ext cx="1047750" cy="687656"/>
          </a:xfrm>
          <a:prstGeom prst="rect">
            <a:avLst/>
          </a:prstGeom>
        </p:spPr>
      </p:pic>
    </p:spTree>
    <p:extLst>
      <p:ext uri="{BB962C8B-B14F-4D97-AF65-F5344CB8AC3E}">
        <p14:creationId xmlns:p14="http://schemas.microsoft.com/office/powerpoint/2010/main" val="3133313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5" y="265451"/>
            <a:ext cx="10289637" cy="6752918"/>
          </a:xfrm>
          <a:prstGeom prst="rect">
            <a:avLst/>
          </a:prstGeom>
        </p:spPr>
      </p:pic>
    </p:spTree>
    <p:extLst>
      <p:ext uri="{BB962C8B-B14F-4D97-AF65-F5344CB8AC3E}">
        <p14:creationId xmlns:p14="http://schemas.microsoft.com/office/powerpoint/2010/main" val="2897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45780"/>
            <a:ext cx="10515600" cy="2549011"/>
          </a:xfrm>
        </p:spPr>
        <p:txBody>
          <a:bodyPr>
            <a:normAutofit/>
          </a:bodyPr>
          <a:lstStyle/>
          <a:p>
            <a:r>
              <a:rPr lang="es-EC" sz="4000" dirty="0">
                <a:latin typeface="Berlin Sans FB" panose="020E0602020502020306" pitchFamily="34" charset="0"/>
                <a:cs typeface="Arial" panose="020B0604020202020204" pitchFamily="34" charset="0"/>
              </a:rPr>
              <a:t> El resucitar a Lázaro de entre los muertos</a:t>
            </a:r>
          </a:p>
          <a:p>
            <a:r>
              <a:rPr lang="es-EC" sz="4000" dirty="0">
                <a:latin typeface="Berlin Sans FB" panose="020E0602020502020306" pitchFamily="34" charset="0"/>
                <a:cs typeface="Arial" panose="020B0604020202020204" pitchFamily="34" charset="0"/>
              </a:rPr>
              <a:t> Juan 11:25-26, </a:t>
            </a:r>
            <a:r>
              <a:rPr lang="es-ES" sz="4000" dirty="0">
                <a:latin typeface="Berlin Sans FB" panose="020E0602020502020306" pitchFamily="34" charset="0"/>
                <a:cs typeface="Arial" panose="020B0604020202020204" pitchFamily="34" charset="0"/>
              </a:rPr>
              <a:t>“Yo soy la resurrección y la vida. El que cree en mí vivirá, aunque muera; y el que vive y cree en mí nunca morirá.”</a:t>
            </a:r>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2708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19709"/>
            <a:ext cx="10515600" cy="989764"/>
          </a:xfrm>
        </p:spPr>
        <p:txBody>
          <a:bodyPr>
            <a:normAutofit/>
          </a:bodyPr>
          <a:lstStyle/>
          <a:p>
            <a:pPr marL="0" indent="0" algn="ctr">
              <a:buNone/>
            </a:pPr>
            <a:r>
              <a:rPr lang="es-ES" sz="4400" dirty="0">
                <a:latin typeface="Berlin Sans FB" panose="020E0602020502020306" pitchFamily="34" charset="0"/>
              </a:rPr>
              <a:t>¿Está bien decir que Dios murió en la cruz? </a:t>
            </a:r>
            <a:endParaRPr lang="en-US" sz="4400" dirty="0">
              <a:latin typeface="Berlin Sans FB" panose="020E0602020502020306"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71880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05570"/>
            <a:ext cx="10515600" cy="3623631"/>
          </a:xfrm>
        </p:spPr>
        <p:txBody>
          <a:bodyPr>
            <a:normAutofit/>
          </a:bodyPr>
          <a:lstStyle/>
          <a:p>
            <a:r>
              <a:rPr lang="es-EC" sz="4400" dirty="0">
                <a:latin typeface="Berlin Sans FB" panose="020E0602020502020306" pitchFamily="34" charset="0"/>
                <a:cs typeface="Arial" panose="020B0604020202020204" pitchFamily="34" charset="0"/>
              </a:rPr>
              <a:t> Jesús es Dios </a:t>
            </a:r>
          </a:p>
          <a:p>
            <a:r>
              <a:rPr lang="es-EC" sz="4400" dirty="0">
                <a:latin typeface="Berlin Sans FB" panose="020E0602020502020306" pitchFamily="34" charset="0"/>
                <a:cs typeface="Arial" panose="020B0604020202020204" pitchFamily="34" charset="0"/>
              </a:rPr>
              <a:t> Jesús murió</a:t>
            </a:r>
          </a:p>
          <a:p>
            <a:r>
              <a:rPr lang="es-EC" sz="4400" dirty="0">
                <a:latin typeface="Berlin Sans FB" panose="020E0602020502020306" pitchFamily="34" charset="0"/>
                <a:cs typeface="Arial" panose="020B0604020202020204" pitchFamily="34" charset="0"/>
              </a:rPr>
              <a:t> Entonces, Dios murió</a:t>
            </a:r>
          </a:p>
          <a:p>
            <a:r>
              <a:rPr lang="es-EC" sz="4400" dirty="0">
                <a:latin typeface="Berlin Sans FB" panose="020E0602020502020306" pitchFamily="34" charset="0"/>
                <a:cs typeface="Arial" panose="020B0604020202020204" pitchFamily="34" charset="0"/>
              </a:rPr>
              <a:t> Decir, “Dios murió en la cruz,” es ser fiel a las Escrituras</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0783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0931"/>
            <a:ext cx="10515600" cy="2386583"/>
          </a:xfrm>
        </p:spPr>
        <p:txBody>
          <a:bodyPr>
            <a:noAutofit/>
          </a:bodyPr>
          <a:lstStyle/>
          <a:p>
            <a:pPr algn="ctr"/>
            <a:r>
              <a:rPr lang="es-EC" dirty="0">
                <a:latin typeface="Berlin Sans FB Demi" panose="020E0802020502020306" pitchFamily="34" charset="0"/>
                <a:cs typeface="Arial" panose="020B0604020202020204" pitchFamily="34" charset="0"/>
              </a:rPr>
              <a:t>Lección 2</a:t>
            </a:r>
            <a:br>
              <a:rPr lang="es-EC" sz="10000" dirty="0">
                <a:latin typeface="Berlin Sans FB Demi" panose="020E0802020502020306" pitchFamily="34" charset="0"/>
                <a:cs typeface="Arial" panose="020B0604020202020204" pitchFamily="34" charset="0"/>
              </a:rPr>
            </a:br>
            <a:r>
              <a:rPr lang="en-US" sz="4000" dirty="0">
                <a:latin typeface="Berlin Sans FB" panose="020E0602020502020306" pitchFamily="34" charset="0"/>
                <a:cs typeface="Arial" panose="020B0604020202020204" pitchFamily="34" charset="0"/>
              </a:rPr>
              <a:t>(40 </a:t>
            </a:r>
            <a:r>
              <a:rPr lang="en-US" sz="4000" dirty="0" err="1">
                <a:latin typeface="Berlin Sans FB" panose="020E0602020502020306" pitchFamily="34" charset="0"/>
                <a:cs typeface="Arial" panose="020B0604020202020204" pitchFamily="34" charset="0"/>
              </a:rPr>
              <a:t>minutos</a:t>
            </a:r>
            <a:r>
              <a:rPr lang="en-US" sz="4000" dirty="0">
                <a:latin typeface="Berlin Sans FB" panose="020E0602020502020306" pitchFamily="34" charset="0"/>
                <a:cs typeface="Arial" panose="020B0604020202020204" pitchFamily="34" charset="0"/>
              </a:rPr>
              <a:t>)</a:t>
            </a:r>
            <a:endParaRPr lang="en-US" sz="4000" dirty="0">
              <a:latin typeface="Berlin Sans FB Demi" panose="020E08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dirty="0"/>
              <a:t>Las Enseñanzas de Jesús #2</a:t>
            </a:r>
            <a:endParaRPr lang="en-US" dirty="0"/>
          </a:p>
        </p:txBody>
      </p:sp>
    </p:spTree>
    <p:extLst>
      <p:ext uri="{BB962C8B-B14F-4D97-AF65-F5344CB8AC3E}">
        <p14:creationId xmlns:p14="http://schemas.microsoft.com/office/powerpoint/2010/main" val="2789407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s-ES"/>
              <a:t>Las Enseñanzas de Jesús #2</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72280"/>
            <a:ext cx="12192000" cy="4737100"/>
          </a:xfrm>
        </p:spPr>
      </p:pic>
    </p:spTree>
    <p:extLst>
      <p:ext uri="{BB962C8B-B14F-4D97-AF65-F5344CB8AC3E}">
        <p14:creationId xmlns:p14="http://schemas.microsoft.com/office/powerpoint/2010/main" val="403011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s-ES"/>
              <a:t>Las Enseñanzas de Jesús #2</a:t>
            </a:r>
            <a:endParaRPr lang="en-US" dirty="0"/>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7639171"/>
          </a:xfrm>
        </p:spPr>
      </p:pic>
    </p:spTree>
    <p:extLst>
      <p:ext uri="{BB962C8B-B14F-4D97-AF65-F5344CB8AC3E}">
        <p14:creationId xmlns:p14="http://schemas.microsoft.com/office/powerpoint/2010/main" val="3821074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s-ES"/>
              <a:t>Las Enseñanzas de Jesús #2</a:t>
            </a:r>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8453807"/>
          </a:xfrm>
        </p:spPr>
      </p:pic>
    </p:spTree>
    <p:extLst>
      <p:ext uri="{BB962C8B-B14F-4D97-AF65-F5344CB8AC3E}">
        <p14:creationId xmlns:p14="http://schemas.microsoft.com/office/powerpoint/2010/main" val="2789513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7460"/>
            <a:ext cx="10515600" cy="1783079"/>
          </a:xfrm>
        </p:spPr>
        <p:txBody>
          <a:bodyPr>
            <a:noAutofit/>
          </a:bodyPr>
          <a:lstStyle/>
          <a:p>
            <a:pPr algn="ctr"/>
            <a:r>
              <a:rPr lang="es-EC" dirty="0">
                <a:latin typeface="Berlin Sans FB Demi" panose="020E0802020502020306" pitchFamily="34" charset="0"/>
                <a:cs typeface="Arial" panose="020B0604020202020204" pitchFamily="34" charset="0"/>
              </a:rPr>
              <a:t>Preguntas</a:t>
            </a:r>
            <a:br>
              <a:rPr lang="en-US" sz="10000" dirty="0">
                <a:latin typeface="Museo Sans 500" panose="02000000000000000000" pitchFamily="50" charset="0"/>
                <a:cs typeface="Arial" panose="020B0604020202020204" pitchFamily="34" charset="0"/>
              </a:rPr>
            </a:br>
            <a:endParaRPr lang="en-US" sz="5000" dirty="0">
              <a:latin typeface="Berlin Sans FB" panose="020E06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69473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343541"/>
          </a:xfrm>
          <a:prstGeom prst="rect">
            <a:avLst/>
          </a:prstGeom>
        </p:spPr>
      </p:pic>
      <p:sp>
        <p:nvSpPr>
          <p:cNvPr id="3" name="Content Placeholder 2"/>
          <p:cNvSpPr>
            <a:spLocks noGrp="1"/>
          </p:cNvSpPr>
          <p:nvPr>
            <p:ph idx="1"/>
          </p:nvPr>
        </p:nvSpPr>
        <p:spPr>
          <a:xfrm>
            <a:off x="1754605" y="2871467"/>
            <a:ext cx="8682789" cy="1115065"/>
          </a:xfrm>
          <a:solidFill>
            <a:schemeClr val="bg1">
              <a:alpha val="70000"/>
            </a:schemeClr>
          </a:solidFill>
        </p:spPr>
        <p:txBody>
          <a:bodyPr>
            <a:normAutofit/>
          </a:bodyPr>
          <a:lstStyle/>
          <a:p>
            <a:pPr marL="0" indent="0" algn="ctr">
              <a:buNone/>
            </a:pPr>
            <a:r>
              <a:rPr lang="es-EC" sz="4400" dirty="0">
                <a:latin typeface="Berlin Sans FB" panose="020E0602020502020306" pitchFamily="34" charset="0"/>
                <a:cs typeface="Arial" panose="020B0604020202020204" pitchFamily="34" charset="0"/>
              </a:rPr>
              <a:t>¿Por qué necesitamos un Salvador?</a:t>
            </a:r>
            <a:endParaRPr lang="en-US" sz="4400" dirty="0">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1084723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894" y="1041991"/>
            <a:ext cx="11071952" cy="6003357"/>
          </a:xfrm>
        </p:spPr>
        <p:txBody>
          <a:bodyPr>
            <a:normAutofit/>
          </a:bodyPr>
          <a:lstStyle/>
          <a:p>
            <a:pPr marL="0" indent="0">
              <a:buNone/>
            </a:pPr>
            <a:r>
              <a:rPr lang="es-EC" sz="4800" b="1" dirty="0">
                <a:latin typeface="Berlin Sans FB" panose="020E0602020502020306" pitchFamily="34" charset="0"/>
                <a:cs typeface="Arial" panose="020B0604020202020204" pitchFamily="34" charset="0"/>
              </a:rPr>
              <a:t>¿Cómo entró el pecado en el mundo?</a:t>
            </a:r>
          </a:p>
          <a:p>
            <a:r>
              <a:rPr lang="es-EC" sz="4800" b="1" dirty="0">
                <a:latin typeface="Berlin Sans FB" panose="020E0602020502020306" pitchFamily="34" charset="0"/>
                <a:cs typeface="Arial" panose="020B0604020202020204" pitchFamily="34" charset="0"/>
              </a:rPr>
              <a:t> </a:t>
            </a:r>
            <a:r>
              <a:rPr lang="es-EC" sz="4800" dirty="0">
                <a:latin typeface="Berlin Sans FB" panose="020E0602020502020306" pitchFamily="34" charset="0"/>
                <a:cs typeface="Arial" panose="020B0604020202020204" pitchFamily="34" charset="0"/>
              </a:rPr>
              <a:t>Romanos 5:12, “Por tanto, como el pecado entró en el mundo por un solo hombre, y por medio del pecado entró la muerte, así la muerte pasó a todos los hombres, por cuando todos pecaron.”</a:t>
            </a:r>
            <a:endParaRPr lang="es-EC" sz="54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1324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37913"/>
            <a:ext cx="14653813" cy="6895913"/>
          </a:xfrm>
        </p:spPr>
      </p:pic>
      <p:sp>
        <p:nvSpPr>
          <p:cNvPr id="2" name="Title 1"/>
          <p:cNvSpPr>
            <a:spLocks noGrp="1"/>
          </p:cNvSpPr>
          <p:nvPr>
            <p:ph type="title"/>
          </p:nvPr>
        </p:nvSpPr>
        <p:spPr>
          <a:xfrm>
            <a:off x="3701768" y="2477500"/>
            <a:ext cx="7250271" cy="1476748"/>
          </a:xfrm>
          <a:solidFill>
            <a:schemeClr val="bg1">
              <a:alpha val="68000"/>
            </a:schemeClr>
          </a:solid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27000"/>
          </a:effectLst>
        </p:spPr>
        <p:txBody>
          <a:bodyPr>
            <a:noAutofit/>
          </a:bodyPr>
          <a:lstStyle/>
          <a:p>
            <a:pPr algn="ctr"/>
            <a:r>
              <a:rPr lang="es-EC" dirty="0">
                <a:latin typeface="Berlin Sans FB Demi" panose="020E0802020502020306" pitchFamily="34" charset="0"/>
                <a:cs typeface="Arial" panose="020B0604020202020204" pitchFamily="34" charset="0"/>
              </a:rPr>
              <a:t>Las Enseñanzas de Jesús</a:t>
            </a:r>
            <a:endParaRPr lang="en-US" dirty="0">
              <a:latin typeface="Berlin Sans FB Demi" panose="020E0802020502020306" pitchFamily="34" charset="0"/>
              <a:cs typeface="Arial" panose="020B0604020202020204" pitchFamily="34" charset="0"/>
            </a:endParaRPr>
          </a:p>
        </p:txBody>
      </p:sp>
    </p:spTree>
    <p:extLst>
      <p:ext uri="{BB962C8B-B14F-4D97-AF65-F5344CB8AC3E}">
        <p14:creationId xmlns:p14="http://schemas.microsoft.com/office/powerpoint/2010/main" val="4265622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894" y="489098"/>
            <a:ext cx="11071952" cy="5647007"/>
          </a:xfrm>
        </p:spPr>
        <p:txBody>
          <a:bodyPr>
            <a:noAutofit/>
          </a:bodyPr>
          <a:lstStyle/>
          <a:p>
            <a:pPr marL="0" indent="0">
              <a:buNone/>
            </a:pPr>
            <a:r>
              <a:rPr lang="es-EC" sz="4000" b="1" dirty="0">
                <a:latin typeface="Berlin Sans FB" panose="020E0602020502020306" pitchFamily="34" charset="0"/>
                <a:cs typeface="Arial" panose="020B0604020202020204" pitchFamily="34" charset="0"/>
              </a:rPr>
              <a:t>¿Quién es el diablo?</a:t>
            </a:r>
          </a:p>
          <a:p>
            <a:r>
              <a:rPr lang="es-EC" sz="4000" dirty="0">
                <a:latin typeface="Berlin Sans FB" panose="020E0602020502020306" pitchFamily="34" charset="0"/>
                <a:cs typeface="Arial" panose="020B0604020202020204" pitchFamily="34" charset="0"/>
              </a:rPr>
              <a:t> 2 Pedro 2:4, “</a:t>
            </a:r>
            <a:r>
              <a:rPr lang="es-ES" sz="4000" dirty="0">
                <a:latin typeface="Berlin Sans FB" panose="020E0602020502020306" pitchFamily="34" charset="0"/>
              </a:rPr>
              <a:t>Es un hecho que Dios no perdonó a los ángeles que pecaron, sino que los arrojó al infierno y los lanzó a oscuras prisiones, donde se les vigila para llevarlos a juicio.”</a:t>
            </a:r>
          </a:p>
          <a:p>
            <a:r>
              <a:rPr lang="es-ES" sz="4000" dirty="0">
                <a:latin typeface="Berlin Sans FB" panose="020E0602020502020306" pitchFamily="34" charset="0"/>
                <a:cs typeface="Arial" panose="020B0604020202020204" pitchFamily="34" charset="0"/>
              </a:rPr>
              <a:t> Judas 6, “</a:t>
            </a:r>
            <a:r>
              <a:rPr lang="es-ES" sz="4000" dirty="0">
                <a:latin typeface="Berlin Sans FB" panose="020E0602020502020306" pitchFamily="34" charset="0"/>
              </a:rPr>
              <a:t>Incluso a los ángeles que no cuidaron su dignidad, sino que abandonaron su propia mansión, los ha retenido para siempre en prisiones oscuras, para el juicio del gran día.”</a:t>
            </a:r>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1109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894" y="1382233"/>
            <a:ext cx="11071952" cy="5663116"/>
          </a:xfrm>
        </p:spPr>
        <p:txBody>
          <a:bodyPr>
            <a:normAutofit/>
          </a:bodyPr>
          <a:lstStyle/>
          <a:p>
            <a:pPr marL="0" indent="0">
              <a:buNone/>
            </a:pPr>
            <a:r>
              <a:rPr lang="es-EC" sz="4400" b="1" dirty="0">
                <a:latin typeface="Berlin Sans FB" panose="020E0602020502020306" pitchFamily="34" charset="0"/>
                <a:cs typeface="Arial" panose="020B0604020202020204" pitchFamily="34" charset="0"/>
              </a:rPr>
              <a:t>¿Quién es el diablo?</a:t>
            </a:r>
          </a:p>
          <a:p>
            <a:r>
              <a:rPr lang="es-EC" sz="4400" dirty="0">
                <a:latin typeface="Berlin Sans FB" panose="020E0602020502020306" pitchFamily="34" charset="0"/>
                <a:cs typeface="Arial" panose="020B0604020202020204" pitchFamily="34" charset="0"/>
              </a:rPr>
              <a:t> Mateo 25:41, “</a:t>
            </a:r>
            <a:r>
              <a:rPr lang="es-ES" sz="4400" dirty="0">
                <a:latin typeface="Berlin Sans FB" panose="020E0602020502020306" pitchFamily="34" charset="0"/>
              </a:rPr>
              <a:t>Entonces dirá también a los de la izquierda: “¡Apártense de mí, malditos! ¡Vayan al fuego eterno, preparado para el diablo y sus ángeles!”</a:t>
            </a:r>
            <a:endParaRPr lang="es-EC" sz="44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82598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935" y="308344"/>
            <a:ext cx="11621385" cy="6737005"/>
          </a:xfrm>
        </p:spPr>
        <p:txBody>
          <a:bodyPr>
            <a:normAutofit fontScale="92500" lnSpcReduction="10000"/>
          </a:bodyPr>
          <a:lstStyle/>
          <a:p>
            <a:pPr marL="0" indent="0">
              <a:buNone/>
            </a:pPr>
            <a:r>
              <a:rPr lang="es-EC" sz="4300" b="1" dirty="0">
                <a:latin typeface="Berlin Sans FB" panose="020E0602020502020306" pitchFamily="34" charset="0"/>
                <a:cs typeface="Arial" panose="020B0604020202020204" pitchFamily="34" charset="0"/>
              </a:rPr>
              <a:t>¿Podemos salvarnos por nosotros mismo?</a:t>
            </a:r>
          </a:p>
          <a:p>
            <a:r>
              <a:rPr lang="es-EC" sz="4300" dirty="0">
                <a:latin typeface="Berlin Sans FB" panose="020E0602020502020306" pitchFamily="34" charset="0"/>
                <a:cs typeface="Arial" panose="020B0604020202020204" pitchFamily="34" charset="0"/>
              </a:rPr>
              <a:t> </a:t>
            </a:r>
            <a:r>
              <a:rPr lang="en-US" sz="4300" dirty="0" err="1">
                <a:latin typeface="Berlin Sans FB" panose="020E0602020502020306" pitchFamily="34" charset="0"/>
                <a:cs typeface="Arial" panose="020B0604020202020204" pitchFamily="34" charset="0"/>
              </a:rPr>
              <a:t>Romanos</a:t>
            </a:r>
            <a:r>
              <a:rPr lang="en-US" sz="4300" dirty="0">
                <a:latin typeface="Berlin Sans FB" panose="020E0602020502020306" pitchFamily="34" charset="0"/>
                <a:cs typeface="Arial" panose="020B0604020202020204" pitchFamily="34" charset="0"/>
              </a:rPr>
              <a:t> 3:10-18, </a:t>
            </a:r>
            <a:r>
              <a:rPr lang="es-EC" sz="4300" dirty="0">
                <a:latin typeface="Berlin Sans FB" panose="020E0602020502020306" pitchFamily="34" charset="0"/>
                <a:cs typeface="Arial" panose="020B0604020202020204" pitchFamily="34" charset="0"/>
              </a:rPr>
              <a:t>“</a:t>
            </a:r>
            <a:r>
              <a:rPr lang="es-ES" sz="4300" dirty="0">
                <a:latin typeface="Berlin Sans FB" panose="020E0602020502020306" pitchFamily="34" charset="0"/>
              </a:rPr>
              <a:t>Como está escrito: «¡No hay ni uno solo que sea justo! </a:t>
            </a:r>
            <a:r>
              <a:rPr lang="es-ES" sz="4300" baseline="30000" dirty="0">
                <a:latin typeface="Berlin Sans FB" panose="020E0602020502020306" pitchFamily="34" charset="0"/>
              </a:rPr>
              <a:t>11 </a:t>
            </a:r>
            <a:r>
              <a:rPr lang="es-ES" sz="4300" dirty="0">
                <a:latin typeface="Berlin Sans FB" panose="020E0602020502020306" pitchFamily="34" charset="0"/>
              </a:rPr>
              <a:t>No hay quien entienda; no hay quien busque a Dios. </a:t>
            </a:r>
            <a:r>
              <a:rPr lang="es-ES" sz="4300" baseline="30000" dirty="0">
                <a:latin typeface="Berlin Sans FB" panose="020E0602020502020306" pitchFamily="34" charset="0"/>
              </a:rPr>
              <a:t>12 </a:t>
            </a:r>
            <a:r>
              <a:rPr lang="es-ES" sz="4300" dirty="0">
                <a:latin typeface="Berlin Sans FB" panose="020E0602020502020306" pitchFamily="34" charset="0"/>
              </a:rPr>
              <a:t>Todos se desviaron, a una se han corrompido. No hay quien haga lo bueno, ¡no hay ni siquiera uno! </a:t>
            </a:r>
            <a:r>
              <a:rPr lang="es-ES" sz="4300" baseline="30000" dirty="0">
                <a:latin typeface="Berlin Sans FB" panose="020E0602020502020306" pitchFamily="34" charset="0"/>
              </a:rPr>
              <a:t>13 </a:t>
            </a:r>
            <a:r>
              <a:rPr lang="es-ES" sz="4300" dirty="0">
                <a:latin typeface="Berlin Sans FB" panose="020E0602020502020306" pitchFamily="34" charset="0"/>
              </a:rPr>
              <a:t>Su garganta es un sepulcro abierto, y con su lengua engañan. ¡En sus labios hay veneno de serpientes! </a:t>
            </a:r>
            <a:r>
              <a:rPr lang="es-ES" sz="4300" baseline="30000" dirty="0">
                <a:latin typeface="Berlin Sans FB" panose="020E0602020502020306" pitchFamily="34" charset="0"/>
              </a:rPr>
              <a:t>14 </a:t>
            </a:r>
            <a:r>
              <a:rPr lang="es-ES" sz="4300" dirty="0">
                <a:latin typeface="Berlin Sans FB" panose="020E0602020502020306" pitchFamily="34" charset="0"/>
              </a:rPr>
              <a:t>Su boca está llena de maldición y de amargura. </a:t>
            </a:r>
            <a:r>
              <a:rPr lang="es-ES" sz="4300" baseline="30000" dirty="0">
                <a:latin typeface="Berlin Sans FB" panose="020E0602020502020306" pitchFamily="34" charset="0"/>
              </a:rPr>
              <a:t>15 </a:t>
            </a:r>
            <a:r>
              <a:rPr lang="es-ES" sz="4300" dirty="0">
                <a:latin typeface="Berlin Sans FB" panose="020E0602020502020306" pitchFamily="34" charset="0"/>
              </a:rPr>
              <a:t>Sus pies son veloces para derramar sangre. </a:t>
            </a:r>
            <a:r>
              <a:rPr lang="es-ES" sz="4300" baseline="30000" dirty="0">
                <a:latin typeface="Berlin Sans FB" panose="020E0602020502020306" pitchFamily="34" charset="0"/>
              </a:rPr>
              <a:t>16 </a:t>
            </a:r>
            <a:r>
              <a:rPr lang="es-ES" sz="4300" dirty="0">
                <a:latin typeface="Berlin Sans FB" panose="020E0602020502020306" pitchFamily="34" charset="0"/>
              </a:rPr>
              <a:t>Destrucción y desgracia hay en sus caminos, </a:t>
            </a:r>
            <a:r>
              <a:rPr lang="es-ES" sz="4300" baseline="30000" dirty="0">
                <a:latin typeface="Berlin Sans FB" panose="020E0602020502020306" pitchFamily="34" charset="0"/>
              </a:rPr>
              <a:t>17 </a:t>
            </a:r>
            <a:r>
              <a:rPr lang="es-ES" sz="4300" dirty="0">
                <a:latin typeface="Berlin Sans FB" panose="020E0602020502020306" pitchFamily="34" charset="0"/>
              </a:rPr>
              <a:t>Y no conocen el camino de la paz.</a:t>
            </a:r>
            <a:r>
              <a:rPr lang="es-ES" sz="4300" baseline="30000" dirty="0">
                <a:latin typeface="Berlin Sans FB" panose="020E0602020502020306" pitchFamily="34" charset="0"/>
              </a:rPr>
              <a:t>18 </a:t>
            </a:r>
            <a:r>
              <a:rPr lang="es-ES" sz="4300" dirty="0">
                <a:latin typeface="Berlin Sans FB" panose="020E0602020502020306" pitchFamily="34" charset="0"/>
              </a:rPr>
              <a:t>No hay temor de Dios delante de sus ojos.»</a:t>
            </a:r>
          </a:p>
          <a:p>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6406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836046"/>
          </a:xfrm>
          <a:prstGeom prst="rect">
            <a:avLst/>
          </a:prstGeom>
        </p:spPr>
      </p:pic>
      <p:sp>
        <p:nvSpPr>
          <p:cNvPr id="3" name="Content Placeholder 2"/>
          <p:cNvSpPr>
            <a:spLocks noGrp="1"/>
          </p:cNvSpPr>
          <p:nvPr>
            <p:ph idx="1"/>
          </p:nvPr>
        </p:nvSpPr>
        <p:spPr>
          <a:xfrm>
            <a:off x="468299" y="2122371"/>
            <a:ext cx="11255402" cy="2613258"/>
          </a:xfrm>
          <a:solidFill>
            <a:schemeClr val="bg1">
              <a:alpha val="70000"/>
            </a:schemeClr>
          </a:solidFill>
        </p:spPr>
        <p:txBody>
          <a:bodyPr>
            <a:noAutofit/>
          </a:bodyPr>
          <a:lstStyle/>
          <a:p>
            <a:pPr marL="0" indent="0" algn="ctr">
              <a:buNone/>
            </a:pPr>
            <a:r>
              <a:rPr lang="es-EC" sz="4400" dirty="0">
                <a:latin typeface="Berlin Sans FB" panose="020E0602020502020306" pitchFamily="34" charset="0"/>
                <a:cs typeface="Arial" panose="020B0604020202020204" pitchFamily="34" charset="0"/>
              </a:rPr>
              <a:t>Además de lo que vimos en Juan 11 en el video, ¿Cuáles son algunos otros pasajes de la Biblia que nos dan evidencia de que Jesús es el verdadero Dios?</a:t>
            </a:r>
            <a:endParaRPr lang="en-US" sz="4400" dirty="0">
              <a:latin typeface="Berlin Sans FB" panose="020E0602020502020306"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s-ES"/>
              <a:t>Las Enseñanzas de Jesús #2</a:t>
            </a:r>
            <a:endParaRPr lang="en-US" dirty="0"/>
          </a:p>
        </p:txBody>
      </p:sp>
    </p:spTree>
    <p:extLst>
      <p:ext uri="{BB962C8B-B14F-4D97-AF65-F5344CB8AC3E}">
        <p14:creationId xmlns:p14="http://schemas.microsoft.com/office/powerpoint/2010/main" val="916382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5971"/>
            <a:ext cx="10515600" cy="6045504"/>
          </a:xfrm>
        </p:spPr>
        <p:txBody>
          <a:bodyPr>
            <a:normAutofit/>
          </a:bodyPr>
          <a:lstStyle/>
          <a:p>
            <a:pPr marL="0" indent="0">
              <a:buNone/>
            </a:pPr>
            <a:r>
              <a:rPr lang="es-EC" sz="4400" b="1" dirty="0">
                <a:latin typeface="Berlin Sans FB" panose="020E0602020502020306" pitchFamily="34" charset="0"/>
                <a:cs typeface="Arial" panose="020B0604020202020204" pitchFamily="34" charset="0"/>
              </a:rPr>
              <a:t>¿Cuáles son algunos de los nombres que tiene Jesús que prueban su divinidad?</a:t>
            </a:r>
          </a:p>
          <a:p>
            <a:r>
              <a:rPr lang="es-EC" sz="4400" dirty="0">
                <a:latin typeface="Berlin Sans FB" panose="020E0602020502020306" pitchFamily="34" charset="0"/>
                <a:cs typeface="Arial" panose="020B0604020202020204" pitchFamily="34" charset="0"/>
              </a:rPr>
              <a:t> Mateo 1:23, “Emanuel”</a:t>
            </a:r>
          </a:p>
          <a:p>
            <a:r>
              <a:rPr lang="es-EC" sz="4400" dirty="0">
                <a:latin typeface="Berlin Sans FB" panose="020E0602020502020306" pitchFamily="34" charset="0"/>
                <a:cs typeface="Arial" panose="020B0604020202020204" pitchFamily="34" charset="0"/>
              </a:rPr>
              <a:t> Romanos 9:5, “Cristo…es Dios”</a:t>
            </a:r>
          </a:p>
          <a:p>
            <a:r>
              <a:rPr lang="es-EC" sz="4400" dirty="0">
                <a:latin typeface="Berlin Sans FB" panose="020E0602020502020306" pitchFamily="34" charset="0"/>
                <a:cs typeface="Arial" panose="020B0604020202020204" pitchFamily="34" charset="0"/>
              </a:rPr>
              <a:t> 1 Juan 5:20, “Éste es el verdadero Dios”</a:t>
            </a:r>
          </a:p>
          <a:p>
            <a:r>
              <a:rPr lang="es-EC" sz="4400" dirty="0">
                <a:latin typeface="Berlin Sans FB" panose="020E0602020502020306" pitchFamily="34" charset="0"/>
                <a:cs typeface="Arial" panose="020B0604020202020204" pitchFamily="34" charset="0"/>
              </a:rPr>
              <a:t> Mateo 16:16, “¡Tú eres el Cristo, el Hijo del Dios viviente!”</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23503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065" y="701749"/>
            <a:ext cx="10515600" cy="6332583"/>
          </a:xfrm>
        </p:spPr>
        <p:txBody>
          <a:bodyPr>
            <a:noAutofit/>
          </a:bodyPr>
          <a:lstStyle/>
          <a:p>
            <a:pPr marL="0" indent="0">
              <a:buNone/>
            </a:pPr>
            <a:r>
              <a:rPr lang="es-EC" sz="4000" b="1" dirty="0">
                <a:latin typeface="Berlin Sans FB" panose="020E0602020502020306" pitchFamily="34" charset="0"/>
                <a:cs typeface="Arial" panose="020B0604020202020204" pitchFamily="34" charset="0"/>
              </a:rPr>
              <a:t>¿Cuáles son algunos de los atributos que tiene Jesús que demuestran que él es Dios?</a:t>
            </a:r>
          </a:p>
          <a:p>
            <a:r>
              <a:rPr lang="es-EC" sz="4000" dirty="0">
                <a:latin typeface="Berlin Sans FB" panose="020E0602020502020306" pitchFamily="34" charset="0"/>
                <a:cs typeface="Arial" panose="020B0604020202020204" pitchFamily="34" charset="0"/>
              </a:rPr>
              <a:t> Juan 1:2, “</a:t>
            </a:r>
            <a:r>
              <a:rPr lang="es-ES" sz="4000" dirty="0">
                <a:latin typeface="Berlin Sans FB" panose="020E0602020502020306" pitchFamily="34" charset="0"/>
              </a:rPr>
              <a:t>La Palabra estaba en el principio con Dios.”</a:t>
            </a:r>
          </a:p>
          <a:p>
            <a:r>
              <a:rPr lang="es-ES" sz="4000" dirty="0">
                <a:latin typeface="Berlin Sans FB" panose="020E0602020502020306" pitchFamily="34" charset="0"/>
                <a:cs typeface="Arial" panose="020B0604020202020204" pitchFamily="34" charset="0"/>
              </a:rPr>
              <a:t> Hebreos 13:8, “</a:t>
            </a:r>
            <a:r>
              <a:rPr lang="es-ES" sz="4000" dirty="0">
                <a:latin typeface="Berlin Sans FB" panose="020E0602020502020306" pitchFamily="34" charset="0"/>
              </a:rPr>
              <a:t>Jesucristo es el mismo ayer, hoy, y por los siglos.”</a:t>
            </a:r>
          </a:p>
          <a:p>
            <a:r>
              <a:rPr lang="es-ES" sz="4000" dirty="0">
                <a:latin typeface="Berlin Sans FB" panose="020E0602020502020306" pitchFamily="34" charset="0"/>
                <a:cs typeface="Arial" panose="020B0604020202020204" pitchFamily="34" charset="0"/>
              </a:rPr>
              <a:t> Mateo 28:18, “</a:t>
            </a:r>
            <a:r>
              <a:rPr lang="es-ES" sz="4000" dirty="0">
                <a:latin typeface="Berlin Sans FB" panose="020E0602020502020306" pitchFamily="34" charset="0"/>
              </a:rPr>
              <a:t>Jesús se acercó y les dijo: «Toda autoridad me ha sido dada en el cielo y en la tierra.”</a:t>
            </a:r>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4548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5971"/>
            <a:ext cx="10515600" cy="6045504"/>
          </a:xfrm>
        </p:spPr>
        <p:txBody>
          <a:bodyPr>
            <a:normAutofit/>
          </a:bodyPr>
          <a:lstStyle/>
          <a:p>
            <a:pPr marL="0" indent="0">
              <a:buNone/>
            </a:pPr>
            <a:r>
              <a:rPr lang="es-EC" sz="4400" b="1" dirty="0">
                <a:latin typeface="Berlin Sans FB" panose="020E0602020502020306" pitchFamily="34" charset="0"/>
                <a:cs typeface="Arial" panose="020B0604020202020204" pitchFamily="34" charset="0"/>
              </a:rPr>
              <a:t>¿Cuáles son algunas de las acciones que Jesús ha hecho para probar que él es Dios?</a:t>
            </a:r>
          </a:p>
          <a:p>
            <a:r>
              <a:rPr lang="es-EC" sz="4400" dirty="0">
                <a:latin typeface="Berlin Sans FB" panose="020E0602020502020306" pitchFamily="34" charset="0"/>
                <a:cs typeface="Arial" panose="020B0604020202020204" pitchFamily="34" charset="0"/>
              </a:rPr>
              <a:t> ¡Muchos milagros!</a:t>
            </a:r>
          </a:p>
          <a:p>
            <a:r>
              <a:rPr lang="es-EC" sz="4400" dirty="0">
                <a:latin typeface="Berlin Sans FB" panose="020E0602020502020306" pitchFamily="34" charset="0"/>
                <a:cs typeface="Arial" panose="020B0604020202020204" pitchFamily="34" charset="0"/>
              </a:rPr>
              <a:t> Juan 20:31, “Pero éstas se han escrito para que ustedes crean que Jesús es el Cristo, el Hijo de Dios, y para que al creer, tengan vida en su nombre.”</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8286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836046"/>
          </a:xfrm>
          <a:prstGeom prst="rect">
            <a:avLst/>
          </a:prstGeom>
        </p:spPr>
      </p:pic>
      <p:sp>
        <p:nvSpPr>
          <p:cNvPr id="3" name="Content Placeholder 2"/>
          <p:cNvSpPr>
            <a:spLocks noGrp="1"/>
          </p:cNvSpPr>
          <p:nvPr>
            <p:ph idx="1"/>
          </p:nvPr>
        </p:nvSpPr>
        <p:spPr>
          <a:xfrm>
            <a:off x="347983" y="2110339"/>
            <a:ext cx="11496034" cy="2637321"/>
          </a:xfrm>
          <a:solidFill>
            <a:schemeClr val="bg1">
              <a:alpha val="70000"/>
            </a:schemeClr>
          </a:solidFill>
        </p:spPr>
        <p:txBody>
          <a:bodyPr>
            <a:noAutofit/>
          </a:bodyPr>
          <a:lstStyle/>
          <a:p>
            <a:pPr marL="0" indent="0" algn="ctr">
              <a:buNone/>
            </a:pPr>
            <a:r>
              <a:rPr lang="es-EC" sz="4400" dirty="0">
                <a:latin typeface="Berlin Sans FB" panose="020E0602020502020306" pitchFamily="34" charset="0"/>
                <a:cs typeface="Arial" panose="020B0604020202020204" pitchFamily="34" charset="0"/>
              </a:rPr>
              <a:t>Además de lo que vimos en Juan 11 en el video, ¿Cuáles son algunos otros pasajes de la Biblia que nos dan evidencia de que Jesús es el verdadero hombre?</a:t>
            </a:r>
            <a:endParaRPr lang="en-US" sz="4400" dirty="0">
              <a:latin typeface="Berlin Sans FB" panose="020E0602020502020306"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s-ES"/>
              <a:t>Las Enseñanzas de Jesús #2</a:t>
            </a:r>
            <a:endParaRPr lang="en-US" dirty="0"/>
          </a:p>
        </p:txBody>
      </p:sp>
    </p:spTree>
    <p:extLst>
      <p:ext uri="{BB962C8B-B14F-4D97-AF65-F5344CB8AC3E}">
        <p14:creationId xmlns:p14="http://schemas.microsoft.com/office/powerpoint/2010/main" val="125975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037" y="276447"/>
            <a:ext cx="11546958" cy="6757886"/>
          </a:xfrm>
        </p:spPr>
        <p:txBody>
          <a:bodyPr>
            <a:noAutofit/>
          </a:bodyPr>
          <a:lstStyle/>
          <a:p>
            <a:pPr marL="0" indent="0">
              <a:spcBef>
                <a:spcPts val="0"/>
              </a:spcBef>
              <a:buNone/>
            </a:pPr>
            <a:r>
              <a:rPr lang="es-EC" sz="4000" b="1" dirty="0">
                <a:latin typeface="Berlin Sans FB" panose="020E0602020502020306" pitchFamily="34" charset="0"/>
                <a:cs typeface="Arial" panose="020B0604020202020204" pitchFamily="34" charset="0"/>
              </a:rPr>
              <a:t>¿Dónde llama la Biblia a Jesús un hombre?</a:t>
            </a:r>
          </a:p>
          <a:p>
            <a:pPr>
              <a:spcBef>
                <a:spcPts val="0"/>
              </a:spcBef>
            </a:pPr>
            <a:r>
              <a:rPr lang="es-EC" sz="4000" dirty="0">
                <a:latin typeface="Berlin Sans FB" panose="020E0602020502020306" pitchFamily="34" charset="0"/>
                <a:cs typeface="Arial" panose="020B0604020202020204" pitchFamily="34" charset="0"/>
              </a:rPr>
              <a:t> 1 Timoteo 2:5, “</a:t>
            </a:r>
            <a:r>
              <a:rPr lang="es-ES" sz="4000" dirty="0">
                <a:latin typeface="Berlin Sans FB" panose="020E0602020502020306" pitchFamily="34" charset="0"/>
              </a:rPr>
              <a:t>Porque hay un solo Dios, y un solo mediador entre Dios y los hombres, que es Jesucristo hombre”</a:t>
            </a:r>
          </a:p>
          <a:p>
            <a:pPr>
              <a:spcBef>
                <a:spcPts val="0"/>
              </a:spcBef>
            </a:pPr>
            <a:r>
              <a:rPr lang="es-ES" sz="4000" dirty="0">
                <a:latin typeface="Berlin Sans FB" panose="020E0602020502020306" pitchFamily="34" charset="0"/>
                <a:cs typeface="Arial" panose="020B0604020202020204" pitchFamily="34" charset="0"/>
              </a:rPr>
              <a:t> Romanos 1:3, “</a:t>
            </a:r>
            <a:r>
              <a:rPr lang="es-ES" sz="4000" dirty="0">
                <a:latin typeface="Berlin Sans FB" panose="020E0602020502020306" pitchFamily="34" charset="0"/>
              </a:rPr>
              <a:t>Les escribo acerca de su Hijo, nuestro Señor Jesucristo, que conforme a los hombres descendía de David”</a:t>
            </a:r>
          </a:p>
          <a:p>
            <a:pPr>
              <a:spcBef>
                <a:spcPts val="0"/>
              </a:spcBef>
            </a:pPr>
            <a:r>
              <a:rPr lang="es-ES" sz="4000" dirty="0">
                <a:latin typeface="Berlin Sans FB" panose="020E0602020502020306" pitchFamily="34" charset="0"/>
                <a:cs typeface="Arial" panose="020B0604020202020204" pitchFamily="34" charset="0"/>
              </a:rPr>
              <a:t> Hebreos 2:14, “</a:t>
            </a:r>
            <a:r>
              <a:rPr lang="es-ES" sz="4000" dirty="0">
                <a:latin typeface="Berlin Sans FB" panose="020E0602020502020306" pitchFamily="34" charset="0"/>
              </a:rPr>
              <a:t>Así como los hijos eran de carne y hueso, también él era de carne y hueso, para que por medio de la muerte destruyera al que tenía el dominio sobre la muerte, es decir, al diablo”</a:t>
            </a:r>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6571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521" y="1606635"/>
            <a:ext cx="11546958" cy="3302250"/>
          </a:xfrm>
        </p:spPr>
        <p:txBody>
          <a:bodyPr>
            <a:noAutofit/>
          </a:bodyPr>
          <a:lstStyle/>
          <a:p>
            <a:pPr marL="0" indent="0">
              <a:spcBef>
                <a:spcPts val="0"/>
              </a:spcBef>
              <a:buNone/>
            </a:pPr>
            <a:r>
              <a:rPr lang="es-EC" sz="4400" b="1" dirty="0">
                <a:latin typeface="Berlin Sans FB" panose="020E0602020502020306" pitchFamily="34" charset="0"/>
                <a:cs typeface="Arial" panose="020B0604020202020204" pitchFamily="34" charset="0"/>
              </a:rPr>
              <a:t>¿Qué evidencia bíblica tenemos de que el cuerpo de Jesús es real?</a:t>
            </a:r>
          </a:p>
          <a:p>
            <a:pPr>
              <a:spcBef>
                <a:spcPts val="0"/>
              </a:spcBef>
            </a:pPr>
            <a:r>
              <a:rPr lang="es-EC" sz="4400" dirty="0">
                <a:latin typeface="Berlin Sans FB" panose="020E0602020502020306" pitchFamily="34" charset="0"/>
                <a:cs typeface="Arial" panose="020B0604020202020204" pitchFamily="34" charset="0"/>
              </a:rPr>
              <a:t> Gálatas 4:4, “nació de una mujer”</a:t>
            </a:r>
          </a:p>
          <a:p>
            <a:pPr>
              <a:spcBef>
                <a:spcPts val="0"/>
              </a:spcBef>
            </a:pPr>
            <a:r>
              <a:rPr lang="es-EC" sz="4400" dirty="0">
                <a:latin typeface="Berlin Sans FB" panose="020E0602020502020306" pitchFamily="34" charset="0"/>
                <a:cs typeface="Arial" panose="020B0604020202020204" pitchFamily="34" charset="0"/>
              </a:rPr>
              <a:t> Lucas 2:40—Jesús creció y se fortaleció.</a:t>
            </a:r>
          </a:p>
          <a:p>
            <a:pPr>
              <a:spcBef>
                <a:spcPts val="0"/>
              </a:spcBef>
            </a:pPr>
            <a:r>
              <a:rPr lang="es-EC" sz="4400" dirty="0">
                <a:latin typeface="Berlin Sans FB" panose="020E0602020502020306" pitchFamily="34" charset="0"/>
                <a:cs typeface="Arial" panose="020B0604020202020204" pitchFamily="34" charset="0"/>
              </a:rPr>
              <a:t> Hebreos 2:14, “también él era de carne”</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31554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936" y="1195619"/>
            <a:ext cx="11316128" cy="3451003"/>
          </a:xfrm>
        </p:spPr>
        <p:txBody>
          <a:bodyPr>
            <a:noAutofit/>
          </a:bodyPr>
          <a:lstStyle/>
          <a:p>
            <a:pPr marL="0" indent="0">
              <a:buNone/>
            </a:pPr>
            <a:r>
              <a:rPr lang="es-ES" sz="4400" dirty="0">
                <a:latin typeface="Berlin Sans FB" panose="020E0602020502020306" pitchFamily="34" charset="0"/>
              </a:rPr>
              <a:t>Amado Padre Celestial, te agradecemos que hayas enviado a tu Hijo, Jesús, para ser nuestro mediador. Sin él estaríamos perdidos. Ayúdanos a entender nuestra salvación cada vez más, para que podamos estar verdaderamente agradecidos por tu gracia. En el nombre de Jesús oramos, Amén.</a:t>
            </a:r>
            <a:endParaRPr lang="en-US" sz="4400" dirty="0">
              <a:latin typeface="Berlin Sans FB" panose="020E0602020502020306"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981230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521" y="1606635"/>
            <a:ext cx="11546958" cy="3302250"/>
          </a:xfrm>
        </p:spPr>
        <p:txBody>
          <a:bodyPr>
            <a:noAutofit/>
          </a:bodyPr>
          <a:lstStyle/>
          <a:p>
            <a:pPr marL="0" indent="0">
              <a:spcBef>
                <a:spcPts val="0"/>
              </a:spcBef>
              <a:buNone/>
            </a:pPr>
            <a:r>
              <a:rPr lang="es-EC" sz="4400" b="1" dirty="0">
                <a:latin typeface="Berlin Sans FB" panose="020E0602020502020306" pitchFamily="34" charset="0"/>
                <a:cs typeface="Arial" panose="020B0604020202020204" pitchFamily="34" charset="0"/>
              </a:rPr>
              <a:t>¿Qué cosas humanas normales hizo Jesús?</a:t>
            </a:r>
          </a:p>
          <a:p>
            <a:pPr>
              <a:spcBef>
                <a:spcPts val="0"/>
              </a:spcBef>
            </a:pPr>
            <a:r>
              <a:rPr lang="es-EC" sz="4400" dirty="0">
                <a:latin typeface="Berlin Sans FB" panose="020E0602020502020306" pitchFamily="34" charset="0"/>
                <a:cs typeface="Arial" panose="020B0604020202020204" pitchFamily="34" charset="0"/>
              </a:rPr>
              <a:t> Juan 19:28—Tuvo sed</a:t>
            </a:r>
          </a:p>
          <a:p>
            <a:pPr>
              <a:spcBef>
                <a:spcPts val="0"/>
              </a:spcBef>
            </a:pPr>
            <a:r>
              <a:rPr lang="es-EC" sz="4400" dirty="0">
                <a:latin typeface="Berlin Sans FB" panose="020E0602020502020306" pitchFamily="34" charset="0"/>
                <a:cs typeface="Arial" panose="020B0604020202020204" pitchFamily="34" charset="0"/>
              </a:rPr>
              <a:t> Marcos 4:38—Durmió</a:t>
            </a:r>
          </a:p>
          <a:p>
            <a:pPr>
              <a:spcBef>
                <a:spcPts val="0"/>
              </a:spcBef>
            </a:pPr>
            <a:r>
              <a:rPr lang="es-EC" sz="4400" dirty="0">
                <a:latin typeface="Berlin Sans FB" panose="020E0602020502020306" pitchFamily="34" charset="0"/>
                <a:cs typeface="Arial" panose="020B0604020202020204" pitchFamily="34" charset="0"/>
              </a:rPr>
              <a:t> Mateo 4:2—Tuvo hambre</a:t>
            </a:r>
          </a:p>
          <a:p>
            <a:pPr>
              <a:spcBef>
                <a:spcPts val="0"/>
              </a:spcBef>
            </a:pPr>
            <a:r>
              <a:rPr lang="es-EC" sz="4400" dirty="0">
                <a:latin typeface="Berlin Sans FB" panose="020E0602020502020306" pitchFamily="34" charset="0"/>
                <a:cs typeface="Arial" panose="020B0604020202020204" pitchFamily="34" charset="0"/>
              </a:rPr>
              <a:t> Juan 4:6—Se cansó</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4967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95038"/>
          </a:xfrm>
          <a:prstGeom prst="rect">
            <a:avLst/>
          </a:prstGeom>
        </p:spPr>
      </p:pic>
      <p:sp>
        <p:nvSpPr>
          <p:cNvPr id="3" name="Content Placeholder 2"/>
          <p:cNvSpPr>
            <a:spLocks noGrp="1"/>
          </p:cNvSpPr>
          <p:nvPr>
            <p:ph idx="1"/>
          </p:nvPr>
        </p:nvSpPr>
        <p:spPr>
          <a:xfrm>
            <a:off x="4815616" y="831857"/>
            <a:ext cx="6699629" cy="1488558"/>
          </a:xfrm>
          <a:solidFill>
            <a:schemeClr val="bg1">
              <a:alpha val="70000"/>
            </a:schemeClr>
          </a:solidFill>
        </p:spPr>
        <p:txBody>
          <a:bodyPr>
            <a:noAutofit/>
          </a:bodyPr>
          <a:lstStyle/>
          <a:p>
            <a:pPr marL="0" indent="0" algn="ctr">
              <a:buNone/>
            </a:pPr>
            <a:r>
              <a:rPr lang="es-EC" sz="4400" dirty="0">
                <a:latin typeface="Berlin Sans FB" panose="020E0602020502020306" pitchFamily="34" charset="0"/>
                <a:cs typeface="Arial" panose="020B0604020202020204" pitchFamily="34" charset="0"/>
              </a:rPr>
              <a:t>¿Por qué Dios verdadero y hombre verdadero?</a:t>
            </a:r>
            <a:endParaRPr lang="en-US" sz="4400" dirty="0">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283090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065" y="446567"/>
            <a:ext cx="10515600" cy="6587765"/>
          </a:xfrm>
        </p:spPr>
        <p:txBody>
          <a:bodyPr>
            <a:normAutofit/>
          </a:bodyPr>
          <a:lstStyle/>
          <a:p>
            <a:pPr marL="0" indent="0">
              <a:buNone/>
            </a:pPr>
            <a:r>
              <a:rPr lang="es-EC" sz="4000" b="1" dirty="0">
                <a:latin typeface="Berlin Sans FB" panose="020E0602020502020306" pitchFamily="34" charset="0"/>
                <a:cs typeface="Arial" panose="020B0604020202020204" pitchFamily="34" charset="0"/>
              </a:rPr>
              <a:t>Gálatas 4:4-5, “</a:t>
            </a:r>
            <a:r>
              <a:rPr lang="es-ES" sz="4000" dirty="0">
                <a:latin typeface="Berlin Sans FB" panose="020E0602020502020306" pitchFamily="34" charset="0"/>
              </a:rPr>
              <a:t>Pero cuando se cumplió el tiempo señalado, Dios envió a su Hijo, que nació de una mujer y sujeto a la ley, </a:t>
            </a:r>
            <a:r>
              <a:rPr lang="es-ES" sz="4000" baseline="30000" dirty="0">
                <a:latin typeface="Berlin Sans FB" panose="020E0602020502020306" pitchFamily="34" charset="0"/>
              </a:rPr>
              <a:t>5 </a:t>
            </a:r>
            <a:r>
              <a:rPr lang="es-ES" sz="4000" dirty="0">
                <a:latin typeface="Berlin Sans FB" panose="020E0602020502020306" pitchFamily="34" charset="0"/>
              </a:rPr>
              <a:t>para que redimiera a los que estaban sujetos a la ley, a fin de que recibiéramos la adopción de hijos.”</a:t>
            </a:r>
          </a:p>
          <a:p>
            <a:pPr marL="0" indent="0">
              <a:buNone/>
            </a:pPr>
            <a:r>
              <a:rPr lang="es-ES" sz="4000" dirty="0">
                <a:latin typeface="Berlin Sans FB" panose="020E0602020502020306" pitchFamily="34" charset="0"/>
                <a:cs typeface="Arial" panose="020B0604020202020204" pitchFamily="34" charset="0"/>
              </a:rPr>
              <a:t>Hebreos 2:14, “</a:t>
            </a:r>
            <a:r>
              <a:rPr lang="es-ES" sz="4000" baseline="30000" dirty="0">
                <a:latin typeface="Berlin Sans FB" panose="020E0602020502020306" pitchFamily="34" charset="0"/>
              </a:rPr>
              <a:t> </a:t>
            </a:r>
            <a:r>
              <a:rPr lang="es-ES" sz="4000" dirty="0">
                <a:latin typeface="Berlin Sans FB" panose="020E0602020502020306" pitchFamily="34" charset="0"/>
              </a:rPr>
              <a:t>Así como los hijos eran de carne y hueso, también él era de carne y hueso, para que por medio de la muerte destruyera al que tenía el dominio sobre la muerte, es decir, al diablo,”</a:t>
            </a:r>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05799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73679"/>
            <a:ext cx="10515600" cy="3310642"/>
          </a:xfrm>
        </p:spPr>
        <p:txBody>
          <a:bodyPr>
            <a:normAutofit/>
          </a:bodyPr>
          <a:lstStyle/>
          <a:p>
            <a:pPr marL="0" indent="0">
              <a:buNone/>
            </a:pPr>
            <a:r>
              <a:rPr lang="es-EC" sz="4400" b="1" dirty="0">
                <a:latin typeface="Berlin Sans FB" panose="020E0602020502020306" pitchFamily="34" charset="0"/>
                <a:cs typeface="Arial" panose="020B0604020202020204" pitchFamily="34" charset="0"/>
              </a:rPr>
              <a:t>Salmo 49:7-8, “</a:t>
            </a:r>
            <a:r>
              <a:rPr lang="es-ES" sz="4400" dirty="0">
                <a:latin typeface="Berlin Sans FB" panose="020E0602020502020306" pitchFamily="34" charset="0"/>
              </a:rPr>
              <a:t>¡Ninguno de ellos puede salvar a su hermano, ni dar nada a Dios a cambio de su vida! </a:t>
            </a:r>
            <a:r>
              <a:rPr lang="es-ES" sz="4400" baseline="30000" dirty="0">
                <a:latin typeface="Berlin Sans FB" panose="020E0602020502020306" pitchFamily="34" charset="0"/>
              </a:rPr>
              <a:t>8 </a:t>
            </a:r>
            <a:r>
              <a:rPr lang="es-ES" sz="4400" dirty="0">
                <a:latin typeface="Berlin Sans FB" panose="020E0602020502020306" pitchFamily="34" charset="0"/>
              </a:rPr>
              <a:t>El rescate de una vida tiene un alto precio, y ningún dinero será jamás suficiente”</a:t>
            </a:r>
            <a:endParaRPr lang="es-EC" sz="44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41042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402"/>
            <a:ext cx="12191999" cy="8100803"/>
          </a:xfrm>
          <a:prstGeom prst="rect">
            <a:avLst/>
          </a:prstGeom>
        </p:spPr>
      </p:pic>
      <p:sp>
        <p:nvSpPr>
          <p:cNvPr id="3" name="Content Placeholder 2"/>
          <p:cNvSpPr>
            <a:spLocks noGrp="1"/>
          </p:cNvSpPr>
          <p:nvPr>
            <p:ph idx="1"/>
          </p:nvPr>
        </p:nvSpPr>
        <p:spPr>
          <a:xfrm>
            <a:off x="1126958" y="4345272"/>
            <a:ext cx="10515600" cy="4632643"/>
          </a:xfrm>
        </p:spPr>
        <p:txBody>
          <a:bodyPr>
            <a:normAutofit/>
          </a:bodyPr>
          <a:lstStyle/>
          <a:p>
            <a:pPr marL="0" indent="0" algn="ctr">
              <a:buNone/>
            </a:pPr>
            <a:r>
              <a:rPr lang="es-EC" sz="4400" dirty="0">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339583"/>
          </a:xfrm>
          <a:prstGeom prst="rect">
            <a:avLst/>
          </a:prstGeom>
        </p:spPr>
      </p:pic>
      <p:sp>
        <p:nvSpPr>
          <p:cNvPr id="3" name="Content Placeholder 2"/>
          <p:cNvSpPr>
            <a:spLocks noGrp="1"/>
          </p:cNvSpPr>
          <p:nvPr>
            <p:ph idx="1"/>
          </p:nvPr>
        </p:nvSpPr>
        <p:spPr>
          <a:xfrm>
            <a:off x="2446421" y="1353468"/>
            <a:ext cx="10515600" cy="4632643"/>
          </a:xfrm>
        </p:spPr>
        <p:txBody>
          <a:bodyPr>
            <a:normAutofit/>
          </a:bodyPr>
          <a:lstStyle/>
          <a:p>
            <a:pPr marL="0" indent="0" algn="ctr">
              <a:buNone/>
            </a:pPr>
            <a:r>
              <a:rPr lang="es-EC" sz="4400" dirty="0">
                <a:latin typeface="Berlin Sans FB Demi" panose="020E0802020502020306" pitchFamily="34" charset="0"/>
                <a:cs typeface="Arial" panose="020B0604020202020204" pitchFamily="34" charset="0"/>
              </a:rPr>
              <a:t>La Tarea</a:t>
            </a:r>
          </a:p>
        </p:txBody>
      </p:sp>
    </p:spTree>
    <p:extLst>
      <p:ext uri="{BB962C8B-B14F-4D97-AF65-F5344CB8AC3E}">
        <p14:creationId xmlns:p14="http://schemas.microsoft.com/office/powerpoint/2010/main" val="283577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740"/>
            <a:ext cx="12192000" cy="7331886"/>
          </a:xfrm>
          <a:prstGeom prst="rect">
            <a:avLst/>
          </a:prstGeom>
        </p:spPr>
      </p:pic>
      <p:sp>
        <p:nvSpPr>
          <p:cNvPr id="3" name="Content Placeholder 2"/>
          <p:cNvSpPr>
            <a:spLocks noGrp="1"/>
          </p:cNvSpPr>
          <p:nvPr>
            <p:ph idx="1"/>
          </p:nvPr>
        </p:nvSpPr>
        <p:spPr>
          <a:xfrm>
            <a:off x="2296962" y="748631"/>
            <a:ext cx="10515600" cy="4632643"/>
          </a:xfrm>
        </p:spPr>
        <p:txBody>
          <a:bodyPr>
            <a:normAutofit/>
          </a:bodyPr>
          <a:lstStyle/>
          <a:p>
            <a:pPr marL="0" indent="0" algn="ctr">
              <a:buNone/>
            </a:pPr>
            <a:r>
              <a:rPr lang="es-EC" sz="4400" dirty="0">
                <a:latin typeface="Berlin Sans FB Demi" panose="020E0802020502020306" pitchFamily="34" charset="0"/>
                <a:cs typeface="Arial" panose="020B0604020202020204" pitchFamily="34" charset="0"/>
              </a:rPr>
              <a:t>La Despedida</a:t>
            </a:r>
          </a:p>
        </p:txBody>
      </p:sp>
    </p:spTree>
    <p:extLst>
      <p:ext uri="{BB962C8B-B14F-4D97-AF65-F5344CB8AC3E}">
        <p14:creationId xmlns:p14="http://schemas.microsoft.com/office/powerpoint/2010/main" val="3627471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36" y="174661"/>
            <a:ext cx="10306468" cy="676396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dirty="0">
                <a:latin typeface="Berlin Sans FB" panose="020E0602020502020306" pitchFamily="34" charset="0"/>
              </a:rPr>
              <a:t>Mostremos Respeto…</a:t>
            </a:r>
            <a:endParaRPr lang="en-US" dirty="0">
              <a:latin typeface="Berlin Sans FB" panose="020E0602020502020306" pitchFamily="34" charset="0"/>
            </a:endParaRPr>
          </a:p>
        </p:txBody>
      </p:sp>
      <p:sp>
        <p:nvSpPr>
          <p:cNvPr id="3" name="Content Placeholder 2"/>
          <p:cNvSpPr>
            <a:spLocks noGrp="1"/>
          </p:cNvSpPr>
          <p:nvPr>
            <p:ph idx="1"/>
          </p:nvPr>
        </p:nvSpPr>
        <p:spPr/>
        <p:txBody>
          <a:bodyPr>
            <a:normAutofit/>
          </a:bodyPr>
          <a:lstStyle/>
          <a:p>
            <a:r>
              <a:rPr lang="es-ES" sz="4000" dirty="0">
                <a:latin typeface="Berlin Sans FB" panose="020E0602020502020306" pitchFamily="34" charset="0"/>
              </a:rPr>
              <a:t> Llegando preparados...</a:t>
            </a:r>
          </a:p>
          <a:p>
            <a:r>
              <a:rPr lang="es-ES" sz="4000" dirty="0">
                <a:latin typeface="Berlin Sans FB" panose="020E0602020502020306" pitchFamily="34" charset="0"/>
              </a:rPr>
              <a:t> Siendo puntuales...</a:t>
            </a:r>
          </a:p>
          <a:p>
            <a:r>
              <a:rPr lang="es-ES" sz="4000" dirty="0">
                <a:latin typeface="Berlin Sans FB" panose="020E0602020502020306" pitchFamily="34" charset="0"/>
              </a:rPr>
              <a:t> A los profesores que nos sirven... </a:t>
            </a:r>
          </a:p>
          <a:p>
            <a:r>
              <a:rPr lang="es-ES" sz="4000" dirty="0">
                <a:latin typeface="Berlin Sans FB" panose="020E0602020502020306" pitchFamily="34" charset="0"/>
              </a:rPr>
              <a:t> A los compañeros en clase... </a:t>
            </a:r>
          </a:p>
          <a:p>
            <a:r>
              <a:rPr lang="es-ES" sz="4000" dirty="0">
                <a:latin typeface="Berlin Sans FB" panose="020E0602020502020306" pitchFamily="34" charset="0"/>
              </a:rPr>
              <a:t> En el grupo de WhatsApp</a:t>
            </a:r>
            <a:endParaRPr lang="en-US" sz="4000" dirty="0">
              <a:latin typeface="Berlin Sans FB" panose="020E0602020502020306" pitchFamily="34" charset="0"/>
            </a:endParaRPr>
          </a:p>
        </p:txBody>
      </p:sp>
      <p:sp>
        <p:nvSpPr>
          <p:cNvPr id="4" name="Footer Placeholder 3"/>
          <p:cNvSpPr>
            <a:spLocks noGrp="1"/>
          </p:cNvSpPr>
          <p:nvPr>
            <p:ph type="ftr" sz="quarter" idx="10"/>
          </p:nvPr>
        </p:nvSpPr>
        <p:spPr>
          <a:xfrm>
            <a:off x="838200" y="6311900"/>
            <a:ext cx="2743200" cy="365125"/>
          </a:xfrm>
        </p:spPr>
        <p:txBody>
          <a:bodyPr/>
          <a:lstStyle/>
          <a:p>
            <a:r>
              <a:rPr lang="es-ES" sz="1200">
                <a:latin typeface="Berlin Sans FB" panose="020E0602020502020306" pitchFamily="34" charset="0"/>
              </a:rPr>
              <a:t>Las Enseñanzas de Jesús #2</a:t>
            </a:r>
            <a:endParaRPr lang="en-US" sz="1200" dirty="0">
              <a:latin typeface="Berlin Sans FB" panose="020E0602020502020306" pitchFamily="34" charset="0"/>
            </a:endParaRPr>
          </a:p>
        </p:txBody>
      </p:sp>
    </p:spTree>
    <p:extLst>
      <p:ext uri="{BB962C8B-B14F-4D97-AF65-F5344CB8AC3E}">
        <p14:creationId xmlns:p14="http://schemas.microsoft.com/office/powerpoint/2010/main" val="31108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943B-5B74-4BB8-851D-8E859F84DA5F}"/>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B56FE0B7-605C-439E-BB02-C0AECF1661FF}"/>
              </a:ext>
            </a:extLst>
          </p:cNvPr>
          <p:cNvGraphicFramePr>
            <a:graphicFrameLocks noGrp="1"/>
          </p:cNvGraphicFramePr>
          <p:nvPr>
            <p:ph idx="1"/>
            <p:extLst>
              <p:ext uri="{D42A27DB-BD31-4B8C-83A1-F6EECF244321}">
                <p14:modId xmlns:p14="http://schemas.microsoft.com/office/powerpoint/2010/main" val="319912687"/>
              </p:ext>
            </p:extLst>
          </p:nvPr>
        </p:nvGraphicFramePr>
        <p:xfrm>
          <a:off x="168443" y="180474"/>
          <a:ext cx="11598441" cy="5630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 up of a sign&#10;&#10;Description automatically generated">
            <a:extLst>
              <a:ext uri="{FF2B5EF4-FFF2-40B4-BE49-F238E27FC236}">
                <a16:creationId xmlns:a16="http://schemas.microsoft.com/office/drawing/2014/main" id="{5B5A0701-6A0C-414C-9D6D-D7648CD195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8300" y="5895946"/>
            <a:ext cx="1238584" cy="781580"/>
          </a:xfrm>
          <a:prstGeom prst="rect">
            <a:avLst/>
          </a:prstGeom>
        </p:spPr>
      </p:pic>
    </p:spTree>
    <p:extLst>
      <p:ext uri="{BB962C8B-B14F-4D97-AF65-F5344CB8AC3E}">
        <p14:creationId xmlns:p14="http://schemas.microsoft.com/office/powerpoint/2010/main" val="228180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2805"/>
            <a:ext cx="10515600" cy="2386583"/>
          </a:xfrm>
        </p:spPr>
        <p:txBody>
          <a:bodyPr>
            <a:noAutofit/>
          </a:bodyPr>
          <a:lstStyle/>
          <a:p>
            <a:pPr algn="ctr"/>
            <a:r>
              <a:rPr lang="es-EC" dirty="0">
                <a:latin typeface="Berlin Sans FB Demi" panose="020E0802020502020306" pitchFamily="34" charset="0"/>
                <a:cs typeface="Arial" panose="020B0604020202020204" pitchFamily="34" charset="0"/>
              </a:rPr>
              <a:t>Las Preguntas de Repaso</a:t>
            </a:r>
            <a:br>
              <a:rPr lang="es-EC" sz="10000" dirty="0">
                <a:latin typeface="Museo Sans 500" panose="02000000000000000000" pitchFamily="50" charset="0"/>
                <a:cs typeface="Arial" panose="020B0604020202020204" pitchFamily="34" charset="0"/>
              </a:rPr>
            </a:br>
            <a:r>
              <a:rPr lang="es-EC" sz="4000" dirty="0">
                <a:latin typeface="Berlin Sans FB" panose="020E0602020502020306" pitchFamily="34" charset="0"/>
                <a:cs typeface="Arial" panose="020B0604020202020204" pitchFamily="34" charset="0"/>
              </a:rPr>
              <a:t>(10 minutos)</a:t>
            </a:r>
            <a:endParaRPr lang="en-US" sz="10000" dirty="0">
              <a:latin typeface="Berlin Sans FB" panose="020E06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76311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62187"/>
            <a:ext cx="10515600" cy="1603375"/>
          </a:xfrm>
        </p:spPr>
        <p:txBody>
          <a:bodyPr>
            <a:normAutofit/>
          </a:bodyPr>
          <a:lstStyle/>
          <a:p>
            <a:pPr marL="0" indent="0" algn="ctr">
              <a:buNone/>
            </a:pPr>
            <a:r>
              <a:rPr lang="es-ES" sz="4400" dirty="0">
                <a:latin typeface="Berlin Sans FB" panose="020E0602020502020306" pitchFamily="34" charset="0"/>
              </a:rPr>
              <a:t>¿Qué partes de Juan 11 muestran la humanidad de Jesús? </a:t>
            </a:r>
            <a:endParaRPr lang="en-US" sz="4400" dirty="0">
              <a:latin typeface="Berlin Sans FB" panose="020E0602020502020306"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39618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29122"/>
            <a:ext cx="10515600" cy="2570689"/>
          </a:xfrm>
        </p:spPr>
        <p:txBody>
          <a:bodyPr>
            <a:normAutofit/>
          </a:bodyPr>
          <a:lstStyle/>
          <a:p>
            <a:r>
              <a:rPr lang="es-EC" sz="4400" dirty="0">
                <a:latin typeface="Berlin Sans FB" panose="020E0602020502020306" pitchFamily="34" charset="0"/>
                <a:cs typeface="Arial" panose="020B0604020202020204" pitchFamily="34" charset="0"/>
              </a:rPr>
              <a:t> En sus lágrimas</a:t>
            </a:r>
          </a:p>
          <a:p>
            <a:r>
              <a:rPr lang="es-EC" sz="4400" dirty="0">
                <a:latin typeface="Berlin Sans FB" panose="020E0602020502020306" pitchFamily="34" charset="0"/>
                <a:cs typeface="Arial" panose="020B0604020202020204" pitchFamily="34" charset="0"/>
              </a:rPr>
              <a:t> Su interactuar con otras personas</a:t>
            </a:r>
          </a:p>
          <a:p>
            <a:r>
              <a:rPr lang="es-EC" sz="4400" dirty="0">
                <a:latin typeface="Berlin Sans FB" panose="020E0602020502020306" pitchFamily="34" charset="0"/>
                <a:cs typeface="Arial" panose="020B0604020202020204" pitchFamily="34" charset="0"/>
              </a:rPr>
              <a:t> Su caminar de un lugar a otro</a:t>
            </a:r>
          </a:p>
          <a:p>
            <a:endParaRPr lang="es-EC" sz="5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33027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62187"/>
            <a:ext cx="10515600" cy="1603375"/>
          </a:xfrm>
        </p:spPr>
        <p:txBody>
          <a:bodyPr>
            <a:normAutofit/>
          </a:bodyPr>
          <a:lstStyle/>
          <a:p>
            <a:pPr marL="0" indent="0" algn="ctr">
              <a:buNone/>
            </a:pPr>
            <a:r>
              <a:rPr lang="es-ES" sz="4400" dirty="0">
                <a:latin typeface="Berlin Sans FB" panose="020E0602020502020306" pitchFamily="34" charset="0"/>
              </a:rPr>
              <a:t>¿Qué partes de Juan 11 muestran la divinidad de Jesús? </a:t>
            </a:r>
            <a:endParaRPr lang="en-US" sz="4400" dirty="0">
              <a:latin typeface="Berlin Sans FB" panose="020E0602020502020306"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638904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7" ma:contentTypeDescription="Create a new document." ma:contentTypeScope="" ma:versionID="a9d7e2e169b0dd4dee5e799b0b927e87">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f3dec56afaddf601f15aab203107d7af"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F9060E-BA26-4978-98CD-F7C96C4801EF}">
  <ds:schemaRef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c29a6dd2-512b-4752-8473-975d37cb7242"/>
    <ds:schemaRef ds:uri="d9dd568f-92e7-4aa1-8e50-87aa9ffea92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85CA225-7AD5-4743-9F27-DB7A418DC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d568f-92e7-4aa1-8e50-87aa9ffea924"/>
    <ds:schemaRef ds:uri="c29a6dd2-512b-4752-8473-975d37cb7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74FB35-2A39-423A-AAA3-BDC2B2AEB1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7052</TotalTime>
  <Words>1637</Words>
  <Application>Microsoft Macintosh PowerPoint</Application>
  <PresentationFormat>Widescreen</PresentationFormat>
  <Paragraphs>134</Paragraphs>
  <Slides>37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Berlin Sans FB</vt:lpstr>
      <vt:lpstr>Berlin Sans FB Demi</vt:lpstr>
      <vt:lpstr>Calibri</vt:lpstr>
      <vt:lpstr>Calibri Light</vt:lpstr>
      <vt:lpstr>Museo Sans 500</vt:lpstr>
      <vt:lpstr>Office Theme</vt:lpstr>
      <vt:lpstr>PowerPoint Presentation</vt:lpstr>
      <vt:lpstr>Las Enseñanzas de Jesús</vt:lpstr>
      <vt:lpstr>PowerPoint Presentation</vt:lpstr>
      <vt:lpstr>Mostremos Respeto…</vt:lpstr>
      <vt:lpstr>PowerPoint Presentation</vt:lpstr>
      <vt:lpstr>Las Preguntas de Repaso (10 minutos)</vt:lpstr>
      <vt:lpstr>PowerPoint Presentation</vt:lpstr>
      <vt:lpstr>PowerPoint Presentation</vt:lpstr>
      <vt:lpstr>PowerPoint Presentation</vt:lpstr>
      <vt:lpstr>PowerPoint Presentation</vt:lpstr>
      <vt:lpstr>PowerPoint Presentation</vt:lpstr>
      <vt:lpstr>PowerPoint Presentation</vt:lpstr>
      <vt:lpstr>Lección 2 (40 minutos)</vt:lpstr>
      <vt:lpstr>PowerPoint Presentation</vt:lpstr>
      <vt:lpstr>PowerPoint Presentation</vt:lpstr>
      <vt:lpstr>PowerPoint Presentation</vt:lpstr>
      <vt:lpstr>Preguntas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92</cp:revision>
  <dcterms:created xsi:type="dcterms:W3CDTF">2019-08-24T17:54:58Z</dcterms:created>
  <dcterms:modified xsi:type="dcterms:W3CDTF">2023-01-28T21:29:07Z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