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98" r:id="rId7"/>
  </p:sldMasterIdLst>
  <p:notesMasterIdLst>
    <p:notesMasterId r:id="rId10"/>
  </p:notesMasterIdLst>
  <p:handoutMasterIdLst>
    <p:handoutMasterId r:id="rId11"/>
  </p:handoutMasterIdLst>
  <p:sldIdLst>
    <p:sldId id="521" r:id="rId8"/>
    <p:sldId id="522" r:id="rId9"/>
  </p:sldIdLst>
  <p:sldSz cx="12179300" cy="9134475" type="ledger"/>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4C4C"/>
    <a:srgbClr val="F26E35"/>
    <a:srgbClr val="E95626"/>
    <a:srgbClr val="0062FF"/>
    <a:srgbClr val="0000FF"/>
    <a:srgbClr val="494A49"/>
    <a:srgbClr val="A8A9A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946976-006E-2DA9-FBCA-3E29DE5D2FE4}" v="6" dt="2026-01-12T01:37:58.64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04" autoAdjust="0"/>
    <p:restoredTop sz="96949" autoAdjust="0"/>
  </p:normalViewPr>
  <p:slideViewPr>
    <p:cSldViewPr snapToGrid="0">
      <p:cViewPr varScale="1">
        <p:scale>
          <a:sx n="59" d="100"/>
          <a:sy n="59" d="100"/>
        </p:scale>
        <p:origin x="224" y="1264"/>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83" d="100"/>
          <a:sy n="83" d="100"/>
        </p:scale>
        <p:origin x="3168" y="6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Master" Target="slideMasters/slideMaster1.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customXml" Target="../customXml/item6.xml"/><Relationship Id="rId11" Type="http://schemas.openxmlformats.org/officeDocument/2006/relationships/handoutMaster" Target="handoutMasters/handoutMaster1.xml"/><Relationship Id="rId5" Type="http://schemas.openxmlformats.org/officeDocument/2006/relationships/customXml" Target="../customXml/item5.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38475" cy="466725"/>
          </a:xfrm>
          <a:prstGeom prst="rect">
            <a:avLst/>
          </a:prstGeom>
        </p:spPr>
        <p:txBody>
          <a:bodyPr vert="horz" lIns="91430" tIns="45716" rIns="91430" bIns="45716" rtlCol="0"/>
          <a:lstStyle>
            <a:lvl1pPr algn="l">
              <a:defRPr sz="1200"/>
            </a:lvl1pPr>
          </a:lstStyle>
          <a:p>
            <a:endParaRPr lang="en-US"/>
          </a:p>
        </p:txBody>
      </p:sp>
      <p:sp>
        <p:nvSpPr>
          <p:cNvPr id="3" name="Date Placeholder 2"/>
          <p:cNvSpPr>
            <a:spLocks noGrp="1"/>
          </p:cNvSpPr>
          <p:nvPr>
            <p:ph type="dt" sz="quarter" idx="1"/>
          </p:nvPr>
        </p:nvSpPr>
        <p:spPr>
          <a:xfrm>
            <a:off x="3970339" y="1"/>
            <a:ext cx="3038475" cy="466725"/>
          </a:xfrm>
          <a:prstGeom prst="rect">
            <a:avLst/>
          </a:prstGeom>
        </p:spPr>
        <p:txBody>
          <a:bodyPr vert="horz" lIns="91430" tIns="45716" rIns="91430" bIns="45716" rtlCol="0"/>
          <a:lstStyle>
            <a:lvl1pPr algn="r">
              <a:defRPr sz="1200"/>
            </a:lvl1pPr>
          </a:lstStyle>
          <a:p>
            <a:fld id="{043CDAEE-F831-4FFE-81B9-368C05AF1BAF}" type="datetimeFigureOut">
              <a:rPr lang="en-US" smtClean="0"/>
              <a:t>1/11/2026</a:t>
            </a:fld>
            <a:endParaRPr lang="en-US"/>
          </a:p>
        </p:txBody>
      </p:sp>
      <p:sp>
        <p:nvSpPr>
          <p:cNvPr id="4" name="Footer Placeholder 3"/>
          <p:cNvSpPr>
            <a:spLocks noGrp="1"/>
          </p:cNvSpPr>
          <p:nvPr>
            <p:ph type="ftr" sz="quarter" idx="2"/>
          </p:nvPr>
        </p:nvSpPr>
        <p:spPr>
          <a:xfrm>
            <a:off x="1" y="8829676"/>
            <a:ext cx="3038475" cy="466725"/>
          </a:xfrm>
          <a:prstGeom prst="rect">
            <a:avLst/>
          </a:prstGeom>
        </p:spPr>
        <p:txBody>
          <a:bodyPr vert="horz" lIns="91430" tIns="45716" rIns="91430" bIns="45716" rtlCol="0" anchor="b"/>
          <a:lstStyle>
            <a:lvl1pPr algn="l">
              <a:defRPr sz="1200"/>
            </a:lvl1pPr>
          </a:lstStyle>
          <a:p>
            <a:endParaRPr lang="en-US"/>
          </a:p>
        </p:txBody>
      </p:sp>
      <p:sp>
        <p:nvSpPr>
          <p:cNvPr id="5" name="Slide Number Placeholder 4"/>
          <p:cNvSpPr>
            <a:spLocks noGrp="1"/>
          </p:cNvSpPr>
          <p:nvPr>
            <p:ph type="sldNum" sz="quarter" idx="3"/>
          </p:nvPr>
        </p:nvSpPr>
        <p:spPr>
          <a:xfrm>
            <a:off x="3970339" y="8829676"/>
            <a:ext cx="3038475" cy="466725"/>
          </a:xfrm>
          <a:prstGeom prst="rect">
            <a:avLst/>
          </a:prstGeom>
        </p:spPr>
        <p:txBody>
          <a:bodyPr vert="horz" lIns="91430" tIns="45716" rIns="91430" bIns="45716" rtlCol="0" anchor="b"/>
          <a:lstStyle>
            <a:lvl1pPr algn="r">
              <a:defRPr sz="1200"/>
            </a:lvl1pPr>
          </a:lstStyle>
          <a:p>
            <a:fld id="{0D1A07E1-9326-4256-B318-10414368C920}" type="slidenum">
              <a:rPr lang="en-US" smtClean="0"/>
              <a:t>‹#›</a:t>
            </a:fld>
            <a:endParaRPr lang="en-US"/>
          </a:p>
        </p:txBody>
      </p:sp>
    </p:spTree>
    <p:extLst>
      <p:ext uri="{BB962C8B-B14F-4D97-AF65-F5344CB8AC3E}">
        <p14:creationId xmlns:p14="http://schemas.microsoft.com/office/powerpoint/2010/main" val="18632314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37840" cy="466434"/>
          </a:xfrm>
          <a:prstGeom prst="rect">
            <a:avLst/>
          </a:prstGeom>
        </p:spPr>
        <p:txBody>
          <a:bodyPr vert="horz" lIns="93158" tIns="46579" rIns="93158" bIns="46579" rtlCol="0"/>
          <a:lstStyle>
            <a:lvl1pPr algn="l">
              <a:defRPr sz="1200"/>
            </a:lvl1pPr>
          </a:lstStyle>
          <a:p>
            <a:endParaRPr lang="en-US"/>
          </a:p>
        </p:txBody>
      </p:sp>
      <p:sp>
        <p:nvSpPr>
          <p:cNvPr id="3" name="Date Placeholder 2"/>
          <p:cNvSpPr>
            <a:spLocks noGrp="1"/>
          </p:cNvSpPr>
          <p:nvPr>
            <p:ph type="dt" idx="1"/>
          </p:nvPr>
        </p:nvSpPr>
        <p:spPr>
          <a:xfrm>
            <a:off x="3970940" y="0"/>
            <a:ext cx="3037840" cy="466434"/>
          </a:xfrm>
          <a:prstGeom prst="rect">
            <a:avLst/>
          </a:prstGeom>
        </p:spPr>
        <p:txBody>
          <a:bodyPr vert="horz" lIns="93158" tIns="46579" rIns="93158" bIns="46579" rtlCol="0"/>
          <a:lstStyle>
            <a:lvl1pPr algn="r">
              <a:defRPr sz="1200"/>
            </a:lvl1pPr>
          </a:lstStyle>
          <a:p>
            <a:fld id="{5332823B-0488-4611-A196-4F81EF0B22CD}" type="datetimeFigureOut">
              <a:rPr lang="en-US" smtClean="0"/>
              <a:t>1/11/2026</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8" tIns="46579" rIns="93158" bIns="46579" rtlCol="0" anchor="ctr"/>
          <a:lstStyle/>
          <a:p>
            <a:endParaRPr lang="en-US"/>
          </a:p>
        </p:txBody>
      </p:sp>
      <p:sp>
        <p:nvSpPr>
          <p:cNvPr id="5" name="Notes Placeholder 4"/>
          <p:cNvSpPr>
            <a:spLocks noGrp="1"/>
          </p:cNvSpPr>
          <p:nvPr>
            <p:ph type="body" sz="quarter" idx="3"/>
          </p:nvPr>
        </p:nvSpPr>
        <p:spPr>
          <a:xfrm>
            <a:off x="701041" y="4473893"/>
            <a:ext cx="5608320" cy="3660458"/>
          </a:xfrm>
          <a:prstGeom prst="rect">
            <a:avLst/>
          </a:prstGeom>
        </p:spPr>
        <p:txBody>
          <a:bodyPr vert="horz" lIns="93158" tIns="46579" rIns="93158" bIns="4657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8829970"/>
            <a:ext cx="3037840" cy="466433"/>
          </a:xfrm>
          <a:prstGeom prst="rect">
            <a:avLst/>
          </a:prstGeom>
        </p:spPr>
        <p:txBody>
          <a:bodyPr vert="horz" lIns="93158" tIns="46579" rIns="93158" bIns="46579" rtlCol="0" anchor="b"/>
          <a:lstStyle>
            <a:lvl1pPr algn="l">
              <a:defRPr sz="1200"/>
            </a:lvl1pPr>
          </a:lstStyle>
          <a:p>
            <a:endParaRPr lang="en-US"/>
          </a:p>
        </p:txBody>
      </p:sp>
      <p:sp>
        <p:nvSpPr>
          <p:cNvPr id="7" name="Slide Number Placeholder 6"/>
          <p:cNvSpPr>
            <a:spLocks noGrp="1"/>
          </p:cNvSpPr>
          <p:nvPr>
            <p:ph type="sldNum" sz="quarter" idx="5"/>
          </p:nvPr>
        </p:nvSpPr>
        <p:spPr>
          <a:xfrm>
            <a:off x="3970940" y="8829970"/>
            <a:ext cx="3037840" cy="466433"/>
          </a:xfrm>
          <a:prstGeom prst="rect">
            <a:avLst/>
          </a:prstGeom>
        </p:spPr>
        <p:txBody>
          <a:bodyPr vert="horz" lIns="93158" tIns="46579" rIns="93158" bIns="46579" rtlCol="0" anchor="b"/>
          <a:lstStyle>
            <a:lvl1pPr algn="r">
              <a:defRPr sz="1200"/>
            </a:lvl1pPr>
          </a:lstStyle>
          <a:p>
            <a:fld id="{FD0BFE4A-5FD4-4212-A975-49EB990189ED}" type="slidenum">
              <a:rPr lang="en-US" smtClean="0"/>
              <a:t>‹#›</a:t>
            </a:fld>
            <a:endParaRPr lang="en-US"/>
          </a:p>
        </p:txBody>
      </p:sp>
    </p:spTree>
    <p:extLst>
      <p:ext uri="{BB962C8B-B14F-4D97-AF65-F5344CB8AC3E}">
        <p14:creationId xmlns:p14="http://schemas.microsoft.com/office/powerpoint/2010/main" val="2759923352"/>
      </p:ext>
    </p:extLst>
  </p:cSld>
  <p:clrMap bg1="lt1" tx1="dk1" bg2="lt2" tx2="dk2" accent1="accent1" accent2="accent2" accent3="accent3" accent4="accent4" accent5="accent5" accent6="accent6" hlink="hlink" folHlink="folHlink"/>
  <p:notesStyle>
    <a:lvl1pPr marL="0" algn="l" defTabSz="1217889" rtl="0" eaLnBrk="1" latinLnBrk="0" hangingPunct="1">
      <a:defRPr sz="1598" kern="1200">
        <a:solidFill>
          <a:schemeClr val="tx1"/>
        </a:solidFill>
        <a:latin typeface="+mn-lt"/>
        <a:ea typeface="+mn-ea"/>
        <a:cs typeface="+mn-cs"/>
      </a:defRPr>
    </a:lvl1pPr>
    <a:lvl2pPr marL="608945" algn="l" defTabSz="1217889" rtl="0" eaLnBrk="1" latinLnBrk="0" hangingPunct="1">
      <a:defRPr sz="1598" kern="1200">
        <a:solidFill>
          <a:schemeClr val="tx1"/>
        </a:solidFill>
        <a:latin typeface="+mn-lt"/>
        <a:ea typeface="+mn-ea"/>
        <a:cs typeface="+mn-cs"/>
      </a:defRPr>
    </a:lvl2pPr>
    <a:lvl3pPr marL="1217889" algn="l" defTabSz="1217889" rtl="0" eaLnBrk="1" latinLnBrk="0" hangingPunct="1">
      <a:defRPr sz="1598" kern="1200">
        <a:solidFill>
          <a:schemeClr val="tx1"/>
        </a:solidFill>
        <a:latin typeface="+mn-lt"/>
        <a:ea typeface="+mn-ea"/>
        <a:cs typeface="+mn-cs"/>
      </a:defRPr>
    </a:lvl3pPr>
    <a:lvl4pPr marL="1826834" algn="l" defTabSz="1217889" rtl="0" eaLnBrk="1" latinLnBrk="0" hangingPunct="1">
      <a:defRPr sz="1598" kern="1200">
        <a:solidFill>
          <a:schemeClr val="tx1"/>
        </a:solidFill>
        <a:latin typeface="+mn-lt"/>
        <a:ea typeface="+mn-ea"/>
        <a:cs typeface="+mn-cs"/>
      </a:defRPr>
    </a:lvl4pPr>
    <a:lvl5pPr marL="2435779" algn="l" defTabSz="1217889" rtl="0" eaLnBrk="1" latinLnBrk="0" hangingPunct="1">
      <a:defRPr sz="1598" kern="1200">
        <a:solidFill>
          <a:schemeClr val="tx1"/>
        </a:solidFill>
        <a:latin typeface="+mn-lt"/>
        <a:ea typeface="+mn-ea"/>
        <a:cs typeface="+mn-cs"/>
      </a:defRPr>
    </a:lvl5pPr>
    <a:lvl6pPr marL="3044723" algn="l" defTabSz="1217889" rtl="0" eaLnBrk="1" latinLnBrk="0" hangingPunct="1">
      <a:defRPr sz="1598" kern="1200">
        <a:solidFill>
          <a:schemeClr val="tx1"/>
        </a:solidFill>
        <a:latin typeface="+mn-lt"/>
        <a:ea typeface="+mn-ea"/>
        <a:cs typeface="+mn-cs"/>
      </a:defRPr>
    </a:lvl6pPr>
    <a:lvl7pPr marL="3653668" algn="l" defTabSz="1217889" rtl="0" eaLnBrk="1" latinLnBrk="0" hangingPunct="1">
      <a:defRPr sz="1598" kern="1200">
        <a:solidFill>
          <a:schemeClr val="tx1"/>
        </a:solidFill>
        <a:latin typeface="+mn-lt"/>
        <a:ea typeface="+mn-ea"/>
        <a:cs typeface="+mn-cs"/>
      </a:defRPr>
    </a:lvl7pPr>
    <a:lvl8pPr marL="4262613" algn="l" defTabSz="1217889" rtl="0" eaLnBrk="1" latinLnBrk="0" hangingPunct="1">
      <a:defRPr sz="1598" kern="1200">
        <a:solidFill>
          <a:schemeClr val="tx1"/>
        </a:solidFill>
        <a:latin typeface="+mn-lt"/>
        <a:ea typeface="+mn-ea"/>
        <a:cs typeface="+mn-cs"/>
      </a:defRPr>
    </a:lvl8pPr>
    <a:lvl9pPr marL="4871557" algn="l" defTabSz="1217889" rtl="0" eaLnBrk="1" latinLnBrk="0" hangingPunct="1">
      <a:defRPr sz="1598"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3448" y="1494925"/>
            <a:ext cx="10352405" cy="3180151"/>
          </a:xfrm>
        </p:spPr>
        <p:txBody>
          <a:bodyPr anchor="b"/>
          <a:lstStyle>
            <a:lvl1pPr algn="ctr">
              <a:defRPr sz="7991"/>
            </a:lvl1pPr>
          </a:lstStyle>
          <a:p>
            <a:r>
              <a:rPr lang="en-US"/>
              <a:t>Click to edit Master title style</a:t>
            </a:r>
            <a:endParaRPr lang="en-US" dirty="0"/>
          </a:p>
        </p:txBody>
      </p:sp>
      <p:sp>
        <p:nvSpPr>
          <p:cNvPr id="3" name="Subtitle 2"/>
          <p:cNvSpPr>
            <a:spLocks noGrp="1"/>
          </p:cNvSpPr>
          <p:nvPr>
            <p:ph type="subTitle" idx="1"/>
          </p:nvPr>
        </p:nvSpPr>
        <p:spPr>
          <a:xfrm>
            <a:off x="1522413" y="4797715"/>
            <a:ext cx="9134475" cy="2205383"/>
          </a:xfrm>
        </p:spPr>
        <p:txBody>
          <a:bodyPr/>
          <a:lstStyle>
            <a:lvl1pPr marL="0" indent="0" algn="ctr">
              <a:buNone/>
              <a:defRPr sz="3197"/>
            </a:lvl1pPr>
            <a:lvl2pPr marL="608945" indent="0" algn="ctr">
              <a:buNone/>
              <a:defRPr sz="2664"/>
            </a:lvl2pPr>
            <a:lvl3pPr marL="1217889" indent="0" algn="ctr">
              <a:buNone/>
              <a:defRPr sz="2397"/>
            </a:lvl3pPr>
            <a:lvl4pPr marL="1826834" indent="0" algn="ctr">
              <a:buNone/>
              <a:defRPr sz="2131"/>
            </a:lvl4pPr>
            <a:lvl5pPr marL="2435779" indent="0" algn="ctr">
              <a:buNone/>
              <a:defRPr sz="2131"/>
            </a:lvl5pPr>
            <a:lvl6pPr marL="3044723" indent="0" algn="ctr">
              <a:buNone/>
              <a:defRPr sz="2131"/>
            </a:lvl6pPr>
            <a:lvl7pPr marL="3653668" indent="0" algn="ctr">
              <a:buNone/>
              <a:defRPr sz="2131"/>
            </a:lvl7pPr>
            <a:lvl8pPr marL="4262613" indent="0" algn="ctr">
              <a:buNone/>
              <a:defRPr sz="2131"/>
            </a:lvl8pPr>
            <a:lvl9pPr marL="4871557" indent="0" algn="ctr">
              <a:buNone/>
              <a:defRPr sz="213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610500893"/>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337910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15812" y="486326"/>
            <a:ext cx="2626162" cy="774104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7328" y="486326"/>
            <a:ext cx="7726243" cy="7741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9395588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Quad Chart">
    <p:spTree>
      <p:nvGrpSpPr>
        <p:cNvPr id="1" name=""/>
        <p:cNvGrpSpPr/>
        <p:nvPr/>
      </p:nvGrpSpPr>
      <p:grpSpPr>
        <a:xfrm>
          <a:off x="0" y="0"/>
          <a:ext cx="0" cy="0"/>
          <a:chOff x="0" y="0"/>
          <a:chExt cx="0" cy="0"/>
        </a:xfrm>
      </p:grpSpPr>
    </p:spTree>
    <p:extLst>
      <p:ext uri="{BB962C8B-B14F-4D97-AF65-F5344CB8AC3E}">
        <p14:creationId xmlns:p14="http://schemas.microsoft.com/office/powerpoint/2010/main" val="27946282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Slide Number Placeholder 5"/>
          <p:cNvSpPr>
            <a:spLocks noGrp="1"/>
          </p:cNvSpPr>
          <p:nvPr>
            <p:ph type="sldNum" sz="quarter" idx="4"/>
          </p:nvPr>
        </p:nvSpPr>
        <p:spPr>
          <a:xfrm>
            <a:off x="9438957" y="8841706"/>
            <a:ext cx="2740343" cy="233567"/>
          </a:xfrm>
          <a:prstGeom prst="rect">
            <a:avLst/>
          </a:prstGeom>
        </p:spPr>
        <p:txBody>
          <a:bodyPr vert="horz" lIns="91440" tIns="45720" rIns="91440" bIns="45720" rtlCol="0" anchor="ctr"/>
          <a:lstStyle>
            <a:lvl1pPr algn="r">
              <a:defRPr sz="1066">
                <a:solidFill>
                  <a:schemeClr val="tx1">
                    <a:tint val="75000"/>
                  </a:schemeClr>
                </a:solidFill>
                <a:latin typeface="Arial" panose="020B0604020202020204" pitchFamily="34" charset="0"/>
                <a:cs typeface="Arial" panose="020B0604020202020204" pitchFamily="34" charset="0"/>
              </a:defRPr>
            </a:lvl1pPr>
          </a:lstStyle>
          <a:p>
            <a:fld id="{EB2BDBA7-4512-477A-8233-EF515314DCCA}" type="slidenum">
              <a:rPr lang="en-US" smtClean="0">
                <a:solidFill>
                  <a:prstClr val="black">
                    <a:tint val="75000"/>
                  </a:prstClr>
                </a:solidFill>
              </a:rPr>
              <a:pPr/>
              <a:t>‹#›</a:t>
            </a:fld>
            <a:endParaRPr lang="en-US" dirty="0">
              <a:solidFill>
                <a:prstClr val="black">
                  <a:tint val="75000"/>
                </a:prstClr>
              </a:solidFill>
            </a:endParaRPr>
          </a:p>
        </p:txBody>
      </p:sp>
    </p:spTree>
    <p:extLst>
      <p:ext uri="{BB962C8B-B14F-4D97-AF65-F5344CB8AC3E}">
        <p14:creationId xmlns:p14="http://schemas.microsoft.com/office/powerpoint/2010/main" val="975251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2084536" y="1558893"/>
            <a:ext cx="8039506" cy="323159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11647194" y="8930148"/>
            <a:ext cx="532105" cy="194213"/>
          </a:xfrm>
          <a:prstGeom prst="rect">
            <a:avLst/>
          </a:prstGeom>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
        <p:nvSpPr>
          <p:cNvPr id="8" name="Content Placeholder 2"/>
          <p:cNvSpPr>
            <a:spLocks noGrp="1"/>
          </p:cNvSpPr>
          <p:nvPr>
            <p:ph idx="13"/>
          </p:nvPr>
        </p:nvSpPr>
        <p:spPr>
          <a:xfrm>
            <a:off x="2084536" y="5142419"/>
            <a:ext cx="8039506" cy="3231594"/>
          </a:xfrm>
          <a:prstGeom prst="rect">
            <a:avLst/>
          </a:prstGeo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3993123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Tree>
    <p:extLst>
      <p:ext uri="{BB962C8B-B14F-4D97-AF65-F5344CB8AC3E}">
        <p14:creationId xmlns:p14="http://schemas.microsoft.com/office/powerpoint/2010/main" val="40520624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0315620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0984" y="2277278"/>
            <a:ext cx="10504646" cy="3799687"/>
          </a:xfrm>
        </p:spPr>
        <p:txBody>
          <a:bodyPr anchor="b"/>
          <a:lstStyle>
            <a:lvl1pPr>
              <a:defRPr sz="7991"/>
            </a:lvl1pPr>
          </a:lstStyle>
          <a:p>
            <a:r>
              <a:rPr lang="en-US"/>
              <a:t>Click to edit Master title style</a:t>
            </a:r>
            <a:endParaRPr lang="en-US" dirty="0"/>
          </a:p>
        </p:txBody>
      </p:sp>
      <p:sp>
        <p:nvSpPr>
          <p:cNvPr id="3" name="Text Placeholder 2"/>
          <p:cNvSpPr>
            <a:spLocks noGrp="1"/>
          </p:cNvSpPr>
          <p:nvPr>
            <p:ph type="body" idx="1"/>
          </p:nvPr>
        </p:nvSpPr>
        <p:spPr>
          <a:xfrm>
            <a:off x="830984" y="6112912"/>
            <a:ext cx="10504646" cy="1998166"/>
          </a:xfrm>
        </p:spPr>
        <p:txBody>
          <a:bodyPr/>
          <a:lstStyle>
            <a:lvl1pPr marL="0" indent="0">
              <a:buNone/>
              <a:defRPr sz="3197">
                <a:solidFill>
                  <a:schemeClr val="tx1"/>
                </a:solidFill>
              </a:defRPr>
            </a:lvl1pPr>
            <a:lvl2pPr marL="608945" indent="0">
              <a:buNone/>
              <a:defRPr sz="2664">
                <a:solidFill>
                  <a:schemeClr val="tx1">
                    <a:tint val="75000"/>
                  </a:schemeClr>
                </a:solidFill>
              </a:defRPr>
            </a:lvl2pPr>
            <a:lvl3pPr marL="1217889" indent="0">
              <a:buNone/>
              <a:defRPr sz="2397">
                <a:solidFill>
                  <a:schemeClr val="tx1">
                    <a:tint val="75000"/>
                  </a:schemeClr>
                </a:solidFill>
              </a:defRPr>
            </a:lvl3pPr>
            <a:lvl4pPr marL="1826834" indent="0">
              <a:buNone/>
              <a:defRPr sz="2131">
                <a:solidFill>
                  <a:schemeClr val="tx1">
                    <a:tint val="75000"/>
                  </a:schemeClr>
                </a:solidFill>
              </a:defRPr>
            </a:lvl4pPr>
            <a:lvl5pPr marL="2435779" indent="0">
              <a:buNone/>
              <a:defRPr sz="2131">
                <a:solidFill>
                  <a:schemeClr val="tx1">
                    <a:tint val="75000"/>
                  </a:schemeClr>
                </a:solidFill>
              </a:defRPr>
            </a:lvl5pPr>
            <a:lvl6pPr marL="3044723" indent="0">
              <a:buNone/>
              <a:defRPr sz="2131">
                <a:solidFill>
                  <a:schemeClr val="tx1">
                    <a:tint val="75000"/>
                  </a:schemeClr>
                </a:solidFill>
              </a:defRPr>
            </a:lvl6pPr>
            <a:lvl7pPr marL="3653668" indent="0">
              <a:buNone/>
              <a:defRPr sz="2131">
                <a:solidFill>
                  <a:schemeClr val="tx1">
                    <a:tint val="75000"/>
                  </a:schemeClr>
                </a:solidFill>
              </a:defRPr>
            </a:lvl7pPr>
            <a:lvl8pPr marL="4262613" indent="0">
              <a:buNone/>
              <a:defRPr sz="2131">
                <a:solidFill>
                  <a:schemeClr val="tx1">
                    <a:tint val="75000"/>
                  </a:schemeClr>
                </a:solidFill>
              </a:defRPr>
            </a:lvl8pPr>
            <a:lvl9pPr marL="4871557" indent="0">
              <a:buNone/>
              <a:defRPr sz="213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solidFill>
                <a:prstClr val="black"/>
              </a:solidFill>
            </a:endParaRPr>
          </a:p>
        </p:txBody>
      </p:sp>
      <p:sp>
        <p:nvSpPr>
          <p:cNvPr id="5" name="Footer Placeholder 4"/>
          <p:cNvSpPr>
            <a:spLocks noGrp="1"/>
          </p:cNvSpPr>
          <p:nvPr>
            <p:ph type="ftr" sz="quarter" idx="11"/>
          </p:nvPr>
        </p:nvSpPr>
        <p:spPr/>
        <p:txBody>
          <a:bodyPr/>
          <a:lstStyle/>
          <a:p>
            <a:endParaRPr lang="en-US">
              <a:solidFill>
                <a:prstClr val="black"/>
              </a:solidFill>
            </a:endParaRPr>
          </a:p>
        </p:txBody>
      </p:sp>
      <p:sp>
        <p:nvSpPr>
          <p:cNvPr id="6" name="Slide Number Placeholder 5"/>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pic>
        <p:nvPicPr>
          <p:cNvPr id="7" name="Picture 6">
            <a:extLst>
              <a:ext uri="{FF2B5EF4-FFF2-40B4-BE49-F238E27FC236}">
                <a16:creationId xmlns:a16="http://schemas.microsoft.com/office/drawing/2014/main" id="{989E0C0A-85C3-1E1D-E423-8CC182308EDE}"/>
              </a:ext>
            </a:extLst>
          </p:cNvPr>
          <p:cNvPicPr>
            <a:picLocks noChangeAspect="1"/>
          </p:cNvPicPr>
          <p:nvPr userDrawn="1"/>
        </p:nvPicPr>
        <p:blipFill>
          <a:blip r:embed="rId2">
            <a:lum bright="70000" contrast="-70000"/>
          </a:blip>
          <a:stretch>
            <a:fillRect/>
          </a:stretch>
        </p:blipFill>
        <p:spPr>
          <a:xfrm>
            <a:off x="4262755" y="2011406"/>
            <a:ext cx="4060118" cy="4807181"/>
          </a:xfrm>
          <a:prstGeom prst="rect">
            <a:avLst/>
          </a:prstGeom>
          <a:solidFill>
            <a:schemeClr val="accent1"/>
          </a:solidFill>
        </p:spPr>
      </p:pic>
    </p:spTree>
    <p:extLst>
      <p:ext uri="{BB962C8B-B14F-4D97-AF65-F5344CB8AC3E}">
        <p14:creationId xmlns:p14="http://schemas.microsoft.com/office/powerpoint/2010/main" val="151441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7327"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65770" y="2431631"/>
            <a:ext cx="5176203" cy="57957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403904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8913" y="486328"/>
            <a:ext cx="10504646" cy="1765576"/>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8915" y="2239216"/>
            <a:ext cx="5152414"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4" name="Content Placeholder 3"/>
          <p:cNvSpPr>
            <a:spLocks noGrp="1"/>
          </p:cNvSpPr>
          <p:nvPr>
            <p:ph sz="half" idx="2"/>
          </p:nvPr>
        </p:nvSpPr>
        <p:spPr>
          <a:xfrm>
            <a:off x="838915" y="3336620"/>
            <a:ext cx="5152414"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65771" y="2239216"/>
            <a:ext cx="5177789" cy="1097405"/>
          </a:xfrm>
        </p:spPr>
        <p:txBody>
          <a:bodyPr anchor="b"/>
          <a:lstStyle>
            <a:lvl1pPr marL="0" indent="0">
              <a:buNone/>
              <a:defRPr sz="3197" b="1"/>
            </a:lvl1pPr>
            <a:lvl2pPr marL="608945" indent="0">
              <a:buNone/>
              <a:defRPr sz="2664" b="1"/>
            </a:lvl2pPr>
            <a:lvl3pPr marL="1217889" indent="0">
              <a:buNone/>
              <a:defRPr sz="2397" b="1"/>
            </a:lvl3pPr>
            <a:lvl4pPr marL="1826834" indent="0">
              <a:buNone/>
              <a:defRPr sz="2131" b="1"/>
            </a:lvl4pPr>
            <a:lvl5pPr marL="2435779" indent="0">
              <a:buNone/>
              <a:defRPr sz="2131" b="1"/>
            </a:lvl5pPr>
            <a:lvl6pPr marL="3044723" indent="0">
              <a:buNone/>
              <a:defRPr sz="2131" b="1"/>
            </a:lvl6pPr>
            <a:lvl7pPr marL="3653668" indent="0">
              <a:buNone/>
              <a:defRPr sz="2131" b="1"/>
            </a:lvl7pPr>
            <a:lvl8pPr marL="4262613" indent="0">
              <a:buNone/>
              <a:defRPr sz="2131" b="1"/>
            </a:lvl8pPr>
            <a:lvl9pPr marL="4871557" indent="0">
              <a:buNone/>
              <a:defRPr sz="2131" b="1"/>
            </a:lvl9pPr>
          </a:lstStyle>
          <a:p>
            <a:pPr lvl="0"/>
            <a:r>
              <a:rPr lang="en-US"/>
              <a:t>Click to edit Master text styles</a:t>
            </a:r>
          </a:p>
        </p:txBody>
      </p:sp>
      <p:sp>
        <p:nvSpPr>
          <p:cNvPr id="6" name="Content Placeholder 5"/>
          <p:cNvSpPr>
            <a:spLocks noGrp="1"/>
          </p:cNvSpPr>
          <p:nvPr>
            <p:ph sz="quarter" idx="4"/>
          </p:nvPr>
        </p:nvSpPr>
        <p:spPr>
          <a:xfrm>
            <a:off x="6165771" y="3336620"/>
            <a:ext cx="5177789" cy="490766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4689032"/>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solidFill>
                <a:prstClr val="black"/>
              </a:solidFill>
            </a:endParaRPr>
          </a:p>
        </p:txBody>
      </p:sp>
      <p:sp>
        <p:nvSpPr>
          <p:cNvPr id="4" name="Footer Placeholder 3"/>
          <p:cNvSpPr>
            <a:spLocks noGrp="1"/>
          </p:cNvSpPr>
          <p:nvPr>
            <p:ph type="ftr" sz="quarter" idx="11"/>
          </p:nvPr>
        </p:nvSpPr>
        <p:spPr/>
        <p:txBody>
          <a:bodyPr/>
          <a:lstStyle/>
          <a:p>
            <a:endParaRPr lang="en-US">
              <a:solidFill>
                <a:prstClr val="black"/>
              </a:solidFill>
            </a:endParaRPr>
          </a:p>
        </p:txBody>
      </p:sp>
      <p:sp>
        <p:nvSpPr>
          <p:cNvPr id="5" name="Slide Number Placeholder 4"/>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857957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solidFill>
                <a:prstClr val="black"/>
              </a:solidFill>
            </a:endParaRPr>
          </a:p>
        </p:txBody>
      </p:sp>
      <p:sp>
        <p:nvSpPr>
          <p:cNvPr id="3" name="Footer Placeholder 2"/>
          <p:cNvSpPr>
            <a:spLocks noGrp="1"/>
          </p:cNvSpPr>
          <p:nvPr>
            <p:ph type="ftr" sz="quarter" idx="11"/>
          </p:nvPr>
        </p:nvSpPr>
        <p:spPr/>
        <p:txBody>
          <a:bodyPr/>
          <a:lstStyle/>
          <a:p>
            <a:endParaRPr lang="en-US">
              <a:solidFill>
                <a:prstClr val="black"/>
              </a:solidFill>
            </a:endParaRPr>
          </a:p>
        </p:txBody>
      </p:sp>
      <p:sp>
        <p:nvSpPr>
          <p:cNvPr id="4" name="Slide Number Placeholder 3"/>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995883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Content Placeholder 2"/>
          <p:cNvSpPr>
            <a:spLocks noGrp="1"/>
          </p:cNvSpPr>
          <p:nvPr>
            <p:ph idx="1"/>
          </p:nvPr>
        </p:nvSpPr>
        <p:spPr>
          <a:xfrm>
            <a:off x="5177789" y="1315197"/>
            <a:ext cx="6165771" cy="6491398"/>
          </a:xfrm>
        </p:spPr>
        <p:txBody>
          <a:bodyPr/>
          <a:lstStyle>
            <a:lvl1pPr>
              <a:defRPr sz="4262"/>
            </a:lvl1pPr>
            <a:lvl2pPr>
              <a:defRPr sz="3729"/>
            </a:lvl2pPr>
            <a:lvl3pPr>
              <a:defRPr sz="3197"/>
            </a:lvl3pPr>
            <a:lvl4pPr>
              <a:defRPr sz="2664"/>
            </a:lvl4pPr>
            <a:lvl5pPr>
              <a:defRPr sz="2664"/>
            </a:lvl5pPr>
            <a:lvl6pPr>
              <a:defRPr sz="2664"/>
            </a:lvl6pPr>
            <a:lvl7pPr>
              <a:defRPr sz="2664"/>
            </a:lvl7pPr>
            <a:lvl8pPr>
              <a:defRPr sz="2664"/>
            </a:lvl8pPr>
            <a:lvl9pPr>
              <a:defRPr sz="2664"/>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806460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8913" y="608965"/>
            <a:ext cx="3928141" cy="2131378"/>
          </a:xfrm>
        </p:spPr>
        <p:txBody>
          <a:bodyPr anchor="b"/>
          <a:lstStyle>
            <a:lvl1pPr>
              <a:defRPr sz="4262"/>
            </a:lvl1pPr>
          </a:lstStyle>
          <a:p>
            <a:r>
              <a:rPr lang="en-US"/>
              <a:t>Click to edit Master title style</a:t>
            </a:r>
            <a:endParaRPr lang="en-US" dirty="0"/>
          </a:p>
        </p:txBody>
      </p:sp>
      <p:sp>
        <p:nvSpPr>
          <p:cNvPr id="3" name="Picture Placeholder 2"/>
          <p:cNvSpPr>
            <a:spLocks noGrp="1" noChangeAspect="1"/>
          </p:cNvSpPr>
          <p:nvPr>
            <p:ph type="pic" idx="1"/>
          </p:nvPr>
        </p:nvSpPr>
        <p:spPr>
          <a:xfrm>
            <a:off x="5177789" y="1315197"/>
            <a:ext cx="6165771" cy="6491398"/>
          </a:xfrm>
        </p:spPr>
        <p:txBody>
          <a:bodyPr anchor="t"/>
          <a:lstStyle>
            <a:lvl1pPr marL="0" indent="0">
              <a:buNone/>
              <a:defRPr sz="4262"/>
            </a:lvl1pPr>
            <a:lvl2pPr marL="608945" indent="0">
              <a:buNone/>
              <a:defRPr sz="3729"/>
            </a:lvl2pPr>
            <a:lvl3pPr marL="1217889" indent="0">
              <a:buNone/>
              <a:defRPr sz="3197"/>
            </a:lvl3pPr>
            <a:lvl4pPr marL="1826834" indent="0">
              <a:buNone/>
              <a:defRPr sz="2664"/>
            </a:lvl4pPr>
            <a:lvl5pPr marL="2435779" indent="0">
              <a:buNone/>
              <a:defRPr sz="2664"/>
            </a:lvl5pPr>
            <a:lvl6pPr marL="3044723" indent="0">
              <a:buNone/>
              <a:defRPr sz="2664"/>
            </a:lvl6pPr>
            <a:lvl7pPr marL="3653668" indent="0">
              <a:buNone/>
              <a:defRPr sz="2664"/>
            </a:lvl7pPr>
            <a:lvl8pPr marL="4262613" indent="0">
              <a:buNone/>
              <a:defRPr sz="2664"/>
            </a:lvl8pPr>
            <a:lvl9pPr marL="4871557" indent="0">
              <a:buNone/>
              <a:defRPr sz="2664"/>
            </a:lvl9pPr>
          </a:lstStyle>
          <a:p>
            <a:r>
              <a:rPr lang="en-US"/>
              <a:t>Click icon to add picture</a:t>
            </a:r>
            <a:endParaRPr lang="en-US" dirty="0"/>
          </a:p>
        </p:txBody>
      </p:sp>
      <p:sp>
        <p:nvSpPr>
          <p:cNvPr id="4" name="Text Placeholder 3"/>
          <p:cNvSpPr>
            <a:spLocks noGrp="1"/>
          </p:cNvSpPr>
          <p:nvPr>
            <p:ph type="body" sz="half" idx="2"/>
          </p:nvPr>
        </p:nvSpPr>
        <p:spPr>
          <a:xfrm>
            <a:off x="838913" y="2740343"/>
            <a:ext cx="3928141" cy="5076823"/>
          </a:xfrm>
        </p:spPr>
        <p:txBody>
          <a:bodyPr/>
          <a:lstStyle>
            <a:lvl1pPr marL="0" indent="0">
              <a:buNone/>
              <a:defRPr sz="2131"/>
            </a:lvl1pPr>
            <a:lvl2pPr marL="608945" indent="0">
              <a:buNone/>
              <a:defRPr sz="1865"/>
            </a:lvl2pPr>
            <a:lvl3pPr marL="1217889" indent="0">
              <a:buNone/>
              <a:defRPr sz="1598"/>
            </a:lvl3pPr>
            <a:lvl4pPr marL="1826834" indent="0">
              <a:buNone/>
              <a:defRPr sz="1332"/>
            </a:lvl4pPr>
            <a:lvl5pPr marL="2435779" indent="0">
              <a:buNone/>
              <a:defRPr sz="1332"/>
            </a:lvl5pPr>
            <a:lvl6pPr marL="3044723" indent="0">
              <a:buNone/>
              <a:defRPr sz="1332"/>
            </a:lvl6pPr>
            <a:lvl7pPr marL="3653668" indent="0">
              <a:buNone/>
              <a:defRPr sz="1332"/>
            </a:lvl7pPr>
            <a:lvl8pPr marL="4262613" indent="0">
              <a:buNone/>
              <a:defRPr sz="1332"/>
            </a:lvl8pPr>
            <a:lvl9pPr marL="4871557" indent="0">
              <a:buNone/>
              <a:defRPr sz="1332"/>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solidFill>
                <a:prstClr val="black"/>
              </a:solidFill>
            </a:endParaRPr>
          </a:p>
        </p:txBody>
      </p:sp>
      <p:sp>
        <p:nvSpPr>
          <p:cNvPr id="6" name="Footer Placeholder 5"/>
          <p:cNvSpPr>
            <a:spLocks noGrp="1"/>
          </p:cNvSpPr>
          <p:nvPr>
            <p:ph type="ftr" sz="quarter" idx="11"/>
          </p:nvPr>
        </p:nvSpPr>
        <p:spPr/>
        <p:txBody>
          <a:bodyPr/>
          <a:lstStyle/>
          <a:p>
            <a:endParaRPr lang="en-US">
              <a:solidFill>
                <a:prstClr val="black"/>
              </a:solidFill>
            </a:endParaRPr>
          </a:p>
        </p:txBody>
      </p:sp>
      <p:sp>
        <p:nvSpPr>
          <p:cNvPr id="7" name="Slide Number Placeholder 6"/>
          <p:cNvSpPr>
            <a:spLocks noGrp="1"/>
          </p:cNvSpPr>
          <p:nvPr>
            <p:ph type="sldNum" sz="quarter" idx="12"/>
          </p:nvPr>
        </p:nvSpPr>
        <p:spPr/>
        <p:txBody>
          <a:bodyPr/>
          <a:lstStyle/>
          <a:p>
            <a:fld id="{EB2BDBA7-4512-477A-8233-EF515314DCCA}"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660613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7327" y="486328"/>
            <a:ext cx="10504646" cy="176557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7327" y="2431631"/>
            <a:ext cx="10504646" cy="57957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7327" y="8466307"/>
            <a:ext cx="2740343" cy="486326"/>
          </a:xfrm>
          <a:prstGeom prst="rect">
            <a:avLst/>
          </a:prstGeom>
        </p:spPr>
        <p:txBody>
          <a:bodyPr vert="horz" lIns="91440" tIns="45720" rIns="91440" bIns="45720" rtlCol="0" anchor="ctr"/>
          <a:lstStyle>
            <a:lvl1pPr algn="l">
              <a:defRPr sz="1598">
                <a:solidFill>
                  <a:schemeClr val="tx1">
                    <a:tint val="75000"/>
                  </a:schemeClr>
                </a:solidFill>
              </a:defRPr>
            </a:lvl1pPr>
          </a:lstStyle>
          <a:p>
            <a:fld id="{C764DE79-268F-4C1A-8933-263129D2AF90}" type="datetimeFigureOut">
              <a:rPr lang="en-US" dirty="0"/>
              <a:t>1/11/2026</a:t>
            </a:fld>
            <a:endParaRPr lang="en-US" dirty="0"/>
          </a:p>
        </p:txBody>
      </p:sp>
      <p:sp>
        <p:nvSpPr>
          <p:cNvPr id="5" name="Footer Placeholder 4"/>
          <p:cNvSpPr>
            <a:spLocks noGrp="1"/>
          </p:cNvSpPr>
          <p:nvPr>
            <p:ph type="ftr" sz="quarter" idx="3"/>
          </p:nvPr>
        </p:nvSpPr>
        <p:spPr>
          <a:xfrm>
            <a:off x="4034393" y="8466307"/>
            <a:ext cx="4110514" cy="486326"/>
          </a:xfrm>
          <a:prstGeom prst="rect">
            <a:avLst/>
          </a:prstGeom>
        </p:spPr>
        <p:txBody>
          <a:bodyPr vert="horz" lIns="91440" tIns="45720" rIns="91440" bIns="45720" rtlCol="0" anchor="ctr"/>
          <a:lstStyle>
            <a:lvl1pPr algn="ctr">
              <a:defRPr sz="1598">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01630" y="8466307"/>
            <a:ext cx="2740343" cy="486326"/>
          </a:xfrm>
          <a:prstGeom prst="rect">
            <a:avLst/>
          </a:prstGeom>
        </p:spPr>
        <p:txBody>
          <a:bodyPr vert="horz" lIns="91440" tIns="45720" rIns="91440" bIns="45720" rtlCol="0" anchor="ctr"/>
          <a:lstStyle>
            <a:lvl1pPr algn="r">
              <a:defRPr sz="1598">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03076939-B87C-3C36-0858-91F56BDCDB1B}"/>
              </a:ext>
            </a:extLst>
          </p:cNvPr>
          <p:cNvSpPr/>
          <p:nvPr userDrawn="1"/>
        </p:nvSpPr>
        <p:spPr>
          <a:xfrm>
            <a:off x="0" y="-1"/>
            <a:ext cx="12179300" cy="9134475"/>
          </a:xfrm>
          <a:prstGeom prst="rect">
            <a:avLst/>
          </a:prstGeom>
          <a:solidFill>
            <a:srgbClr val="494A4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a:p>
        </p:txBody>
      </p:sp>
      <p:sp>
        <p:nvSpPr>
          <p:cNvPr id="8" name="Rectangle 7">
            <a:extLst>
              <a:ext uri="{FF2B5EF4-FFF2-40B4-BE49-F238E27FC236}">
                <a16:creationId xmlns:a16="http://schemas.microsoft.com/office/drawing/2014/main" id="{7E65A52F-8D49-6B0D-F0A4-54288510891D}"/>
              </a:ext>
            </a:extLst>
          </p:cNvPr>
          <p:cNvSpPr/>
          <p:nvPr userDrawn="1"/>
        </p:nvSpPr>
        <p:spPr>
          <a:xfrm>
            <a:off x="58532" y="184141"/>
            <a:ext cx="12062234" cy="8282166"/>
          </a:xfrm>
          <a:prstGeom prst="rect">
            <a:avLst/>
          </a:prstGeom>
          <a:solidFill>
            <a:schemeClr val="bg1"/>
          </a:solidFill>
          <a:ln>
            <a:noFill/>
          </a:ln>
          <a:effectLst>
            <a:outerShdw blurRad="346380" dist="100206" dir="5400000" algn="ctr" rotWithShape="0">
              <a:srgbClr val="000000">
                <a:alpha val="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3193" dirty="0"/>
          </a:p>
        </p:txBody>
      </p:sp>
      <p:pic>
        <p:nvPicPr>
          <p:cNvPr id="11" name="Picture 10">
            <a:extLst>
              <a:ext uri="{FF2B5EF4-FFF2-40B4-BE49-F238E27FC236}">
                <a16:creationId xmlns:a16="http://schemas.microsoft.com/office/drawing/2014/main" id="{CC998879-5BDB-A933-1168-C197E43B392C}"/>
              </a:ext>
            </a:extLst>
          </p:cNvPr>
          <p:cNvPicPr>
            <a:picLocks noChangeAspect="1"/>
          </p:cNvPicPr>
          <p:nvPr userDrawn="1"/>
        </p:nvPicPr>
        <p:blipFill>
          <a:blip r:embed="rId17">
            <a:extLst>
              <a:ext uri="{28A0092B-C50C-407E-A947-70E740481C1C}">
                <a14:useLocalDpi xmlns:a14="http://schemas.microsoft.com/office/drawing/2010/main" val="0"/>
              </a:ext>
            </a:extLst>
          </a:blip>
          <a:srcRect/>
          <a:stretch/>
        </p:blipFill>
        <p:spPr>
          <a:xfrm>
            <a:off x="10383826" y="8480232"/>
            <a:ext cx="1469746" cy="581775"/>
          </a:xfrm>
          <a:prstGeom prst="rect">
            <a:avLst/>
          </a:prstGeom>
        </p:spPr>
      </p:pic>
      <p:cxnSp>
        <p:nvCxnSpPr>
          <p:cNvPr id="14" name="Straight Connector 13">
            <a:extLst>
              <a:ext uri="{FF2B5EF4-FFF2-40B4-BE49-F238E27FC236}">
                <a16:creationId xmlns:a16="http://schemas.microsoft.com/office/drawing/2014/main" id="{85A62C46-775B-AB43-826D-0C61EE38A4FD}"/>
              </a:ext>
            </a:extLst>
          </p:cNvPr>
          <p:cNvCxnSpPr>
            <a:cxnSpLocks/>
          </p:cNvCxnSpPr>
          <p:nvPr userDrawn="1"/>
        </p:nvCxnSpPr>
        <p:spPr>
          <a:xfrm>
            <a:off x="4854238" y="8736942"/>
            <a:ext cx="5365783" cy="0"/>
          </a:xfrm>
          <a:prstGeom prst="line">
            <a:avLst/>
          </a:prstGeom>
          <a:ln w="8890">
            <a:solidFill>
              <a:srgbClr val="F26E35"/>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2B1C0E82-39C6-36DE-7BBA-F3C5660C20E4}"/>
              </a:ext>
            </a:extLst>
          </p:cNvPr>
          <p:cNvSpPr txBox="1"/>
          <p:nvPr userDrawn="1"/>
        </p:nvSpPr>
        <p:spPr>
          <a:xfrm>
            <a:off x="58532" y="8831611"/>
            <a:ext cx="12120768" cy="304957"/>
          </a:xfrm>
          <a:prstGeom prst="rect">
            <a:avLst/>
          </a:prstGeom>
          <a:noFill/>
        </p:spPr>
        <p:txBody>
          <a:bodyPr wrap="square" rtlCol="0">
            <a:spAutoFit/>
          </a:bodyPr>
          <a:lstStyle/>
          <a:p>
            <a:pPr algn="ctr"/>
            <a:r>
              <a:rPr lang="en-US" sz="1332" u="none" dirty="0">
                <a:solidFill>
                  <a:schemeClr val="bg2"/>
                </a:solidFill>
                <a:latin typeface="Inter Light" panose="02000503000000020004" pitchFamily="2" charset="0"/>
                <a:ea typeface="Inter Light" panose="02000503000000020004" pitchFamily="2" charset="0"/>
              </a:rPr>
              <a:t>guru@productknowledge.cc    -     www.productknowledge.cc</a:t>
            </a:r>
          </a:p>
        </p:txBody>
      </p:sp>
    </p:spTree>
    <p:extLst>
      <p:ext uri="{BB962C8B-B14F-4D97-AF65-F5344CB8AC3E}">
        <p14:creationId xmlns:p14="http://schemas.microsoft.com/office/powerpoint/2010/main" val="56833290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685" r:id="rId13"/>
    <p:sldLayoutId id="2147483686" r:id="rId14"/>
    <p:sldLayoutId id="2147483689" r:id="rId15"/>
  </p:sldLayoutIdLst>
  <p:hf hdr="0" ftr="0" dt="0"/>
  <p:txStyles>
    <p:titleStyle>
      <a:lvl1pPr algn="l" defTabSz="1217889" rtl="0" eaLnBrk="1" latinLnBrk="0" hangingPunct="1">
        <a:lnSpc>
          <a:spcPct val="90000"/>
        </a:lnSpc>
        <a:spcBef>
          <a:spcPct val="0"/>
        </a:spcBef>
        <a:buNone/>
        <a:defRPr sz="5860" kern="1200">
          <a:solidFill>
            <a:schemeClr val="tx1"/>
          </a:solidFill>
          <a:latin typeface="+mj-lt"/>
          <a:ea typeface="+mj-ea"/>
          <a:cs typeface="+mj-cs"/>
        </a:defRPr>
      </a:lvl1pPr>
    </p:titleStyle>
    <p:bodyStyle>
      <a:lvl1pPr marL="304472" indent="-304472" algn="l" defTabSz="1217889" rtl="0" eaLnBrk="1" latinLnBrk="0" hangingPunct="1">
        <a:lnSpc>
          <a:spcPct val="90000"/>
        </a:lnSpc>
        <a:spcBef>
          <a:spcPts val="1332"/>
        </a:spcBef>
        <a:buFont typeface="Arial" panose="020B0604020202020204" pitchFamily="34" charset="0"/>
        <a:buChar char="•"/>
        <a:defRPr sz="3729" kern="1200">
          <a:solidFill>
            <a:schemeClr val="tx1"/>
          </a:solidFill>
          <a:latin typeface="+mn-lt"/>
          <a:ea typeface="+mn-ea"/>
          <a:cs typeface="+mn-cs"/>
        </a:defRPr>
      </a:lvl1pPr>
      <a:lvl2pPr marL="913417" indent="-304472" algn="l" defTabSz="1217889" rtl="0" eaLnBrk="1" latinLnBrk="0" hangingPunct="1">
        <a:lnSpc>
          <a:spcPct val="90000"/>
        </a:lnSpc>
        <a:spcBef>
          <a:spcPts val="666"/>
        </a:spcBef>
        <a:buFont typeface="Arial" panose="020B0604020202020204" pitchFamily="34" charset="0"/>
        <a:buChar char="•"/>
        <a:defRPr sz="3197" kern="1200">
          <a:solidFill>
            <a:schemeClr val="tx1"/>
          </a:solidFill>
          <a:latin typeface="+mn-lt"/>
          <a:ea typeface="+mn-ea"/>
          <a:cs typeface="+mn-cs"/>
        </a:defRPr>
      </a:lvl2pPr>
      <a:lvl3pPr marL="1522362" indent="-304472" algn="l" defTabSz="1217889" rtl="0" eaLnBrk="1" latinLnBrk="0" hangingPunct="1">
        <a:lnSpc>
          <a:spcPct val="90000"/>
        </a:lnSpc>
        <a:spcBef>
          <a:spcPts val="666"/>
        </a:spcBef>
        <a:buFont typeface="Arial" panose="020B0604020202020204" pitchFamily="34" charset="0"/>
        <a:buChar char="•"/>
        <a:defRPr sz="2664" kern="1200">
          <a:solidFill>
            <a:schemeClr val="tx1"/>
          </a:solidFill>
          <a:latin typeface="+mn-lt"/>
          <a:ea typeface="+mn-ea"/>
          <a:cs typeface="+mn-cs"/>
        </a:defRPr>
      </a:lvl3pPr>
      <a:lvl4pPr marL="213130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4pPr>
      <a:lvl5pPr marL="2740251"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5pPr>
      <a:lvl6pPr marL="3349196"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6pPr>
      <a:lvl7pPr marL="395814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7pPr>
      <a:lvl8pPr marL="4567085"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8pPr>
      <a:lvl9pPr marL="5176030" indent="-304472" algn="l" defTabSz="1217889" rtl="0" eaLnBrk="1" latinLnBrk="0" hangingPunct="1">
        <a:lnSpc>
          <a:spcPct val="90000"/>
        </a:lnSpc>
        <a:spcBef>
          <a:spcPts val="666"/>
        </a:spcBef>
        <a:buFont typeface="Arial" panose="020B0604020202020204" pitchFamily="34" charset="0"/>
        <a:buChar char="•"/>
        <a:defRPr sz="2397" kern="1200">
          <a:solidFill>
            <a:schemeClr val="tx1"/>
          </a:solidFill>
          <a:latin typeface="+mn-lt"/>
          <a:ea typeface="+mn-ea"/>
          <a:cs typeface="+mn-cs"/>
        </a:defRPr>
      </a:lvl9pPr>
    </p:bodyStyle>
    <p:otherStyle>
      <a:defPPr>
        <a:defRPr lang="en-US"/>
      </a:defPPr>
      <a:lvl1pPr marL="0" algn="l" defTabSz="1217889" rtl="0" eaLnBrk="1" latinLnBrk="0" hangingPunct="1">
        <a:defRPr sz="2397" kern="1200">
          <a:solidFill>
            <a:schemeClr val="tx1"/>
          </a:solidFill>
          <a:latin typeface="+mn-lt"/>
          <a:ea typeface="+mn-ea"/>
          <a:cs typeface="+mn-cs"/>
        </a:defRPr>
      </a:lvl1pPr>
      <a:lvl2pPr marL="608945" algn="l" defTabSz="1217889" rtl="0" eaLnBrk="1" latinLnBrk="0" hangingPunct="1">
        <a:defRPr sz="2397" kern="1200">
          <a:solidFill>
            <a:schemeClr val="tx1"/>
          </a:solidFill>
          <a:latin typeface="+mn-lt"/>
          <a:ea typeface="+mn-ea"/>
          <a:cs typeface="+mn-cs"/>
        </a:defRPr>
      </a:lvl2pPr>
      <a:lvl3pPr marL="1217889" algn="l" defTabSz="1217889" rtl="0" eaLnBrk="1" latinLnBrk="0" hangingPunct="1">
        <a:defRPr sz="2397" kern="1200">
          <a:solidFill>
            <a:schemeClr val="tx1"/>
          </a:solidFill>
          <a:latin typeface="+mn-lt"/>
          <a:ea typeface="+mn-ea"/>
          <a:cs typeface="+mn-cs"/>
        </a:defRPr>
      </a:lvl3pPr>
      <a:lvl4pPr marL="1826834" algn="l" defTabSz="1217889" rtl="0" eaLnBrk="1" latinLnBrk="0" hangingPunct="1">
        <a:defRPr sz="2397" kern="1200">
          <a:solidFill>
            <a:schemeClr val="tx1"/>
          </a:solidFill>
          <a:latin typeface="+mn-lt"/>
          <a:ea typeface="+mn-ea"/>
          <a:cs typeface="+mn-cs"/>
        </a:defRPr>
      </a:lvl4pPr>
      <a:lvl5pPr marL="2435779" algn="l" defTabSz="1217889" rtl="0" eaLnBrk="1" latinLnBrk="0" hangingPunct="1">
        <a:defRPr sz="2397" kern="1200">
          <a:solidFill>
            <a:schemeClr val="tx1"/>
          </a:solidFill>
          <a:latin typeface="+mn-lt"/>
          <a:ea typeface="+mn-ea"/>
          <a:cs typeface="+mn-cs"/>
        </a:defRPr>
      </a:lvl5pPr>
      <a:lvl6pPr marL="3044723" algn="l" defTabSz="1217889" rtl="0" eaLnBrk="1" latinLnBrk="0" hangingPunct="1">
        <a:defRPr sz="2397" kern="1200">
          <a:solidFill>
            <a:schemeClr val="tx1"/>
          </a:solidFill>
          <a:latin typeface="+mn-lt"/>
          <a:ea typeface="+mn-ea"/>
          <a:cs typeface="+mn-cs"/>
        </a:defRPr>
      </a:lvl6pPr>
      <a:lvl7pPr marL="3653668" algn="l" defTabSz="1217889" rtl="0" eaLnBrk="1" latinLnBrk="0" hangingPunct="1">
        <a:defRPr sz="2397" kern="1200">
          <a:solidFill>
            <a:schemeClr val="tx1"/>
          </a:solidFill>
          <a:latin typeface="+mn-lt"/>
          <a:ea typeface="+mn-ea"/>
          <a:cs typeface="+mn-cs"/>
        </a:defRPr>
      </a:lvl7pPr>
      <a:lvl8pPr marL="4262613" algn="l" defTabSz="1217889" rtl="0" eaLnBrk="1" latinLnBrk="0" hangingPunct="1">
        <a:defRPr sz="2397" kern="1200">
          <a:solidFill>
            <a:schemeClr val="tx1"/>
          </a:solidFill>
          <a:latin typeface="+mn-lt"/>
          <a:ea typeface="+mn-ea"/>
          <a:cs typeface="+mn-cs"/>
        </a:defRPr>
      </a:lvl8pPr>
      <a:lvl9pPr marL="4871557" algn="l" defTabSz="1217889" rtl="0" eaLnBrk="1" latinLnBrk="0" hangingPunct="1">
        <a:defRPr sz="239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guru@productknowledge.cc"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9F8610-077B-9EFF-F106-E2A4C2918421}"/>
            </a:ext>
          </a:extLst>
        </p:cNvPr>
        <p:cNvGrpSpPr/>
        <p:nvPr/>
      </p:nvGrpSpPr>
      <p:grpSpPr>
        <a:xfrm>
          <a:off x="0" y="0"/>
          <a:ext cx="0" cy="0"/>
          <a:chOff x="0" y="0"/>
          <a:chExt cx="0" cy="0"/>
        </a:xfrm>
      </p:grpSpPr>
      <p:sp>
        <p:nvSpPr>
          <p:cNvPr id="21" name="TextBox 20">
            <a:extLst>
              <a:ext uri="{FF2B5EF4-FFF2-40B4-BE49-F238E27FC236}">
                <a16:creationId xmlns:a16="http://schemas.microsoft.com/office/drawing/2014/main" id="{AF21A215-FEDD-9E0E-B34C-D3F1400A1377}"/>
              </a:ext>
            </a:extLst>
          </p:cNvPr>
          <p:cNvSpPr txBox="1"/>
          <p:nvPr/>
        </p:nvSpPr>
        <p:spPr>
          <a:xfrm>
            <a:off x="333494" y="2355813"/>
            <a:ext cx="11512311" cy="5109091"/>
          </a:xfrm>
          <a:prstGeom prst="rect">
            <a:avLst/>
          </a:prstGeom>
          <a:noFill/>
        </p:spPr>
        <p:txBody>
          <a:bodyPr wrap="square" rtlCol="0">
            <a:spAutoFit/>
          </a:bodyPr>
          <a:lstStyle/>
          <a:p>
            <a:r>
              <a:rPr lang="en-US" b="1" dirty="0">
                <a:solidFill>
                  <a:srgbClr val="F26E35"/>
                </a:solidFill>
                <a:latin typeface="Nillota Bold" pitchFamily="2" charset="0"/>
              </a:rPr>
              <a:t>All Domain Fires</a:t>
            </a:r>
          </a:p>
          <a:p>
            <a:r>
              <a:rPr lang="en-US" sz="1600" dirty="0"/>
              <a:t>All Domain Fires enable commanders to impose effects across depth and domains through distributed, survivable, and scalable fires architectures that integrate autonomous systems, precision munitions, and long-range strike capabilities. By combining containerized launchers, layered air defense, cost-effective munitions, and deep-penetration teaming systems, these capabilities complicate enemy targeting while sustaining fires tempo. In large scale combat operations (LSCO), all domain fires shape the deep fight, protect maneuver forces, and enable convergence by synchronizing sensors and shooters to disrupt enemy maneuver, degrade protection systems, and isolate critical infrastructure before decisive engagement.</a:t>
            </a:r>
          </a:p>
          <a:p>
            <a:pPr lvl="1"/>
            <a:r>
              <a:rPr lang="en-US" b="1" dirty="0">
                <a:solidFill>
                  <a:srgbClr val="F26E35"/>
                </a:solidFill>
                <a:latin typeface="Nillota Bold" pitchFamily="2" charset="0"/>
              </a:rPr>
              <a:t>a. Containerized Missiles and Rockets</a:t>
            </a:r>
          </a:p>
          <a:p>
            <a:pPr lvl="1"/>
            <a:r>
              <a:rPr lang="en-US" sz="1600" dirty="0"/>
              <a:t>Containerized missile and rocket systems integrate launchers into ISO-standard containers for rapid deployment, concealment, and mobility. These systems can fire precision rockets, anti-ship missiles, or land-attack munitions from dispersed, low-signature positions.</a:t>
            </a:r>
          </a:p>
          <a:p>
            <a:pPr lvl="1"/>
            <a:r>
              <a:rPr lang="en-US" sz="1600" dirty="0"/>
              <a:t>Operationally, containerized launchers support distributed fires architectures, reducing vulnerability to counterbattery and long-range strike systems. They enable surprise, deception, and rapid displacement, reinforcing FM 3-0 deep operations and distributed lethality principles.</a:t>
            </a:r>
          </a:p>
          <a:p>
            <a:pPr lvl="1"/>
            <a:r>
              <a:rPr lang="en-US" b="1" dirty="0">
                <a:solidFill>
                  <a:srgbClr val="F26E35"/>
                </a:solidFill>
                <a:latin typeface="Nillota Bold" pitchFamily="2" charset="0"/>
              </a:rPr>
              <a:t>b. Autonomous SHORAD with Laser-Seeking Interceptors</a:t>
            </a:r>
          </a:p>
          <a:p>
            <a:r>
              <a:rPr lang="en-US" sz="1600" dirty="0"/>
              <a:t>	Autonomous SHORAD systems employ automated sensors and laser-seeking interceptors to defeat UAS, rockets, loitering 	munitions, and low-altitude aircraft. Their automation reduces engagement time and increases hit probability.</a:t>
            </a:r>
          </a:p>
          <a:p>
            <a:r>
              <a:rPr lang="en-US" sz="1600" dirty="0"/>
              <a:t>	Operationally, these systems protect maneuver formations, breaching teams, and command posts from persistent aerial 	reconnaissance and fires. They maintain freedom of action under UAS saturation and contribute to layered air defense across the 	brigade AO.</a:t>
            </a:r>
          </a:p>
        </p:txBody>
      </p:sp>
      <p:sp>
        <p:nvSpPr>
          <p:cNvPr id="15" name="TextBox 14">
            <a:extLst>
              <a:ext uri="{FF2B5EF4-FFF2-40B4-BE49-F238E27FC236}">
                <a16:creationId xmlns:a16="http://schemas.microsoft.com/office/drawing/2014/main" id="{24E43640-3983-0424-60B9-ED0208C1FCC4}"/>
              </a:ext>
            </a:extLst>
          </p:cNvPr>
          <p:cNvSpPr txBox="1"/>
          <p:nvPr/>
        </p:nvSpPr>
        <p:spPr>
          <a:xfrm>
            <a:off x="0" y="146373"/>
            <a:ext cx="12179300" cy="1732269"/>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ALL DOMAIN FIRES</a:t>
            </a:r>
          </a:p>
          <a:p>
            <a:pPr algn="ctr"/>
            <a:r>
              <a:rPr lang="en-US" sz="2664" b="1" dirty="0">
                <a:solidFill>
                  <a:srgbClr val="0062FF"/>
                </a:solidFill>
                <a:latin typeface="Nillota Bold" pitchFamily="2" charset="0"/>
              </a:rPr>
              <a:t>Responses due by December 1, 2026</a:t>
            </a:r>
          </a:p>
          <a:p>
            <a:pPr algn="ctr"/>
            <a:endParaRPr lang="en-US" sz="2664" b="1" dirty="0">
              <a:solidFill>
                <a:srgbClr val="0062FF"/>
              </a:solidFill>
              <a:latin typeface="Nillota Bold" pitchFamily="2" charset="0"/>
            </a:endParaRPr>
          </a:p>
          <a:p>
            <a:pPr algn="ctr"/>
            <a:r>
              <a:rPr lang="en-US" sz="2664" b="1" dirty="0">
                <a:solidFill>
                  <a:srgbClr val="0062FF"/>
                </a:solidFill>
                <a:latin typeface="Nillota Bold" pitchFamily="2" charset="0"/>
              </a:rPr>
              <a:t> </a:t>
            </a:r>
          </a:p>
        </p:txBody>
      </p:sp>
      <p:sp>
        <p:nvSpPr>
          <p:cNvPr id="19" name="TextBox 18">
            <a:extLst>
              <a:ext uri="{FF2B5EF4-FFF2-40B4-BE49-F238E27FC236}">
                <a16:creationId xmlns:a16="http://schemas.microsoft.com/office/drawing/2014/main" id="{260740FA-6FBF-95C1-A12F-1D7ABB6B9485}"/>
              </a:ext>
            </a:extLst>
          </p:cNvPr>
          <p:cNvSpPr txBox="1"/>
          <p:nvPr/>
        </p:nvSpPr>
        <p:spPr>
          <a:xfrm>
            <a:off x="58531" y="8509597"/>
            <a:ext cx="5040467" cy="461665"/>
          </a:xfrm>
          <a:prstGeom prst="rect">
            <a:avLst/>
          </a:prstGeom>
          <a:noFill/>
        </p:spPr>
        <p:txBody>
          <a:bodyPr wrap="square" lIns="91440" tIns="45720" rIns="91440" bIns="45720" rtlCol="0" anchor="t">
            <a:spAutoFit/>
          </a:bodyPr>
          <a:lstStyle/>
          <a:p>
            <a:pPr algn="ctr"/>
            <a:r>
              <a:rPr lang="en-US" sz="2400" b="1" dirty="0">
                <a:solidFill>
                  <a:srgbClr val="F26E35"/>
                </a:solidFill>
                <a:latin typeface="Nillota Bold"/>
              </a:rPr>
              <a:t>CURRENT CAPABILITY NEEDS</a:t>
            </a:r>
          </a:p>
        </p:txBody>
      </p:sp>
      <p:sp>
        <p:nvSpPr>
          <p:cNvPr id="25" name="TextBox 24">
            <a:extLst>
              <a:ext uri="{FF2B5EF4-FFF2-40B4-BE49-F238E27FC236}">
                <a16:creationId xmlns:a16="http://schemas.microsoft.com/office/drawing/2014/main" id="{C0F72C40-CB91-B876-C0DA-858AF3B0C878}"/>
              </a:ext>
            </a:extLst>
          </p:cNvPr>
          <p:cNvSpPr txBox="1"/>
          <p:nvPr/>
        </p:nvSpPr>
        <p:spPr>
          <a:xfrm>
            <a:off x="333493" y="919335"/>
            <a:ext cx="11512311" cy="1477328"/>
          </a:xfrm>
          <a:prstGeom prst="rect">
            <a:avLst/>
          </a:prstGeom>
          <a:noFill/>
        </p:spPr>
        <p:txBody>
          <a:bodyPr wrap="square">
            <a:spAutoFit/>
          </a:bodyPr>
          <a:lstStyle/>
          <a:p>
            <a:r>
              <a:rPr lang="en-US" sz="1800" i="1" dirty="0"/>
              <a:t>Product Knowledge is actively seeking capabilities to meet specific US Department of War identified interest areas.  Companies and developers with demonstrable solutions should email:</a:t>
            </a:r>
            <a:r>
              <a:rPr lang="en-US" i="1" dirty="0"/>
              <a:t> </a:t>
            </a:r>
            <a:r>
              <a:rPr lang="en-US" i="1" dirty="0">
                <a:hlinkClick r:id="rId2"/>
              </a:rPr>
              <a:t>guru@productknowledge.cc</a:t>
            </a:r>
            <a:r>
              <a:rPr lang="en-US" i="1" dirty="0"/>
              <a:t> and include the following information:  Company Name, Company Address, Company Point of Contact (POC),  POC Email and Phone Number, 2-page Capability Description, Images or Videos of the capability.  Briefing Materials or Marketing Materials may also be included.</a:t>
            </a:r>
            <a:endParaRPr lang="en-US" sz="1800" i="1" dirty="0"/>
          </a:p>
        </p:txBody>
      </p:sp>
    </p:spTree>
    <p:extLst>
      <p:ext uri="{BB962C8B-B14F-4D97-AF65-F5344CB8AC3E}">
        <p14:creationId xmlns:p14="http://schemas.microsoft.com/office/powerpoint/2010/main" val="536588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963B0-73BF-C24B-099D-51DD1BB6DB6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40CE89A0-ECE3-7023-4584-5D31162AA10A}"/>
              </a:ext>
            </a:extLst>
          </p:cNvPr>
          <p:cNvSpPr txBox="1"/>
          <p:nvPr/>
        </p:nvSpPr>
        <p:spPr>
          <a:xfrm>
            <a:off x="327947" y="1172698"/>
            <a:ext cx="11523406" cy="7632859"/>
          </a:xfrm>
          <a:prstGeom prst="rect">
            <a:avLst/>
          </a:prstGeom>
          <a:noFill/>
        </p:spPr>
        <p:txBody>
          <a:bodyPr wrap="square">
            <a:spAutoFit/>
          </a:bodyPr>
          <a:lstStyle/>
          <a:p>
            <a:r>
              <a:rPr lang="en-US" b="1" dirty="0">
                <a:solidFill>
                  <a:srgbClr val="F26E35"/>
                </a:solidFill>
                <a:latin typeface="Nillota Bold" pitchFamily="2" charset="0"/>
              </a:rPr>
              <a:t>All Domain Fires</a:t>
            </a:r>
          </a:p>
          <a:p>
            <a:r>
              <a:rPr lang="en-US" sz="1600" dirty="0"/>
              <a:t>All Domain Fires enable commanders to impose effects across depth and domains through distributed, survivable, and scalable fires architectures that integrate autonomous systems, precision munitions, and long-range strike capabilities. By combining containerized launchers, layered air defense, cost-effective munitions, and deep-penetration teaming systems, these capabilities complicate enemy targeting while sustaining fires tempo. In large scale combat operations (LSCO), all domain fires shape the deep fight, protect maneuver forces, and enable convergence by synchronizing sensors and shooters to disrupt enemy maneuver, degrade protection systems, and isolate critical infrastructure before decisive engagement.</a:t>
            </a:r>
          </a:p>
          <a:p>
            <a:r>
              <a:rPr lang="en-US" sz="1600" b="1" dirty="0">
                <a:solidFill>
                  <a:srgbClr val="F26E35"/>
                </a:solidFill>
                <a:latin typeface="Nillota Bold" pitchFamily="2" charset="0"/>
              </a:rPr>
              <a:t>	</a:t>
            </a:r>
            <a:r>
              <a:rPr lang="en-US" b="1" dirty="0">
                <a:solidFill>
                  <a:srgbClr val="F26E35"/>
                </a:solidFill>
                <a:latin typeface="Nillota Bold" pitchFamily="2" charset="0"/>
              </a:rPr>
              <a:t>c. Cost-Effective Offensive &amp; Defensive Munitions</a:t>
            </a:r>
          </a:p>
          <a:p>
            <a:pPr lvl="1"/>
            <a:r>
              <a:rPr lang="en-US" sz="1600" dirty="0"/>
              <a:t>Cost-effective munitions include simplified precision weapons, loitering munitions, and affordable interceptors designed for mass production and sustained employment. Their reduced cost enables stockpiling and large-scale fires during prolonged operations.</a:t>
            </a:r>
          </a:p>
          <a:p>
            <a:pPr lvl="1"/>
            <a:r>
              <a:rPr lang="en-US" sz="1600" dirty="0"/>
              <a:t>Operationally, they allow commanders to maintain fires tempo without depleting strategic munitions. These systems are ideal for counter-reconnaissance, counter-UAS, and area suppression tasks, supporting endurance and adaptability in LSCO.</a:t>
            </a:r>
          </a:p>
          <a:p>
            <a:pPr lvl="1"/>
            <a:r>
              <a:rPr lang="en-US" b="1" dirty="0">
                <a:solidFill>
                  <a:srgbClr val="F26E35"/>
                </a:solidFill>
                <a:latin typeface="Nillota Bold" pitchFamily="2" charset="0"/>
              </a:rPr>
              <a:t>d. Operational </a:t>
            </a:r>
            <a:r>
              <a:rPr lang="en-US" b="1" dirty="0" err="1">
                <a:solidFill>
                  <a:srgbClr val="F26E35"/>
                </a:solidFill>
                <a:latin typeface="Nillota Bold" pitchFamily="2" charset="0"/>
              </a:rPr>
              <a:t>Attritable</a:t>
            </a:r>
            <a:r>
              <a:rPr lang="en-US" b="1" dirty="0">
                <a:solidFill>
                  <a:srgbClr val="F26E35"/>
                </a:solidFill>
                <a:latin typeface="Nillota Bold" pitchFamily="2" charset="0"/>
              </a:rPr>
              <a:t>/Reusable Penetrate &amp; Defeat Teaming System</a:t>
            </a:r>
          </a:p>
          <a:p>
            <a:pPr lvl="1"/>
            <a:r>
              <a:rPr lang="en-US" sz="1600" dirty="0"/>
              <a:t>This teaming system pairs expendable and reusable autonomous air platforms to penetrate enemy IADS and deliver kinetic or non-kinetic effects. Expendable elements absorb fires and saturate sensors while reusable platforms exploit gaps to execute strikes or EW missions.</a:t>
            </a:r>
          </a:p>
          <a:p>
            <a:pPr lvl="1"/>
            <a:r>
              <a:rPr lang="en-US" sz="1600" dirty="0"/>
              <a:t>Operationally, this capability supports deep shaping by degrading enemy air defenses before joint and Army aircraft enter contested airspace. It reduces risk to crewed platforms and contributes to operational paralysis by disrupting enemy protective systems.</a:t>
            </a:r>
          </a:p>
          <a:p>
            <a:pPr lvl="1"/>
            <a:r>
              <a:rPr lang="en-US" b="1" dirty="0">
                <a:solidFill>
                  <a:srgbClr val="F26E35"/>
                </a:solidFill>
                <a:latin typeface="Nillota Bold" pitchFamily="2" charset="0"/>
              </a:rPr>
              <a:t>e. Operational Long Range Precision Fires</a:t>
            </a:r>
          </a:p>
          <a:p>
            <a:r>
              <a:rPr lang="en-US" sz="1600" dirty="0"/>
              <a:t>	Operational LRPF systems deliver precision effects at extended ranges to interdict enemy maneuver, destroy C2 nodes, and degrade 	logistics. They integrate advanced guidance and multi-domain targeting to ensure accuracy and responsiveness.</a:t>
            </a:r>
          </a:p>
          <a:p>
            <a:r>
              <a:rPr lang="en-US" sz="1600" dirty="0"/>
              <a:t>	Operationally, LRPF enables divisions and corps to shape the deep fight before the enemy reaches the close area. They support 	convergence by synchronizing sensors, shooters, and command systems across domains.</a:t>
            </a:r>
          </a:p>
          <a:p>
            <a:r>
              <a:rPr lang="en-US" b="1" dirty="0">
                <a:solidFill>
                  <a:srgbClr val="F26E35"/>
                </a:solidFill>
                <a:latin typeface="Nillota Bold" pitchFamily="2" charset="0"/>
              </a:rPr>
              <a:t>	f. Anti-Infrastructure Launched Effect</a:t>
            </a:r>
          </a:p>
          <a:p>
            <a:pPr lvl="1"/>
            <a:r>
              <a:rPr lang="en-US" sz="1600" dirty="0"/>
              <a:t>Anti-infrastructure launched effects target critical enemy nodes such as bridges, rail hubs, fuel depots, and hardened logistics facilities. They integrate specialized warheads or loitering capabilities to attack infrastructure with precision.</a:t>
            </a:r>
          </a:p>
          <a:p>
            <a:pPr lvl="1"/>
            <a:r>
              <a:rPr lang="en-US" sz="1600" dirty="0"/>
              <a:t>Operationally, these effects degrade enemy operational reach, isolate formations, and disrupt sustainment networks. They directly support FM 3-0 shaping operations by constraining enemy freedom of movement and reducing their ability to generate combat power.</a:t>
            </a:r>
          </a:p>
          <a:p>
            <a:endParaRPr lang="en-US" sz="1600" dirty="0"/>
          </a:p>
        </p:txBody>
      </p:sp>
      <p:sp>
        <p:nvSpPr>
          <p:cNvPr id="4" name="TextBox 3">
            <a:extLst>
              <a:ext uri="{FF2B5EF4-FFF2-40B4-BE49-F238E27FC236}">
                <a16:creationId xmlns:a16="http://schemas.microsoft.com/office/drawing/2014/main" id="{257A67D2-7E62-D7B6-F28E-3BCBEF02A575}"/>
              </a:ext>
            </a:extLst>
          </p:cNvPr>
          <p:cNvSpPr txBox="1"/>
          <p:nvPr/>
        </p:nvSpPr>
        <p:spPr>
          <a:xfrm>
            <a:off x="0" y="146373"/>
            <a:ext cx="12179300" cy="1322285"/>
          </a:xfrm>
          <a:prstGeom prst="rect">
            <a:avLst/>
          </a:prstGeom>
          <a:noFill/>
        </p:spPr>
        <p:txBody>
          <a:bodyPr wrap="square" rtlCol="0">
            <a:spAutoFit/>
          </a:bodyPr>
          <a:lstStyle/>
          <a:p>
            <a:pPr algn="ctr"/>
            <a:r>
              <a:rPr lang="en-US" sz="2664" b="1" dirty="0">
                <a:solidFill>
                  <a:srgbClr val="0062FF"/>
                </a:solidFill>
                <a:latin typeface="Nillota Bold" pitchFamily="2" charset="0"/>
              </a:rPr>
              <a:t>CURRENT CAPABLITY NEEDS – ALL DOMAIN FIRES</a:t>
            </a:r>
          </a:p>
          <a:p>
            <a:pPr algn="ctr"/>
            <a:r>
              <a:rPr lang="en-US" sz="2664" b="1" dirty="0">
                <a:solidFill>
                  <a:srgbClr val="0062FF"/>
                </a:solidFill>
                <a:latin typeface="Nillota Bold" pitchFamily="2" charset="0"/>
              </a:rPr>
              <a:t>Responses due by December 1, 2026</a:t>
            </a:r>
          </a:p>
          <a:p>
            <a:pPr algn="ctr"/>
            <a:r>
              <a:rPr lang="en-US" sz="2664" b="1" dirty="0">
                <a:solidFill>
                  <a:srgbClr val="0062FF"/>
                </a:solidFill>
                <a:latin typeface="Nillota Bold" pitchFamily="2" charset="0"/>
              </a:rPr>
              <a:t>(Continued)</a:t>
            </a:r>
          </a:p>
        </p:txBody>
      </p:sp>
      <p:sp>
        <p:nvSpPr>
          <p:cNvPr id="6" name="TextBox 5">
            <a:extLst>
              <a:ext uri="{FF2B5EF4-FFF2-40B4-BE49-F238E27FC236}">
                <a16:creationId xmlns:a16="http://schemas.microsoft.com/office/drawing/2014/main" id="{00FF25CE-0DB0-61D6-363B-6593E4A0DB04}"/>
              </a:ext>
            </a:extLst>
          </p:cNvPr>
          <p:cNvSpPr txBox="1"/>
          <p:nvPr/>
        </p:nvSpPr>
        <p:spPr>
          <a:xfrm>
            <a:off x="58531" y="8509597"/>
            <a:ext cx="5040467" cy="461665"/>
          </a:xfrm>
          <a:prstGeom prst="rect">
            <a:avLst/>
          </a:prstGeom>
          <a:noFill/>
        </p:spPr>
        <p:txBody>
          <a:bodyPr wrap="square" lIns="91440" tIns="45720" rIns="91440" bIns="45720" rtlCol="0" anchor="t">
            <a:spAutoFit/>
          </a:bodyPr>
          <a:lstStyle/>
          <a:p>
            <a:pPr algn="ctr"/>
            <a:r>
              <a:rPr lang="en-US" sz="2400" b="1" dirty="0">
                <a:solidFill>
                  <a:srgbClr val="F26E35"/>
                </a:solidFill>
                <a:latin typeface="Nillota Bold"/>
              </a:rPr>
              <a:t>CURRENT CAPABILITY NEEDS</a:t>
            </a:r>
          </a:p>
        </p:txBody>
      </p:sp>
    </p:spTree>
    <p:extLst>
      <p:ext uri="{BB962C8B-B14F-4D97-AF65-F5344CB8AC3E}">
        <p14:creationId xmlns:p14="http://schemas.microsoft.com/office/powerpoint/2010/main" val="3997538314"/>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K New Master 2026" id="{738CA84D-9DE0-E747-B9C7-26442E33F2CF}" vid="{666C9EE7-E98B-EE4A-8DE9-6205F12004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59BB541E92E2A4F9041802735E993FA" ma:contentTypeVersion="55" ma:contentTypeDescription="Create a new document." ma:contentTypeScope="" ma:versionID="c45a843ccfff37651230db235bbfdd77">
  <xsd:schema xmlns:xsd="http://www.w3.org/2001/XMLSchema" xmlns:xs="http://www.w3.org/2001/XMLSchema" xmlns:p="http://schemas.microsoft.com/office/2006/metadata/properties" xmlns:ns1="d957a935-d644-416f-9a37-e53aad2e06fb" xmlns:ns3="7ebb794a-2959-4b00-869f-cdc051075f91" xmlns:ns4="http://schemas.microsoft.com/sharepoint/v4" targetNamespace="http://schemas.microsoft.com/office/2006/metadata/properties" ma:root="true" ma:fieldsID="f68f7c68c4b22b79d89f3f36d68b0b32" ns1:_="" ns3:_="" ns4:_="">
    <xsd:import namespace="d957a935-d644-416f-9a37-e53aad2e06fb"/>
    <xsd:import namespace="7ebb794a-2959-4b00-869f-cdc051075f91"/>
    <xsd:import namespace="http://schemas.microsoft.com/sharepoint/v4"/>
    <xsd:element name="properties">
      <xsd:complexType>
        <xsd:sequence>
          <xsd:element name="documentManagement">
            <xsd:complexType>
              <xsd:all>
                <xsd:element ref="ns1:Document_x0020_State" minOccurs="0"/>
                <xsd:element ref="ns3:KM_x0020_Lists" minOccurs="0"/>
                <xsd:element ref="ns3:Assigned_x0020_To_x003a_" minOccurs="0"/>
                <xsd:element ref="ns1:Classification" minOccurs="0"/>
                <xsd:element ref="ns1:_dlc_DocId" minOccurs="0"/>
                <xsd:element ref="ns1:_dlc_DocIdUrl" minOccurs="0"/>
                <xsd:element ref="ns1:_dlc_DocIdPersistId" minOccurs="0"/>
                <xsd:element ref="ns4: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57a935-d644-416f-9a37-e53aad2e06fb" elementFormDefault="qualified">
    <xsd:import namespace="http://schemas.microsoft.com/office/2006/documentManagement/types"/>
    <xsd:import namespace="http://schemas.microsoft.com/office/infopath/2007/PartnerControls"/>
    <xsd:element name="Document_x0020_State" ma:index="0" nillable="true" ma:displayName="Document State" ma:default="Initial Draft" ma:description="For document collaboration purposes." ma:format="RadioButtons" ma:internalName="Document_x0020_State" ma:readOnly="false">
      <xsd:simpleType>
        <xsd:restriction base="dms:Choice">
          <xsd:enumeration value="Initial Draft"/>
          <xsd:enumeration value="Coordinating Draft"/>
          <xsd:enumeration value="Final Draft"/>
          <xsd:enumeration value="Published"/>
          <xsd:enumeration value="Archive"/>
        </xsd:restriction>
      </xsd:simpleType>
    </xsd:element>
    <xsd:element name="Classification" ma:index="4" nillable="true" ma:displayName="Classification" ma:default="FOUO" ma:description="Type of Classification" ma:format="Dropdown" ma:internalName="Classification" ma:readOnly="false">
      <xsd:simpleType>
        <xsd:restriction base="dms:Choice">
          <xsd:enumeration value="UNCLASSIFIED"/>
          <xsd:enumeration value="FOUO"/>
        </xsd:restriction>
      </xsd:simpleType>
    </xsd:element>
    <xsd:element name="_dlc_DocId" ma:index="10" nillable="true" ma:displayName="Document ID Value" ma:description="The value of the document ID assigned to this item." ma:internalName="_dlc_DocId" ma:readOnly="true">
      <xsd:simpleType>
        <xsd:restriction base="dms:Text"/>
      </xsd:simpleType>
    </xsd:element>
    <xsd:element name="_dlc_DocIdUrl" ma:index="1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2"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7ebb794a-2959-4b00-869f-cdc051075f91" elementFormDefault="qualified">
    <xsd:import namespace="http://schemas.microsoft.com/office/2006/documentManagement/types"/>
    <xsd:import namespace="http://schemas.microsoft.com/office/infopath/2007/PartnerControls"/>
    <xsd:element name="KM_x0020_Lists" ma:index="2" nillable="true" ma:displayName="Document Category" ma:format="Dropdown" ma:internalName="KM_x0020_Lists">
      <xsd:simpleType>
        <xsd:union memberTypes="dms:Text">
          <xsd:simpleType>
            <xsd:restriction base="dms:Choice">
              <xsd:enumeration value="Assessments"/>
              <xsd:enumeration value="Battle Rhythm"/>
              <xsd:enumeration value="Briefings"/>
              <xsd:enumeration value="Continuity"/>
              <xsd:enumeration value="eStaffing"/>
              <xsd:enumeration value="Exercise Support"/>
              <xsd:enumeration value="How To's"/>
              <xsd:enumeration value="KM Admin"/>
              <xsd:enumeration value="KM Calendar"/>
              <xsd:enumeration value="KM Governance"/>
              <xsd:enumeration value="KM Site Managers"/>
              <xsd:enumeration value="KM SOP"/>
              <xsd:enumeration value="Migration"/>
              <xsd:enumeration value="OIP Inspection"/>
              <xsd:enumeration value="Orders"/>
              <xsd:enumeration value="Publications"/>
              <xsd:enumeration value="SAV"/>
              <xsd:enumeration value="Training"/>
            </xsd:restriction>
          </xsd:simpleType>
        </xsd:union>
      </xsd:simpleType>
    </xsd:element>
    <xsd:element name="Assigned_x0020_To_x003a_" ma:index="3" nillable="true" ma:displayName="Assigned To:" ma:description="Individual that will cover the material" ma:internalName="Assigned_x0020_To_x003a_">
      <xsd:simpleType>
        <xsd:restriction base="dms:Text">
          <xsd:maxLength value="50"/>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1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8" ma:displayName="Content Type"/>
        <xsd:element ref="dc:title" minOccurs="0" maxOccurs="1" ma:index="5"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KM_x0020_Lists xmlns="7ebb794a-2959-4b00-869f-cdc051075f91">Battle Rhythm</KM_x0020_Lists>
    <Document_x0020_State xmlns="d957a935-d644-416f-9a37-e53aad2e06fb">Published</Document_x0020_State>
    <Assigned_x0020_To_x003a_ xmlns="7ebb794a-2959-4b00-869f-cdc051075f91" xsi:nil="true"/>
    <IconOverlay xmlns="http://schemas.microsoft.com/sharepoint/v4" xsi:nil="true"/>
    <Classification xmlns="d957a935-d644-416f-9a37-e53aad2e06fb">FOUO</Classification>
    <_dlc_DocId xmlns="d957a935-d644-416f-9a37-e53aad2e06fb">UZJU6JEEXV5T-728-1496</_dlc_DocId>
    <_dlc_DocIdUrl xmlns="d957a935-d644-416f-9a37-e53aad2e06fb">
      <Url>https://hq.usarpac.army.mil/staff/km/_layouts/DocIdRedir.aspx?ID=UZJU6JEEXV5T-728-1496</Url>
      <Description>UZJU6JEEXV5T-728-1496</Description>
    </_dlc_DocIdUrl>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5.xml><?xml version="1.0" encoding="utf-8"?>
<?mso-contentType ?>
<customXsn xmlns="http://schemas.microsoft.com/office/2006/metadata/customXsn">
  <xsnLocation/>
  <cached>True</cached>
  <openByDefault>True</openByDefault>
  <xsnScope/>
</customXsn>
</file>

<file path=customXml/item6.xml><?xml version="1.0" encoding="utf-8"?>
<?mso-contentType ?>
<PolicyDirtyBag xmlns="microsoft.office.server.policy.changes">
  <Microsoft.Office.RecordsManagement.PolicyFeatures.Expiration op="Delete"/>
</PolicyDirtyBag>
</file>

<file path=customXml/itemProps1.xml><?xml version="1.0" encoding="utf-8"?>
<ds:datastoreItem xmlns:ds="http://schemas.openxmlformats.org/officeDocument/2006/customXml" ds:itemID="{D3D3136F-D349-4187-8DB9-440BB86968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57a935-d644-416f-9a37-e53aad2e06fb"/>
    <ds:schemaRef ds:uri="7ebb794a-2959-4b00-869f-cdc051075f91"/>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6BEDBCE-FA43-446B-AA51-6D3AC94AACBC}">
  <ds:schemaRefs>
    <ds:schemaRef ds:uri="http://schemas.microsoft.com/office/2006/documentManagement/types"/>
    <ds:schemaRef ds:uri="http://purl.org/dc/terms/"/>
    <ds:schemaRef ds:uri="d957a935-d644-416f-9a37-e53aad2e06fb"/>
    <ds:schemaRef ds:uri="http://schemas.microsoft.com/office/2006/metadata/properties"/>
    <ds:schemaRef ds:uri="http://purl.org/dc/dcmitype/"/>
    <ds:schemaRef ds:uri="http://schemas.microsoft.com/office/infopath/2007/PartnerControls"/>
    <ds:schemaRef ds:uri="7ebb794a-2959-4b00-869f-cdc051075f91"/>
    <ds:schemaRef ds:uri="http://purl.org/dc/elements/1.1/"/>
    <ds:schemaRef ds:uri="http://schemas.microsoft.com/sharepoint/v4"/>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D4FA4D7-A940-4473-8541-2599AEA3A88A}">
  <ds:schemaRefs>
    <ds:schemaRef ds:uri="http://schemas.microsoft.com/sharepoint/v3/contenttype/forms"/>
  </ds:schemaRefs>
</ds:datastoreItem>
</file>

<file path=customXml/itemProps4.xml><?xml version="1.0" encoding="utf-8"?>
<ds:datastoreItem xmlns:ds="http://schemas.openxmlformats.org/officeDocument/2006/customXml" ds:itemID="{584B5A55-E16D-46D1-85D0-7DE7E8FF2CCC}">
  <ds:schemaRefs>
    <ds:schemaRef ds:uri="http://schemas.microsoft.com/sharepoint/events"/>
  </ds:schemaRefs>
</ds:datastoreItem>
</file>

<file path=customXml/itemProps5.xml><?xml version="1.0" encoding="utf-8"?>
<ds:datastoreItem xmlns:ds="http://schemas.openxmlformats.org/officeDocument/2006/customXml" ds:itemID="{73EF65F9-B167-4E1E-9F24-9E29D94DE28F}">
  <ds:schemaRefs>
    <ds:schemaRef ds:uri="http://schemas.microsoft.com/office/2006/metadata/customXsn"/>
  </ds:schemaRefs>
</ds:datastoreItem>
</file>

<file path=customXml/itemProps6.xml><?xml version="1.0" encoding="utf-8"?>
<ds:datastoreItem xmlns:ds="http://schemas.openxmlformats.org/officeDocument/2006/customXml" ds:itemID="{5602EAF9-657C-4FA2-A708-5594BDB291F4}">
  <ds:schemaRefs>
    <ds:schemaRef ds:uri="microsoft.office.server.policy.changes"/>
  </ds:schemaRefs>
</ds:datastoreItem>
</file>

<file path=docProps/app.xml><?xml version="1.0" encoding="utf-8"?>
<Properties xmlns="http://schemas.openxmlformats.org/officeDocument/2006/extended-properties" xmlns:vt="http://schemas.openxmlformats.org/officeDocument/2006/docPropsVTypes">
  <Template/>
  <TotalTime>99349</TotalTime>
  <Words>825</Words>
  <Application>Microsoft Office PowerPoint</Application>
  <PresentationFormat>Ledger Paper (11x17 in)</PresentationFormat>
  <Paragraphs>32</Paragraphs>
  <Slides>2</Slides>
  <Notes>0</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2013 - 2022 Theme</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Henderson;DcoS</dc:creator>
  <cp:lastModifiedBy>Sydney Steinman</cp:lastModifiedBy>
  <cp:revision>765</cp:revision>
  <cp:lastPrinted>2024-03-01T02:49:10Z</cp:lastPrinted>
  <dcterms:created xsi:type="dcterms:W3CDTF">2017-02-03T02:28:46Z</dcterms:created>
  <dcterms:modified xsi:type="dcterms:W3CDTF">2026-01-12T01:38:04Z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0x010100B59BB541E92E2A4F9041802735E993FA</vt:lpwstr>
  </property>
  <property fmtid="{D5CDD505-2E9C-101B-9397-08002B2CF9AE}" pid="3" name="ItemRetentionFormula">
    <vt:lpwstr/>
  </property>
  <property fmtid="{D5CDD505-2E9C-101B-9397-08002B2CF9AE}" pid="4" name="_dlc_policyId">
    <vt:lpwstr/>
  </property>
  <property fmtid="{D5CDD505-2E9C-101B-9397-08002B2CF9AE}" pid="5" name="_dlc_DocIdItemGuid">
    <vt:lpwstr>1959d759-c5a4-4237-9d4f-433ee02d1cc1</vt:lpwstr>
  </property>
</Properties>
</file>