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665" r:id="rId13"/>
    <p:sldId id="666" r:id="rId14"/>
    <p:sldId id="269" r:id="rId15"/>
    <p:sldId id="270" r:id="rId16"/>
    <p:sldId id="659" r:id="rId17"/>
    <p:sldId id="660" r:id="rId18"/>
    <p:sldId id="663" r:id="rId19"/>
    <p:sldId id="664" r:id="rId20"/>
    <p:sldId id="661" r:id="rId21"/>
    <p:sldId id="662" r:id="rId22"/>
    <p:sldId id="277" r:id="rId23"/>
    <p:sldId id="279" r:id="rId24"/>
    <p:sldId id="280" r:id="rId25"/>
    <p:sldId id="281" r:id="rId26"/>
  </p:sldIdLst>
  <p:sldSz cx="12192000" cy="6858000"/>
  <p:notesSz cx="6858000" cy="9144000"/>
  <p:embeddedFontLst>
    <p:embeddedFont>
      <p:font typeface="Berlin Sans FB" panose="020E0602020502020306" pitchFamily="34" charset="77"/>
      <p:regular r:id="rId28"/>
      <p:bold r:id="rId29"/>
    </p:embeddedFont>
    <p:embeddedFont>
      <p:font typeface="Berlin Sans FB Demi" panose="020E0602020502020306" pitchFamily="34" charset="77"/>
      <p:regular r:id="rId30"/>
      <p:bold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JWqVstPRINyF6xOZuCSDwH3oI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40"/>
    <p:restoredTop sz="65163"/>
  </p:normalViewPr>
  <p:slideViewPr>
    <p:cSldViewPr snapToGrid="0">
      <p:cViewPr varScale="1">
        <p:scale>
          <a:sx n="45" d="100"/>
          <a:sy n="45" d="100"/>
        </p:scale>
        <p:origin x="18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R. Behmer" userId="8e4a21f9-b917-4409-b80e-bc4003bd7d66" providerId="ADAL" clId="{6348B90B-19AB-D04D-8BEA-5258FC54434E}"/>
    <pc:docChg chg="modSld">
      <pc:chgData name="Matthew R. Behmer" userId="8e4a21f9-b917-4409-b80e-bc4003bd7d66" providerId="ADAL" clId="{6348B90B-19AB-D04D-8BEA-5258FC54434E}" dt="2024-09-06T00:22:50.901" v="41" actId="20577"/>
      <pc:docMkLst>
        <pc:docMk/>
      </pc:docMkLst>
      <pc:sldChg chg="modSp mod">
        <pc:chgData name="Matthew R. Behmer" userId="8e4a21f9-b917-4409-b80e-bc4003bd7d66" providerId="ADAL" clId="{6348B90B-19AB-D04D-8BEA-5258FC54434E}" dt="2024-09-06T00:22:44.362" v="22" actId="20577"/>
        <pc:sldMkLst>
          <pc:docMk/>
          <pc:sldMk cId="0" sldId="268"/>
        </pc:sldMkLst>
        <pc:spChg chg="mod">
          <ac:chgData name="Matthew R. Behmer" userId="8e4a21f9-b917-4409-b80e-bc4003bd7d66" providerId="ADAL" clId="{6348B90B-19AB-D04D-8BEA-5258FC54434E}" dt="2024-09-06T00:22:44.362" v="22" actId="20577"/>
          <ac:spMkLst>
            <pc:docMk/>
            <pc:sldMk cId="0" sldId="268"/>
            <ac:spMk id="201" creationId="{00000000-0000-0000-0000-000000000000}"/>
          </ac:spMkLst>
        </pc:spChg>
      </pc:sldChg>
      <pc:sldChg chg="modSp mod">
        <pc:chgData name="Matthew R. Behmer" userId="8e4a21f9-b917-4409-b80e-bc4003bd7d66" providerId="ADAL" clId="{6348B90B-19AB-D04D-8BEA-5258FC54434E}" dt="2024-09-06T00:22:50.901" v="41" actId="20577"/>
        <pc:sldMkLst>
          <pc:docMk/>
          <pc:sldMk cId="0" sldId="269"/>
        </pc:sldMkLst>
        <pc:spChg chg="mod">
          <ac:chgData name="Matthew R. Behmer" userId="8e4a21f9-b917-4409-b80e-bc4003bd7d66" providerId="ADAL" clId="{6348B90B-19AB-D04D-8BEA-5258FC54434E}" dt="2024-09-06T00:22:50.901" v="41" actId="20577"/>
          <ac:spMkLst>
            <pc:docMk/>
            <pc:sldMk cId="0" sldId="269"/>
            <ac:spMk id="211" creationId="{00000000-0000-0000-0000-000000000000}"/>
          </ac:spMkLst>
        </pc:spChg>
      </pc:sldChg>
    </pc:docChg>
  </pc:docChgLst>
  <pc:docChgLst>
    <pc:chgData name="Matthew R. Behmer" userId="8e4a21f9-b917-4409-b80e-bc4003bd7d66" providerId="ADAL" clId="{70F2C2B3-E6A5-AE45-B428-86020228FCC4}"/>
    <pc:docChg chg="custSel addSld delSld modSld">
      <pc:chgData name="Matthew R. Behmer" userId="8e4a21f9-b917-4409-b80e-bc4003bd7d66" providerId="ADAL" clId="{70F2C2B3-E6A5-AE45-B428-86020228FCC4}" dt="2024-06-07T00:23:06.139" v="46" actId="2696"/>
      <pc:docMkLst>
        <pc:docMk/>
      </pc:docMkLst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56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57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58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59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60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61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62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63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64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65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66"/>
        </pc:sldMkLst>
      </pc:sldChg>
      <pc:sldChg chg="del modNotes">
        <pc:chgData name="Matthew R. Behmer" userId="8e4a21f9-b917-4409-b80e-bc4003bd7d66" providerId="ADAL" clId="{70F2C2B3-E6A5-AE45-B428-86020228FCC4}" dt="2024-06-07T00:23:06.139" v="46" actId="2696"/>
        <pc:sldMkLst>
          <pc:docMk/>
          <pc:sldMk cId="0" sldId="267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68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69"/>
        </pc:sldMkLst>
      </pc:sldChg>
      <pc:sldChg chg="addSp delSp modSp mod modNotesTx">
        <pc:chgData name="Matthew R. Behmer" userId="8e4a21f9-b917-4409-b80e-bc4003bd7d66" providerId="ADAL" clId="{70F2C2B3-E6A5-AE45-B428-86020228FCC4}" dt="2024-06-07T00:16:58.059" v="11"/>
        <pc:sldMkLst>
          <pc:docMk/>
          <pc:sldMk cId="0" sldId="270"/>
        </pc:sldMkLst>
        <pc:spChg chg="mod">
          <ac:chgData name="Matthew R. Behmer" userId="8e4a21f9-b917-4409-b80e-bc4003bd7d66" providerId="ADAL" clId="{70F2C2B3-E6A5-AE45-B428-86020228FCC4}" dt="2024-06-07T00:16:44.753" v="10" actId="1076"/>
          <ac:spMkLst>
            <pc:docMk/>
            <pc:sldMk cId="0" sldId="270"/>
            <ac:spMk id="221" creationId="{00000000-0000-0000-0000-000000000000}"/>
          </ac:spMkLst>
        </pc:spChg>
        <pc:picChg chg="add mod">
          <ac:chgData name="Matthew R. Behmer" userId="8e4a21f9-b917-4409-b80e-bc4003bd7d66" providerId="ADAL" clId="{70F2C2B3-E6A5-AE45-B428-86020228FCC4}" dt="2024-06-07T00:16:41.305" v="9" actId="1076"/>
          <ac:picMkLst>
            <pc:docMk/>
            <pc:sldMk cId="0" sldId="270"/>
            <ac:picMk id="2" creationId="{1DBF5E4A-9A92-A1B5-2B80-6DA659E11258}"/>
          </ac:picMkLst>
        </pc:picChg>
        <pc:picChg chg="del">
          <ac:chgData name="Matthew R. Behmer" userId="8e4a21f9-b917-4409-b80e-bc4003bd7d66" providerId="ADAL" clId="{70F2C2B3-E6A5-AE45-B428-86020228FCC4}" dt="2024-06-07T00:16:13.010" v="0" actId="478"/>
          <ac:picMkLst>
            <pc:docMk/>
            <pc:sldMk cId="0" sldId="270"/>
            <ac:picMk id="224" creationId="{00000000-0000-0000-0000-000000000000}"/>
          </ac:picMkLst>
        </pc:picChg>
      </pc:sldChg>
      <pc:sldChg chg="del modNotes modNotesTx">
        <pc:chgData name="Matthew R. Behmer" userId="8e4a21f9-b917-4409-b80e-bc4003bd7d66" providerId="ADAL" clId="{70F2C2B3-E6A5-AE45-B428-86020228FCC4}" dt="2024-06-07T00:22:55.942" v="39" actId="2696"/>
        <pc:sldMkLst>
          <pc:docMk/>
          <pc:sldMk cId="0" sldId="271"/>
        </pc:sldMkLst>
      </pc:sldChg>
      <pc:sldChg chg="modSp del mod modNotes">
        <pc:chgData name="Matthew R. Behmer" userId="8e4a21f9-b917-4409-b80e-bc4003bd7d66" providerId="ADAL" clId="{70F2C2B3-E6A5-AE45-B428-86020228FCC4}" dt="2024-06-07T00:22:56.529" v="40" actId="2696"/>
        <pc:sldMkLst>
          <pc:docMk/>
          <pc:sldMk cId="0" sldId="272"/>
        </pc:sldMkLst>
        <pc:spChg chg="mod">
          <ac:chgData name="Matthew R. Behmer" userId="8e4a21f9-b917-4409-b80e-bc4003bd7d66" providerId="ADAL" clId="{70F2C2B3-E6A5-AE45-B428-86020228FCC4}" dt="2024-06-07T00:19:30.104" v="30" actId="20577"/>
          <ac:spMkLst>
            <pc:docMk/>
            <pc:sldMk cId="0" sldId="272"/>
            <ac:spMk id="240" creationId="{00000000-0000-0000-0000-000000000000}"/>
          </ac:spMkLst>
        </pc:spChg>
      </pc:sldChg>
      <pc:sldChg chg="del modNotes">
        <pc:chgData name="Matthew R. Behmer" userId="8e4a21f9-b917-4409-b80e-bc4003bd7d66" providerId="ADAL" clId="{70F2C2B3-E6A5-AE45-B428-86020228FCC4}" dt="2024-06-07T00:22:56.920" v="41" actId="2696"/>
        <pc:sldMkLst>
          <pc:docMk/>
          <pc:sldMk cId="0" sldId="273"/>
        </pc:sldMkLst>
      </pc:sldChg>
      <pc:sldChg chg="del modNotes">
        <pc:chgData name="Matthew R. Behmer" userId="8e4a21f9-b917-4409-b80e-bc4003bd7d66" providerId="ADAL" clId="{70F2C2B3-E6A5-AE45-B428-86020228FCC4}" dt="2024-06-07T00:22:57.314" v="42" actId="2696"/>
        <pc:sldMkLst>
          <pc:docMk/>
          <pc:sldMk cId="0" sldId="274"/>
        </pc:sldMkLst>
      </pc:sldChg>
      <pc:sldChg chg="del modNotes">
        <pc:chgData name="Matthew R. Behmer" userId="8e4a21f9-b917-4409-b80e-bc4003bd7d66" providerId="ADAL" clId="{70F2C2B3-E6A5-AE45-B428-86020228FCC4}" dt="2024-06-07T00:22:57.703" v="43" actId="2696"/>
        <pc:sldMkLst>
          <pc:docMk/>
          <pc:sldMk cId="0" sldId="275"/>
        </pc:sldMkLst>
      </pc:sldChg>
      <pc:sldChg chg="del modNotes">
        <pc:chgData name="Matthew R. Behmer" userId="8e4a21f9-b917-4409-b80e-bc4003bd7d66" providerId="ADAL" clId="{70F2C2B3-E6A5-AE45-B428-86020228FCC4}" dt="2024-06-07T00:22:58.187" v="44" actId="2696"/>
        <pc:sldMkLst>
          <pc:docMk/>
          <pc:sldMk cId="0" sldId="276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77"/>
        </pc:sldMkLst>
      </pc:sldChg>
      <pc:sldChg chg="del modNotes">
        <pc:chgData name="Matthew R. Behmer" userId="8e4a21f9-b917-4409-b80e-bc4003bd7d66" providerId="ADAL" clId="{70F2C2B3-E6A5-AE45-B428-86020228FCC4}" dt="2024-06-07T00:23:00.364" v="45" actId="2696"/>
        <pc:sldMkLst>
          <pc:docMk/>
          <pc:sldMk cId="0" sldId="278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79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80"/>
        </pc:sldMkLst>
      </pc:sldChg>
      <pc:sldChg chg="modNotes">
        <pc:chgData name="Matthew R. Behmer" userId="8e4a21f9-b917-4409-b80e-bc4003bd7d66" providerId="ADAL" clId="{70F2C2B3-E6A5-AE45-B428-86020228FCC4}" dt="2024-06-07T00:17:48.817" v="21"/>
        <pc:sldMkLst>
          <pc:docMk/>
          <pc:sldMk cId="0" sldId="281"/>
        </pc:sldMkLst>
      </pc:sldChg>
      <pc:sldChg chg="add del">
        <pc:chgData name="Matthew R. Behmer" userId="8e4a21f9-b917-4409-b80e-bc4003bd7d66" providerId="ADAL" clId="{70F2C2B3-E6A5-AE45-B428-86020228FCC4}" dt="2024-06-07T00:21:23.032" v="33" actId="2696"/>
        <pc:sldMkLst>
          <pc:docMk/>
          <pc:sldMk cId="2513528254" sldId="658"/>
        </pc:sldMkLst>
      </pc:sldChg>
      <pc:sldChg chg="addSp modSp add del mod">
        <pc:chgData name="Matthew R. Behmer" userId="8e4a21f9-b917-4409-b80e-bc4003bd7d66" providerId="ADAL" clId="{70F2C2B3-E6A5-AE45-B428-86020228FCC4}" dt="2024-06-07T00:21:30.544" v="34"/>
        <pc:sldMkLst>
          <pc:docMk/>
          <pc:sldMk cId="1497685796" sldId="659"/>
        </pc:sldMkLst>
        <pc:spChg chg="add mod">
          <ac:chgData name="Matthew R. Behmer" userId="8e4a21f9-b917-4409-b80e-bc4003bd7d66" providerId="ADAL" clId="{70F2C2B3-E6A5-AE45-B428-86020228FCC4}" dt="2024-06-07T00:21:30.544" v="34"/>
          <ac:spMkLst>
            <pc:docMk/>
            <pc:sldMk cId="1497685796" sldId="659"/>
            <ac:spMk id="3" creationId="{292ACEEB-1061-9125-125D-1E77FD0ABB62}"/>
          </ac:spMkLst>
        </pc:spChg>
        <pc:spChg chg="mod">
          <ac:chgData name="Matthew R. Behmer" userId="8e4a21f9-b917-4409-b80e-bc4003bd7d66" providerId="ADAL" clId="{70F2C2B3-E6A5-AE45-B428-86020228FCC4}" dt="2024-06-07T00:21:14.604" v="32" actId="27636"/>
          <ac:spMkLst>
            <pc:docMk/>
            <pc:sldMk cId="1497685796" sldId="659"/>
            <ac:spMk id="5" creationId="{5BCE3B09-AE90-45BB-2A34-F92137CE22CC}"/>
          </ac:spMkLst>
        </pc:spChg>
        <pc:spChg chg="add mod">
          <ac:chgData name="Matthew R. Behmer" userId="8e4a21f9-b917-4409-b80e-bc4003bd7d66" providerId="ADAL" clId="{70F2C2B3-E6A5-AE45-B428-86020228FCC4}" dt="2024-06-07T00:21:30.544" v="34"/>
          <ac:spMkLst>
            <pc:docMk/>
            <pc:sldMk cId="1497685796" sldId="659"/>
            <ac:spMk id="6" creationId="{13DC90ED-BE9C-402C-DAF7-BB5E3BD7EE88}"/>
          </ac:spMkLst>
        </pc:spChg>
        <pc:picChg chg="add mod">
          <ac:chgData name="Matthew R. Behmer" userId="8e4a21f9-b917-4409-b80e-bc4003bd7d66" providerId="ADAL" clId="{70F2C2B3-E6A5-AE45-B428-86020228FCC4}" dt="2024-06-07T00:21:30.544" v="34"/>
          <ac:picMkLst>
            <pc:docMk/>
            <pc:sldMk cId="1497685796" sldId="659"/>
            <ac:picMk id="4" creationId="{4CA63C07-7AD4-EB8D-00E1-57D859366FE1}"/>
          </ac:picMkLst>
        </pc:picChg>
      </pc:sldChg>
      <pc:sldChg chg="addSp modSp add del modNotes">
        <pc:chgData name="Matthew R. Behmer" userId="8e4a21f9-b917-4409-b80e-bc4003bd7d66" providerId="ADAL" clId="{70F2C2B3-E6A5-AE45-B428-86020228FCC4}" dt="2024-06-07T00:21:32.371" v="35"/>
        <pc:sldMkLst>
          <pc:docMk/>
          <pc:sldMk cId="2987351547" sldId="660"/>
        </pc:sldMkLst>
        <pc:spChg chg="add mod">
          <ac:chgData name="Matthew R. Behmer" userId="8e4a21f9-b917-4409-b80e-bc4003bd7d66" providerId="ADAL" clId="{70F2C2B3-E6A5-AE45-B428-86020228FCC4}" dt="2024-06-07T00:21:32.371" v="35"/>
          <ac:spMkLst>
            <pc:docMk/>
            <pc:sldMk cId="2987351547" sldId="660"/>
            <ac:spMk id="3" creationId="{F89B18CB-513F-4AE5-194D-6956CC54F6C4}"/>
          </ac:spMkLst>
        </pc:spChg>
        <pc:spChg chg="add mod">
          <ac:chgData name="Matthew R. Behmer" userId="8e4a21f9-b917-4409-b80e-bc4003bd7d66" providerId="ADAL" clId="{70F2C2B3-E6A5-AE45-B428-86020228FCC4}" dt="2024-06-07T00:21:32.371" v="35"/>
          <ac:spMkLst>
            <pc:docMk/>
            <pc:sldMk cId="2987351547" sldId="660"/>
            <ac:spMk id="6" creationId="{DDB2E03E-973A-B24C-D586-BB196DECB630}"/>
          </ac:spMkLst>
        </pc:spChg>
        <pc:picChg chg="add mod">
          <ac:chgData name="Matthew R. Behmer" userId="8e4a21f9-b917-4409-b80e-bc4003bd7d66" providerId="ADAL" clId="{70F2C2B3-E6A5-AE45-B428-86020228FCC4}" dt="2024-06-07T00:21:32.371" v="35"/>
          <ac:picMkLst>
            <pc:docMk/>
            <pc:sldMk cId="2987351547" sldId="660"/>
            <ac:picMk id="4" creationId="{B4A992D7-E592-A7E8-4F23-46F23F7691E7}"/>
          </ac:picMkLst>
        </pc:picChg>
      </pc:sldChg>
      <pc:sldChg chg="addSp modSp add del modNotes">
        <pc:chgData name="Matthew R. Behmer" userId="8e4a21f9-b917-4409-b80e-bc4003bd7d66" providerId="ADAL" clId="{70F2C2B3-E6A5-AE45-B428-86020228FCC4}" dt="2024-06-07T00:21:37.559" v="38"/>
        <pc:sldMkLst>
          <pc:docMk/>
          <pc:sldMk cId="793351257" sldId="661"/>
        </pc:sldMkLst>
        <pc:spChg chg="add mod">
          <ac:chgData name="Matthew R. Behmer" userId="8e4a21f9-b917-4409-b80e-bc4003bd7d66" providerId="ADAL" clId="{70F2C2B3-E6A5-AE45-B428-86020228FCC4}" dt="2024-06-07T00:21:37.559" v="38"/>
          <ac:spMkLst>
            <pc:docMk/>
            <pc:sldMk cId="793351257" sldId="661"/>
            <ac:spMk id="3" creationId="{CEBD45D0-F355-7DB4-8E2C-762184D99D8B}"/>
          </ac:spMkLst>
        </pc:spChg>
        <pc:spChg chg="add mod">
          <ac:chgData name="Matthew R. Behmer" userId="8e4a21f9-b917-4409-b80e-bc4003bd7d66" providerId="ADAL" clId="{70F2C2B3-E6A5-AE45-B428-86020228FCC4}" dt="2024-06-07T00:21:37.559" v="38"/>
          <ac:spMkLst>
            <pc:docMk/>
            <pc:sldMk cId="793351257" sldId="661"/>
            <ac:spMk id="6" creationId="{6B32B244-99F7-1990-89B0-B479FD0E772E}"/>
          </ac:spMkLst>
        </pc:spChg>
        <pc:picChg chg="add mod">
          <ac:chgData name="Matthew R. Behmer" userId="8e4a21f9-b917-4409-b80e-bc4003bd7d66" providerId="ADAL" clId="{70F2C2B3-E6A5-AE45-B428-86020228FCC4}" dt="2024-06-07T00:21:37.559" v="38"/>
          <ac:picMkLst>
            <pc:docMk/>
            <pc:sldMk cId="793351257" sldId="661"/>
            <ac:picMk id="4" creationId="{D88EB802-3268-F71F-24D0-7E5D654700AF}"/>
          </ac:picMkLst>
        </pc:picChg>
      </pc:sldChg>
      <pc:sldChg chg="add del">
        <pc:chgData name="Matthew R. Behmer" userId="8e4a21f9-b917-4409-b80e-bc4003bd7d66" providerId="ADAL" clId="{70F2C2B3-E6A5-AE45-B428-86020228FCC4}" dt="2024-06-07T00:21:14.524" v="31"/>
        <pc:sldMkLst>
          <pc:docMk/>
          <pc:sldMk cId="2242029370" sldId="662"/>
        </pc:sldMkLst>
      </pc:sldChg>
      <pc:sldChg chg="addSp modSp add del modNotes">
        <pc:chgData name="Matthew R. Behmer" userId="8e4a21f9-b917-4409-b80e-bc4003bd7d66" providerId="ADAL" clId="{70F2C2B3-E6A5-AE45-B428-86020228FCC4}" dt="2024-06-07T00:21:33.749" v="36"/>
        <pc:sldMkLst>
          <pc:docMk/>
          <pc:sldMk cId="1611512060" sldId="663"/>
        </pc:sldMkLst>
        <pc:spChg chg="add mod">
          <ac:chgData name="Matthew R. Behmer" userId="8e4a21f9-b917-4409-b80e-bc4003bd7d66" providerId="ADAL" clId="{70F2C2B3-E6A5-AE45-B428-86020228FCC4}" dt="2024-06-07T00:21:33.749" v="36"/>
          <ac:spMkLst>
            <pc:docMk/>
            <pc:sldMk cId="1611512060" sldId="663"/>
            <ac:spMk id="3" creationId="{6F2C1CEF-A597-C2A6-0484-8D0A44528F2B}"/>
          </ac:spMkLst>
        </pc:spChg>
        <pc:spChg chg="add mod">
          <ac:chgData name="Matthew R. Behmer" userId="8e4a21f9-b917-4409-b80e-bc4003bd7d66" providerId="ADAL" clId="{70F2C2B3-E6A5-AE45-B428-86020228FCC4}" dt="2024-06-07T00:21:33.749" v="36"/>
          <ac:spMkLst>
            <pc:docMk/>
            <pc:sldMk cId="1611512060" sldId="663"/>
            <ac:spMk id="6" creationId="{043C9B9A-B2D1-A793-6063-60DD7D78E14B}"/>
          </ac:spMkLst>
        </pc:spChg>
        <pc:picChg chg="add mod">
          <ac:chgData name="Matthew R. Behmer" userId="8e4a21f9-b917-4409-b80e-bc4003bd7d66" providerId="ADAL" clId="{70F2C2B3-E6A5-AE45-B428-86020228FCC4}" dt="2024-06-07T00:21:33.749" v="36"/>
          <ac:picMkLst>
            <pc:docMk/>
            <pc:sldMk cId="1611512060" sldId="663"/>
            <ac:picMk id="4" creationId="{2955C50D-DAF5-F86B-28D6-3E1958760710}"/>
          </ac:picMkLst>
        </pc:picChg>
      </pc:sldChg>
      <pc:sldChg chg="addSp modSp add del modNotes">
        <pc:chgData name="Matthew R. Behmer" userId="8e4a21f9-b917-4409-b80e-bc4003bd7d66" providerId="ADAL" clId="{70F2C2B3-E6A5-AE45-B428-86020228FCC4}" dt="2024-06-07T00:21:34.956" v="37"/>
        <pc:sldMkLst>
          <pc:docMk/>
          <pc:sldMk cId="1164583605" sldId="664"/>
        </pc:sldMkLst>
        <pc:spChg chg="add mod">
          <ac:chgData name="Matthew R. Behmer" userId="8e4a21f9-b917-4409-b80e-bc4003bd7d66" providerId="ADAL" clId="{70F2C2B3-E6A5-AE45-B428-86020228FCC4}" dt="2024-06-07T00:21:34.956" v="37"/>
          <ac:spMkLst>
            <pc:docMk/>
            <pc:sldMk cId="1164583605" sldId="664"/>
            <ac:spMk id="3" creationId="{B5039276-1CA6-E0E1-25C0-468CA6A7039C}"/>
          </ac:spMkLst>
        </pc:spChg>
        <pc:spChg chg="add mod">
          <ac:chgData name="Matthew R. Behmer" userId="8e4a21f9-b917-4409-b80e-bc4003bd7d66" providerId="ADAL" clId="{70F2C2B3-E6A5-AE45-B428-86020228FCC4}" dt="2024-06-07T00:21:34.956" v="37"/>
          <ac:spMkLst>
            <pc:docMk/>
            <pc:sldMk cId="1164583605" sldId="664"/>
            <ac:spMk id="6" creationId="{DB86BBDF-BD0F-738F-AF7C-9F20EBA7858B}"/>
          </ac:spMkLst>
        </pc:spChg>
        <pc:picChg chg="add mod">
          <ac:chgData name="Matthew R. Behmer" userId="8e4a21f9-b917-4409-b80e-bc4003bd7d66" providerId="ADAL" clId="{70F2C2B3-E6A5-AE45-B428-86020228FCC4}" dt="2024-06-07T00:21:34.956" v="37"/>
          <ac:picMkLst>
            <pc:docMk/>
            <pc:sldMk cId="1164583605" sldId="664"/>
            <ac:picMk id="4" creationId="{B6A5D2BD-E6F7-CC99-96B4-AEFED65C3C30}"/>
          </ac:picMkLst>
        </pc:picChg>
      </pc:sldChg>
      <pc:sldMasterChg chg="delSldLayout">
        <pc:chgData name="Matthew R. Behmer" userId="8e4a21f9-b917-4409-b80e-bc4003bd7d66" providerId="ADAL" clId="{70F2C2B3-E6A5-AE45-B428-86020228FCC4}" dt="2024-06-07T00:17:48.817" v="20" actId="2696"/>
        <pc:sldMasterMkLst>
          <pc:docMk/>
          <pc:sldMasterMk cId="0" sldId="2147483648"/>
        </pc:sldMasterMkLst>
        <pc:sldLayoutChg chg="del">
          <pc:chgData name="Matthew R. Behmer" userId="8e4a21f9-b917-4409-b80e-bc4003bd7d66" providerId="ADAL" clId="{70F2C2B3-E6A5-AE45-B428-86020228FCC4}" dt="2024-06-07T00:17:48.817" v="20" actId="2696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8f6b0edb6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2. Si ya han empezado a enseñar, ¿cuál de esos consejos les ha sido útil? Si aún no han empezado, ¿cuál de ellos será el más importante para tener en cuenta?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68f6b0edb6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8f6b0edb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PROYECTO FINAL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Repasa los detalles del proyecto final con los estudiantes, tales como: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Dónde encontrar y descargar los recursos para Los cuatro conceptos clave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Cómo usar esos recursos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Cómo llenar el informe sobre la enseñanza y enviártelo a ti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Que tú y su consejero siempre están disponibles para ayudar con cualquier pregunta que puedan tener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fecha límite para entregar el proyecto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Dales tiempo a los estudiantes para que hagan cualquier pregunta que tengan sobre el proyecto final.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9" name="Google Shape;199;g268f6b0edb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C889E1F8-291A-CD6F-B08F-7926E4A22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8f6b0edb6_0_200:notes">
            <a:extLst>
              <a:ext uri="{FF2B5EF4-FFF2-40B4-BE49-F238E27FC236}">
                <a16:creationId xmlns:a16="http://schemas.microsoft.com/office/drawing/2014/main" id="{F2BCA4CE-2795-3B05-BB92-482F586609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>
              <a:buFontTx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Nivel Sembrador, puedes seguir estudiando la palabra de Dios.</a:t>
            </a:r>
          </a:p>
          <a:p>
            <a:pPr marL="342900" marR="0" indent="-342900">
              <a:buFontTx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centro de interés de Nivel Sembrador es preparar a los plantadores de iglesias para que dirijan y hagan crecer sus grupos.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9" name="Google Shape;199;g268f6b0edb6_0_200:notes">
            <a:extLst>
              <a:ext uri="{FF2B5EF4-FFF2-40B4-BE49-F238E27FC236}">
                <a16:creationId xmlns:a16="http://schemas.microsoft.com/office/drawing/2014/main" id="{7792C15D-6DED-4665-BBA4-2A1E8234FF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189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71EEFE05-F380-4C8D-F010-E51961283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8f6b0edb6_0_200:notes">
            <a:extLst>
              <a:ext uri="{FF2B5EF4-FFF2-40B4-BE49-F238E27FC236}">
                <a16:creationId xmlns:a16="http://schemas.microsoft.com/office/drawing/2014/main" id="{CD4B452F-E7FC-C129-ACEC-226DD0F401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/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Muéstrales a los estudiantes la malla curricular de Nivel Sembrador, dando un breve adelanto de su contenido.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9" name="Google Shape;199;g268f6b0edb6_0_200:notes">
            <a:extLst>
              <a:ext uri="{FF2B5EF4-FFF2-40B4-BE49-F238E27FC236}">
                <a16:creationId xmlns:a16="http://schemas.microsoft.com/office/drawing/2014/main" id="{F0FF6E90-7A4F-8CCF-8350-416D9868BB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3310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8f6b0edb6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Para ingresar a Nivel Sembrador, los estudiantes deben: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Culminar y aprobar los 13 cursos de Nivel Discipulado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Tener el deseo de plantar una iglesia Debido a su centro de interés único, normalmente solo quienes quieren liderar y hacer crecer un grupo son invitados a Nivel Sembrador.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Estar de acuerdo doctrinalmente. Dado que queremos plantar iglesias con sana doctrina, el acuerdo doctrinal es un requisito para avanzar a Nivel Sembrador. Además, si actualmente formas parte de una iglesia o ministerio no afiliado a Academia Cristo, eso debe resolverse antes de continuar con Nivel Sembrador. No sería prudente que comenzaras a plantar un Grupo Sembrador con nosotros cuando todavía eres parte de una iglesia con enseñanzas diferentes. Por favor, siéntete libre de hablar conmigo o con tu consejero sobre eso. (El maestro puede recordarles brevemente a los estudiantes el proceso del acuerdo doctrinal).</a:t>
            </a:r>
          </a:p>
          <a:p>
            <a:pPr marL="342900" marR="0" lvl="0" indent="-342900">
              <a:buFont typeface="Symbol" pitchFamily="2" charset="2"/>
              <a:buChar char=""/>
            </a:pPr>
            <a:endParaRPr lang="es-ES" sz="18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Analiza tus deseos y tu situación. ¿Te gustaría cursar Nivel Sembrador? ¿Cuál es tu próximo paso personal para ingresar a ese nivel de Academia Cristo?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268f6b0edb6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91bec56e1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>
              <a:buFontTx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Jeremías, el profeta llorón</a:t>
            </a:r>
          </a:p>
          <a:p>
            <a:pPr marL="342900" marR="0" indent="-342900"/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[Imagen de Jeremías] Este es Jeremías. Con frecuencia se le llama "el profeta llorón". Hoy, en nuestra última clase, me gustaría compartir con ustedes un poco más acerca de él.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Jeremías tuvo muchas dificultades en su ministerio. Aquí tenemos una imagen [imagen de Jeremías], una representación de él. La gente no quería escucharlo y una vez lo arrojaron en una cisterna llena de cieno con el fin de dejarlo allí para que muriera. En otra ocasión fue secuestrado y llevado a Egipto.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Vamos a analizar su ministerio. Él fue llamado a desarraigar y derribar y a construir y plantar.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219" name="Google Shape;219;g2691bec56e1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[Jeremías 1:4-8] El llamamiento de Dios a Jeremías es hermoso. Las promesas de Dios a Jeremías son reconfortantes. Él le dice que lo conocía desde antes de formarlo en el vientre y que lo santificó antes de nacer. Sin embargo, al seguir leyendo Jeremías, rápidamente se darán cuenta de por qué́ Jeremías necesitaba promesas tan directas y de por qué se le llama "el profeta llorón".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EC" smtClean="0"/>
              <a:t>16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91542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Fue llamado a desarraigar y derribar y a construir y plantar, acusando a Israel de </a:t>
            </a:r>
            <a:r>
              <a:rPr lang="es-ES_tradnl" dirty="0" err="1"/>
              <a:t>supecado</a:t>
            </a:r>
            <a:r>
              <a:rPr lang="es-ES_tradnl" dirty="0"/>
              <a:t>, advirtiéndoles contra ello y hablando de castigo. </a:t>
            </a:r>
            <a:endParaRPr lang="en-US" sz="12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mensaje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Jeremías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trataba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pecado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de Judá. Se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trataba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destrucción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planeaba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Dios para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ellos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resultado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Jeremías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lloro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́. </a:t>
            </a:r>
            <a:r>
              <a:rPr lang="en-US" sz="1200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Jeremías</a:t>
            </a:r>
            <a:r>
              <a:rPr lang="en-US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dirty="0"/>
              <a:t>9:1 ¡Cómo quisiera yo que mi cabeza fuera un mar, y mis ojos un manantial de lágrimas! ¡Así podría llorar día y noche por los muertos de la hija de mi pueblo!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EC" smtClean="0"/>
              <a:t>17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644825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También fue llamado a construir y plantar, predicando sobre la esperanza y cómo Dios enviaría al Mesías prometido.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Explicación del nuevo pacto.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EC" smtClean="0"/>
              <a:t>18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911572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También fue llamado a construir y plantar, predicando sobre la esperanza y cómo Dios enviaría al Mesías prometido.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Explicación del nuevo pacto.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EC" smtClean="0"/>
              <a:t>19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25051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_tradnl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SALUDOS Y BIENVENIDOS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[1 Pedro 2:9] Dios no promete hacernos llamamientos directos como hizo con Jeremías. Pero, en general, somos llamados como cristianos para anunciar los hechos maravillosos de aquel que nos llamó de las tinieblas a su luz admirable (1 Pedro 2:9). Puede ser que quienes están en las tinieblas no quieran escuchar sobre la luz del mundo. Así́ que, quizás al igual que Jeremías, enfrentarán a personas que no desean escucharlos. O, posiblemente, como los apóstoles en el libro de Hechos, tendrán el privilegio de hacer muchos discípulos mientras Dios bendice su trabajo.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en-US" sz="12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EC" smtClean="0"/>
              <a:t>20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715418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No sabemos exactamente como bendecirá́ Dios nuestro trabajo, pero sí sabemos esto: Nuestro mensaje es el mismo que el de Jeremías y Pablo. Compartimos la Ley de Dios y su Evangelio. Derribamos con la Ley y edificamos con el Evangelio.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En este curso, La Palabra crece: el discípulo hace discípulos, hemos compartido con ustedes un método para hacer eso, un plan para identificar personas y luego un estudio para compartir con ellos basado en cuatro conceptos claves de la Biblia. Así́ que, durante el resto de la clase contestaremos cualquier pregunta o duda que aún tengan con respecto a eso.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EC" smtClean="0"/>
              <a:t>21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550907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68f6b0edb6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Tómate el tiempo para responder cualquier pregunta que los estudiantes puedan tener sobre su proyecto final.</a:t>
            </a:r>
          </a:p>
          <a:p>
            <a:pPr marL="0" marR="0" indent="0">
              <a:buFontTx/>
              <a:buNone/>
            </a:pPr>
            <a:endParaRPr lang="es-ES" sz="18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Diles a los estudiantes que publicarás en el chat grupal la grabación de la clase.</a:t>
            </a:r>
            <a:endParaRPr lang="en-US" sz="1800" i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i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Cuéntales a los estudiantes que te comunicarás con ellos cada semana mientras llevan a cabo su proyecto final para ver cómo les está yendo.</a:t>
            </a:r>
            <a:endParaRPr lang="en-US" sz="1800" i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i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 estás planeando hacer una celebración al final del período final del proyecto (ver notas introductorias), anúnciaselo al grupo, así como el día y la hora de la reunión.</a:t>
            </a:r>
            <a:endParaRPr lang="en-US" sz="1800" i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268f6b0edb6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4. Termina con una oración (relacionada con la lección) o una bendición.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endParaRPr dirty="0"/>
          </a:p>
        </p:txBody>
      </p:sp>
      <p:sp>
        <p:nvSpPr>
          <p:cNvPr id="294" name="Google Shape;294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5. Permite que cada persona se despida del grupo (dales todo el tiempo que necesiten, especialmente porque esta es la última clase).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02" name="Google Shape;302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8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_tradnl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ORACIÓN DE APERTURA</a:t>
            </a:r>
            <a:endParaRPr lang="en-US" sz="18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Señor Jesús, al seguirte en el mundo pecaminoso, muchas veces sentimos que estamos en el equipo perdedor. Sufrimos pruebas y contratiempos. Luchamos contra la tentación. Nos enfrentamos al rechazo cuando compartimos tu Palabra con los demás. Cuando nos veamos tentados a rendirnos, Señor, recuérdanos que ya has ganado por nosotros la victoria sobre el pecado, la muerte y el diablo. Recuérdanos que, debido a que resucitaste de la muerte, estamos en el equipo ganador, y nuestro trabajo en tu nombre nunca es en vano. Mantennos fuertes y firmes en esa verdad mientras trabajamos para ti. Amén.</a:t>
            </a:r>
            <a:r>
              <a:rPr lang="en-US" dirty="0">
                <a:effectLst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612c5aba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OBJETIVOS DE LA LECCIÓN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Enumerar las estrategias de invitación y los consejos de enseñanza aprendidos en este curso.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Analizar los detalles del proyecto final y hacer cualquier pregunta al respecto.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Identificar los siguientes pasos personales para entrar a Discipulado 2.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Reconocer que ellos recibieron un llamado general de Dios para hablar con su poderosa Palabra.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6612c5aba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91bec56e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Cuando compartes el mensaje de Jesús en un mundo lleno de pecado, ¿por qué es tan consolador el mensaje principal de Apocalipsis: que Jesús gana?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Habrá́ quienes nos rechacen (2 Timoteo 4:3). Sin embargo, no nos rechazan tanto a nosotros como al mensaje y a quien nos lo dio.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Sabemos que al final, aunque este mundo parece tan aterrador como las bestias del Apocalipsis, Jesús gana. Lavados con su sangre, estaremos con él para siempre en el cielo.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Por el poder del Espíritu Santo, también habrá ́ quienes creerán nuestro mensaje. Qué alegría saber que también estarán con nosotros </a:t>
            </a:r>
            <a:r>
              <a:rPr lang="ar-SA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Calibri" panose="020F0502020204030204" pitchFamily="34" charset="0"/>
              </a:rPr>
              <a:t>“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ante el trono, en presencia del Cordero” (Apocalipsis 7:9).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 veces nuestro trabajo de compartir el Evangelio parece ser en vano. Pero en Apocalipsis, vemos las innumerables almas salvadas a través del Evangelio en cada tribu, nación, idioma y pueblo a lo largo de la historia. Dios nos asegura que compartir el Evangelio nunca es un trabajo hecho en vano.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691bec56e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8f6b0ed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REPASO DE LA PARTE 1 – ESTRATEGIAS DE INVITACIÓN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Las estrategias de invitación que se enseñan en la primera parte de este curso: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Conversación sincera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Recursos impresos y digitales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Creatividad (usar el proyecto final para crear un público para el Evangelio)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Reclutamiento de gente para que te ayude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68f6b0ed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91bec56e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¿Qué estrategia de invitación te ha funcionado bien? ¿Hay alguna otra que no hayamos mencionado que hayas usado o vayas a usar?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691bec56e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8f6b0edb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REPASO DE LA PARTE 2 – CONSEJOS DE ENSEÑANZA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Los consejos de enseñanza que se enseñan en la segunda parte de este curso: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Prepararse bien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Crear un ambiente positivo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Interactuar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Dejar que sea la Biblia la que hable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68f6b0edb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76A9-3ED7-4808-9BC6-01D616D7F48D}" type="datetime1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#9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9333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8f6b0edb6_0_18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68f6b0edb6_0_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25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7" name="Google Shape;187;g268f6b0edb6_0_18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68f6b0edb6_0_183"/>
          <p:cNvSpPr txBox="1"/>
          <p:nvPr/>
        </p:nvSpPr>
        <p:spPr>
          <a:xfrm>
            <a:off x="3280222" y="1819782"/>
            <a:ext cx="83133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esos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consejos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les ha 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sido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útil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ellos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será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más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importante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tener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cuenta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8f6b0edb6_0_200"/>
          <p:cNvSpPr txBox="1"/>
          <p:nvPr/>
        </p:nvSpPr>
        <p:spPr>
          <a:xfrm>
            <a:off x="2342522" y="2921189"/>
            <a:ext cx="688832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2" name="Google Shape;202;g268f6b0edb6_0_200"/>
          <p:cNvCxnSpPr/>
          <p:nvPr/>
        </p:nvCxnSpPr>
        <p:spPr>
          <a:xfrm>
            <a:off x="2227725" y="4242320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4" name="Google Shape;204;g268f6b0edb6_0_20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68f6b0edb6_0_20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>
          <a:extLst>
            <a:ext uri="{FF2B5EF4-FFF2-40B4-BE49-F238E27FC236}">
              <a16:creationId xmlns:a16="http://schemas.microsoft.com/office/drawing/2014/main" id="{EF021622-2503-D95A-D15C-9C86B1340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8f6b0edb6_0_200">
            <a:extLst>
              <a:ext uri="{FF2B5EF4-FFF2-40B4-BE49-F238E27FC236}">
                <a16:creationId xmlns:a16="http://schemas.microsoft.com/office/drawing/2014/main" id="{723DBC55-EE49-0A65-B245-E703DE7A3BBB}"/>
              </a:ext>
            </a:extLst>
          </p:cNvPr>
          <p:cNvSpPr txBox="1"/>
          <p:nvPr/>
        </p:nvSpPr>
        <p:spPr>
          <a:xfrm>
            <a:off x="2347877" y="1988277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Nivel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Sembrador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2" name="Google Shape;202;g268f6b0edb6_0_200">
            <a:extLst>
              <a:ext uri="{FF2B5EF4-FFF2-40B4-BE49-F238E27FC236}">
                <a16:creationId xmlns:a16="http://schemas.microsoft.com/office/drawing/2014/main" id="{61AD5C01-B431-2E48-AD81-A732006ACA08}"/>
              </a:ext>
            </a:extLst>
          </p:cNvPr>
          <p:cNvCxnSpPr/>
          <p:nvPr/>
        </p:nvCxnSpPr>
        <p:spPr>
          <a:xfrm>
            <a:off x="2347877" y="3099320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g268f6b0edb6_0_200">
            <a:extLst>
              <a:ext uri="{FF2B5EF4-FFF2-40B4-BE49-F238E27FC236}">
                <a16:creationId xmlns:a16="http://schemas.microsoft.com/office/drawing/2014/main" id="{7B8782F8-EFDA-B3C9-ABE5-358D478FF15F}"/>
              </a:ext>
            </a:extLst>
          </p:cNvPr>
          <p:cNvSpPr txBox="1"/>
          <p:nvPr/>
        </p:nvSpPr>
        <p:spPr>
          <a:xfrm>
            <a:off x="2378400" y="3370064"/>
            <a:ext cx="7435200" cy="30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preparar</a:t>
            </a:r>
            <a:r>
              <a:rPr lang="en-US" sz="3888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888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888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88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plantadores</a:t>
            </a:r>
            <a:r>
              <a:rPr lang="en-US" sz="3888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888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iglesias</a:t>
            </a:r>
            <a:r>
              <a:rPr lang="en-US" sz="3888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que </a:t>
            </a:r>
            <a:r>
              <a:rPr lang="en-US" sz="3888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dirijan</a:t>
            </a:r>
            <a:r>
              <a:rPr lang="en-US" sz="3888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888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hagan</a:t>
            </a:r>
            <a:r>
              <a:rPr lang="en-US" sz="3888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88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crecer</a:t>
            </a:r>
            <a:r>
              <a:rPr lang="en-US" sz="3888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3888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grupos</a:t>
            </a:r>
            <a:endParaRPr sz="3888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88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88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g268f6b0edb6_0_200">
            <a:extLst>
              <a:ext uri="{FF2B5EF4-FFF2-40B4-BE49-F238E27FC236}">
                <a16:creationId xmlns:a16="http://schemas.microsoft.com/office/drawing/2014/main" id="{0C0BF8E1-9262-85CE-6215-951EB61E2DD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68f6b0edb6_0_200" descr="A green bird with leaves&#10;&#10;Description automatically generated">
            <a:extLst>
              <a:ext uri="{FF2B5EF4-FFF2-40B4-BE49-F238E27FC236}">
                <a16:creationId xmlns:a16="http://schemas.microsoft.com/office/drawing/2014/main" id="{6395771A-219B-D41E-4339-A0E9CF9A48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92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>
          <a:extLst>
            <a:ext uri="{FF2B5EF4-FFF2-40B4-BE49-F238E27FC236}">
              <a16:creationId xmlns:a16="http://schemas.microsoft.com/office/drawing/2014/main" id="{DCB7E1B2-66DB-0E7E-22DF-81148385B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8f6b0edb6_0_200">
            <a:extLst>
              <a:ext uri="{FF2B5EF4-FFF2-40B4-BE49-F238E27FC236}">
                <a16:creationId xmlns:a16="http://schemas.microsoft.com/office/drawing/2014/main" id="{3989EA3D-C4A8-3AFD-154B-F23690272B8A}"/>
              </a:ext>
            </a:extLst>
          </p:cNvPr>
          <p:cNvSpPr txBox="1"/>
          <p:nvPr/>
        </p:nvSpPr>
        <p:spPr>
          <a:xfrm>
            <a:off x="1995788" y="337595"/>
            <a:ext cx="8152612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Cursos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del Nivel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Sembrador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2" name="Google Shape;202;g268f6b0edb6_0_200">
            <a:extLst>
              <a:ext uri="{FF2B5EF4-FFF2-40B4-BE49-F238E27FC236}">
                <a16:creationId xmlns:a16="http://schemas.microsoft.com/office/drawing/2014/main" id="{BE8F07BD-B3EA-601E-98B7-9CF71DDA5D3B}"/>
              </a:ext>
            </a:extLst>
          </p:cNvPr>
          <p:cNvCxnSpPr/>
          <p:nvPr/>
        </p:nvCxnSpPr>
        <p:spPr>
          <a:xfrm>
            <a:off x="1995788" y="1460358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g268f6b0edb6_0_200">
            <a:extLst>
              <a:ext uri="{FF2B5EF4-FFF2-40B4-BE49-F238E27FC236}">
                <a16:creationId xmlns:a16="http://schemas.microsoft.com/office/drawing/2014/main" id="{052129D8-48E0-C481-20E2-E939A6374A2B}"/>
              </a:ext>
            </a:extLst>
          </p:cNvPr>
          <p:cNvSpPr txBox="1"/>
          <p:nvPr/>
        </p:nvSpPr>
        <p:spPr>
          <a:xfrm>
            <a:off x="2052938" y="1600057"/>
            <a:ext cx="74352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Gran Comisión</a:t>
            </a:r>
            <a:b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Educación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Cristiana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Adoración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Cristiana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Comunidad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Cristiana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 Vida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Devocional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Salmos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Identificación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Espiritual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Entendiendo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Los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Profetas</a:t>
            </a:r>
            <a:endParaRPr lang="en-US" sz="3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Fortaleciendo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Timoteo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 Cartas de Nuevo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Testamento</a:t>
            </a:r>
            <a:endParaRPr lang="en-US" sz="3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Introdución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Sermón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Sencillo</a:t>
            </a:r>
            <a:endParaRPr lang="en-US" sz="3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g268f6b0edb6_0_200">
            <a:extLst>
              <a:ext uri="{FF2B5EF4-FFF2-40B4-BE49-F238E27FC236}">
                <a16:creationId xmlns:a16="http://schemas.microsoft.com/office/drawing/2014/main" id="{424E710A-9D01-F0FB-23FE-C9124E1E463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68f6b0edb6_0_200" descr="A green bird with leaves&#10;&#10;Description automatically generated">
            <a:extLst>
              <a:ext uri="{FF2B5EF4-FFF2-40B4-BE49-F238E27FC236}">
                <a16:creationId xmlns:a16="http://schemas.microsoft.com/office/drawing/2014/main" id="{9BAE9172-2ABE-E909-52AD-065E3C703F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77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8f6b0edb6_0_211"/>
          <p:cNvSpPr txBox="1"/>
          <p:nvPr/>
        </p:nvSpPr>
        <p:spPr>
          <a:xfrm>
            <a:off x="2347876" y="454991"/>
            <a:ext cx="6681823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Para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ingresar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a Nivel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Sembrador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2" name="Google Shape;212;g268f6b0edb6_0_211"/>
          <p:cNvCxnSpPr/>
          <p:nvPr/>
        </p:nvCxnSpPr>
        <p:spPr>
          <a:xfrm>
            <a:off x="2347876" y="243502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g268f6b0edb6_0_211"/>
          <p:cNvSpPr txBox="1"/>
          <p:nvPr/>
        </p:nvSpPr>
        <p:spPr>
          <a:xfrm>
            <a:off x="2425968" y="2719909"/>
            <a:ext cx="7435200" cy="308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754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Culminar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aprobar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13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cursos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Nivel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Discipulado</a:t>
            </a:r>
            <a:endParaRPr sz="38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754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Tener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deseo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plantar </a:t>
            </a:r>
            <a:endParaRPr sz="38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</a:t>
            </a:r>
            <a:endParaRPr sz="38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754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Estar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acuerdo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doctrinal</a:t>
            </a:r>
            <a:endParaRPr sz="38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g268f6b0edb6_0_21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268f6b0edb6_0_21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91bec56e1_0_281"/>
          <p:cNvSpPr txBox="1"/>
          <p:nvPr/>
        </p:nvSpPr>
        <p:spPr>
          <a:xfrm>
            <a:off x="1096421" y="455046"/>
            <a:ext cx="8603390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Jeremías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profeta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llorón</a:t>
            </a:r>
            <a:endParaRPr sz="486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2691bec56e1_0_281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2691bec56e1_0_28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691bec56e1_0_281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Content Placeholder 8" descr="A group of people painting&#10;&#10;Description automatically generated with low confidence">
            <a:extLst>
              <a:ext uri="{FF2B5EF4-FFF2-40B4-BE49-F238E27FC236}">
                <a16:creationId xmlns:a16="http://schemas.microsoft.com/office/drawing/2014/main" id="{1DBF5E4A-9A92-A1B5-2B80-6DA659E11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94" y="1855694"/>
            <a:ext cx="6194612" cy="464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6353-8515-44DC-8F38-478AF9C3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10134600" cy="944562"/>
          </a:xfrm>
        </p:spPr>
        <p:txBody>
          <a:bodyPr>
            <a:normAutofit/>
          </a:bodyPr>
          <a:lstStyle/>
          <a:p>
            <a:r>
              <a:rPr lang="es-MX" sz="5400" b="1" dirty="0">
                <a:solidFill>
                  <a:srgbClr val="0D9444"/>
                </a:solidFill>
                <a:latin typeface="Berlin Sans FB Demi" panose="020E0602020502020306" pitchFamily="34" charset="77"/>
                <a:cs typeface="Helvetica" panose="020B0604020202020204" pitchFamily="34" charset="0"/>
              </a:rPr>
              <a:t>Jeremías 1:4-8</a:t>
            </a:r>
            <a:endParaRPr lang="en-US" sz="5400" b="1" dirty="0">
              <a:solidFill>
                <a:srgbClr val="0D9444"/>
              </a:solidFill>
              <a:latin typeface="Berlin Sans FB Demi" panose="020E0602020502020306" pitchFamily="34" charset="77"/>
              <a:cs typeface="Helvetica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CE3B09-AE90-45BB-2A34-F92137CE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70" y="1825625"/>
            <a:ext cx="10438030" cy="4351338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4400" dirty="0">
                <a:latin typeface="Berlin Sans FB" panose="020E0602020502020306" pitchFamily="34" charset="77"/>
              </a:rPr>
              <a:t>La palabra del Señor vino a mí, y me dijo: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4400" dirty="0">
                <a:latin typeface="Berlin Sans FB" panose="020E0602020502020306" pitchFamily="34" charset="77"/>
              </a:rPr>
              <a:t>«Antes de que yo te formara en el vientre, te conocí. Antes de que nacieras, te santifiqué y te presenté ante las naciones como mi profeta.»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4400" dirty="0">
                <a:latin typeface="Berlin Sans FB" panose="020E0602020502020306" pitchFamily="34" charset="77"/>
              </a:rPr>
              <a:t>Yo dije: «¡Ay, Señor! ¡Ay, Señor! ¡Date cuenta de que no sé hablar! ¡No soy más que un muchachito!»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4400" dirty="0">
                <a:latin typeface="Berlin Sans FB" panose="020E0602020502020306" pitchFamily="34" charset="77"/>
              </a:rPr>
              <a:t>Pero el Señor me dijo: «No digas que sólo eres un muchachito, porque harás todo lo que yo te mande hacer, y dirás todo lo que te ordene que digas. No temas delante de nadie, porque yo estoy contigo y te pondré a salvo.»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4400" dirty="0">
                <a:latin typeface="Berlin Sans FB" panose="020E0602020502020306" pitchFamily="34" charset="77"/>
              </a:rPr>
              <a:t>—Palabra del Señor.</a:t>
            </a:r>
          </a:p>
        </p:txBody>
      </p:sp>
      <p:sp>
        <p:nvSpPr>
          <p:cNvPr id="3" name="Google Shape;222;g2691bec56e1_0_281">
            <a:extLst>
              <a:ext uri="{FF2B5EF4-FFF2-40B4-BE49-F238E27FC236}">
                <a16:creationId xmlns:a16="http://schemas.microsoft.com/office/drawing/2014/main" id="{292ACEEB-1061-9125-125D-1E77FD0ABB62}"/>
              </a:ext>
            </a:extLst>
          </p:cNvPr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23;g2691bec56e1_0_281" descr="A green bird with leaves&#10;&#10;Description automatically generated">
            <a:extLst>
              <a:ext uri="{FF2B5EF4-FFF2-40B4-BE49-F238E27FC236}">
                <a16:creationId xmlns:a16="http://schemas.microsoft.com/office/drawing/2014/main" id="{4CA63C07-7AD4-EB8D-00E1-57D859366F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5;g2691bec56e1_0_281">
            <a:extLst>
              <a:ext uri="{FF2B5EF4-FFF2-40B4-BE49-F238E27FC236}">
                <a16:creationId xmlns:a16="http://schemas.microsoft.com/office/drawing/2014/main" id="{13DC90ED-BE9C-402C-DAF7-BB5E3BD7EE88}"/>
              </a:ext>
            </a:extLst>
          </p:cNvPr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6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6353-8515-44DC-8F38-478AF9C3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10134600" cy="944562"/>
          </a:xfrm>
        </p:spPr>
        <p:txBody>
          <a:bodyPr>
            <a:normAutofit/>
          </a:bodyPr>
          <a:lstStyle/>
          <a:p>
            <a:r>
              <a:rPr lang="es-MX" sz="5400" b="1" dirty="0">
                <a:solidFill>
                  <a:srgbClr val="0D9444"/>
                </a:solidFill>
                <a:latin typeface="Berlin Sans FB Demi" panose="020E0602020502020306" pitchFamily="34" charset="77"/>
                <a:cs typeface="Helvetica" panose="020B0604020202020204" pitchFamily="34" charset="0"/>
              </a:rPr>
              <a:t>Jeremías 1:4-8</a:t>
            </a:r>
            <a:endParaRPr lang="en-US" sz="5400" b="1" dirty="0">
              <a:solidFill>
                <a:srgbClr val="0D9444"/>
              </a:solidFill>
              <a:latin typeface="Berlin Sans FB Demi" panose="020E0602020502020306" pitchFamily="34" charset="77"/>
              <a:cs typeface="Helvetica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CE3B09-AE90-45BB-2A34-F92137CE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70" y="1825625"/>
            <a:ext cx="1043803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Luego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extendió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el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 </a:t>
            </a:r>
            <a:r>
              <a:rPr lang="en-US" sz="3200" cap="small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Señor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 la mano y,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tocándome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la boca, me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dijo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«He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puesto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boca mis palabras. </a:t>
            </a:r>
            <a:r>
              <a:rPr lang="en-US" sz="3200" baseline="30000" dirty="0">
                <a:solidFill>
                  <a:srgbClr val="000000"/>
                </a:solidFill>
                <a:latin typeface="Berlin Sans FB" panose="020E0602020502020306" pitchFamily="34" charset="77"/>
              </a:rPr>
              <a:t>10 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Mira, hoy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te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doy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autoridad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sobre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naciones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reinos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»para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arrancar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derribar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,</a:t>
            </a:r>
            <a:b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</a:b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para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destruir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demoler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,</a:t>
            </a:r>
            <a:b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</a:b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para </a:t>
            </a:r>
            <a:r>
              <a:rPr lang="en-US" sz="32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construir</a:t>
            </a:r>
            <a:r>
              <a:rPr lang="en-US" sz="3200" dirty="0">
                <a:solidFill>
                  <a:srgbClr val="000000"/>
                </a:solidFill>
                <a:latin typeface="Berlin Sans FB" panose="020E0602020502020306" pitchFamily="34" charset="77"/>
              </a:rPr>
              <a:t> y plantar».</a:t>
            </a:r>
          </a:p>
        </p:txBody>
      </p:sp>
      <p:sp>
        <p:nvSpPr>
          <p:cNvPr id="3" name="Google Shape;222;g2691bec56e1_0_281">
            <a:extLst>
              <a:ext uri="{FF2B5EF4-FFF2-40B4-BE49-F238E27FC236}">
                <a16:creationId xmlns:a16="http://schemas.microsoft.com/office/drawing/2014/main" id="{F89B18CB-513F-4AE5-194D-6956CC54F6C4}"/>
              </a:ext>
            </a:extLst>
          </p:cNvPr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23;g2691bec56e1_0_281" descr="A green bird with leaves&#10;&#10;Description automatically generated">
            <a:extLst>
              <a:ext uri="{FF2B5EF4-FFF2-40B4-BE49-F238E27FC236}">
                <a16:creationId xmlns:a16="http://schemas.microsoft.com/office/drawing/2014/main" id="{B4A992D7-E592-A7E8-4F23-46F23F7691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5;g2691bec56e1_0_281">
            <a:extLst>
              <a:ext uri="{FF2B5EF4-FFF2-40B4-BE49-F238E27FC236}">
                <a16:creationId xmlns:a16="http://schemas.microsoft.com/office/drawing/2014/main" id="{DDB2E03E-973A-B24C-D586-BB196DECB630}"/>
              </a:ext>
            </a:extLst>
          </p:cNvPr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3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6353-8515-44DC-8F38-478AF9C3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10134600" cy="944562"/>
          </a:xfrm>
        </p:spPr>
        <p:txBody>
          <a:bodyPr>
            <a:normAutofit/>
          </a:bodyPr>
          <a:lstStyle/>
          <a:p>
            <a:r>
              <a:rPr lang="es-MX" sz="5400" b="1" dirty="0">
                <a:solidFill>
                  <a:srgbClr val="0D9444"/>
                </a:solidFill>
                <a:latin typeface="Berlin Sans FB Demi" panose="020E0602020502020306" pitchFamily="34" charset="77"/>
                <a:cs typeface="Helvetica" panose="020B0604020202020204" pitchFamily="34" charset="0"/>
              </a:rPr>
              <a:t>Jeremías 31:31-34</a:t>
            </a:r>
            <a:endParaRPr lang="en-US" sz="5400" b="1" dirty="0">
              <a:solidFill>
                <a:srgbClr val="0D9444"/>
              </a:solidFill>
              <a:latin typeface="Berlin Sans FB Demi" panose="020E0602020502020306" pitchFamily="34" charset="77"/>
              <a:cs typeface="Helvetica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CE3B09-AE90-45BB-2A34-F92137CE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70" y="1825625"/>
            <a:ext cx="1043803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»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Vienen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días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en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haré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un nuevo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pacto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 con la casa de Israel y con la casa de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Judá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—Palabra del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Señor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»No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será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pacto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como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el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hice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con sus padres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cuando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los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tomé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de la mano y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los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saqué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de la tierra de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Egipto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Porque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yo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fui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ellos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como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marido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pero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ellos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quebrantaron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mi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pacto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—Palabra del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Señor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.</a:t>
            </a:r>
          </a:p>
        </p:txBody>
      </p:sp>
      <p:sp>
        <p:nvSpPr>
          <p:cNvPr id="3" name="Google Shape;222;g2691bec56e1_0_281">
            <a:extLst>
              <a:ext uri="{FF2B5EF4-FFF2-40B4-BE49-F238E27FC236}">
                <a16:creationId xmlns:a16="http://schemas.microsoft.com/office/drawing/2014/main" id="{6F2C1CEF-A597-C2A6-0484-8D0A44528F2B}"/>
              </a:ext>
            </a:extLst>
          </p:cNvPr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23;g2691bec56e1_0_281" descr="A green bird with leaves&#10;&#10;Description automatically generated">
            <a:extLst>
              <a:ext uri="{FF2B5EF4-FFF2-40B4-BE49-F238E27FC236}">
                <a16:creationId xmlns:a16="http://schemas.microsoft.com/office/drawing/2014/main" id="{2955C50D-DAF5-F86B-28D6-3E19587607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5;g2691bec56e1_0_281">
            <a:extLst>
              <a:ext uri="{FF2B5EF4-FFF2-40B4-BE49-F238E27FC236}">
                <a16:creationId xmlns:a16="http://schemas.microsoft.com/office/drawing/2014/main" id="{043C9B9A-B2D1-A793-6063-60DD7D78E14B}"/>
              </a:ext>
            </a:extLst>
          </p:cNvPr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5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6353-8515-44DC-8F38-478AF9C3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10134600" cy="944562"/>
          </a:xfrm>
        </p:spPr>
        <p:txBody>
          <a:bodyPr>
            <a:normAutofit/>
          </a:bodyPr>
          <a:lstStyle/>
          <a:p>
            <a:r>
              <a:rPr lang="es-MX" sz="5400" b="1">
                <a:solidFill>
                  <a:srgbClr val="0D9444"/>
                </a:solidFill>
                <a:latin typeface="Berlin Sans FB Demi" panose="020E0602020502020306" pitchFamily="34" charset="77"/>
                <a:cs typeface="Helvetica" panose="020B0604020202020204" pitchFamily="34" charset="0"/>
              </a:rPr>
              <a:t>Jeremías 31:31-34</a:t>
            </a:r>
            <a:endParaRPr lang="en-US" sz="5400" b="1" dirty="0">
              <a:solidFill>
                <a:srgbClr val="0D9444"/>
              </a:solidFill>
              <a:latin typeface="Berlin Sans FB Demi" panose="020E0602020502020306" pitchFamily="34" charset="77"/>
              <a:cs typeface="Helvetica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CE3B09-AE90-45BB-2A34-F92137CE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70" y="1825625"/>
            <a:ext cx="1043803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»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Cuando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hayan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pasado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esos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días,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el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pacto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haré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con la casa de Israel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será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el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siguiente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Pondré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mi ley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en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su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mente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, y la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escribiré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en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su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corazón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. Y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yo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seré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su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Dios, y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ellos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serán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mi pueblo.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—Palabra del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Señor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.</a:t>
            </a:r>
          </a:p>
          <a:p>
            <a:pPr marL="0" indent="0">
              <a:buNone/>
            </a:pPr>
            <a:r>
              <a:rPr lang="en-US" baseline="30000" dirty="0">
                <a:solidFill>
                  <a:srgbClr val="000000"/>
                </a:solidFill>
                <a:latin typeface="Berlin Sans FB" panose="020E0602020502020306" pitchFamily="34" charset="77"/>
              </a:rPr>
              <a:t> 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»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Nadie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volverá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enseñar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su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prójimo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ni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su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hermano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ni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le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dirá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: “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Conoce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Señor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”,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porque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todos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ellos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desde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el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más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pequeño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hasta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el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más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grande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, me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conocerán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. Y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yo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perdonaré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su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maldad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, y no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volveré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acordarme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su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pecado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.»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—Palabra del </a:t>
            </a:r>
            <a:r>
              <a:rPr lang="en-US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Señor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77"/>
              </a:rPr>
              <a:t>.</a:t>
            </a:r>
          </a:p>
        </p:txBody>
      </p:sp>
      <p:sp>
        <p:nvSpPr>
          <p:cNvPr id="3" name="Google Shape;222;g2691bec56e1_0_281">
            <a:extLst>
              <a:ext uri="{FF2B5EF4-FFF2-40B4-BE49-F238E27FC236}">
                <a16:creationId xmlns:a16="http://schemas.microsoft.com/office/drawing/2014/main" id="{B5039276-1CA6-E0E1-25C0-468CA6A7039C}"/>
              </a:ext>
            </a:extLst>
          </p:cNvPr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23;g2691bec56e1_0_281" descr="A green bird with leaves&#10;&#10;Description automatically generated">
            <a:extLst>
              <a:ext uri="{FF2B5EF4-FFF2-40B4-BE49-F238E27FC236}">
                <a16:creationId xmlns:a16="http://schemas.microsoft.com/office/drawing/2014/main" id="{B6A5D2BD-E6F7-CC99-96B4-AEFED65C3C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5;g2691bec56e1_0_281">
            <a:extLst>
              <a:ext uri="{FF2B5EF4-FFF2-40B4-BE49-F238E27FC236}">
                <a16:creationId xmlns:a16="http://schemas.microsoft.com/office/drawing/2014/main" id="{DB86BBDF-BD0F-738F-AF7C-9F20EBA7858B}"/>
              </a:ext>
            </a:extLst>
          </p:cNvPr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5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3287476" y="3008885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bienvenidos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6353-8515-44DC-8F38-478AF9C3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10134600" cy="944562"/>
          </a:xfrm>
        </p:spPr>
        <p:txBody>
          <a:bodyPr>
            <a:normAutofit/>
          </a:bodyPr>
          <a:lstStyle/>
          <a:p>
            <a:r>
              <a:rPr lang="es-MX" sz="5400" b="1" dirty="0">
                <a:solidFill>
                  <a:srgbClr val="0D9444"/>
                </a:solidFill>
                <a:latin typeface="Berlin Sans FB Demi" panose="020E0602020502020306" pitchFamily="34" charset="77"/>
                <a:cs typeface="Helvetica" panose="020B0604020202020204" pitchFamily="34" charset="0"/>
              </a:rPr>
              <a:t>1 Pedro 2:9</a:t>
            </a:r>
            <a:endParaRPr lang="en-US" sz="5400" b="1" dirty="0">
              <a:solidFill>
                <a:srgbClr val="0D9444"/>
              </a:solidFill>
              <a:latin typeface="Berlin Sans FB Demi" panose="020E0602020502020306" pitchFamily="34" charset="77"/>
              <a:cs typeface="Helvetica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CE3B09-AE90-45BB-2A34-F92137CE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70" y="1825625"/>
            <a:ext cx="1043803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Pero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ustedes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son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linaje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escogido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, real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sacerdocio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nación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santa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, pueblo que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pertenece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a Dios, para que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proclamen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las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obras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maravillosas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de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aquel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que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los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llamó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de las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tinieblas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a </a:t>
            </a:r>
            <a:r>
              <a:rPr lang="en-US" sz="4400" dirty="0" err="1">
                <a:solidFill>
                  <a:srgbClr val="000000"/>
                </a:solidFill>
                <a:latin typeface="Berlin Sans FB" panose="020E0602020502020306" pitchFamily="34" charset="77"/>
              </a:rPr>
              <a:t>su</a:t>
            </a:r>
            <a:r>
              <a:rPr lang="en-US" sz="4400" dirty="0">
                <a:solidFill>
                  <a:srgbClr val="000000"/>
                </a:solidFill>
                <a:latin typeface="Berlin Sans FB" panose="020E0602020502020306" pitchFamily="34" charset="77"/>
              </a:rPr>
              <a:t> luz admirable.</a:t>
            </a:r>
            <a:endParaRPr lang="en-US" sz="3200" dirty="0">
              <a:solidFill>
                <a:srgbClr val="000000"/>
              </a:solidFill>
              <a:latin typeface="Berlin Sans FB" panose="020E0602020502020306" pitchFamily="34" charset="77"/>
            </a:endParaRPr>
          </a:p>
        </p:txBody>
      </p:sp>
      <p:sp>
        <p:nvSpPr>
          <p:cNvPr id="3" name="Google Shape;222;g2691bec56e1_0_281">
            <a:extLst>
              <a:ext uri="{FF2B5EF4-FFF2-40B4-BE49-F238E27FC236}">
                <a16:creationId xmlns:a16="http://schemas.microsoft.com/office/drawing/2014/main" id="{CEBD45D0-F355-7DB4-8E2C-762184D99D8B}"/>
              </a:ext>
            </a:extLst>
          </p:cNvPr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23;g2691bec56e1_0_281" descr="A green bird with leaves&#10;&#10;Description automatically generated">
            <a:extLst>
              <a:ext uri="{FF2B5EF4-FFF2-40B4-BE49-F238E27FC236}">
                <a16:creationId xmlns:a16="http://schemas.microsoft.com/office/drawing/2014/main" id="{D88EB802-3268-F71F-24D0-7E5D654700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5;g2691bec56e1_0_281">
            <a:extLst>
              <a:ext uri="{FF2B5EF4-FFF2-40B4-BE49-F238E27FC236}">
                <a16:creationId xmlns:a16="http://schemas.microsoft.com/office/drawing/2014/main" id="{6B32B244-99F7-1990-89B0-B479FD0E772E}"/>
              </a:ext>
            </a:extLst>
          </p:cNvPr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3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7E5DFF-D609-CB74-3091-AE73C1F9E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02" y="647700"/>
            <a:ext cx="7408196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0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68f6b0edb6_0_373"/>
          <p:cNvSpPr txBox="1"/>
          <p:nvPr/>
        </p:nvSpPr>
        <p:spPr>
          <a:xfrm>
            <a:off x="3993025" y="2741600"/>
            <a:ext cx="76119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g268f6b0edb6_0_37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268f6b0edb6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1" name="Google Shape;281;g268f6b0edb6_0_37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adf2547317_0_0"/>
          <p:cNvSpPr txBox="1"/>
          <p:nvPr/>
        </p:nvSpPr>
        <p:spPr>
          <a:xfrm>
            <a:off x="3206497" y="3008849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Bendición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819782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9" name="Google Shape;299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df2547317_0_9"/>
          <p:cNvSpPr txBox="1"/>
          <p:nvPr/>
        </p:nvSpPr>
        <p:spPr>
          <a:xfrm>
            <a:off x="3206496" y="3008849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819782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" name="Google Shape;307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348189" y="3008850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0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3648077" y="2111641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1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3471884" y="3428999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3648077" y="3906058"/>
            <a:ext cx="74352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Conclusión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888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819781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612c5aba9_0_152"/>
          <p:cNvSpPr txBox="1"/>
          <p:nvPr/>
        </p:nvSpPr>
        <p:spPr>
          <a:xfrm>
            <a:off x="1670377" y="628000"/>
            <a:ext cx="895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5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45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g26612c5aba9_0_152"/>
          <p:cNvCxnSpPr/>
          <p:nvPr/>
        </p:nvCxnSpPr>
        <p:spPr>
          <a:xfrm>
            <a:off x="2601686" y="15215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8" name="Google Shape;128;g26612c5aba9_0_15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137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6612c5aba9_0_152"/>
          <p:cNvSpPr/>
          <p:nvPr/>
        </p:nvSpPr>
        <p:spPr>
          <a:xfrm>
            <a:off x="551013" y="1766225"/>
            <a:ext cx="11348400" cy="10974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g26612c5aba9_0_152"/>
          <p:cNvSpPr/>
          <p:nvPr/>
        </p:nvSpPr>
        <p:spPr>
          <a:xfrm>
            <a:off x="916545" y="20563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g26612c5aba9_0_152"/>
          <p:cNvSpPr/>
          <p:nvPr/>
        </p:nvSpPr>
        <p:spPr>
          <a:xfrm>
            <a:off x="1965540" y="1766225"/>
            <a:ext cx="9933900" cy="10974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g26612c5aba9_0_152"/>
          <p:cNvSpPr txBox="1"/>
          <p:nvPr/>
        </p:nvSpPr>
        <p:spPr>
          <a:xfrm>
            <a:off x="1965540" y="1766225"/>
            <a:ext cx="9933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Enumerar las estrategias de invitación y los consejos de enseñanza aprendidos en este curso.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g26612c5aba9_0_152"/>
          <p:cNvSpPr/>
          <p:nvPr/>
        </p:nvSpPr>
        <p:spPr>
          <a:xfrm>
            <a:off x="551038" y="3023505"/>
            <a:ext cx="11348400" cy="10974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g26612c5aba9_0_152"/>
          <p:cNvSpPr/>
          <p:nvPr/>
        </p:nvSpPr>
        <p:spPr>
          <a:xfrm>
            <a:off x="916558" y="332075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g26612c5aba9_0_152"/>
          <p:cNvSpPr/>
          <p:nvPr/>
        </p:nvSpPr>
        <p:spPr>
          <a:xfrm>
            <a:off x="1965565" y="3023505"/>
            <a:ext cx="9933900" cy="10974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g26612c5aba9_0_152"/>
          <p:cNvSpPr txBox="1"/>
          <p:nvPr/>
        </p:nvSpPr>
        <p:spPr>
          <a:xfrm>
            <a:off x="1965565" y="3023505"/>
            <a:ext cx="99336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Analizar los detalles del proyecto final y hacer cualquier pregunta al respecto.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g26612c5aba9_0_152"/>
          <p:cNvSpPr/>
          <p:nvPr/>
        </p:nvSpPr>
        <p:spPr>
          <a:xfrm>
            <a:off x="550950" y="4277691"/>
            <a:ext cx="11348400" cy="10974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g26612c5aba9_0_152"/>
          <p:cNvSpPr/>
          <p:nvPr/>
        </p:nvSpPr>
        <p:spPr>
          <a:xfrm>
            <a:off x="916471" y="45819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g26612c5aba9_0_152"/>
          <p:cNvSpPr/>
          <p:nvPr/>
        </p:nvSpPr>
        <p:spPr>
          <a:xfrm>
            <a:off x="1965476" y="4277691"/>
            <a:ext cx="9933900" cy="10974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g26612c5aba9_0_152"/>
          <p:cNvSpPr txBox="1"/>
          <p:nvPr/>
        </p:nvSpPr>
        <p:spPr>
          <a:xfrm>
            <a:off x="1965476" y="4277691"/>
            <a:ext cx="99336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los siguientes pasos personales para entrar a Discipulado 2.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g26612c5aba9_0_152"/>
          <p:cNvSpPr/>
          <p:nvPr/>
        </p:nvSpPr>
        <p:spPr>
          <a:xfrm>
            <a:off x="551038" y="5531876"/>
            <a:ext cx="11348400" cy="10974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g26612c5aba9_0_152"/>
          <p:cNvSpPr/>
          <p:nvPr/>
        </p:nvSpPr>
        <p:spPr>
          <a:xfrm>
            <a:off x="916558" y="584305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g26612c5aba9_0_152"/>
          <p:cNvSpPr/>
          <p:nvPr/>
        </p:nvSpPr>
        <p:spPr>
          <a:xfrm>
            <a:off x="1965563" y="5531876"/>
            <a:ext cx="9933900" cy="10974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g26612c5aba9_0_152"/>
          <p:cNvSpPr txBox="1"/>
          <p:nvPr/>
        </p:nvSpPr>
        <p:spPr>
          <a:xfrm>
            <a:off x="1965563" y="5531876"/>
            <a:ext cx="99336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Reconocer que ellos recibieron un llamado general de Dios para hablar con su poderosa Palabra.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91bec56e1_0_2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2691bec56e1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1" name="Google Shape;151;g2691bec56e1_0_2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691bec56e1_0_20"/>
          <p:cNvSpPr txBox="1"/>
          <p:nvPr/>
        </p:nvSpPr>
        <p:spPr>
          <a:xfrm>
            <a:off x="3125596" y="2736675"/>
            <a:ext cx="7830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¿Por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tan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consolador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mensaje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principal de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Apocalipsis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que Jesús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gana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g268f6b0edb6_0_12"/>
          <p:cNvCxnSpPr/>
          <p:nvPr/>
        </p:nvCxnSpPr>
        <p:spPr>
          <a:xfrm>
            <a:off x="4717502" y="246114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g268f6b0edb6_0_12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68f6b0edb6_0_12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68f6b0edb6_0_12"/>
          <p:cNvSpPr txBox="1"/>
          <p:nvPr/>
        </p:nvSpPr>
        <p:spPr>
          <a:xfrm>
            <a:off x="5544900" y="661562"/>
            <a:ext cx="4614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Estrategias de invitación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1" name="Google Shape;161;g268f6b0edb6_0_1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68f6b0edb6_0_12"/>
          <p:cNvSpPr/>
          <p:nvPr/>
        </p:nvSpPr>
        <p:spPr>
          <a:xfrm>
            <a:off x="861100" y="1856675"/>
            <a:ext cx="126000" cy="41151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68f6b0edb6_0_12"/>
          <p:cNvSpPr txBox="1"/>
          <p:nvPr/>
        </p:nvSpPr>
        <p:spPr>
          <a:xfrm>
            <a:off x="5506156" y="2690838"/>
            <a:ext cx="6568500" cy="3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754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Conversación sincera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754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Recursos impresos y digitales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754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Creatividad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754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Reclutamiento de gente para que te ayude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g268f6b0edb6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103" y="1856675"/>
            <a:ext cx="4115057" cy="411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91bec56e1_0_3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691bec56e1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25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1" name="Google Shape;171;g2691bec56e1_0_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691bec56e1_0_30"/>
          <p:cNvSpPr txBox="1"/>
          <p:nvPr/>
        </p:nvSpPr>
        <p:spPr>
          <a:xfrm>
            <a:off x="3280222" y="1724759"/>
            <a:ext cx="83133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estrategia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invitación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ha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funcionado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bien? 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¿Hay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alguna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no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hayamos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mencionado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hayas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usado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vayas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usar?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8f6b0edb6_0_10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68f6b0edb6_0_101"/>
          <p:cNvSpPr txBox="1"/>
          <p:nvPr/>
        </p:nvSpPr>
        <p:spPr>
          <a:xfrm>
            <a:off x="2180850" y="2608650"/>
            <a:ext cx="9193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Prepararse bien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Crear un ambiente positivo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Interactuar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Dejar que sea la Biblia la que hable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g268f6b0edb6_0_10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68f6b0edb6_0_101"/>
          <p:cNvSpPr txBox="1"/>
          <p:nvPr/>
        </p:nvSpPr>
        <p:spPr>
          <a:xfrm>
            <a:off x="2180851" y="1686975"/>
            <a:ext cx="81336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Consejos para enseñar bien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50804f3169d1ec14984c36b843dba581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86a3cfdf6156b76ea85e1153e3c77ddc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dexed="true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e__x0023_ xmlns="38896d1c-d48b-47b1-97a9-761dcde349b0" xsi:nil="true"/>
    <lcf76f155ced4ddcb4097134ff3c332f xmlns="38896d1c-d48b-47b1-97a9-761dcde349b0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Props1.xml><?xml version="1.0" encoding="utf-8"?>
<ds:datastoreItem xmlns:ds="http://schemas.openxmlformats.org/officeDocument/2006/customXml" ds:itemID="{48564832-FE5B-4097-ADB5-0F85EDD70A7A}"/>
</file>

<file path=customXml/itemProps2.xml><?xml version="1.0" encoding="utf-8"?>
<ds:datastoreItem xmlns:ds="http://schemas.openxmlformats.org/officeDocument/2006/customXml" ds:itemID="{7F5CEC7B-BE7E-41E8-80D4-AFEE9492F870}"/>
</file>

<file path=customXml/itemProps3.xml><?xml version="1.0" encoding="utf-8"?>
<ds:datastoreItem xmlns:ds="http://schemas.openxmlformats.org/officeDocument/2006/customXml" ds:itemID="{D133A111-0A0D-4E60-85AA-41A5D4362CF1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2240</Words>
  <Application>Microsoft Macintosh PowerPoint</Application>
  <PresentationFormat>Widescreen</PresentationFormat>
  <Paragraphs>160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Berlin Sans FB</vt:lpstr>
      <vt:lpstr>Symbol</vt:lpstr>
      <vt:lpstr>Lato</vt:lpstr>
      <vt:lpstr>Arial</vt:lpstr>
      <vt:lpstr>Times New Roman</vt:lpstr>
      <vt:lpstr>Berlin Sans FB Demi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Jeremías 1:4-8</vt:lpstr>
      <vt:lpstr>Jeremías 1:4-8</vt:lpstr>
      <vt:lpstr>Jeremías 31:31-34</vt:lpstr>
      <vt:lpstr>Jeremías 31:31-34</vt:lpstr>
      <vt:lpstr>1 Pedro 2:9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Elise Gross</cp:lastModifiedBy>
  <cp:revision>10</cp:revision>
  <dcterms:created xsi:type="dcterms:W3CDTF">2023-11-29T19:33:05Z</dcterms:created>
  <dcterms:modified xsi:type="dcterms:W3CDTF">2025-07-21T04:33:24Z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</Properties>
</file>