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38"/>
  </p:notesMasterIdLst>
  <p:sldIdLst>
    <p:sldId id="256" r:id="rId5"/>
    <p:sldId id="294" r:id="rId6"/>
    <p:sldId id="258" r:id="rId7"/>
    <p:sldId id="259" r:id="rId8"/>
    <p:sldId id="260" r:id="rId9"/>
    <p:sldId id="261" r:id="rId10"/>
    <p:sldId id="262" r:id="rId11"/>
    <p:sldId id="331" r:id="rId12"/>
    <p:sldId id="268" r:id="rId13"/>
    <p:sldId id="295" r:id="rId14"/>
    <p:sldId id="317" r:id="rId15"/>
    <p:sldId id="355" r:id="rId16"/>
    <p:sldId id="356" r:id="rId17"/>
    <p:sldId id="357" r:id="rId18"/>
    <p:sldId id="359" r:id="rId19"/>
    <p:sldId id="364" r:id="rId20"/>
    <p:sldId id="365" r:id="rId21"/>
    <p:sldId id="325" r:id="rId22"/>
    <p:sldId id="361" r:id="rId23"/>
    <p:sldId id="360" r:id="rId24"/>
    <p:sldId id="366" r:id="rId25"/>
    <p:sldId id="367" r:id="rId26"/>
    <p:sldId id="362" r:id="rId27"/>
    <p:sldId id="363" r:id="rId28"/>
    <p:sldId id="368" r:id="rId29"/>
    <p:sldId id="369" r:id="rId30"/>
    <p:sldId id="353" r:id="rId31"/>
    <p:sldId id="266" r:id="rId32"/>
    <p:sldId id="338" r:id="rId33"/>
    <p:sldId id="291" r:id="rId34"/>
    <p:sldId id="290" r:id="rId35"/>
    <p:sldId id="292" r:id="rId36"/>
    <p:sldId id="293" r:id="rId37"/>
  </p:sldIdLst>
  <p:sldSz cx="12192000" cy="6858000"/>
  <p:notesSz cx="6858000" cy="9144000"/>
  <p:embeddedFontLst>
    <p:embeddedFont>
      <p:font typeface="Lato" panose="020F0502020204030203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gbwmeaeIy0VqOo5hRMJOKNlA0L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9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2" autoAdjust="0"/>
    <p:restoredTop sz="74393" autoAdjust="0"/>
  </p:normalViewPr>
  <p:slideViewPr>
    <p:cSldViewPr snapToGrid="0">
      <p:cViewPr varScale="1">
        <p:scale>
          <a:sx n="45" d="100"/>
          <a:sy n="45" d="100"/>
        </p:scale>
        <p:origin x="43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2.fntdata"/><Relationship Id="rId66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61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6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 T. Sutton" userId="bbcdca65-464a-40a6-8034-1e3b8051abff" providerId="ADAL" clId="{6CE593A6-AFCE-4823-A699-1ABBC3E90997}"/>
    <pc:docChg chg="custSel modSld">
      <pc:chgData name="Joel T. Sutton" userId="bbcdca65-464a-40a6-8034-1e3b8051abff" providerId="ADAL" clId="{6CE593A6-AFCE-4823-A699-1ABBC3E90997}" dt="2025-03-04T23:30:27.164" v="268" actId="20577"/>
      <pc:docMkLst>
        <pc:docMk/>
      </pc:docMkLst>
      <pc:sldChg chg="modSp mod">
        <pc:chgData name="Joel T. Sutton" userId="bbcdca65-464a-40a6-8034-1e3b8051abff" providerId="ADAL" clId="{6CE593A6-AFCE-4823-A699-1ABBC3E90997}" dt="2025-03-04T23:30:27.164" v="268" actId="20577"/>
        <pc:sldMkLst>
          <pc:docMk/>
          <pc:sldMk cId="0" sldId="291"/>
        </pc:sldMkLst>
        <pc:spChg chg="mod">
          <ac:chgData name="Joel T. Sutton" userId="bbcdca65-464a-40a6-8034-1e3b8051abff" providerId="ADAL" clId="{6CE593A6-AFCE-4823-A699-1ABBC3E90997}" dt="2025-03-04T23:30:27.164" v="268" actId="20577"/>
          <ac:spMkLst>
            <pc:docMk/>
            <pc:sldMk cId="0" sldId="291"/>
            <ac:spMk id="466" creationId="{00000000-0000-0000-0000-000000000000}"/>
          </ac:spMkLst>
        </pc:spChg>
      </pc:sldChg>
    </pc:docChg>
  </pc:docChgLst>
  <pc:docChgLst>
    <pc:chgData name="Joel Sutton" userId="1e63f7443f7518ef" providerId="LiveId" clId="{860BBDB8-041E-4C8E-9328-5F84FEDE40FB}"/>
    <pc:docChg chg="undo custSel addSld delSld modSld sldOrd">
      <pc:chgData name="Joel Sutton" userId="1e63f7443f7518ef" providerId="LiveId" clId="{860BBDB8-041E-4C8E-9328-5F84FEDE40FB}" dt="2024-10-23T23:40:55.336" v="3717" actId="47"/>
      <pc:docMkLst>
        <pc:docMk/>
      </pc:docMkLst>
      <pc:sldChg chg="modSp mod">
        <pc:chgData name="Joel Sutton" userId="1e63f7443f7518ef" providerId="LiveId" clId="{860BBDB8-041E-4C8E-9328-5F84FEDE40FB}" dt="2024-10-21T23:39:57.234" v="65" actId="20577"/>
        <pc:sldMkLst>
          <pc:docMk/>
          <pc:sldMk cId="0" sldId="258"/>
        </pc:sldMkLst>
      </pc:sldChg>
      <pc:sldChg chg="modSp mod modNotesTx">
        <pc:chgData name="Joel Sutton" userId="1e63f7443f7518ef" providerId="LiveId" clId="{860BBDB8-041E-4C8E-9328-5F84FEDE40FB}" dt="2024-10-22T23:41:23.864" v="630" actId="20577"/>
        <pc:sldMkLst>
          <pc:docMk/>
          <pc:sldMk cId="0" sldId="261"/>
        </pc:sldMkLst>
      </pc:sldChg>
      <pc:sldChg chg="modSp mod ord">
        <pc:chgData name="Joel Sutton" userId="1e63f7443f7518ef" providerId="LiveId" clId="{860BBDB8-041E-4C8E-9328-5F84FEDE40FB}" dt="2024-10-21T23:44:13.400" v="107"/>
        <pc:sldMkLst>
          <pc:docMk/>
          <pc:sldMk cId="0" sldId="268"/>
        </pc:sldMkLst>
      </pc:sldChg>
      <pc:sldChg chg="del">
        <pc:chgData name="Joel Sutton" userId="1e63f7443f7518ef" providerId="LiveId" clId="{860BBDB8-041E-4C8E-9328-5F84FEDE40FB}" dt="2024-10-22T21:54:42.132" v="199" actId="47"/>
        <pc:sldMkLst>
          <pc:docMk/>
          <pc:sldMk cId="0" sldId="271"/>
        </pc:sldMkLst>
      </pc:sldChg>
      <pc:sldChg chg="modSp del mod">
        <pc:chgData name="Joel Sutton" userId="1e63f7443f7518ef" providerId="LiveId" clId="{860BBDB8-041E-4C8E-9328-5F84FEDE40FB}" dt="2024-10-21T23:54:17.505" v="193" actId="47"/>
        <pc:sldMkLst>
          <pc:docMk/>
          <pc:sldMk cId="0" sldId="273"/>
        </pc:sldMkLst>
      </pc:sldChg>
      <pc:sldChg chg="modSp mod">
        <pc:chgData name="Joel Sutton" userId="1e63f7443f7518ef" providerId="LiveId" clId="{860BBDB8-041E-4C8E-9328-5F84FEDE40FB}" dt="2024-10-21T23:54:26.442" v="198" actId="20577"/>
        <pc:sldMkLst>
          <pc:docMk/>
          <pc:sldMk cId="0" sldId="291"/>
        </pc:sldMkLst>
      </pc:sldChg>
      <pc:sldChg chg="ord">
        <pc:chgData name="Joel Sutton" userId="1e63f7443f7518ef" providerId="LiveId" clId="{860BBDB8-041E-4C8E-9328-5F84FEDE40FB}" dt="2024-10-21T23:44:13.400" v="107"/>
        <pc:sldMkLst>
          <pc:docMk/>
          <pc:sldMk cId="4085133289" sldId="295"/>
        </pc:sldMkLst>
      </pc:sldChg>
      <pc:sldChg chg="del">
        <pc:chgData name="Joel Sutton" userId="1e63f7443f7518ef" providerId="LiveId" clId="{860BBDB8-041E-4C8E-9328-5F84FEDE40FB}" dt="2024-10-21T23:51:51.595" v="121" actId="47"/>
        <pc:sldMkLst>
          <pc:docMk/>
          <pc:sldMk cId="3931286111" sldId="306"/>
        </pc:sldMkLst>
      </pc:sldChg>
      <pc:sldChg chg="modSp mod">
        <pc:chgData name="Joel Sutton" userId="1e63f7443f7518ef" providerId="LiveId" clId="{860BBDB8-041E-4C8E-9328-5F84FEDE40FB}" dt="2024-10-22T21:56:32.778" v="219" actId="255"/>
        <pc:sldMkLst>
          <pc:docMk/>
          <pc:sldMk cId="4067986275" sldId="317"/>
        </pc:sldMkLst>
      </pc:sldChg>
      <pc:sldChg chg="delSp modSp del mod">
        <pc:chgData name="Joel Sutton" userId="1e63f7443f7518ef" providerId="LiveId" clId="{860BBDB8-041E-4C8E-9328-5F84FEDE40FB}" dt="2024-10-23T23:40:55.336" v="3717" actId="47"/>
        <pc:sldMkLst>
          <pc:docMk/>
          <pc:sldMk cId="1134139841" sldId="318"/>
        </pc:sldMkLst>
      </pc:sldChg>
      <pc:sldChg chg="del">
        <pc:chgData name="Joel Sutton" userId="1e63f7443f7518ef" providerId="LiveId" clId="{860BBDB8-041E-4C8E-9328-5F84FEDE40FB}" dt="2024-10-21T23:54:15.012" v="188" actId="47"/>
        <pc:sldMkLst>
          <pc:docMk/>
          <pc:sldMk cId="535754615" sldId="319"/>
        </pc:sldMkLst>
      </pc:sldChg>
      <pc:sldChg chg="del">
        <pc:chgData name="Joel Sutton" userId="1e63f7443f7518ef" providerId="LiveId" clId="{860BBDB8-041E-4C8E-9328-5F84FEDE40FB}" dt="2024-10-21T23:54:15.427" v="190" actId="47"/>
        <pc:sldMkLst>
          <pc:docMk/>
          <pc:sldMk cId="1368425562" sldId="320"/>
        </pc:sldMkLst>
      </pc:sldChg>
      <pc:sldChg chg="del">
        <pc:chgData name="Joel Sutton" userId="1e63f7443f7518ef" providerId="LiveId" clId="{860BBDB8-041E-4C8E-9328-5F84FEDE40FB}" dt="2024-10-21T23:54:16.467" v="192" actId="47"/>
        <pc:sldMkLst>
          <pc:docMk/>
          <pc:sldMk cId="177475473" sldId="321"/>
        </pc:sldMkLst>
      </pc:sldChg>
      <pc:sldChg chg="del">
        <pc:chgData name="Joel Sutton" userId="1e63f7443f7518ef" providerId="LiveId" clId="{860BBDB8-041E-4C8E-9328-5F84FEDE40FB}" dt="2024-10-21T23:52:06.783" v="122" actId="47"/>
        <pc:sldMkLst>
          <pc:docMk/>
          <pc:sldMk cId="64529949" sldId="322"/>
        </pc:sldMkLst>
      </pc:sldChg>
      <pc:sldChg chg="del">
        <pc:chgData name="Joel Sutton" userId="1e63f7443f7518ef" providerId="LiveId" clId="{860BBDB8-041E-4C8E-9328-5F84FEDE40FB}" dt="2024-10-21T23:47:47.357" v="112" actId="47"/>
        <pc:sldMkLst>
          <pc:docMk/>
          <pc:sldMk cId="3184342960" sldId="323"/>
        </pc:sldMkLst>
      </pc:sldChg>
      <pc:sldChg chg="modSp del mod modAnim">
        <pc:chgData name="Joel Sutton" userId="1e63f7443f7518ef" providerId="LiveId" clId="{860BBDB8-041E-4C8E-9328-5F84FEDE40FB}" dt="2024-10-23T23:40:54.397" v="3716" actId="47"/>
        <pc:sldMkLst>
          <pc:docMk/>
          <pc:sldMk cId="293829403" sldId="324"/>
        </pc:sldMkLst>
      </pc:sldChg>
      <pc:sldChg chg="del">
        <pc:chgData name="Joel Sutton" userId="1e63f7443f7518ef" providerId="LiveId" clId="{860BBDB8-041E-4C8E-9328-5F84FEDE40FB}" dt="2024-10-21T23:54:15.231" v="189" actId="47"/>
        <pc:sldMkLst>
          <pc:docMk/>
          <pc:sldMk cId="1558993683" sldId="325"/>
        </pc:sldMkLst>
      </pc:sldChg>
      <pc:sldChg chg="modSp add mod">
        <pc:chgData name="Joel Sutton" userId="1e63f7443f7518ef" providerId="LiveId" clId="{860BBDB8-041E-4C8E-9328-5F84FEDE40FB}" dt="2024-10-22T21:57:32.076" v="232" actId="20577"/>
        <pc:sldMkLst>
          <pc:docMk/>
          <pc:sldMk cId="2773459932" sldId="325"/>
        </pc:sldMkLst>
      </pc:sldChg>
      <pc:sldChg chg="modSp add mod">
        <pc:chgData name="Joel Sutton" userId="1e63f7443f7518ef" providerId="LiveId" clId="{860BBDB8-041E-4C8E-9328-5F84FEDE40FB}" dt="2024-10-22T21:58:16.343" v="242" actId="404"/>
        <pc:sldMkLst>
          <pc:docMk/>
          <pc:sldMk cId="1942938185" sldId="326"/>
        </pc:sldMkLst>
      </pc:sldChg>
      <pc:sldChg chg="del">
        <pc:chgData name="Joel Sutton" userId="1e63f7443f7518ef" providerId="LiveId" clId="{860BBDB8-041E-4C8E-9328-5F84FEDE40FB}" dt="2024-10-21T23:52:56.952" v="187" actId="47"/>
        <pc:sldMkLst>
          <pc:docMk/>
          <pc:sldMk cId="2670943639" sldId="326"/>
        </pc:sldMkLst>
      </pc:sldChg>
      <pc:sldChg chg="modSp del mod">
        <pc:chgData name="Joel Sutton" userId="1e63f7443f7518ef" providerId="LiveId" clId="{860BBDB8-041E-4C8E-9328-5F84FEDE40FB}" dt="2024-10-21T23:54:16.024" v="191" actId="47"/>
        <pc:sldMkLst>
          <pc:docMk/>
          <pc:sldMk cId="2780014988" sldId="327"/>
        </pc:sldMkLst>
      </pc:sldChg>
      <pc:sldChg chg="modSp add mod">
        <pc:chgData name="Joel Sutton" userId="1e63f7443f7518ef" providerId="LiveId" clId="{860BBDB8-041E-4C8E-9328-5F84FEDE40FB}" dt="2024-10-22T21:59:26.674" v="285" actId="20577"/>
        <pc:sldMkLst>
          <pc:docMk/>
          <pc:sldMk cId="4258193976" sldId="327"/>
        </pc:sldMkLst>
      </pc:sldChg>
      <pc:sldChg chg="del">
        <pc:chgData name="Joel Sutton" userId="1e63f7443f7518ef" providerId="LiveId" clId="{860BBDB8-041E-4C8E-9328-5F84FEDE40FB}" dt="2024-10-21T23:54:18.412" v="194" actId="47"/>
        <pc:sldMkLst>
          <pc:docMk/>
          <pc:sldMk cId="3205472914" sldId="328"/>
        </pc:sldMkLst>
      </pc:sldChg>
      <pc:sldChg chg="modSp add mod">
        <pc:chgData name="Joel Sutton" userId="1e63f7443f7518ef" providerId="LiveId" clId="{860BBDB8-041E-4C8E-9328-5F84FEDE40FB}" dt="2024-10-22T21:59:56.396" v="296" actId="255"/>
        <pc:sldMkLst>
          <pc:docMk/>
          <pc:sldMk cId="3886255465" sldId="328"/>
        </pc:sldMkLst>
      </pc:sldChg>
      <pc:sldChg chg="modSp add mod">
        <pc:chgData name="Joel Sutton" userId="1e63f7443f7518ef" providerId="LiveId" clId="{860BBDB8-041E-4C8E-9328-5F84FEDE40FB}" dt="2024-10-22T22:00:29.699" v="308" actId="20577"/>
        <pc:sldMkLst>
          <pc:docMk/>
          <pc:sldMk cId="1274958382" sldId="329"/>
        </pc:sldMkLst>
      </pc:sldChg>
      <pc:sldChg chg="del">
        <pc:chgData name="Joel Sutton" userId="1e63f7443f7518ef" providerId="LiveId" clId="{860BBDB8-041E-4C8E-9328-5F84FEDE40FB}" dt="2024-10-21T23:54:20.037" v="195" actId="47"/>
        <pc:sldMkLst>
          <pc:docMk/>
          <pc:sldMk cId="2276236653" sldId="329"/>
        </pc:sldMkLst>
      </pc:sldChg>
      <pc:sldChg chg="modSp del mod">
        <pc:chgData name="Joel Sutton" userId="1e63f7443f7518ef" providerId="LiveId" clId="{860BBDB8-041E-4C8E-9328-5F84FEDE40FB}" dt="2024-10-21T23:47:49.237" v="113" actId="47"/>
        <pc:sldMkLst>
          <pc:docMk/>
          <pc:sldMk cId="199820097" sldId="330"/>
        </pc:sldMkLst>
      </pc:sldChg>
      <pc:sldChg chg="modSp add mod modNotesTx">
        <pc:chgData name="Joel Sutton" userId="1e63f7443f7518ef" providerId="LiveId" clId="{860BBDB8-041E-4C8E-9328-5F84FEDE40FB}" dt="2024-10-23T22:47:21.530" v="3715" actId="20577"/>
        <pc:sldMkLst>
          <pc:docMk/>
          <pc:sldMk cId="1634902928" sldId="330"/>
        </pc:sldMkLst>
      </pc:sldChg>
      <pc:sldChg chg="addSp delSp modSp add mod modNotesTx">
        <pc:chgData name="Joel Sutton" userId="1e63f7443f7518ef" providerId="LiveId" clId="{860BBDB8-041E-4C8E-9328-5F84FEDE40FB}" dt="2024-10-22T23:48:52.621" v="673" actId="115"/>
        <pc:sldMkLst>
          <pc:docMk/>
          <pc:sldMk cId="3969804674" sldId="331"/>
        </pc:sldMkLst>
      </pc:sldChg>
      <pc:sldChg chg="delSp modSp add mod">
        <pc:chgData name="Joel Sutton" userId="1e63f7443f7518ef" providerId="LiveId" clId="{860BBDB8-041E-4C8E-9328-5F84FEDE40FB}" dt="2024-10-22T23:49:42.938" v="700" actId="6549"/>
        <pc:sldMkLst>
          <pc:docMk/>
          <pc:sldMk cId="3887869119" sldId="332"/>
        </pc:sldMkLst>
      </pc:sldChg>
      <pc:sldChg chg="modSp add mod modNotesTx">
        <pc:chgData name="Joel Sutton" userId="1e63f7443f7518ef" providerId="LiveId" clId="{860BBDB8-041E-4C8E-9328-5F84FEDE40FB}" dt="2024-10-22T23:50:32.587" v="730"/>
        <pc:sldMkLst>
          <pc:docMk/>
          <pc:sldMk cId="3020509062" sldId="333"/>
        </pc:sldMkLst>
      </pc:sldChg>
      <pc:sldChg chg="modSp add mod modNotesTx">
        <pc:chgData name="Joel Sutton" userId="1e63f7443f7518ef" providerId="LiveId" clId="{860BBDB8-041E-4C8E-9328-5F84FEDE40FB}" dt="2024-10-23T17:19:49.075" v="2139" actId="20577"/>
        <pc:sldMkLst>
          <pc:docMk/>
          <pc:sldMk cId="3198769830" sldId="334"/>
        </pc:sldMkLst>
      </pc:sldChg>
      <pc:sldChg chg="modSp add mod modNotesTx">
        <pc:chgData name="Joel Sutton" userId="1e63f7443f7518ef" providerId="LiveId" clId="{860BBDB8-041E-4C8E-9328-5F84FEDE40FB}" dt="2024-10-22T23:52:47.736" v="860" actId="20577"/>
        <pc:sldMkLst>
          <pc:docMk/>
          <pc:sldMk cId="1040246077" sldId="335"/>
        </pc:sldMkLst>
      </pc:sldChg>
      <pc:sldChg chg="modSp add mod modNotesTx">
        <pc:chgData name="Joel Sutton" userId="1e63f7443f7518ef" providerId="LiveId" clId="{860BBDB8-041E-4C8E-9328-5F84FEDE40FB}" dt="2024-10-22T23:53:24.883" v="880" actId="20577"/>
        <pc:sldMkLst>
          <pc:docMk/>
          <pc:sldMk cId="1942524680" sldId="336"/>
        </pc:sldMkLst>
      </pc:sldChg>
      <pc:sldChg chg="modSp add mod modNotesTx">
        <pc:chgData name="Joel Sutton" userId="1e63f7443f7518ef" providerId="LiveId" clId="{860BBDB8-041E-4C8E-9328-5F84FEDE40FB}" dt="2024-10-23T13:09:56.335" v="947" actId="20577"/>
        <pc:sldMkLst>
          <pc:docMk/>
          <pc:sldMk cId="1154888115" sldId="337"/>
        </pc:sldMkLst>
      </pc:sldChg>
      <pc:sldChg chg="modSp add mod modNotesTx">
        <pc:chgData name="Joel Sutton" userId="1e63f7443f7518ef" providerId="LiveId" clId="{860BBDB8-041E-4C8E-9328-5F84FEDE40FB}" dt="2024-10-23T13:20:14.431" v="1100" actId="20577"/>
        <pc:sldMkLst>
          <pc:docMk/>
          <pc:sldMk cId="4231731877" sldId="338"/>
        </pc:sldMkLst>
      </pc:sldChg>
      <pc:sldChg chg="modSp add mod modNotesTx">
        <pc:chgData name="Joel Sutton" userId="1e63f7443f7518ef" providerId="LiveId" clId="{860BBDB8-041E-4C8E-9328-5F84FEDE40FB}" dt="2024-10-23T13:19:47.701" v="1021" actId="20577"/>
        <pc:sldMkLst>
          <pc:docMk/>
          <pc:sldMk cId="804726063" sldId="339"/>
        </pc:sldMkLst>
      </pc:sldChg>
      <pc:sldChg chg="addSp modSp add mod modNotesTx">
        <pc:chgData name="Joel Sutton" userId="1e63f7443f7518ef" providerId="LiveId" clId="{860BBDB8-041E-4C8E-9328-5F84FEDE40FB}" dt="2024-10-23T14:10:59.476" v="1143" actId="14100"/>
        <pc:sldMkLst>
          <pc:docMk/>
          <pc:sldMk cId="157086707" sldId="340"/>
        </pc:sldMkLst>
      </pc:sldChg>
      <pc:sldChg chg="modSp add mod modNotesTx">
        <pc:chgData name="Joel Sutton" userId="1e63f7443f7518ef" providerId="LiveId" clId="{860BBDB8-041E-4C8E-9328-5F84FEDE40FB}" dt="2024-10-23T14:33:53.159" v="1449" actId="20577"/>
        <pc:sldMkLst>
          <pc:docMk/>
          <pc:sldMk cId="3655965391" sldId="341"/>
        </pc:sldMkLst>
      </pc:sldChg>
      <pc:sldChg chg="modSp add mod modNotesTx">
        <pc:chgData name="Joel Sutton" userId="1e63f7443f7518ef" providerId="LiveId" clId="{860BBDB8-041E-4C8E-9328-5F84FEDE40FB}" dt="2024-10-23T14:37:33.411" v="1585" actId="114"/>
        <pc:sldMkLst>
          <pc:docMk/>
          <pc:sldMk cId="3197043322" sldId="342"/>
        </pc:sldMkLst>
      </pc:sldChg>
      <pc:sldChg chg="addSp modSp add mod modNotesTx">
        <pc:chgData name="Joel Sutton" userId="1e63f7443f7518ef" providerId="LiveId" clId="{860BBDB8-041E-4C8E-9328-5F84FEDE40FB}" dt="2024-10-23T14:37:29.669" v="1584" actId="114"/>
        <pc:sldMkLst>
          <pc:docMk/>
          <pc:sldMk cId="2535962700" sldId="343"/>
        </pc:sldMkLst>
      </pc:sldChg>
      <pc:sldChg chg="addSp modSp add mod modNotesTx">
        <pc:chgData name="Joel Sutton" userId="1e63f7443f7518ef" providerId="LiveId" clId="{860BBDB8-041E-4C8E-9328-5F84FEDE40FB}" dt="2024-10-23T17:37:56.031" v="2504"/>
        <pc:sldMkLst>
          <pc:docMk/>
          <pc:sldMk cId="454747166" sldId="344"/>
        </pc:sldMkLst>
      </pc:sldChg>
      <pc:sldChg chg="modSp add mod modNotesTx">
        <pc:chgData name="Joel Sutton" userId="1e63f7443f7518ef" providerId="LiveId" clId="{860BBDB8-041E-4C8E-9328-5F84FEDE40FB}" dt="2024-10-23T14:41:07.323" v="1643" actId="20577"/>
        <pc:sldMkLst>
          <pc:docMk/>
          <pc:sldMk cId="2240555478" sldId="345"/>
        </pc:sldMkLst>
      </pc:sldChg>
      <pc:sldChg chg="delSp modSp add mod modNotesTx">
        <pc:chgData name="Joel Sutton" userId="1e63f7443f7518ef" providerId="LiveId" clId="{860BBDB8-041E-4C8E-9328-5F84FEDE40FB}" dt="2024-10-23T14:45:53.345" v="1880" actId="20577"/>
        <pc:sldMkLst>
          <pc:docMk/>
          <pc:sldMk cId="1618319856" sldId="346"/>
        </pc:sldMkLst>
      </pc:sldChg>
      <pc:sldChg chg="add del">
        <pc:chgData name="Joel Sutton" userId="1e63f7443f7518ef" providerId="LiveId" clId="{860BBDB8-041E-4C8E-9328-5F84FEDE40FB}" dt="2024-10-23T14:42:07.424" v="1645" actId="47"/>
        <pc:sldMkLst>
          <pc:docMk/>
          <pc:sldMk cId="4077815498" sldId="346"/>
        </pc:sldMkLst>
      </pc:sldChg>
      <pc:sldChg chg="modSp mod modNotesTx">
        <pc:chgData name="Joel Sutton" userId="1e63f7443f7518ef" providerId="LiveId" clId="{860BBDB8-041E-4C8E-9328-5F84FEDE40FB}" dt="2024-10-23T17:16:43.467" v="2006"/>
        <pc:sldMkLst>
          <pc:docMk/>
          <pc:sldMk cId="173373267" sldId="347"/>
        </pc:sldMkLst>
      </pc:sldChg>
      <pc:sldChg chg="add modNotesTx">
        <pc:chgData name="Joel Sutton" userId="1e63f7443f7518ef" providerId="LiveId" clId="{860BBDB8-041E-4C8E-9328-5F84FEDE40FB}" dt="2024-10-23T17:16:53.786" v="2007"/>
        <pc:sldMkLst>
          <pc:docMk/>
          <pc:sldMk cId="3941502398" sldId="348"/>
        </pc:sldMkLst>
      </pc:sldChg>
      <pc:sldChg chg="addSp modSp add mod modNotesTx">
        <pc:chgData name="Joel Sutton" userId="1e63f7443f7518ef" providerId="LiveId" clId="{860BBDB8-041E-4C8E-9328-5F84FEDE40FB}" dt="2024-10-23T17:42:36.996" v="2791" actId="20577"/>
        <pc:sldMkLst>
          <pc:docMk/>
          <pc:sldMk cId="255998941" sldId="349"/>
        </pc:sldMkLst>
      </pc:sldChg>
      <pc:sldChg chg="modSp add mod modNotesTx">
        <pc:chgData name="Joel Sutton" userId="1e63f7443f7518ef" providerId="LiveId" clId="{860BBDB8-041E-4C8E-9328-5F84FEDE40FB}" dt="2024-10-23T17:43:04.025" v="2826" actId="6549"/>
        <pc:sldMkLst>
          <pc:docMk/>
          <pc:sldMk cId="3711960890" sldId="350"/>
        </pc:sldMkLst>
      </pc:sldChg>
      <pc:sldChg chg="modSp add mod">
        <pc:chgData name="Joel Sutton" userId="1e63f7443f7518ef" providerId="LiveId" clId="{860BBDB8-041E-4C8E-9328-5F84FEDE40FB}" dt="2024-10-23T17:38:22.348" v="2506" actId="20577"/>
        <pc:sldMkLst>
          <pc:docMk/>
          <pc:sldMk cId="1283915641" sldId="351"/>
        </pc:sldMkLst>
      </pc:sldChg>
      <pc:sldChg chg="new del">
        <pc:chgData name="Joel Sutton" userId="1e63f7443f7518ef" providerId="LiveId" clId="{860BBDB8-041E-4C8E-9328-5F84FEDE40FB}" dt="2024-10-23T17:30:30.357" v="2465" actId="680"/>
        <pc:sldMkLst>
          <pc:docMk/>
          <pc:sldMk cId="403326418" sldId="352"/>
        </pc:sldMkLst>
      </pc:sldChg>
      <pc:sldChg chg="add del">
        <pc:chgData name="Joel Sutton" userId="1e63f7443f7518ef" providerId="LiveId" clId="{860BBDB8-041E-4C8E-9328-5F84FEDE40FB}" dt="2024-10-23T17:38:26.676" v="2507" actId="47"/>
        <pc:sldMkLst>
          <pc:docMk/>
          <pc:sldMk cId="4072227125" sldId="352"/>
        </pc:sldMkLst>
      </pc:sldChg>
      <pc:sldChg chg="delSp modSp add mod ord modNotesTx">
        <pc:chgData name="Joel Sutton" userId="1e63f7443f7518ef" providerId="LiveId" clId="{860BBDB8-041E-4C8E-9328-5F84FEDE40FB}" dt="2024-10-23T19:33:51.456" v="3208" actId="20577"/>
        <pc:sldMkLst>
          <pc:docMk/>
          <pc:sldMk cId="3304639539" sldId="353"/>
        </pc:sldMkLst>
      </pc:sldChg>
      <pc:sldChg chg="modSp add mod ord modNotesTx">
        <pc:chgData name="Joel Sutton" userId="1e63f7443f7518ef" providerId="LiveId" clId="{860BBDB8-041E-4C8E-9328-5F84FEDE40FB}" dt="2024-10-23T19:39:23.499" v="3632" actId="20577"/>
        <pc:sldMkLst>
          <pc:docMk/>
          <pc:sldMk cId="1122220066" sldId="354"/>
        </pc:sldMkLst>
      </pc:sldChg>
    </pc:docChg>
  </pc:docChgLst>
  <pc:docChgLst>
    <pc:chgData name="Joel Sutton" userId="1e63f7443f7518ef" providerId="LiveId" clId="{7CBCB8B0-5E70-40A4-9C82-953942A5E342}"/>
    <pc:docChg chg="undo custSel addSld delSld modSld sldOrd">
      <pc:chgData name="Joel Sutton" userId="1e63f7443f7518ef" providerId="LiveId" clId="{7CBCB8B0-5E70-40A4-9C82-953942A5E342}" dt="2024-10-31T23:45:11.741" v="1474" actId="47"/>
      <pc:docMkLst>
        <pc:docMk/>
      </pc:docMkLst>
      <pc:sldChg chg="addSp modSp mod">
        <pc:chgData name="Joel Sutton" userId="1e63f7443f7518ef" providerId="LiveId" clId="{7CBCB8B0-5E70-40A4-9C82-953942A5E342}" dt="2024-10-28T18:10:16.168" v="1470" actId="1076"/>
        <pc:sldMkLst>
          <pc:docMk/>
          <pc:sldMk cId="0" sldId="258"/>
        </pc:sldMkLst>
      </pc:sldChg>
      <pc:sldChg chg="modSp mod">
        <pc:chgData name="Joel Sutton" userId="1e63f7443f7518ef" providerId="LiveId" clId="{7CBCB8B0-5E70-40A4-9C82-953942A5E342}" dt="2024-10-24T21:42:12.950" v="77" actId="20577"/>
        <pc:sldMkLst>
          <pc:docMk/>
          <pc:sldMk cId="0" sldId="261"/>
        </pc:sldMkLst>
      </pc:sldChg>
      <pc:sldChg chg="modNotesTx">
        <pc:chgData name="Joel Sutton" userId="1e63f7443f7518ef" providerId="LiveId" clId="{7CBCB8B0-5E70-40A4-9C82-953942A5E342}" dt="2024-10-24T21:50:06.088" v="78" actId="20577"/>
        <pc:sldMkLst>
          <pc:docMk/>
          <pc:sldMk cId="0" sldId="265"/>
        </pc:sldMkLst>
      </pc:sldChg>
      <pc:sldChg chg="modSp mod">
        <pc:chgData name="Joel Sutton" userId="1e63f7443f7518ef" providerId="LiveId" clId="{7CBCB8B0-5E70-40A4-9C82-953942A5E342}" dt="2024-10-28T17:57:35.644" v="1457" actId="20577"/>
        <pc:sldMkLst>
          <pc:docMk/>
          <pc:sldMk cId="0" sldId="291"/>
        </pc:sldMkLst>
      </pc:sldChg>
      <pc:sldChg chg="modNotesTx">
        <pc:chgData name="Joel Sutton" userId="1e63f7443f7518ef" providerId="LiveId" clId="{7CBCB8B0-5E70-40A4-9C82-953942A5E342}" dt="2024-10-24T21:41:05.491" v="0" actId="20577"/>
        <pc:sldMkLst>
          <pc:docMk/>
          <pc:sldMk cId="3030450202" sldId="294"/>
        </pc:sldMkLst>
      </pc:sldChg>
      <pc:sldChg chg="modSp mod">
        <pc:chgData name="Joel Sutton" userId="1e63f7443f7518ef" providerId="LiveId" clId="{7CBCB8B0-5E70-40A4-9C82-953942A5E342}" dt="2024-10-24T22:06:00.682" v="108" actId="1076"/>
        <pc:sldMkLst>
          <pc:docMk/>
          <pc:sldMk cId="4067986275" sldId="317"/>
        </pc:sldMkLst>
      </pc:sldChg>
      <pc:sldChg chg="modSp mod">
        <pc:chgData name="Joel Sutton" userId="1e63f7443f7518ef" providerId="LiveId" clId="{7CBCB8B0-5E70-40A4-9C82-953942A5E342}" dt="2024-10-27T19:14:16.876" v="1219" actId="20577"/>
        <pc:sldMkLst>
          <pc:docMk/>
          <pc:sldMk cId="2773459932" sldId="325"/>
        </pc:sldMkLst>
      </pc:sldChg>
      <pc:sldChg chg="del">
        <pc:chgData name="Joel Sutton" userId="1e63f7443f7518ef" providerId="LiveId" clId="{7CBCB8B0-5E70-40A4-9C82-953942A5E342}" dt="2024-10-27T19:15:11.886" v="1227" actId="47"/>
        <pc:sldMkLst>
          <pc:docMk/>
          <pc:sldMk cId="1942938185" sldId="326"/>
        </pc:sldMkLst>
      </pc:sldChg>
      <pc:sldChg chg="del">
        <pc:chgData name="Joel Sutton" userId="1e63f7443f7518ef" providerId="LiveId" clId="{7CBCB8B0-5E70-40A4-9C82-953942A5E342}" dt="2024-10-27T19:15:15.151" v="1231" actId="47"/>
        <pc:sldMkLst>
          <pc:docMk/>
          <pc:sldMk cId="4258193976" sldId="327"/>
        </pc:sldMkLst>
      </pc:sldChg>
      <pc:sldChg chg="del">
        <pc:chgData name="Joel Sutton" userId="1e63f7443f7518ef" providerId="LiveId" clId="{7CBCB8B0-5E70-40A4-9C82-953942A5E342}" dt="2024-10-27T19:15:18.240" v="1235" actId="47"/>
        <pc:sldMkLst>
          <pc:docMk/>
          <pc:sldMk cId="3886255465" sldId="328"/>
        </pc:sldMkLst>
      </pc:sldChg>
      <pc:sldChg chg="del">
        <pc:chgData name="Joel Sutton" userId="1e63f7443f7518ef" providerId="LiveId" clId="{7CBCB8B0-5E70-40A4-9C82-953942A5E342}" dt="2024-10-27T19:15:21.254" v="1239" actId="47"/>
        <pc:sldMkLst>
          <pc:docMk/>
          <pc:sldMk cId="1274958382" sldId="329"/>
        </pc:sldMkLst>
      </pc:sldChg>
      <pc:sldChg chg="del">
        <pc:chgData name="Joel Sutton" userId="1e63f7443f7518ef" providerId="LiveId" clId="{7CBCB8B0-5E70-40A4-9C82-953942A5E342}" dt="2024-10-27T19:15:27.742" v="1241" actId="47"/>
        <pc:sldMkLst>
          <pc:docMk/>
          <pc:sldMk cId="1634902928" sldId="330"/>
        </pc:sldMkLst>
      </pc:sldChg>
      <pc:sldChg chg="modSp del mod">
        <pc:chgData name="Joel Sutton" userId="1e63f7443f7518ef" providerId="LiveId" clId="{7CBCB8B0-5E70-40A4-9C82-953942A5E342}" dt="2024-10-26T18:26:40.277" v="589" actId="47"/>
        <pc:sldMkLst>
          <pc:docMk/>
          <pc:sldMk cId="3969804674" sldId="331"/>
        </pc:sldMkLst>
      </pc:sldChg>
      <pc:sldChg chg="del">
        <pc:chgData name="Joel Sutton" userId="1e63f7443f7518ef" providerId="LiveId" clId="{7CBCB8B0-5E70-40A4-9C82-953942A5E342}" dt="2024-10-26T18:26:42.081" v="590" actId="47"/>
        <pc:sldMkLst>
          <pc:docMk/>
          <pc:sldMk cId="3887869119" sldId="332"/>
        </pc:sldMkLst>
      </pc:sldChg>
      <pc:sldChg chg="del">
        <pc:chgData name="Joel Sutton" userId="1e63f7443f7518ef" providerId="LiveId" clId="{7CBCB8B0-5E70-40A4-9C82-953942A5E342}" dt="2024-10-26T18:26:42.779" v="591" actId="47"/>
        <pc:sldMkLst>
          <pc:docMk/>
          <pc:sldMk cId="3020509062" sldId="333"/>
        </pc:sldMkLst>
      </pc:sldChg>
      <pc:sldChg chg="del">
        <pc:chgData name="Joel Sutton" userId="1e63f7443f7518ef" providerId="LiveId" clId="{7CBCB8B0-5E70-40A4-9C82-953942A5E342}" dt="2024-10-26T18:26:44.224" v="592" actId="47"/>
        <pc:sldMkLst>
          <pc:docMk/>
          <pc:sldMk cId="3198769830" sldId="334"/>
        </pc:sldMkLst>
      </pc:sldChg>
      <pc:sldChg chg="del">
        <pc:chgData name="Joel Sutton" userId="1e63f7443f7518ef" providerId="LiveId" clId="{7CBCB8B0-5E70-40A4-9C82-953942A5E342}" dt="2024-10-26T18:26:45.317" v="593" actId="47"/>
        <pc:sldMkLst>
          <pc:docMk/>
          <pc:sldMk cId="1040246077" sldId="335"/>
        </pc:sldMkLst>
      </pc:sldChg>
      <pc:sldChg chg="del">
        <pc:chgData name="Joel Sutton" userId="1e63f7443f7518ef" providerId="LiveId" clId="{7CBCB8B0-5E70-40A4-9C82-953942A5E342}" dt="2024-10-26T18:26:46.160" v="594" actId="47"/>
        <pc:sldMkLst>
          <pc:docMk/>
          <pc:sldMk cId="1942524680" sldId="336"/>
        </pc:sldMkLst>
      </pc:sldChg>
      <pc:sldChg chg="del">
        <pc:chgData name="Joel Sutton" userId="1e63f7443f7518ef" providerId="LiveId" clId="{7CBCB8B0-5E70-40A4-9C82-953942A5E342}" dt="2024-10-26T18:26:47.427" v="595" actId="47"/>
        <pc:sldMkLst>
          <pc:docMk/>
          <pc:sldMk cId="1154888115" sldId="337"/>
        </pc:sldMkLst>
      </pc:sldChg>
      <pc:sldChg chg="del">
        <pc:chgData name="Joel Sutton" userId="1e63f7443f7518ef" providerId="LiveId" clId="{7CBCB8B0-5E70-40A4-9C82-953942A5E342}" dt="2024-10-26T18:26:48.520" v="596" actId="47"/>
        <pc:sldMkLst>
          <pc:docMk/>
          <pc:sldMk cId="4231731877" sldId="338"/>
        </pc:sldMkLst>
      </pc:sldChg>
      <pc:sldChg chg="del">
        <pc:chgData name="Joel Sutton" userId="1e63f7443f7518ef" providerId="LiveId" clId="{7CBCB8B0-5E70-40A4-9C82-953942A5E342}" dt="2024-10-26T18:26:49.921" v="597" actId="47"/>
        <pc:sldMkLst>
          <pc:docMk/>
          <pc:sldMk cId="804726063" sldId="339"/>
        </pc:sldMkLst>
      </pc:sldChg>
      <pc:sldChg chg="del">
        <pc:chgData name="Joel Sutton" userId="1e63f7443f7518ef" providerId="LiveId" clId="{7CBCB8B0-5E70-40A4-9C82-953942A5E342}" dt="2024-10-27T19:15:10.530" v="1224" actId="47"/>
        <pc:sldMkLst>
          <pc:docMk/>
          <pc:sldMk cId="157086707" sldId="340"/>
        </pc:sldMkLst>
      </pc:sldChg>
      <pc:sldChg chg="del">
        <pc:chgData name="Joel Sutton" userId="1e63f7443f7518ef" providerId="LiveId" clId="{7CBCB8B0-5E70-40A4-9C82-953942A5E342}" dt="2024-10-27T19:15:10.828" v="1225" actId="47"/>
        <pc:sldMkLst>
          <pc:docMk/>
          <pc:sldMk cId="3655965391" sldId="341"/>
        </pc:sldMkLst>
      </pc:sldChg>
      <pc:sldChg chg="del">
        <pc:chgData name="Joel Sutton" userId="1e63f7443f7518ef" providerId="LiveId" clId="{7CBCB8B0-5E70-40A4-9C82-953942A5E342}" dt="2024-10-27T19:15:11.059" v="1226" actId="47"/>
        <pc:sldMkLst>
          <pc:docMk/>
          <pc:sldMk cId="3197043322" sldId="342"/>
        </pc:sldMkLst>
      </pc:sldChg>
      <pc:sldChg chg="del">
        <pc:chgData name="Joel Sutton" userId="1e63f7443f7518ef" providerId="LiveId" clId="{7CBCB8B0-5E70-40A4-9C82-953942A5E342}" dt="2024-10-27T19:15:12.520" v="1228" actId="47"/>
        <pc:sldMkLst>
          <pc:docMk/>
          <pc:sldMk cId="2535962700" sldId="343"/>
        </pc:sldMkLst>
      </pc:sldChg>
      <pc:sldChg chg="del">
        <pc:chgData name="Joel Sutton" userId="1e63f7443f7518ef" providerId="LiveId" clId="{7CBCB8B0-5E70-40A4-9C82-953942A5E342}" dt="2024-10-27T19:15:15.979" v="1232" actId="47"/>
        <pc:sldMkLst>
          <pc:docMk/>
          <pc:sldMk cId="454747166" sldId="344"/>
        </pc:sldMkLst>
      </pc:sldChg>
      <pc:sldChg chg="del">
        <pc:chgData name="Joel Sutton" userId="1e63f7443f7518ef" providerId="LiveId" clId="{7CBCB8B0-5E70-40A4-9C82-953942A5E342}" dt="2024-10-27T19:15:13.443" v="1229" actId="47"/>
        <pc:sldMkLst>
          <pc:docMk/>
          <pc:sldMk cId="2240555478" sldId="345"/>
        </pc:sldMkLst>
      </pc:sldChg>
      <pc:sldChg chg="del">
        <pc:chgData name="Joel Sutton" userId="1e63f7443f7518ef" providerId="LiveId" clId="{7CBCB8B0-5E70-40A4-9C82-953942A5E342}" dt="2024-10-27T19:15:14.175" v="1230" actId="47"/>
        <pc:sldMkLst>
          <pc:docMk/>
          <pc:sldMk cId="1618319856" sldId="346"/>
        </pc:sldMkLst>
      </pc:sldChg>
      <pc:sldChg chg="del">
        <pc:chgData name="Joel Sutton" userId="1e63f7443f7518ef" providerId="LiveId" clId="{7CBCB8B0-5E70-40A4-9C82-953942A5E342}" dt="2024-10-27T19:15:16.546" v="1233" actId="47"/>
        <pc:sldMkLst>
          <pc:docMk/>
          <pc:sldMk cId="173373267" sldId="347"/>
        </pc:sldMkLst>
      </pc:sldChg>
      <pc:sldChg chg="del">
        <pc:chgData name="Joel Sutton" userId="1e63f7443f7518ef" providerId="LiveId" clId="{7CBCB8B0-5E70-40A4-9C82-953942A5E342}" dt="2024-10-27T19:15:17.172" v="1234" actId="47"/>
        <pc:sldMkLst>
          <pc:docMk/>
          <pc:sldMk cId="3941502398" sldId="348"/>
        </pc:sldMkLst>
      </pc:sldChg>
      <pc:sldChg chg="del">
        <pc:chgData name="Joel Sutton" userId="1e63f7443f7518ef" providerId="LiveId" clId="{7CBCB8B0-5E70-40A4-9C82-953942A5E342}" dt="2024-10-27T19:15:19.276" v="1236" actId="47"/>
        <pc:sldMkLst>
          <pc:docMk/>
          <pc:sldMk cId="255998941" sldId="349"/>
        </pc:sldMkLst>
      </pc:sldChg>
      <pc:sldChg chg="del">
        <pc:chgData name="Joel Sutton" userId="1e63f7443f7518ef" providerId="LiveId" clId="{7CBCB8B0-5E70-40A4-9C82-953942A5E342}" dt="2024-10-27T19:15:19.923" v="1237" actId="47"/>
        <pc:sldMkLst>
          <pc:docMk/>
          <pc:sldMk cId="3711960890" sldId="350"/>
        </pc:sldMkLst>
      </pc:sldChg>
      <pc:sldChg chg="del">
        <pc:chgData name="Joel Sutton" userId="1e63f7443f7518ef" providerId="LiveId" clId="{7CBCB8B0-5E70-40A4-9C82-953942A5E342}" dt="2024-10-27T19:15:20.545" v="1238" actId="47"/>
        <pc:sldMkLst>
          <pc:docMk/>
          <pc:sldMk cId="1283915641" sldId="351"/>
        </pc:sldMkLst>
      </pc:sldChg>
      <pc:sldChg chg="addSp delSp modSp mod">
        <pc:chgData name="Joel Sutton" userId="1e63f7443f7518ef" providerId="LiveId" clId="{7CBCB8B0-5E70-40A4-9C82-953942A5E342}" dt="2024-10-28T18:09:32.794" v="1459" actId="14100"/>
        <pc:sldMkLst>
          <pc:docMk/>
          <pc:sldMk cId="3304639539" sldId="353"/>
        </pc:sldMkLst>
      </pc:sldChg>
      <pc:sldChg chg="del">
        <pc:chgData name="Joel Sutton" userId="1e63f7443f7518ef" providerId="LiveId" clId="{7CBCB8B0-5E70-40A4-9C82-953942A5E342}" dt="2024-10-27T19:15:24.046" v="1240" actId="47"/>
        <pc:sldMkLst>
          <pc:docMk/>
          <pc:sldMk cId="1122220066" sldId="354"/>
        </pc:sldMkLst>
      </pc:sldChg>
      <pc:sldChg chg="modSp add mod">
        <pc:chgData name="Joel Sutton" userId="1e63f7443f7518ef" providerId="LiveId" clId="{7CBCB8B0-5E70-40A4-9C82-953942A5E342}" dt="2024-10-24T22:06:07.280" v="109" actId="6549"/>
        <pc:sldMkLst>
          <pc:docMk/>
          <pc:sldMk cId="3735232075" sldId="355"/>
        </pc:sldMkLst>
      </pc:sldChg>
      <pc:sldChg chg="addSp modSp add mod ord modNotesTx">
        <pc:chgData name="Joel Sutton" userId="1e63f7443f7518ef" providerId="LiveId" clId="{7CBCB8B0-5E70-40A4-9C82-953942A5E342}" dt="2024-10-26T18:25:39.616" v="586"/>
        <pc:sldMkLst>
          <pc:docMk/>
          <pc:sldMk cId="2772314818" sldId="356"/>
        </pc:sldMkLst>
      </pc:sldChg>
      <pc:sldChg chg="modSp add mod modNotesTx">
        <pc:chgData name="Joel Sutton" userId="1e63f7443f7518ef" providerId="LiveId" clId="{7CBCB8B0-5E70-40A4-9C82-953942A5E342}" dt="2024-10-26T18:25:55.324" v="587"/>
        <pc:sldMkLst>
          <pc:docMk/>
          <pc:sldMk cId="374977747" sldId="357"/>
        </pc:sldMkLst>
      </pc:sldChg>
      <pc:sldChg chg="modSp add del mod">
        <pc:chgData name="Joel Sutton" userId="1e63f7443f7518ef" providerId="LiveId" clId="{7CBCB8B0-5E70-40A4-9C82-953942A5E342}" dt="2024-10-26T18:26:32.887" v="588" actId="47"/>
        <pc:sldMkLst>
          <pc:docMk/>
          <pc:sldMk cId="2867778544" sldId="358"/>
        </pc:sldMkLst>
      </pc:sldChg>
      <pc:sldChg chg="modSp add mod">
        <pc:chgData name="Joel Sutton" userId="1e63f7443f7518ef" providerId="LiveId" clId="{7CBCB8B0-5E70-40A4-9C82-953942A5E342}" dt="2024-10-24T23:24:36.809" v="585" actId="14100"/>
        <pc:sldMkLst>
          <pc:docMk/>
          <pc:sldMk cId="839254232" sldId="359"/>
        </pc:sldMkLst>
      </pc:sldChg>
      <pc:sldChg chg="modSp add mod">
        <pc:chgData name="Joel Sutton" userId="1e63f7443f7518ef" providerId="LiveId" clId="{7CBCB8B0-5E70-40A4-9C82-953942A5E342}" dt="2024-10-27T19:13:43.674" v="1205" actId="20577"/>
        <pc:sldMkLst>
          <pc:docMk/>
          <pc:sldMk cId="293221340" sldId="360"/>
        </pc:sldMkLst>
      </pc:sldChg>
      <pc:sldChg chg="modSp add mod ord">
        <pc:chgData name="Joel Sutton" userId="1e63f7443f7518ef" providerId="LiveId" clId="{7CBCB8B0-5E70-40A4-9C82-953942A5E342}" dt="2024-10-27T19:14:10.890" v="1217" actId="20577"/>
        <pc:sldMkLst>
          <pc:docMk/>
          <pc:sldMk cId="764972477" sldId="361"/>
        </pc:sldMkLst>
      </pc:sldChg>
      <pc:sldChg chg="modSp add mod">
        <pc:chgData name="Joel Sutton" userId="1e63f7443f7518ef" providerId="LiveId" clId="{7CBCB8B0-5E70-40A4-9C82-953942A5E342}" dt="2024-10-27T19:13:59.431" v="1213" actId="20577"/>
        <pc:sldMkLst>
          <pc:docMk/>
          <pc:sldMk cId="2731412328" sldId="362"/>
        </pc:sldMkLst>
      </pc:sldChg>
      <pc:sldChg chg="modSp add mod">
        <pc:chgData name="Joel Sutton" userId="1e63f7443f7518ef" providerId="LiveId" clId="{7CBCB8B0-5E70-40A4-9C82-953942A5E342}" dt="2024-10-27T19:14:03.360" v="1215" actId="20577"/>
        <pc:sldMkLst>
          <pc:docMk/>
          <pc:sldMk cId="3843691900" sldId="363"/>
        </pc:sldMkLst>
      </pc:sldChg>
      <pc:sldChg chg="addSp modSp add mod">
        <pc:chgData name="Joel Sutton" userId="1e63f7443f7518ef" providerId="LiveId" clId="{7CBCB8B0-5E70-40A4-9C82-953942A5E342}" dt="2024-10-27T19:05:15.581" v="840" actId="6549"/>
        <pc:sldMkLst>
          <pc:docMk/>
          <pc:sldMk cId="2024576776" sldId="364"/>
        </pc:sldMkLst>
      </pc:sldChg>
      <pc:sldChg chg="modSp add mod ord">
        <pc:chgData name="Joel Sutton" userId="1e63f7443f7518ef" providerId="LiveId" clId="{7CBCB8B0-5E70-40A4-9C82-953942A5E342}" dt="2024-10-27T19:14:22.016" v="1223" actId="20577"/>
        <pc:sldMkLst>
          <pc:docMk/>
          <pc:sldMk cId="4033096076" sldId="365"/>
        </pc:sldMkLst>
      </pc:sldChg>
      <pc:sldChg chg="modSp add mod ord">
        <pc:chgData name="Joel Sutton" userId="1e63f7443f7518ef" providerId="LiveId" clId="{7CBCB8B0-5E70-40A4-9C82-953942A5E342}" dt="2024-10-27T19:13:49.115" v="1209" actId="20577"/>
        <pc:sldMkLst>
          <pc:docMk/>
          <pc:sldMk cId="2152263262" sldId="366"/>
        </pc:sldMkLst>
      </pc:sldChg>
      <pc:sldChg chg="modSp add mod setBg">
        <pc:chgData name="Joel Sutton" userId="1e63f7443f7518ef" providerId="LiveId" clId="{7CBCB8B0-5E70-40A4-9C82-953942A5E342}" dt="2024-10-27T19:17:25.701" v="1280" actId="20577"/>
        <pc:sldMkLst>
          <pc:docMk/>
          <pc:sldMk cId="2501143617" sldId="367"/>
        </pc:sldMkLst>
      </pc:sldChg>
      <pc:sldChg chg="modSp add mod">
        <pc:chgData name="Joel Sutton" userId="1e63f7443f7518ef" providerId="LiveId" clId="{7CBCB8B0-5E70-40A4-9C82-953942A5E342}" dt="2024-10-28T13:38:36.676" v="1326" actId="20577"/>
        <pc:sldMkLst>
          <pc:docMk/>
          <pc:sldMk cId="2898692361" sldId="368"/>
        </pc:sldMkLst>
      </pc:sldChg>
      <pc:sldChg chg="modSp add mod">
        <pc:chgData name="Joel Sutton" userId="1e63f7443f7518ef" providerId="LiveId" clId="{7CBCB8B0-5E70-40A4-9C82-953942A5E342}" dt="2024-10-28T13:39:25.254" v="1376" actId="5793"/>
        <pc:sldMkLst>
          <pc:docMk/>
          <pc:sldMk cId="1064774897" sldId="369"/>
        </pc:sldMkLst>
      </pc:sldChg>
      <pc:sldChg chg="add del ord">
        <pc:chgData name="Joel Sutton" userId="1e63f7443f7518ef" providerId="LiveId" clId="{7CBCB8B0-5E70-40A4-9C82-953942A5E342}" dt="2024-10-31T23:45:11.741" v="1474" actId="47"/>
        <pc:sldMkLst>
          <pc:docMk/>
          <pc:sldMk cId="2529579230" sldId="370"/>
        </pc:sldMkLst>
      </pc:sldChg>
    </pc:docChg>
  </pc:docChgLst>
  <pc:docChgLst>
    <pc:chgData name="Joel Sutton" userId="1e63f7443f7518ef" providerId="LiveId" clId="{C6721035-DA54-49A2-AAFC-464AFC465270}"/>
    <pc:docChg chg="undo custSel addSld delSld modSld sldOrd">
      <pc:chgData name="Joel Sutton" userId="1e63f7443f7518ef" providerId="LiveId" clId="{C6721035-DA54-49A2-AAFC-464AFC465270}" dt="2024-10-12T14:15:23.364" v="5215" actId="5793"/>
      <pc:docMkLst>
        <pc:docMk/>
      </pc:docMkLst>
      <pc:sldChg chg="modSp mod">
        <pc:chgData name="Joel Sutton" userId="1e63f7443f7518ef" providerId="LiveId" clId="{C6721035-DA54-49A2-AAFC-464AFC465270}" dt="2024-10-12T12:59:20.063" v="5127" actId="1076"/>
        <pc:sldMkLst>
          <pc:docMk/>
          <pc:sldMk cId="0" sldId="256"/>
        </pc:sldMkLst>
      </pc:sldChg>
      <pc:sldChg chg="addSp delSp modSp del mod setBg">
        <pc:chgData name="Joel Sutton" userId="1e63f7443f7518ef" providerId="LiveId" clId="{C6721035-DA54-49A2-AAFC-464AFC465270}" dt="2024-10-08T17:45:23.504" v="67" actId="47"/>
        <pc:sldMkLst>
          <pc:docMk/>
          <pc:sldMk cId="0" sldId="257"/>
        </pc:sldMkLst>
      </pc:sldChg>
      <pc:sldChg chg="modSp mod">
        <pc:chgData name="Joel Sutton" userId="1e63f7443f7518ef" providerId="LiveId" clId="{C6721035-DA54-49A2-AAFC-464AFC465270}" dt="2024-10-09T17:39:24.423" v="3975" actId="20577"/>
        <pc:sldMkLst>
          <pc:docMk/>
          <pc:sldMk cId="0" sldId="258"/>
        </pc:sldMkLst>
      </pc:sldChg>
      <pc:sldChg chg="modNotesTx">
        <pc:chgData name="Joel Sutton" userId="1e63f7443f7518ef" providerId="LiveId" clId="{C6721035-DA54-49A2-AAFC-464AFC465270}" dt="2024-10-08T17:46:46.121" v="165" actId="20577"/>
        <pc:sldMkLst>
          <pc:docMk/>
          <pc:sldMk cId="0" sldId="259"/>
        </pc:sldMkLst>
      </pc:sldChg>
      <pc:sldChg chg="modNotesTx">
        <pc:chgData name="Joel Sutton" userId="1e63f7443f7518ef" providerId="LiveId" clId="{C6721035-DA54-49A2-AAFC-464AFC465270}" dt="2024-10-08T17:46:52.513" v="166" actId="20577"/>
        <pc:sldMkLst>
          <pc:docMk/>
          <pc:sldMk cId="0" sldId="260"/>
        </pc:sldMkLst>
      </pc:sldChg>
      <pc:sldChg chg="modSp mod">
        <pc:chgData name="Joel Sutton" userId="1e63f7443f7518ef" providerId="LiveId" clId="{C6721035-DA54-49A2-AAFC-464AFC465270}" dt="2024-10-08T18:11:11.286" v="746" actId="20577"/>
        <pc:sldMkLst>
          <pc:docMk/>
          <pc:sldMk cId="0" sldId="261"/>
        </pc:sldMkLst>
      </pc:sldChg>
      <pc:sldChg chg="modSp mod">
        <pc:chgData name="Joel Sutton" userId="1e63f7443f7518ef" providerId="LiveId" clId="{C6721035-DA54-49A2-AAFC-464AFC465270}" dt="2024-10-08T18:03:06.573" v="228" actId="20577"/>
        <pc:sldMkLst>
          <pc:docMk/>
          <pc:sldMk cId="0" sldId="262"/>
        </pc:sldMkLst>
      </pc:sldChg>
      <pc:sldChg chg="addSp delSp modSp mod">
        <pc:chgData name="Joel Sutton" userId="1e63f7443f7518ef" providerId="LiveId" clId="{C6721035-DA54-49A2-AAFC-464AFC465270}" dt="2024-10-08T21:51:06.454" v="1059" actId="207"/>
        <pc:sldMkLst>
          <pc:docMk/>
          <pc:sldMk cId="0" sldId="263"/>
        </pc:sldMkLst>
      </pc:sldChg>
      <pc:sldChg chg="del">
        <pc:chgData name="Joel Sutton" userId="1e63f7443f7518ef" providerId="LiveId" clId="{C6721035-DA54-49A2-AAFC-464AFC465270}" dt="2024-10-08T21:51:36.690" v="1061" actId="47"/>
        <pc:sldMkLst>
          <pc:docMk/>
          <pc:sldMk cId="0" sldId="264"/>
        </pc:sldMkLst>
      </pc:sldChg>
      <pc:sldChg chg="addSp modSp mod modNotes">
        <pc:chgData name="Joel Sutton" userId="1e63f7443f7518ef" providerId="LiveId" clId="{C6721035-DA54-49A2-AAFC-464AFC465270}" dt="2024-10-08T21:58:51.909" v="1680" actId="20577"/>
        <pc:sldMkLst>
          <pc:docMk/>
          <pc:sldMk cId="0" sldId="265"/>
        </pc:sldMkLst>
      </pc:sldChg>
      <pc:sldChg chg="delSp modSp mod">
        <pc:chgData name="Joel Sutton" userId="1e63f7443f7518ef" providerId="LiveId" clId="{C6721035-DA54-49A2-AAFC-464AFC465270}" dt="2024-10-08T22:06:44.858" v="2393" actId="14100"/>
        <pc:sldMkLst>
          <pc:docMk/>
          <pc:sldMk cId="0" sldId="266"/>
        </pc:sldMkLst>
      </pc:sldChg>
      <pc:sldChg chg="modSp mod">
        <pc:chgData name="Joel Sutton" userId="1e63f7443f7518ef" providerId="LiveId" clId="{C6721035-DA54-49A2-AAFC-464AFC465270}" dt="2024-10-09T00:23:48.429" v="2478" actId="20577"/>
        <pc:sldMkLst>
          <pc:docMk/>
          <pc:sldMk cId="0" sldId="267"/>
        </pc:sldMkLst>
      </pc:sldChg>
      <pc:sldChg chg="modSp mod">
        <pc:chgData name="Joel Sutton" userId="1e63f7443f7518ef" providerId="LiveId" clId="{C6721035-DA54-49A2-AAFC-464AFC465270}" dt="2024-10-09T15:50:58.381" v="3183" actId="20577"/>
        <pc:sldMkLst>
          <pc:docMk/>
          <pc:sldMk cId="0" sldId="268"/>
        </pc:sldMkLst>
      </pc:sldChg>
      <pc:sldChg chg="del">
        <pc:chgData name="Joel Sutton" userId="1e63f7443f7518ef" providerId="LiveId" clId="{C6721035-DA54-49A2-AAFC-464AFC465270}" dt="2024-10-09T15:35:30.059" v="2692" actId="47"/>
        <pc:sldMkLst>
          <pc:docMk/>
          <pc:sldMk cId="0" sldId="269"/>
        </pc:sldMkLst>
      </pc:sldChg>
      <pc:sldChg chg="del">
        <pc:chgData name="Joel Sutton" userId="1e63f7443f7518ef" providerId="LiveId" clId="{C6721035-DA54-49A2-AAFC-464AFC465270}" dt="2024-10-09T15:35:32.525" v="2693" actId="47"/>
        <pc:sldMkLst>
          <pc:docMk/>
          <pc:sldMk cId="0" sldId="270"/>
        </pc:sldMkLst>
      </pc:sldChg>
      <pc:sldChg chg="modSp mod">
        <pc:chgData name="Joel Sutton" userId="1e63f7443f7518ef" providerId="LiveId" clId="{C6721035-DA54-49A2-AAFC-464AFC465270}" dt="2024-10-09T16:16:26.927" v="3407" actId="20577"/>
        <pc:sldMkLst>
          <pc:docMk/>
          <pc:sldMk cId="0" sldId="271"/>
        </pc:sldMkLst>
      </pc:sldChg>
      <pc:sldChg chg="del">
        <pc:chgData name="Joel Sutton" userId="1e63f7443f7518ef" providerId="LiveId" clId="{C6721035-DA54-49A2-AAFC-464AFC465270}" dt="2024-10-09T17:40:21.157" v="3994" actId="47"/>
        <pc:sldMkLst>
          <pc:docMk/>
          <pc:sldMk cId="0" sldId="272"/>
        </pc:sldMkLst>
      </pc:sldChg>
      <pc:sldChg chg="modSp mod modNotesTx">
        <pc:chgData name="Joel Sutton" userId="1e63f7443f7518ef" providerId="LiveId" clId="{C6721035-DA54-49A2-AAFC-464AFC465270}" dt="2024-10-09T17:41:41.216" v="3998" actId="20577"/>
        <pc:sldMkLst>
          <pc:docMk/>
          <pc:sldMk cId="0" sldId="273"/>
        </pc:sldMkLst>
      </pc:sldChg>
      <pc:sldChg chg="del">
        <pc:chgData name="Joel Sutton" userId="1e63f7443f7518ef" providerId="LiveId" clId="{C6721035-DA54-49A2-AAFC-464AFC465270}" dt="2024-10-09T18:02:54.436" v="4722" actId="47"/>
        <pc:sldMkLst>
          <pc:docMk/>
          <pc:sldMk cId="0" sldId="274"/>
        </pc:sldMkLst>
      </pc:sldChg>
      <pc:sldChg chg="del">
        <pc:chgData name="Joel Sutton" userId="1e63f7443f7518ef" providerId="LiveId" clId="{C6721035-DA54-49A2-AAFC-464AFC465270}" dt="2024-10-09T17:55:14.565" v="4313" actId="47"/>
        <pc:sldMkLst>
          <pc:docMk/>
          <pc:sldMk cId="0" sldId="275"/>
        </pc:sldMkLst>
      </pc:sldChg>
      <pc:sldChg chg="del">
        <pc:chgData name="Joel Sutton" userId="1e63f7443f7518ef" providerId="LiveId" clId="{C6721035-DA54-49A2-AAFC-464AFC465270}" dt="2024-10-09T18:02:55.190" v="4723" actId="47"/>
        <pc:sldMkLst>
          <pc:docMk/>
          <pc:sldMk cId="0" sldId="276"/>
        </pc:sldMkLst>
      </pc:sldChg>
      <pc:sldChg chg="del">
        <pc:chgData name="Joel Sutton" userId="1e63f7443f7518ef" providerId="LiveId" clId="{C6721035-DA54-49A2-AAFC-464AFC465270}" dt="2024-10-09T18:02:55.641" v="4724" actId="47"/>
        <pc:sldMkLst>
          <pc:docMk/>
          <pc:sldMk cId="0" sldId="277"/>
        </pc:sldMkLst>
      </pc:sldChg>
      <pc:sldChg chg="del">
        <pc:chgData name="Joel Sutton" userId="1e63f7443f7518ef" providerId="LiveId" clId="{C6721035-DA54-49A2-AAFC-464AFC465270}" dt="2024-10-09T18:02:56.247" v="4725" actId="47"/>
        <pc:sldMkLst>
          <pc:docMk/>
          <pc:sldMk cId="0" sldId="278"/>
        </pc:sldMkLst>
      </pc:sldChg>
      <pc:sldChg chg="del">
        <pc:chgData name="Joel Sutton" userId="1e63f7443f7518ef" providerId="LiveId" clId="{C6721035-DA54-49A2-AAFC-464AFC465270}" dt="2024-10-09T17:56:23.356" v="4314" actId="47"/>
        <pc:sldMkLst>
          <pc:docMk/>
          <pc:sldMk cId="0" sldId="279"/>
        </pc:sldMkLst>
      </pc:sldChg>
      <pc:sldChg chg="del">
        <pc:chgData name="Joel Sutton" userId="1e63f7443f7518ef" providerId="LiveId" clId="{C6721035-DA54-49A2-AAFC-464AFC465270}" dt="2024-10-09T18:02:56.982" v="4726" actId="47"/>
        <pc:sldMkLst>
          <pc:docMk/>
          <pc:sldMk cId="0" sldId="280"/>
        </pc:sldMkLst>
      </pc:sldChg>
      <pc:sldChg chg="del">
        <pc:chgData name="Joel Sutton" userId="1e63f7443f7518ef" providerId="LiveId" clId="{C6721035-DA54-49A2-AAFC-464AFC465270}" dt="2024-10-09T18:02:57.789" v="4727" actId="47"/>
        <pc:sldMkLst>
          <pc:docMk/>
          <pc:sldMk cId="0" sldId="281"/>
        </pc:sldMkLst>
      </pc:sldChg>
      <pc:sldChg chg="del">
        <pc:chgData name="Joel Sutton" userId="1e63f7443f7518ef" providerId="LiveId" clId="{C6721035-DA54-49A2-AAFC-464AFC465270}" dt="2024-10-09T18:02:58.389" v="4728" actId="47"/>
        <pc:sldMkLst>
          <pc:docMk/>
          <pc:sldMk cId="0" sldId="282"/>
        </pc:sldMkLst>
      </pc:sldChg>
      <pc:sldChg chg="del">
        <pc:chgData name="Joel Sutton" userId="1e63f7443f7518ef" providerId="LiveId" clId="{C6721035-DA54-49A2-AAFC-464AFC465270}" dt="2024-10-09T18:02:59.189" v="4729" actId="47"/>
        <pc:sldMkLst>
          <pc:docMk/>
          <pc:sldMk cId="0" sldId="283"/>
        </pc:sldMkLst>
      </pc:sldChg>
      <pc:sldChg chg="del">
        <pc:chgData name="Joel Sutton" userId="1e63f7443f7518ef" providerId="LiveId" clId="{C6721035-DA54-49A2-AAFC-464AFC465270}" dt="2024-10-09T18:03:00.368" v="4730" actId="47"/>
        <pc:sldMkLst>
          <pc:docMk/>
          <pc:sldMk cId="0" sldId="284"/>
        </pc:sldMkLst>
      </pc:sldChg>
      <pc:sldChg chg="ord modNotes">
        <pc:chgData name="Joel Sutton" userId="1e63f7443f7518ef" providerId="LiveId" clId="{C6721035-DA54-49A2-AAFC-464AFC465270}" dt="2024-10-09T18:03:12.519" v="4734"/>
        <pc:sldMkLst>
          <pc:docMk/>
          <pc:sldMk cId="0" sldId="285"/>
        </pc:sldMkLst>
      </pc:sldChg>
      <pc:sldChg chg="del">
        <pc:chgData name="Joel Sutton" userId="1e63f7443f7518ef" providerId="LiveId" clId="{C6721035-DA54-49A2-AAFC-464AFC465270}" dt="2024-10-09T18:03:31.725" v="4735" actId="47"/>
        <pc:sldMkLst>
          <pc:docMk/>
          <pc:sldMk cId="0" sldId="286"/>
        </pc:sldMkLst>
      </pc:sldChg>
      <pc:sldChg chg="modSp mod">
        <pc:chgData name="Joel Sutton" userId="1e63f7443f7518ef" providerId="LiveId" clId="{C6721035-DA54-49A2-AAFC-464AFC465270}" dt="2024-10-09T18:04:14.361" v="4857" actId="20577"/>
        <pc:sldMkLst>
          <pc:docMk/>
          <pc:sldMk cId="0" sldId="287"/>
        </pc:sldMkLst>
      </pc:sldChg>
      <pc:sldChg chg="modSp add del mod">
        <pc:chgData name="Joel Sutton" userId="1e63f7443f7518ef" providerId="LiveId" clId="{C6721035-DA54-49A2-AAFC-464AFC465270}" dt="2024-10-09T18:05:17.396" v="4967" actId="14100"/>
        <pc:sldMkLst>
          <pc:docMk/>
          <pc:sldMk cId="0" sldId="288"/>
        </pc:sldMkLst>
      </pc:sldChg>
      <pc:sldChg chg="modSp del mod">
        <pc:chgData name="Joel Sutton" userId="1e63f7443f7518ef" providerId="LiveId" clId="{C6721035-DA54-49A2-AAFC-464AFC465270}" dt="2024-10-09T18:05:43.133" v="4986" actId="47"/>
        <pc:sldMkLst>
          <pc:docMk/>
          <pc:sldMk cId="0" sldId="289"/>
        </pc:sldMkLst>
      </pc:sldChg>
      <pc:sldChg chg="modSp mod ord modNotes">
        <pc:chgData name="Joel Sutton" userId="1e63f7443f7518ef" providerId="LiveId" clId="{C6721035-DA54-49A2-AAFC-464AFC465270}" dt="2024-10-09T18:06:27.074" v="5125" actId="20577"/>
        <pc:sldMkLst>
          <pc:docMk/>
          <pc:sldMk cId="0" sldId="291"/>
        </pc:sldMkLst>
      </pc:sldChg>
      <pc:sldChg chg="addSp delSp modSp add mod">
        <pc:chgData name="Joel Sutton" userId="1e63f7443f7518ef" providerId="LiveId" clId="{C6721035-DA54-49A2-AAFC-464AFC465270}" dt="2024-10-08T17:45:20.903" v="66" actId="1076"/>
        <pc:sldMkLst>
          <pc:docMk/>
          <pc:sldMk cId="3030450202" sldId="294"/>
        </pc:sldMkLst>
      </pc:sldChg>
      <pc:sldChg chg="delSp add del mod">
        <pc:chgData name="Joel Sutton" userId="1e63f7443f7518ef" providerId="LiveId" clId="{C6721035-DA54-49A2-AAFC-464AFC465270}" dt="2024-10-08T18:11:38.460" v="749" actId="47"/>
        <pc:sldMkLst>
          <pc:docMk/>
          <pc:sldMk cId="1375224538" sldId="295"/>
        </pc:sldMkLst>
      </pc:sldChg>
      <pc:sldChg chg="add del">
        <pc:chgData name="Joel Sutton" userId="1e63f7443f7518ef" providerId="LiveId" clId="{C6721035-DA54-49A2-AAFC-464AFC465270}" dt="2024-10-08T21:51:21.560" v="1060" actId="47"/>
        <pc:sldMkLst>
          <pc:docMk/>
          <pc:sldMk cId="1380116520" sldId="295"/>
        </pc:sldMkLst>
      </pc:sldChg>
      <pc:sldChg chg="addSp modSp add del mod">
        <pc:chgData name="Joel Sutton" userId="1e63f7443f7518ef" providerId="LiveId" clId="{C6721035-DA54-49A2-AAFC-464AFC465270}" dt="2024-10-09T15:42:41.268" v="2922" actId="47"/>
        <pc:sldMkLst>
          <pc:docMk/>
          <pc:sldMk cId="2695458016" sldId="295"/>
        </pc:sldMkLst>
      </pc:sldChg>
      <pc:sldChg chg="modSp add mod">
        <pc:chgData name="Joel Sutton" userId="1e63f7443f7518ef" providerId="LiveId" clId="{C6721035-DA54-49A2-AAFC-464AFC465270}" dt="2024-10-09T16:10:02.247" v="3373" actId="20577"/>
        <pc:sldMkLst>
          <pc:docMk/>
          <pc:sldMk cId="4085133289" sldId="295"/>
        </pc:sldMkLst>
      </pc:sldChg>
      <pc:sldChg chg="addSp delSp modSp add mod modNotesTx">
        <pc:chgData name="Joel Sutton" userId="1e63f7443f7518ef" providerId="LiveId" clId="{C6721035-DA54-49A2-AAFC-464AFC465270}" dt="2024-10-09T17:40:13.032" v="3992" actId="20577"/>
        <pc:sldMkLst>
          <pc:docMk/>
          <pc:sldMk cId="3034776381" sldId="296"/>
        </pc:sldMkLst>
      </pc:sldChg>
      <pc:sldChg chg="modSp add mod ord">
        <pc:chgData name="Joel Sutton" userId="1e63f7443f7518ef" providerId="LiveId" clId="{C6721035-DA54-49A2-AAFC-464AFC465270}" dt="2024-10-09T17:40:15.824" v="3993" actId="20577"/>
        <pc:sldMkLst>
          <pc:docMk/>
          <pc:sldMk cId="3361211071" sldId="297"/>
        </pc:sldMkLst>
      </pc:sldChg>
      <pc:sldChg chg="modSp add mod ord">
        <pc:chgData name="Joel Sutton" userId="1e63f7443f7518ef" providerId="LiveId" clId="{C6721035-DA54-49A2-AAFC-464AFC465270}" dt="2024-10-12T13:02:17.898" v="5154"/>
        <pc:sldMkLst>
          <pc:docMk/>
          <pc:sldMk cId="2580216400" sldId="298"/>
        </pc:sldMkLst>
      </pc:sldChg>
      <pc:sldChg chg="modSp add del mod">
        <pc:chgData name="Joel Sutton" userId="1e63f7443f7518ef" providerId="LiveId" clId="{C6721035-DA54-49A2-AAFC-464AFC465270}" dt="2024-10-09T17:40:34.825" v="3996" actId="47"/>
        <pc:sldMkLst>
          <pc:docMk/>
          <pc:sldMk cId="3261850636" sldId="298"/>
        </pc:sldMkLst>
      </pc:sldChg>
      <pc:sldChg chg="modSp add del mod">
        <pc:chgData name="Joel Sutton" userId="1e63f7443f7518ef" providerId="LiveId" clId="{C6721035-DA54-49A2-AAFC-464AFC465270}" dt="2024-10-09T17:56:35.241" v="4315" actId="47"/>
        <pc:sldMkLst>
          <pc:docMk/>
          <pc:sldMk cId="970051447" sldId="299"/>
        </pc:sldMkLst>
      </pc:sldChg>
      <pc:sldChg chg="modSp add mod">
        <pc:chgData name="Joel Sutton" userId="1e63f7443f7518ef" providerId="LiveId" clId="{C6721035-DA54-49A2-AAFC-464AFC465270}" dt="2024-10-12T14:01:32.139" v="5174" actId="1076"/>
        <pc:sldMkLst>
          <pc:docMk/>
          <pc:sldMk cId="2322347200" sldId="300"/>
        </pc:sldMkLst>
      </pc:sldChg>
      <pc:sldChg chg="modSp add mod">
        <pc:chgData name="Joel Sutton" userId="1e63f7443f7518ef" providerId="LiveId" clId="{C6721035-DA54-49A2-AAFC-464AFC465270}" dt="2024-10-09T17:58:16.971" v="4474" actId="20577"/>
        <pc:sldMkLst>
          <pc:docMk/>
          <pc:sldMk cId="3202246897" sldId="301"/>
        </pc:sldMkLst>
      </pc:sldChg>
      <pc:sldChg chg="modSp add mod">
        <pc:chgData name="Joel Sutton" userId="1e63f7443f7518ef" providerId="LiveId" clId="{C6721035-DA54-49A2-AAFC-464AFC465270}" dt="2024-10-09T17:57:00.044" v="4350" actId="20577"/>
        <pc:sldMkLst>
          <pc:docMk/>
          <pc:sldMk cId="4145483757" sldId="302"/>
        </pc:sldMkLst>
      </pc:sldChg>
      <pc:sldChg chg="modSp add mod">
        <pc:chgData name="Joel Sutton" userId="1e63f7443f7518ef" providerId="LiveId" clId="{C6721035-DA54-49A2-AAFC-464AFC465270}" dt="2024-10-09T18:00:01.247" v="4619" actId="20577"/>
        <pc:sldMkLst>
          <pc:docMk/>
          <pc:sldMk cId="565518761" sldId="303"/>
        </pc:sldMkLst>
      </pc:sldChg>
      <pc:sldChg chg="modSp add mod">
        <pc:chgData name="Joel Sutton" userId="1e63f7443f7518ef" providerId="LiveId" clId="{C6721035-DA54-49A2-AAFC-464AFC465270}" dt="2024-10-09T18:00:27.825" v="4655" actId="20577"/>
        <pc:sldMkLst>
          <pc:docMk/>
          <pc:sldMk cId="4243922758" sldId="304"/>
        </pc:sldMkLst>
      </pc:sldChg>
      <pc:sldChg chg="modSp add mod">
        <pc:chgData name="Joel Sutton" userId="1e63f7443f7518ef" providerId="LiveId" clId="{C6721035-DA54-49A2-AAFC-464AFC465270}" dt="2024-10-09T18:02:17.939" v="4721" actId="20577"/>
        <pc:sldMkLst>
          <pc:docMk/>
          <pc:sldMk cId="962525709" sldId="305"/>
        </pc:sldMkLst>
      </pc:sldChg>
      <pc:sldChg chg="modSp add mod">
        <pc:chgData name="Joel Sutton" userId="1e63f7443f7518ef" providerId="LiveId" clId="{C6721035-DA54-49A2-AAFC-464AFC465270}" dt="2024-10-12T13:01:46.598" v="5142" actId="20577"/>
        <pc:sldMkLst>
          <pc:docMk/>
          <pc:sldMk cId="3931286111" sldId="306"/>
        </pc:sldMkLst>
      </pc:sldChg>
      <pc:sldChg chg="modSp add mod">
        <pc:chgData name="Joel Sutton" userId="1e63f7443f7518ef" providerId="LiveId" clId="{C6721035-DA54-49A2-AAFC-464AFC465270}" dt="2024-10-12T13:02:36.913" v="5157" actId="1076"/>
        <pc:sldMkLst>
          <pc:docMk/>
          <pc:sldMk cId="2510198296" sldId="307"/>
        </pc:sldMkLst>
      </pc:sldChg>
      <pc:sldChg chg="modSp add mod">
        <pc:chgData name="Joel Sutton" userId="1e63f7443f7518ef" providerId="LiveId" clId="{C6721035-DA54-49A2-AAFC-464AFC465270}" dt="2024-10-12T13:03:09.172" v="5163" actId="1076"/>
        <pc:sldMkLst>
          <pc:docMk/>
          <pc:sldMk cId="1590246765" sldId="308"/>
        </pc:sldMkLst>
      </pc:sldChg>
      <pc:sldChg chg="add">
        <pc:chgData name="Joel Sutton" userId="1e63f7443f7518ef" providerId="LiveId" clId="{C6721035-DA54-49A2-AAFC-464AFC465270}" dt="2024-10-12T13:57:55.848" v="5164" actId="2890"/>
        <pc:sldMkLst>
          <pc:docMk/>
          <pc:sldMk cId="577281136" sldId="309"/>
        </pc:sldMkLst>
      </pc:sldChg>
      <pc:sldChg chg="modSp add mod">
        <pc:chgData name="Joel Sutton" userId="1e63f7443f7518ef" providerId="LiveId" clId="{C6721035-DA54-49A2-AAFC-464AFC465270}" dt="2024-10-12T14:01:22.241" v="5172" actId="20577"/>
        <pc:sldMkLst>
          <pc:docMk/>
          <pc:sldMk cId="2400844847" sldId="310"/>
        </pc:sldMkLst>
      </pc:sldChg>
      <pc:sldChg chg="add del">
        <pc:chgData name="Joel Sutton" userId="1e63f7443f7518ef" providerId="LiveId" clId="{C6721035-DA54-49A2-AAFC-464AFC465270}" dt="2024-10-12T14:00:59.997" v="5169" actId="47"/>
        <pc:sldMkLst>
          <pc:docMk/>
          <pc:sldMk cId="3494286450" sldId="310"/>
        </pc:sldMkLst>
      </pc:sldChg>
      <pc:sldChg chg="modSp add del mod ord">
        <pc:chgData name="Joel Sutton" userId="1e63f7443f7518ef" providerId="LiveId" clId="{C6721035-DA54-49A2-AAFC-464AFC465270}" dt="2024-10-12T14:12:38.263" v="5193" actId="47"/>
        <pc:sldMkLst>
          <pc:docMk/>
          <pc:sldMk cId="1437793448" sldId="311"/>
        </pc:sldMkLst>
      </pc:sldChg>
      <pc:sldChg chg="modSp add mod ord">
        <pc:chgData name="Joel Sutton" userId="1e63f7443f7518ef" providerId="LiveId" clId="{C6721035-DA54-49A2-AAFC-464AFC465270}" dt="2024-10-12T14:13:03.402" v="5196" actId="20577"/>
        <pc:sldMkLst>
          <pc:docMk/>
          <pc:sldMk cId="62116733" sldId="312"/>
        </pc:sldMkLst>
      </pc:sldChg>
      <pc:sldChg chg="modSp add mod">
        <pc:chgData name="Joel Sutton" userId="1e63f7443f7518ef" providerId="LiveId" clId="{C6721035-DA54-49A2-AAFC-464AFC465270}" dt="2024-10-12T14:13:41.157" v="5200" actId="6549"/>
        <pc:sldMkLst>
          <pc:docMk/>
          <pc:sldMk cId="1411508416" sldId="313"/>
        </pc:sldMkLst>
      </pc:sldChg>
      <pc:sldChg chg="modSp add mod">
        <pc:chgData name="Joel Sutton" userId="1e63f7443f7518ef" providerId="LiveId" clId="{C6721035-DA54-49A2-AAFC-464AFC465270}" dt="2024-10-12T14:14:11.484" v="5208" actId="14100"/>
        <pc:sldMkLst>
          <pc:docMk/>
          <pc:sldMk cId="1302094734" sldId="314"/>
        </pc:sldMkLst>
      </pc:sldChg>
      <pc:sldChg chg="modSp add mod">
        <pc:chgData name="Joel Sutton" userId="1e63f7443f7518ef" providerId="LiveId" clId="{C6721035-DA54-49A2-AAFC-464AFC465270}" dt="2024-10-12T14:15:23.364" v="5215" actId="5793"/>
        <pc:sldMkLst>
          <pc:docMk/>
          <pc:sldMk cId="111573990" sldId="315"/>
        </pc:sldMkLst>
      </pc:sldChg>
      <pc:sldChg chg="modSp add mod">
        <pc:chgData name="Joel Sutton" userId="1e63f7443f7518ef" providerId="LiveId" clId="{C6721035-DA54-49A2-AAFC-464AFC465270}" dt="2024-10-12T14:15:19.973" v="5214" actId="5793"/>
        <pc:sldMkLst>
          <pc:docMk/>
          <pc:sldMk cId="2126601752" sldId="316"/>
        </pc:sldMkLst>
      </pc:sldChg>
    </pc:docChg>
  </pc:docChgLst>
  <pc:docChgLst>
    <pc:chgData name="Nixon G. Vivar" userId="S::nixon.vivar@wels.net::e9afdd7c-609e-40d8-b694-b432dd74b124" providerId="AD" clId="Web-{796C07EB-01F5-D7B5-805C-A3C3B18605CC}"/>
    <pc:docChg chg="modSld">
      <pc:chgData name="Nixon G. Vivar" userId="S::nixon.vivar@wels.net::e9afdd7c-609e-40d8-b694-b432dd74b124" providerId="AD" clId="Web-{796C07EB-01F5-D7B5-805C-A3C3B18605CC}" dt="2025-01-07T18:41:30.760" v="40" actId="20577"/>
      <pc:docMkLst>
        <pc:docMk/>
      </pc:docMkLst>
      <pc:sldChg chg="modSp">
        <pc:chgData name="Nixon G. Vivar" userId="S::nixon.vivar@wels.net::e9afdd7c-609e-40d8-b694-b432dd74b124" providerId="AD" clId="Web-{796C07EB-01F5-D7B5-805C-A3C3B18605CC}" dt="2025-01-07T18:41:18.416" v="35" actId="20577"/>
        <pc:sldMkLst>
          <pc:docMk/>
          <pc:sldMk cId="0" sldId="266"/>
        </pc:sldMkLst>
        <pc:spChg chg="mod">
          <ac:chgData name="Nixon G. Vivar" userId="S::nixon.vivar@wels.net::e9afdd7c-609e-40d8-b694-b432dd74b124" providerId="AD" clId="Web-{796C07EB-01F5-D7B5-805C-A3C3B18605CC}" dt="2025-01-07T18:41:18.416" v="35" actId="20577"/>
          <ac:spMkLst>
            <pc:docMk/>
            <pc:sldMk cId="0" sldId="266"/>
            <ac:spMk id="212" creationId="{00000000-0000-0000-0000-000000000000}"/>
          </ac:spMkLst>
        </pc:spChg>
      </pc:sldChg>
      <pc:sldChg chg="modSp">
        <pc:chgData name="Nixon G. Vivar" userId="S::nixon.vivar@wels.net::e9afdd7c-609e-40d8-b694-b432dd74b124" providerId="AD" clId="Web-{796C07EB-01F5-D7B5-805C-A3C3B18605CC}" dt="2025-01-07T18:38:10.131" v="9" actId="20577"/>
        <pc:sldMkLst>
          <pc:docMk/>
          <pc:sldMk cId="0" sldId="331"/>
        </pc:sldMkLst>
        <pc:spChg chg="mod">
          <ac:chgData name="Nixon G. Vivar" userId="S::nixon.vivar@wels.net::e9afdd7c-609e-40d8-b694-b432dd74b124" providerId="AD" clId="Web-{796C07EB-01F5-D7B5-805C-A3C3B18605CC}" dt="2025-01-07T18:38:10.131" v="9" actId="20577"/>
          <ac:spMkLst>
            <pc:docMk/>
            <pc:sldMk cId="0" sldId="331"/>
            <ac:spMk id="199" creationId="{00000000-0000-0000-0000-000000000000}"/>
          </ac:spMkLst>
        </pc:spChg>
      </pc:sldChg>
      <pc:sldChg chg="modSp">
        <pc:chgData name="Nixon G. Vivar" userId="S::nixon.vivar@wels.net::e9afdd7c-609e-40d8-b694-b432dd74b124" providerId="AD" clId="Web-{796C07EB-01F5-D7B5-805C-A3C3B18605CC}" dt="2025-01-07T18:41:30.760" v="40" actId="20577"/>
        <pc:sldMkLst>
          <pc:docMk/>
          <pc:sldMk cId="1965923548" sldId="338"/>
        </pc:sldMkLst>
        <pc:spChg chg="mod">
          <ac:chgData name="Nixon G. Vivar" userId="S::nixon.vivar@wels.net::e9afdd7c-609e-40d8-b694-b432dd74b124" providerId="AD" clId="Web-{796C07EB-01F5-D7B5-805C-A3C3B18605CC}" dt="2025-01-07T18:41:30.760" v="40" actId="20577"/>
          <ac:spMkLst>
            <pc:docMk/>
            <pc:sldMk cId="1965923548" sldId="338"/>
            <ac:spMk id="212" creationId="{7D510CC5-19A4-CDD2-5504-93B19BCCF08A}"/>
          </ac:spMkLst>
        </pc:spChg>
      </pc:sldChg>
    </pc:docChg>
  </pc:docChgLst>
  <pc:docChgLst>
    <pc:chgData name="Joel Sutton" userId="1e63f7443f7518ef" providerId="LiveId" clId="{D879DDFE-C7B6-410E-8CB8-FF936FDD5335}"/>
    <pc:docChg chg="undo custSel addSld delSld modSld">
      <pc:chgData name="Joel Sutton" userId="1e63f7443f7518ef" providerId="LiveId" clId="{D879DDFE-C7B6-410E-8CB8-FF936FDD5335}" dt="2024-12-31T08:40:53.125" v="1729" actId="20577"/>
      <pc:docMkLst>
        <pc:docMk/>
      </pc:docMkLst>
      <pc:sldChg chg="del">
        <pc:chgData name="Joel Sutton" userId="1e63f7443f7518ef" providerId="LiveId" clId="{D879DDFE-C7B6-410E-8CB8-FF936FDD5335}" dt="2024-12-30T23:56:07.417" v="0" actId="47"/>
        <pc:sldMkLst>
          <pc:docMk/>
          <pc:sldMk cId="0" sldId="265"/>
        </pc:sldMkLst>
      </pc:sldChg>
      <pc:sldChg chg="add">
        <pc:chgData name="Joel Sutton" userId="1e63f7443f7518ef" providerId="LiveId" clId="{D879DDFE-C7B6-410E-8CB8-FF936FDD5335}" dt="2024-12-31T08:27:02.178" v="1622"/>
        <pc:sldMkLst>
          <pc:docMk/>
          <pc:sldMk cId="0" sldId="266"/>
        </pc:sldMkLst>
      </pc:sldChg>
      <pc:sldChg chg="del">
        <pc:chgData name="Joel Sutton" userId="1e63f7443f7518ef" providerId="LiveId" clId="{D879DDFE-C7B6-410E-8CB8-FF936FDD5335}" dt="2024-12-31T08:12:23.275" v="1621" actId="47"/>
        <pc:sldMkLst>
          <pc:docMk/>
          <pc:sldMk cId="0" sldId="287"/>
        </pc:sldMkLst>
      </pc:sldChg>
      <pc:sldChg chg="modSp mod">
        <pc:chgData name="Joel Sutton" userId="1e63f7443f7518ef" providerId="LiveId" clId="{D879DDFE-C7B6-410E-8CB8-FF936FDD5335}" dt="2024-12-31T08:40:53.125" v="1729" actId="20577"/>
        <pc:sldMkLst>
          <pc:docMk/>
          <pc:sldMk cId="0" sldId="291"/>
        </pc:sldMkLst>
        <pc:spChg chg="mod">
          <ac:chgData name="Joel Sutton" userId="1e63f7443f7518ef" providerId="LiveId" clId="{D879DDFE-C7B6-410E-8CB8-FF936FDD5335}" dt="2024-12-31T08:40:53.125" v="1729" actId="20577"/>
          <ac:spMkLst>
            <pc:docMk/>
            <pc:sldMk cId="0" sldId="291"/>
            <ac:spMk id="466" creationId="{00000000-0000-0000-0000-000000000000}"/>
          </ac:spMkLst>
        </pc:spChg>
      </pc:sldChg>
      <pc:sldChg chg="add">
        <pc:chgData name="Joel Sutton" userId="1e63f7443f7518ef" providerId="LiveId" clId="{D879DDFE-C7B6-410E-8CB8-FF936FDD5335}" dt="2024-12-30T23:56:09.608" v="1"/>
        <pc:sldMkLst>
          <pc:docMk/>
          <pc:sldMk cId="0" sldId="331"/>
        </pc:sldMkLst>
      </pc:sldChg>
      <pc:sldChg chg="add">
        <pc:chgData name="Joel Sutton" userId="1e63f7443f7518ef" providerId="LiveId" clId="{D879DDFE-C7B6-410E-8CB8-FF936FDD5335}" dt="2024-12-31T08:27:02.178" v="1622"/>
        <pc:sldMkLst>
          <pc:docMk/>
          <pc:sldMk cId="1965923548" sldId="338"/>
        </pc:sldMkLst>
      </pc:sldChg>
      <pc:sldChg chg="modNotesTx">
        <pc:chgData name="Joel Sutton" userId="1e63f7443f7518ef" providerId="LiveId" clId="{D879DDFE-C7B6-410E-8CB8-FF936FDD5335}" dt="2024-12-31T00:05:27.582" v="353" actId="20577"/>
        <pc:sldMkLst>
          <pc:docMk/>
          <pc:sldMk cId="2772314818" sldId="356"/>
        </pc:sldMkLst>
      </pc:sldChg>
      <pc:sldChg chg="modNotesTx">
        <pc:chgData name="Joel Sutton" userId="1e63f7443f7518ef" providerId="LiveId" clId="{D879DDFE-C7B6-410E-8CB8-FF936FDD5335}" dt="2024-12-31T00:07:22.034" v="654" actId="20577"/>
        <pc:sldMkLst>
          <pc:docMk/>
          <pc:sldMk cId="374977747" sldId="357"/>
        </pc:sldMkLst>
      </pc:sldChg>
      <pc:sldChg chg="modNotesTx">
        <pc:chgData name="Joel Sutton" userId="1e63f7443f7518ef" providerId="LiveId" clId="{D879DDFE-C7B6-410E-8CB8-FF936FDD5335}" dt="2024-12-31T08:09:39.467" v="1201" actId="20577"/>
        <pc:sldMkLst>
          <pc:docMk/>
          <pc:sldMk cId="2152263262" sldId="366"/>
        </pc:sldMkLst>
      </pc:sldChg>
      <pc:sldChg chg="modNotesTx">
        <pc:chgData name="Joel Sutton" userId="1e63f7443f7518ef" providerId="LiveId" clId="{D879DDFE-C7B6-410E-8CB8-FF936FDD5335}" dt="2024-12-31T08:12:01.893" v="1620" actId="20577"/>
        <pc:sldMkLst>
          <pc:docMk/>
          <pc:sldMk cId="2898692361" sldId="368"/>
        </pc:sldMkLst>
      </pc:sldChg>
      <pc:sldChg chg="add del">
        <pc:chgData name="Joel Sutton" userId="1e63f7443f7518ef" providerId="LiveId" clId="{D879DDFE-C7B6-410E-8CB8-FF936FDD5335}" dt="2024-12-31T00:03:16.307" v="29"/>
        <pc:sldMkLst>
          <pc:docMk/>
          <pc:sldMk cId="0" sldId="370"/>
        </pc:sldMkLst>
      </pc:sldChg>
    </pc:docChg>
  </pc:docChgLst>
  <pc:docChgLst>
    <pc:chgData name="Joel Sutton" userId="1e63f7443f7518ef" providerId="LiveId" clId="{C6020E11-B57B-48C6-B224-186EB7E1B2CB}"/>
    <pc:docChg chg="undo custSel addSld delSld modSld sldOrd">
      <pc:chgData name="Joel Sutton" userId="1e63f7443f7518ef" providerId="LiveId" clId="{C6020E11-B57B-48C6-B224-186EB7E1B2CB}" dt="2024-10-21T22:28:09.521" v="3308" actId="6549"/>
      <pc:docMkLst>
        <pc:docMk/>
      </pc:docMkLst>
      <pc:sldChg chg="modNotesTx">
        <pc:chgData name="Joel Sutton" userId="1e63f7443f7518ef" providerId="LiveId" clId="{C6020E11-B57B-48C6-B224-186EB7E1B2CB}" dt="2024-10-18T18:15:21.020" v="104" actId="20577"/>
        <pc:sldMkLst>
          <pc:docMk/>
          <pc:sldMk cId="0" sldId="256"/>
        </pc:sldMkLst>
      </pc:sldChg>
      <pc:sldChg chg="modSp mod">
        <pc:chgData name="Joel Sutton" userId="1e63f7443f7518ef" providerId="LiveId" clId="{C6020E11-B57B-48C6-B224-186EB7E1B2CB}" dt="2024-10-12T20:37:36.238" v="25" actId="20577"/>
        <pc:sldMkLst>
          <pc:docMk/>
          <pc:sldMk cId="0" sldId="258"/>
        </pc:sldMkLst>
      </pc:sldChg>
      <pc:sldChg chg="modSp mod">
        <pc:chgData name="Joel Sutton" userId="1e63f7443f7518ef" providerId="LiveId" clId="{C6020E11-B57B-48C6-B224-186EB7E1B2CB}" dt="2024-10-12T20:37:51.430" v="30" actId="20577"/>
        <pc:sldMkLst>
          <pc:docMk/>
          <pc:sldMk cId="0" sldId="261"/>
        </pc:sldMkLst>
      </pc:sldChg>
      <pc:sldChg chg="del">
        <pc:chgData name="Joel Sutton" userId="1e63f7443f7518ef" providerId="LiveId" clId="{C6020E11-B57B-48C6-B224-186EB7E1B2CB}" dt="2024-10-12T20:38:06.350" v="31" actId="47"/>
        <pc:sldMkLst>
          <pc:docMk/>
          <pc:sldMk cId="0" sldId="263"/>
        </pc:sldMkLst>
      </pc:sldChg>
      <pc:sldChg chg="del">
        <pc:chgData name="Joel Sutton" userId="1e63f7443f7518ef" providerId="LiveId" clId="{C6020E11-B57B-48C6-B224-186EB7E1B2CB}" dt="2024-10-12T20:38:24.723" v="32" actId="47"/>
        <pc:sldMkLst>
          <pc:docMk/>
          <pc:sldMk cId="0" sldId="266"/>
        </pc:sldMkLst>
      </pc:sldChg>
      <pc:sldChg chg="del">
        <pc:chgData name="Joel Sutton" userId="1e63f7443f7518ef" providerId="LiveId" clId="{C6020E11-B57B-48C6-B224-186EB7E1B2CB}" dt="2024-10-12T20:38:31.677" v="33" actId="47"/>
        <pc:sldMkLst>
          <pc:docMk/>
          <pc:sldMk cId="0" sldId="267"/>
        </pc:sldMkLst>
      </pc:sldChg>
      <pc:sldChg chg="delSp modSp mod modNotesTx">
        <pc:chgData name="Joel Sutton" userId="1e63f7443f7518ef" providerId="LiveId" clId="{C6020E11-B57B-48C6-B224-186EB7E1B2CB}" dt="2024-10-19T08:39:50.269" v="211" actId="478"/>
        <pc:sldMkLst>
          <pc:docMk/>
          <pc:sldMk cId="0" sldId="271"/>
        </pc:sldMkLst>
      </pc:sldChg>
      <pc:sldChg chg="modSp mod">
        <pc:chgData name="Joel Sutton" userId="1e63f7443f7518ef" providerId="LiveId" clId="{C6020E11-B57B-48C6-B224-186EB7E1B2CB}" dt="2024-10-19T19:09:17.858" v="1594" actId="5793"/>
        <pc:sldMkLst>
          <pc:docMk/>
          <pc:sldMk cId="0" sldId="273"/>
        </pc:sldMkLst>
      </pc:sldChg>
      <pc:sldChg chg="del">
        <pc:chgData name="Joel Sutton" userId="1e63f7443f7518ef" providerId="LiveId" clId="{C6020E11-B57B-48C6-B224-186EB7E1B2CB}" dt="2024-10-19T19:10:16.733" v="1676" actId="47"/>
        <pc:sldMkLst>
          <pc:docMk/>
          <pc:sldMk cId="0" sldId="285"/>
        </pc:sldMkLst>
      </pc:sldChg>
      <pc:sldChg chg="modSp mod modNotesTx">
        <pc:chgData name="Joel Sutton" userId="1e63f7443f7518ef" providerId="LiveId" clId="{C6020E11-B57B-48C6-B224-186EB7E1B2CB}" dt="2024-10-21T22:21:32.594" v="3139" actId="20577"/>
        <pc:sldMkLst>
          <pc:docMk/>
          <pc:sldMk cId="0" sldId="287"/>
        </pc:sldMkLst>
      </pc:sldChg>
      <pc:sldChg chg="del modNotesTx">
        <pc:chgData name="Joel Sutton" userId="1e63f7443f7518ef" providerId="LiveId" clId="{C6020E11-B57B-48C6-B224-186EB7E1B2CB}" dt="2024-10-21T22:21:38.252" v="3140" actId="47"/>
        <pc:sldMkLst>
          <pc:docMk/>
          <pc:sldMk cId="0" sldId="288"/>
        </pc:sldMkLst>
      </pc:sldChg>
      <pc:sldChg chg="modSp mod">
        <pc:chgData name="Joel Sutton" userId="1e63f7443f7518ef" providerId="LiveId" clId="{C6020E11-B57B-48C6-B224-186EB7E1B2CB}" dt="2024-10-21T22:28:09.521" v="3308" actId="6549"/>
        <pc:sldMkLst>
          <pc:docMk/>
          <pc:sldMk cId="0" sldId="291"/>
        </pc:sldMkLst>
      </pc:sldChg>
      <pc:sldChg chg="modNotesTx">
        <pc:chgData name="Joel Sutton" userId="1e63f7443f7518ef" providerId="LiveId" clId="{C6020E11-B57B-48C6-B224-186EB7E1B2CB}" dt="2024-10-15T15:52:07.006" v="41" actId="20577"/>
        <pc:sldMkLst>
          <pc:docMk/>
          <pc:sldMk cId="3030450202" sldId="294"/>
        </pc:sldMkLst>
      </pc:sldChg>
      <pc:sldChg chg="del">
        <pc:chgData name="Joel Sutton" userId="1e63f7443f7518ef" providerId="LiveId" clId="{C6020E11-B57B-48C6-B224-186EB7E1B2CB}" dt="2024-10-18T18:25:13.001" v="209" actId="47"/>
        <pc:sldMkLst>
          <pc:docMk/>
          <pc:sldMk cId="3034776381" sldId="296"/>
        </pc:sldMkLst>
      </pc:sldChg>
      <pc:sldChg chg="del">
        <pc:chgData name="Joel Sutton" userId="1e63f7443f7518ef" providerId="LiveId" clId="{C6020E11-B57B-48C6-B224-186EB7E1B2CB}" dt="2024-10-18T18:25:11.244" v="208" actId="47"/>
        <pc:sldMkLst>
          <pc:docMk/>
          <pc:sldMk cId="3361211071" sldId="297"/>
        </pc:sldMkLst>
      </pc:sldChg>
      <pc:sldChg chg="del">
        <pc:chgData name="Joel Sutton" userId="1e63f7443f7518ef" providerId="LiveId" clId="{C6020E11-B57B-48C6-B224-186EB7E1B2CB}" dt="2024-10-19T19:10:06.622" v="1667" actId="47"/>
        <pc:sldMkLst>
          <pc:docMk/>
          <pc:sldMk cId="2580216400" sldId="298"/>
        </pc:sldMkLst>
      </pc:sldChg>
      <pc:sldChg chg="del">
        <pc:chgData name="Joel Sutton" userId="1e63f7443f7518ef" providerId="LiveId" clId="{C6020E11-B57B-48C6-B224-186EB7E1B2CB}" dt="2024-10-19T19:10:08.695" v="1668" actId="47"/>
        <pc:sldMkLst>
          <pc:docMk/>
          <pc:sldMk cId="2322347200" sldId="300"/>
        </pc:sldMkLst>
      </pc:sldChg>
      <pc:sldChg chg="del">
        <pc:chgData name="Joel Sutton" userId="1e63f7443f7518ef" providerId="LiveId" clId="{C6020E11-B57B-48C6-B224-186EB7E1B2CB}" dt="2024-10-19T19:10:11.541" v="1671" actId="47"/>
        <pc:sldMkLst>
          <pc:docMk/>
          <pc:sldMk cId="3202246897" sldId="301"/>
        </pc:sldMkLst>
      </pc:sldChg>
      <pc:sldChg chg="modSp del mod">
        <pc:chgData name="Joel Sutton" userId="1e63f7443f7518ef" providerId="LiveId" clId="{C6020E11-B57B-48C6-B224-186EB7E1B2CB}" dt="2024-10-19T19:10:04.244" v="1666" actId="47"/>
        <pc:sldMkLst>
          <pc:docMk/>
          <pc:sldMk cId="4145483757" sldId="302"/>
        </pc:sldMkLst>
      </pc:sldChg>
      <pc:sldChg chg="del">
        <pc:chgData name="Joel Sutton" userId="1e63f7443f7518ef" providerId="LiveId" clId="{C6020E11-B57B-48C6-B224-186EB7E1B2CB}" dt="2024-10-19T19:10:15.940" v="1675" actId="47"/>
        <pc:sldMkLst>
          <pc:docMk/>
          <pc:sldMk cId="565518761" sldId="303"/>
        </pc:sldMkLst>
      </pc:sldChg>
      <pc:sldChg chg="del">
        <pc:chgData name="Joel Sutton" userId="1e63f7443f7518ef" providerId="LiveId" clId="{C6020E11-B57B-48C6-B224-186EB7E1B2CB}" dt="2024-10-19T19:10:17.511" v="1677" actId="47"/>
        <pc:sldMkLst>
          <pc:docMk/>
          <pc:sldMk cId="4243922758" sldId="304"/>
        </pc:sldMkLst>
      </pc:sldChg>
      <pc:sldChg chg="del">
        <pc:chgData name="Joel Sutton" userId="1e63f7443f7518ef" providerId="LiveId" clId="{C6020E11-B57B-48C6-B224-186EB7E1B2CB}" dt="2024-10-19T19:10:18.068" v="1678" actId="47"/>
        <pc:sldMkLst>
          <pc:docMk/>
          <pc:sldMk cId="962525709" sldId="305"/>
        </pc:sldMkLst>
      </pc:sldChg>
      <pc:sldChg chg="modSp mod ord">
        <pc:chgData name="Joel Sutton" userId="1e63f7443f7518ef" providerId="LiveId" clId="{C6020E11-B57B-48C6-B224-186EB7E1B2CB}" dt="2024-10-15T16:03:03.498" v="62" actId="6549"/>
        <pc:sldMkLst>
          <pc:docMk/>
          <pc:sldMk cId="3931286111" sldId="306"/>
        </pc:sldMkLst>
      </pc:sldChg>
      <pc:sldChg chg="del">
        <pc:chgData name="Joel Sutton" userId="1e63f7443f7518ef" providerId="LiveId" clId="{C6020E11-B57B-48C6-B224-186EB7E1B2CB}" dt="2024-10-19T19:08:59.218" v="1590" actId="47"/>
        <pc:sldMkLst>
          <pc:docMk/>
          <pc:sldMk cId="2510198296" sldId="307"/>
        </pc:sldMkLst>
      </pc:sldChg>
      <pc:sldChg chg="del">
        <pc:chgData name="Joel Sutton" userId="1e63f7443f7518ef" providerId="LiveId" clId="{C6020E11-B57B-48C6-B224-186EB7E1B2CB}" dt="2024-10-19T19:09:00.332" v="1591" actId="47"/>
        <pc:sldMkLst>
          <pc:docMk/>
          <pc:sldMk cId="1590246765" sldId="308"/>
        </pc:sldMkLst>
      </pc:sldChg>
      <pc:sldChg chg="del">
        <pc:chgData name="Joel Sutton" userId="1e63f7443f7518ef" providerId="LiveId" clId="{C6020E11-B57B-48C6-B224-186EB7E1B2CB}" dt="2024-10-19T19:10:10.579" v="1670" actId="47"/>
        <pc:sldMkLst>
          <pc:docMk/>
          <pc:sldMk cId="577281136" sldId="309"/>
        </pc:sldMkLst>
      </pc:sldChg>
      <pc:sldChg chg="del">
        <pc:chgData name="Joel Sutton" userId="1e63f7443f7518ef" providerId="LiveId" clId="{C6020E11-B57B-48C6-B224-186EB7E1B2CB}" dt="2024-10-19T19:10:09.456" v="1669" actId="47"/>
        <pc:sldMkLst>
          <pc:docMk/>
          <pc:sldMk cId="2400844847" sldId="310"/>
        </pc:sldMkLst>
      </pc:sldChg>
      <pc:sldChg chg="del">
        <pc:chgData name="Joel Sutton" userId="1e63f7443f7518ef" providerId="LiveId" clId="{C6020E11-B57B-48C6-B224-186EB7E1B2CB}" dt="2024-10-19T19:10:12.433" v="1672" actId="47"/>
        <pc:sldMkLst>
          <pc:docMk/>
          <pc:sldMk cId="62116733" sldId="312"/>
        </pc:sldMkLst>
      </pc:sldChg>
      <pc:sldChg chg="del">
        <pc:chgData name="Joel Sutton" userId="1e63f7443f7518ef" providerId="LiveId" clId="{C6020E11-B57B-48C6-B224-186EB7E1B2CB}" dt="2024-10-19T19:10:13.185" v="1673" actId="47"/>
        <pc:sldMkLst>
          <pc:docMk/>
          <pc:sldMk cId="1411508416" sldId="313"/>
        </pc:sldMkLst>
      </pc:sldChg>
      <pc:sldChg chg="del">
        <pc:chgData name="Joel Sutton" userId="1e63f7443f7518ef" providerId="LiveId" clId="{C6020E11-B57B-48C6-B224-186EB7E1B2CB}" dt="2024-10-19T19:10:14.145" v="1674" actId="47"/>
        <pc:sldMkLst>
          <pc:docMk/>
          <pc:sldMk cId="1302094734" sldId="314"/>
        </pc:sldMkLst>
      </pc:sldChg>
      <pc:sldChg chg="del">
        <pc:chgData name="Joel Sutton" userId="1e63f7443f7518ef" providerId="LiveId" clId="{C6020E11-B57B-48C6-B224-186EB7E1B2CB}" dt="2024-10-19T19:10:19.135" v="1679" actId="47"/>
        <pc:sldMkLst>
          <pc:docMk/>
          <pc:sldMk cId="111573990" sldId="315"/>
        </pc:sldMkLst>
      </pc:sldChg>
      <pc:sldChg chg="del">
        <pc:chgData name="Joel Sutton" userId="1e63f7443f7518ef" providerId="LiveId" clId="{C6020E11-B57B-48C6-B224-186EB7E1B2CB}" dt="2024-10-19T19:10:19.745" v="1680" actId="47"/>
        <pc:sldMkLst>
          <pc:docMk/>
          <pc:sldMk cId="2126601752" sldId="316"/>
        </pc:sldMkLst>
      </pc:sldChg>
      <pc:sldChg chg="modSp add mod ord">
        <pc:chgData name="Joel Sutton" userId="1e63f7443f7518ef" providerId="LiveId" clId="{C6020E11-B57B-48C6-B224-186EB7E1B2CB}" dt="2024-10-15T16:02:54.879" v="61"/>
        <pc:sldMkLst>
          <pc:docMk/>
          <pc:sldMk cId="4067986275" sldId="317"/>
        </pc:sldMkLst>
      </pc:sldChg>
      <pc:sldChg chg="modSp add del mod modNotesTx">
        <pc:chgData name="Joel Sutton" userId="1e63f7443f7518ef" providerId="LiveId" clId="{C6020E11-B57B-48C6-B224-186EB7E1B2CB}" dt="2024-10-19T08:50:19.387" v="1019" actId="20577"/>
        <pc:sldMkLst>
          <pc:docMk/>
          <pc:sldMk cId="1134139841" sldId="318"/>
        </pc:sldMkLst>
      </pc:sldChg>
      <pc:sldChg chg="modSp add mod modNotesTx">
        <pc:chgData name="Joel Sutton" userId="1e63f7443f7518ef" providerId="LiveId" clId="{C6020E11-B57B-48C6-B224-186EB7E1B2CB}" dt="2024-10-19T08:51:55.231" v="1087" actId="20577"/>
        <pc:sldMkLst>
          <pc:docMk/>
          <pc:sldMk cId="535754615" sldId="319"/>
        </pc:sldMkLst>
      </pc:sldChg>
      <pc:sldChg chg="modSp add mod">
        <pc:chgData name="Joel Sutton" userId="1e63f7443f7518ef" providerId="LiveId" clId="{C6020E11-B57B-48C6-B224-186EB7E1B2CB}" dt="2024-10-19T19:02:31.401" v="1440" actId="20577"/>
        <pc:sldMkLst>
          <pc:docMk/>
          <pc:sldMk cId="1368425562" sldId="320"/>
        </pc:sldMkLst>
      </pc:sldChg>
      <pc:sldChg chg="modSp add mod">
        <pc:chgData name="Joel Sutton" userId="1e63f7443f7518ef" providerId="LiveId" clId="{C6020E11-B57B-48C6-B224-186EB7E1B2CB}" dt="2024-10-19T19:02:45.623" v="1443" actId="20577"/>
        <pc:sldMkLst>
          <pc:docMk/>
          <pc:sldMk cId="177475473" sldId="321"/>
        </pc:sldMkLst>
      </pc:sldChg>
      <pc:sldChg chg="modSp add mod">
        <pc:chgData name="Joel Sutton" userId="1e63f7443f7518ef" providerId="LiveId" clId="{C6020E11-B57B-48C6-B224-186EB7E1B2CB}" dt="2024-10-19T19:03:16.162" v="1446" actId="20577"/>
        <pc:sldMkLst>
          <pc:docMk/>
          <pc:sldMk cId="64529949" sldId="322"/>
        </pc:sldMkLst>
      </pc:sldChg>
      <pc:sldChg chg="delSp modSp add mod">
        <pc:chgData name="Joel Sutton" userId="1e63f7443f7518ef" providerId="LiveId" clId="{C6020E11-B57B-48C6-B224-186EB7E1B2CB}" dt="2024-10-21T22:17:20.807" v="2790" actId="21"/>
        <pc:sldMkLst>
          <pc:docMk/>
          <pc:sldMk cId="3184342960" sldId="323"/>
        </pc:sldMkLst>
      </pc:sldChg>
      <pc:sldChg chg="modSp add mod setBg modAnim">
        <pc:chgData name="Joel Sutton" userId="1e63f7443f7518ef" providerId="LiveId" clId="{C6020E11-B57B-48C6-B224-186EB7E1B2CB}" dt="2024-10-21T22:19:26.219" v="2866"/>
        <pc:sldMkLst>
          <pc:docMk/>
          <pc:sldMk cId="293829403" sldId="324"/>
        </pc:sldMkLst>
      </pc:sldChg>
      <pc:sldChg chg="modSp add mod ord">
        <pc:chgData name="Joel Sutton" userId="1e63f7443f7518ef" providerId="LiveId" clId="{C6020E11-B57B-48C6-B224-186EB7E1B2CB}" dt="2024-10-19T17:49:10.207" v="1291" actId="20577"/>
        <pc:sldMkLst>
          <pc:docMk/>
          <pc:sldMk cId="1558993683" sldId="325"/>
        </pc:sldMkLst>
      </pc:sldChg>
      <pc:sldChg chg="addSp modSp add mod">
        <pc:chgData name="Joel Sutton" userId="1e63f7443f7518ef" providerId="LiveId" clId="{C6020E11-B57B-48C6-B224-186EB7E1B2CB}" dt="2024-10-21T22:19:54.955" v="2870" actId="255"/>
        <pc:sldMkLst>
          <pc:docMk/>
          <pc:sldMk cId="2670943639" sldId="326"/>
        </pc:sldMkLst>
      </pc:sldChg>
      <pc:sldChg chg="add del">
        <pc:chgData name="Joel Sutton" userId="1e63f7443f7518ef" providerId="LiveId" clId="{C6020E11-B57B-48C6-B224-186EB7E1B2CB}" dt="2024-10-19T08:43:02.766" v="656"/>
        <pc:sldMkLst>
          <pc:docMk/>
          <pc:sldMk cId="3750271561" sldId="326"/>
        </pc:sldMkLst>
      </pc:sldChg>
      <pc:sldChg chg="modSp add mod setBg">
        <pc:chgData name="Joel Sutton" userId="1e63f7443f7518ef" providerId="LiveId" clId="{C6020E11-B57B-48C6-B224-186EB7E1B2CB}" dt="2024-10-19T19:00:57.437" v="1438" actId="6549"/>
        <pc:sldMkLst>
          <pc:docMk/>
          <pc:sldMk cId="2780014988" sldId="327"/>
        </pc:sldMkLst>
      </pc:sldChg>
      <pc:sldChg chg="modSp add mod">
        <pc:chgData name="Joel Sutton" userId="1e63f7443f7518ef" providerId="LiveId" clId="{C6020E11-B57B-48C6-B224-186EB7E1B2CB}" dt="2024-10-19T19:10:00.716" v="1665" actId="6549"/>
        <pc:sldMkLst>
          <pc:docMk/>
          <pc:sldMk cId="3205472914" sldId="328"/>
        </pc:sldMkLst>
      </pc:sldChg>
      <pc:sldChg chg="modSp add mod">
        <pc:chgData name="Joel Sutton" userId="1e63f7443f7518ef" providerId="LiveId" clId="{C6020E11-B57B-48C6-B224-186EB7E1B2CB}" dt="2024-10-19T19:18:46.691" v="2389" actId="14100"/>
        <pc:sldMkLst>
          <pc:docMk/>
          <pc:sldMk cId="2276236653" sldId="329"/>
        </pc:sldMkLst>
      </pc:sldChg>
      <pc:sldChg chg="modSp add mod ord">
        <pc:chgData name="Joel Sutton" userId="1e63f7443f7518ef" providerId="LiveId" clId="{C6020E11-B57B-48C6-B224-186EB7E1B2CB}" dt="2024-10-21T22:18:43.318" v="2862" actId="114"/>
        <pc:sldMkLst>
          <pc:docMk/>
          <pc:sldMk cId="199820097" sldId="330"/>
        </pc:sldMkLst>
      </pc:sldChg>
    </pc:docChg>
  </pc:docChgLst>
  <pc:docChgLst>
    <pc:chgData name="Nixon G. Vivar" userId="S::nixon.vivar@wels.net::e9afdd7c-609e-40d8-b694-b432dd74b124" providerId="AD" clId="Web-{0001A07A-A3C6-9ACF-C1DE-5FA4B7098FA8}"/>
    <pc:docChg chg="modSld">
      <pc:chgData name="Nixon G. Vivar" userId="S::nixon.vivar@wels.net::e9afdd7c-609e-40d8-b694-b432dd74b124" providerId="AD" clId="Web-{0001A07A-A3C6-9ACF-C1DE-5FA4B7098FA8}" dt="2025-01-14T00:09:36.452" v="116" actId="20577"/>
      <pc:docMkLst>
        <pc:docMk/>
      </pc:docMkLst>
      <pc:sldChg chg="modSp">
        <pc:chgData name="Nixon G. Vivar" userId="S::nixon.vivar@wels.net::e9afdd7c-609e-40d8-b694-b432dd74b124" providerId="AD" clId="Web-{0001A07A-A3C6-9ACF-C1DE-5FA4B7098FA8}" dt="2025-01-13T23:37:31.427" v="2" actId="20577"/>
        <pc:sldMkLst>
          <pc:docMk/>
          <pc:sldMk cId="0" sldId="261"/>
        </pc:sldMkLst>
        <pc:spChg chg="mod">
          <ac:chgData name="Nixon G. Vivar" userId="S::nixon.vivar@wels.net::e9afdd7c-609e-40d8-b694-b432dd74b124" providerId="AD" clId="Web-{0001A07A-A3C6-9ACF-C1DE-5FA4B7098FA8}" dt="2025-01-13T23:37:31.427" v="2" actId="20577"/>
          <ac:spMkLst>
            <pc:docMk/>
            <pc:sldMk cId="0" sldId="261"/>
            <ac:spMk id="132" creationId="{00000000-0000-0000-0000-000000000000}"/>
          </ac:spMkLst>
        </pc:spChg>
      </pc:sldChg>
      <pc:sldChg chg="modSp">
        <pc:chgData name="Nixon G. Vivar" userId="S::nixon.vivar@wels.net::e9afdd7c-609e-40d8-b694-b432dd74b124" providerId="AD" clId="Web-{0001A07A-A3C6-9ACF-C1DE-5FA4B7098FA8}" dt="2025-01-14T00:01:36.043" v="106" actId="20577"/>
        <pc:sldMkLst>
          <pc:docMk/>
          <pc:sldMk cId="0" sldId="266"/>
        </pc:sldMkLst>
        <pc:spChg chg="mod">
          <ac:chgData name="Nixon G. Vivar" userId="S::nixon.vivar@wels.net::e9afdd7c-609e-40d8-b694-b432dd74b124" providerId="AD" clId="Web-{0001A07A-A3C6-9ACF-C1DE-5FA4B7098FA8}" dt="2025-01-14T00:01:36.043" v="106" actId="20577"/>
          <ac:spMkLst>
            <pc:docMk/>
            <pc:sldMk cId="0" sldId="266"/>
            <ac:spMk id="212" creationId="{00000000-0000-0000-0000-000000000000}"/>
          </ac:spMkLst>
        </pc:spChg>
      </pc:sldChg>
      <pc:sldChg chg="modSp">
        <pc:chgData name="Nixon G. Vivar" userId="S::nixon.vivar@wels.net::e9afdd7c-609e-40d8-b694-b432dd74b124" providerId="AD" clId="Web-{0001A07A-A3C6-9ACF-C1DE-5FA4B7098FA8}" dt="2025-01-14T00:09:36.452" v="116" actId="20577"/>
        <pc:sldMkLst>
          <pc:docMk/>
          <pc:sldMk cId="0" sldId="291"/>
        </pc:sldMkLst>
        <pc:spChg chg="mod">
          <ac:chgData name="Nixon G. Vivar" userId="S::nixon.vivar@wels.net::e9afdd7c-609e-40d8-b694-b432dd74b124" providerId="AD" clId="Web-{0001A07A-A3C6-9ACF-C1DE-5FA4B7098FA8}" dt="2025-01-14T00:09:36.452" v="116" actId="20577"/>
          <ac:spMkLst>
            <pc:docMk/>
            <pc:sldMk cId="0" sldId="291"/>
            <ac:spMk id="466" creationId="{00000000-0000-0000-0000-000000000000}"/>
          </ac:spMkLst>
        </pc:spChg>
      </pc:sldChg>
      <pc:sldChg chg="modSp">
        <pc:chgData name="Nixon G. Vivar" userId="S::nixon.vivar@wels.net::e9afdd7c-609e-40d8-b694-b432dd74b124" providerId="AD" clId="Web-{0001A07A-A3C6-9ACF-C1DE-5FA4B7098FA8}" dt="2025-01-13T23:39:43.958" v="17" actId="14100"/>
        <pc:sldMkLst>
          <pc:docMk/>
          <pc:sldMk cId="4067986275" sldId="317"/>
        </pc:sldMkLst>
        <pc:spChg chg="mod">
          <ac:chgData name="Nixon G. Vivar" userId="S::nixon.vivar@wels.net::e9afdd7c-609e-40d8-b694-b432dd74b124" providerId="AD" clId="Web-{0001A07A-A3C6-9ACF-C1DE-5FA4B7098FA8}" dt="2025-01-13T23:39:35.583" v="14" actId="1076"/>
          <ac:spMkLst>
            <pc:docMk/>
            <pc:sldMk cId="4067986275" sldId="317"/>
            <ac:spMk id="313" creationId="{34169755-C761-271C-7355-768D3E428BB7}"/>
          </ac:spMkLst>
        </pc:spChg>
        <pc:spChg chg="mod">
          <ac:chgData name="Nixon G. Vivar" userId="S::nixon.vivar@wels.net::e9afdd7c-609e-40d8-b694-b432dd74b124" providerId="AD" clId="Web-{0001A07A-A3C6-9ACF-C1DE-5FA4B7098FA8}" dt="2025-01-13T23:39:43.958" v="17" actId="14100"/>
          <ac:spMkLst>
            <pc:docMk/>
            <pc:sldMk cId="4067986275" sldId="317"/>
            <ac:spMk id="317" creationId="{EBC866EC-48A8-D54D-6555-510441CFE1D8}"/>
          </ac:spMkLst>
        </pc:spChg>
        <pc:cxnChg chg="mod">
          <ac:chgData name="Nixon G. Vivar" userId="S::nixon.vivar@wels.net::e9afdd7c-609e-40d8-b694-b432dd74b124" providerId="AD" clId="Web-{0001A07A-A3C6-9ACF-C1DE-5FA4B7098FA8}" dt="2025-01-13T23:39:38.036" v="15" actId="1076"/>
          <ac:cxnSpMkLst>
            <pc:docMk/>
            <pc:sldMk cId="4067986275" sldId="317"/>
            <ac:cxnSpMk id="314" creationId="{392A1338-B8E6-0A19-7FD5-A7B014E717A0}"/>
          </ac:cxnSpMkLst>
        </pc:cxnChg>
      </pc:sldChg>
      <pc:sldChg chg="modSp">
        <pc:chgData name="Nixon G. Vivar" userId="S::nixon.vivar@wels.net::e9afdd7c-609e-40d8-b694-b432dd74b124" providerId="AD" clId="Web-{0001A07A-A3C6-9ACF-C1DE-5FA4B7098FA8}" dt="2025-01-13T23:52:39.007" v="76" actId="1076"/>
        <pc:sldMkLst>
          <pc:docMk/>
          <pc:sldMk cId="2773459932" sldId="325"/>
        </pc:sldMkLst>
        <pc:spChg chg="mod">
          <ac:chgData name="Nixon G. Vivar" userId="S::nixon.vivar@wels.net::e9afdd7c-609e-40d8-b694-b432dd74b124" providerId="AD" clId="Web-{0001A07A-A3C6-9ACF-C1DE-5FA4B7098FA8}" dt="2025-01-13T23:51:35.695" v="69" actId="1076"/>
          <ac:spMkLst>
            <pc:docMk/>
            <pc:sldMk cId="2773459932" sldId="325"/>
            <ac:spMk id="313" creationId="{821C3EB5-E76A-9EA1-AC10-2E28B5C88698}"/>
          </ac:spMkLst>
        </pc:spChg>
        <pc:spChg chg="mod">
          <ac:chgData name="Nixon G. Vivar" userId="S::nixon.vivar@wels.net::e9afdd7c-609e-40d8-b694-b432dd74b124" providerId="AD" clId="Web-{0001A07A-A3C6-9ACF-C1DE-5FA4B7098FA8}" dt="2025-01-13T23:52:39.007" v="76" actId="1076"/>
          <ac:spMkLst>
            <pc:docMk/>
            <pc:sldMk cId="2773459932" sldId="325"/>
            <ac:spMk id="317" creationId="{17B0089A-AF96-DA74-E5F9-6AC7995A9D30}"/>
          </ac:spMkLst>
        </pc:spChg>
        <pc:cxnChg chg="mod">
          <ac:chgData name="Nixon G. Vivar" userId="S::nixon.vivar@wels.net::e9afdd7c-609e-40d8-b694-b432dd74b124" providerId="AD" clId="Web-{0001A07A-A3C6-9ACF-C1DE-5FA4B7098FA8}" dt="2025-01-13T23:51:38.460" v="70" actId="1076"/>
          <ac:cxnSpMkLst>
            <pc:docMk/>
            <pc:sldMk cId="2773459932" sldId="325"/>
            <ac:cxnSpMk id="314" creationId="{20EAA956-E43F-317A-A014-938591A491BC}"/>
          </ac:cxnSpMkLst>
        </pc:cxnChg>
      </pc:sldChg>
      <pc:sldChg chg="modSp">
        <pc:chgData name="Nixon G. Vivar" userId="S::nixon.vivar@wels.net::e9afdd7c-609e-40d8-b694-b432dd74b124" providerId="AD" clId="Web-{0001A07A-A3C6-9ACF-C1DE-5FA4B7098FA8}" dt="2025-01-13T23:38:39.599" v="9" actId="20577"/>
        <pc:sldMkLst>
          <pc:docMk/>
          <pc:sldMk cId="0" sldId="331"/>
        </pc:sldMkLst>
        <pc:spChg chg="mod">
          <ac:chgData name="Nixon G. Vivar" userId="S::nixon.vivar@wels.net::e9afdd7c-609e-40d8-b694-b432dd74b124" providerId="AD" clId="Web-{0001A07A-A3C6-9ACF-C1DE-5FA4B7098FA8}" dt="2025-01-13T23:38:20.536" v="5" actId="20577"/>
          <ac:spMkLst>
            <pc:docMk/>
            <pc:sldMk cId="0" sldId="331"/>
            <ac:spMk id="199" creationId="{00000000-0000-0000-0000-000000000000}"/>
          </ac:spMkLst>
        </pc:spChg>
        <pc:spChg chg="mod">
          <ac:chgData name="Nixon G. Vivar" userId="S::nixon.vivar@wels.net::e9afdd7c-609e-40d8-b694-b432dd74b124" providerId="AD" clId="Web-{0001A07A-A3C6-9ACF-C1DE-5FA4B7098FA8}" dt="2025-01-13T23:38:39.599" v="9" actId="20577"/>
          <ac:spMkLst>
            <pc:docMk/>
            <pc:sldMk cId="0" sldId="331"/>
            <ac:spMk id="203" creationId="{00000000-0000-0000-0000-000000000000}"/>
          </ac:spMkLst>
        </pc:spChg>
      </pc:sldChg>
      <pc:sldChg chg="modSp">
        <pc:chgData name="Nixon G. Vivar" userId="S::nixon.vivar@wels.net::e9afdd7c-609e-40d8-b694-b432dd74b124" providerId="AD" clId="Web-{0001A07A-A3C6-9ACF-C1DE-5FA4B7098FA8}" dt="2025-01-14T00:02:46.824" v="113" actId="20577"/>
        <pc:sldMkLst>
          <pc:docMk/>
          <pc:sldMk cId="1965923548" sldId="338"/>
        </pc:sldMkLst>
        <pc:spChg chg="mod">
          <ac:chgData name="Nixon G. Vivar" userId="S::nixon.vivar@wels.net::e9afdd7c-609e-40d8-b694-b432dd74b124" providerId="AD" clId="Web-{0001A07A-A3C6-9ACF-C1DE-5FA4B7098FA8}" dt="2025-01-14T00:02:46.824" v="113" actId="20577"/>
          <ac:spMkLst>
            <pc:docMk/>
            <pc:sldMk cId="1965923548" sldId="338"/>
            <ac:spMk id="212" creationId="{7D510CC5-19A4-CDD2-5504-93B19BCCF08A}"/>
          </ac:spMkLst>
        </pc:spChg>
      </pc:sldChg>
      <pc:sldChg chg="modSp">
        <pc:chgData name="Nixon G. Vivar" userId="S::nixon.vivar@wels.net::e9afdd7c-609e-40d8-b694-b432dd74b124" providerId="AD" clId="Web-{0001A07A-A3C6-9ACF-C1DE-5FA4B7098FA8}" dt="2025-01-13T23:46:20.334" v="19" actId="20577"/>
        <pc:sldMkLst>
          <pc:docMk/>
          <pc:sldMk cId="3735232075" sldId="355"/>
        </pc:sldMkLst>
        <pc:spChg chg="mod">
          <ac:chgData name="Nixon G. Vivar" userId="S::nixon.vivar@wels.net::e9afdd7c-609e-40d8-b694-b432dd74b124" providerId="AD" clId="Web-{0001A07A-A3C6-9ACF-C1DE-5FA4B7098FA8}" dt="2025-01-13T23:46:20.334" v="19" actId="20577"/>
          <ac:spMkLst>
            <pc:docMk/>
            <pc:sldMk cId="3735232075" sldId="355"/>
            <ac:spMk id="317" creationId="{602B3920-BEAF-3F99-A8B3-EC1302074C79}"/>
          </ac:spMkLst>
        </pc:spChg>
      </pc:sldChg>
      <pc:sldChg chg="modSp">
        <pc:chgData name="Nixon G. Vivar" userId="S::nixon.vivar@wels.net::e9afdd7c-609e-40d8-b694-b432dd74b124" providerId="AD" clId="Web-{0001A07A-A3C6-9ACF-C1DE-5FA4B7098FA8}" dt="2025-01-13T23:47:36.038" v="31" actId="20577"/>
        <pc:sldMkLst>
          <pc:docMk/>
          <pc:sldMk cId="2772314818" sldId="356"/>
        </pc:sldMkLst>
        <pc:spChg chg="mod">
          <ac:chgData name="Nixon G. Vivar" userId="S::nixon.vivar@wels.net::e9afdd7c-609e-40d8-b694-b432dd74b124" providerId="AD" clId="Web-{0001A07A-A3C6-9ACF-C1DE-5FA4B7098FA8}" dt="2025-01-13T23:47:36.038" v="31" actId="20577"/>
          <ac:spMkLst>
            <pc:docMk/>
            <pc:sldMk cId="2772314818" sldId="356"/>
            <ac:spMk id="317" creationId="{59E85301-D6E7-4A9B-E212-C2C1F7AC8D01}"/>
          </ac:spMkLst>
        </pc:spChg>
      </pc:sldChg>
      <pc:sldChg chg="modSp">
        <pc:chgData name="Nixon G. Vivar" userId="S::nixon.vivar@wels.net::e9afdd7c-609e-40d8-b694-b432dd74b124" providerId="AD" clId="Web-{0001A07A-A3C6-9ACF-C1DE-5FA4B7098FA8}" dt="2025-01-13T23:48:33.210" v="41" actId="14100"/>
        <pc:sldMkLst>
          <pc:docMk/>
          <pc:sldMk cId="374977747" sldId="357"/>
        </pc:sldMkLst>
        <pc:spChg chg="mod">
          <ac:chgData name="Nixon G. Vivar" userId="S::nixon.vivar@wels.net::e9afdd7c-609e-40d8-b694-b432dd74b124" providerId="AD" clId="Web-{0001A07A-A3C6-9ACF-C1DE-5FA4B7098FA8}" dt="2025-01-13T23:48:05.053" v="34" actId="20577"/>
          <ac:spMkLst>
            <pc:docMk/>
            <pc:sldMk cId="374977747" sldId="357"/>
            <ac:spMk id="2" creationId="{47F20BB3-253C-F482-6D16-C8266A0E8508}"/>
          </ac:spMkLst>
        </pc:spChg>
        <pc:spChg chg="mod">
          <ac:chgData name="Nixon G. Vivar" userId="S::nixon.vivar@wels.net::e9afdd7c-609e-40d8-b694-b432dd74b124" providerId="AD" clId="Web-{0001A07A-A3C6-9ACF-C1DE-5FA4B7098FA8}" dt="2025-01-13T23:48:33.210" v="41" actId="14100"/>
          <ac:spMkLst>
            <pc:docMk/>
            <pc:sldMk cId="374977747" sldId="357"/>
            <ac:spMk id="317" creationId="{C824E9B4-D4F0-CCD8-FB0B-4A7A18CB656E}"/>
          </ac:spMkLst>
        </pc:spChg>
      </pc:sldChg>
      <pc:sldChg chg="modSp">
        <pc:chgData name="Nixon G. Vivar" userId="S::nixon.vivar@wels.net::e9afdd7c-609e-40d8-b694-b432dd74b124" providerId="AD" clId="Web-{0001A07A-A3C6-9ACF-C1DE-5FA4B7098FA8}" dt="2025-01-13T23:49:37.944" v="54" actId="20577"/>
        <pc:sldMkLst>
          <pc:docMk/>
          <pc:sldMk cId="839254232" sldId="359"/>
        </pc:sldMkLst>
        <pc:spChg chg="mod">
          <ac:chgData name="Nixon G. Vivar" userId="S::nixon.vivar@wels.net::e9afdd7c-609e-40d8-b694-b432dd74b124" providerId="AD" clId="Web-{0001A07A-A3C6-9ACF-C1DE-5FA4B7098FA8}" dt="2025-01-13T23:49:37.944" v="54" actId="20577"/>
          <ac:spMkLst>
            <pc:docMk/>
            <pc:sldMk cId="839254232" sldId="359"/>
            <ac:spMk id="2" creationId="{77DBC442-2C07-B56F-02D9-3161ECA35C9E}"/>
          </ac:spMkLst>
        </pc:spChg>
        <pc:spChg chg="mod">
          <ac:chgData name="Nixon G. Vivar" userId="S::nixon.vivar@wels.net::e9afdd7c-609e-40d8-b694-b432dd74b124" providerId="AD" clId="Web-{0001A07A-A3C6-9ACF-C1DE-5FA4B7098FA8}" dt="2025-01-13T23:49:15.569" v="49" actId="20577"/>
          <ac:spMkLst>
            <pc:docMk/>
            <pc:sldMk cId="839254232" sldId="359"/>
            <ac:spMk id="317" creationId="{94A097BA-72B1-3CF5-98D2-E907EC1F18F6}"/>
          </ac:spMkLst>
        </pc:spChg>
      </pc:sldChg>
      <pc:sldChg chg="modSp">
        <pc:chgData name="Nixon G. Vivar" userId="S::nixon.vivar@wels.net::e9afdd7c-609e-40d8-b694-b432dd74b124" providerId="AD" clId="Web-{0001A07A-A3C6-9ACF-C1DE-5FA4B7098FA8}" dt="2025-01-13T23:52:16.757" v="75" actId="20577"/>
        <pc:sldMkLst>
          <pc:docMk/>
          <pc:sldMk cId="293221340" sldId="360"/>
        </pc:sldMkLst>
        <pc:spChg chg="mod">
          <ac:chgData name="Nixon G. Vivar" userId="S::nixon.vivar@wels.net::e9afdd7c-609e-40d8-b694-b432dd74b124" providerId="AD" clId="Web-{0001A07A-A3C6-9ACF-C1DE-5FA4B7098FA8}" dt="2025-01-13T23:52:16.757" v="75" actId="20577"/>
          <ac:spMkLst>
            <pc:docMk/>
            <pc:sldMk cId="293221340" sldId="360"/>
            <ac:spMk id="317" creationId="{1D251212-D7DA-0500-D04C-CC7937E918ED}"/>
          </ac:spMkLst>
        </pc:spChg>
      </pc:sldChg>
      <pc:sldChg chg="modSp">
        <pc:chgData name="Nixon G. Vivar" userId="S::nixon.vivar@wels.net::e9afdd7c-609e-40d8-b694-b432dd74b124" providerId="AD" clId="Web-{0001A07A-A3C6-9ACF-C1DE-5FA4B7098FA8}" dt="2025-01-13T23:52:05.351" v="73" actId="20577"/>
        <pc:sldMkLst>
          <pc:docMk/>
          <pc:sldMk cId="764972477" sldId="361"/>
        </pc:sldMkLst>
        <pc:spChg chg="mod">
          <ac:chgData name="Nixon G. Vivar" userId="S::nixon.vivar@wels.net::e9afdd7c-609e-40d8-b694-b432dd74b124" providerId="AD" clId="Web-{0001A07A-A3C6-9ACF-C1DE-5FA4B7098FA8}" dt="2025-01-13T23:52:05.351" v="73" actId="20577"/>
          <ac:spMkLst>
            <pc:docMk/>
            <pc:sldMk cId="764972477" sldId="361"/>
            <ac:spMk id="317" creationId="{FAAC46A7-CA51-EC1F-3508-1B767DFDAD32}"/>
          </ac:spMkLst>
        </pc:spChg>
      </pc:sldChg>
      <pc:sldChg chg="modSp">
        <pc:chgData name="Nixon G. Vivar" userId="S::nixon.vivar@wels.net::e9afdd7c-609e-40d8-b694-b432dd74b124" providerId="AD" clId="Web-{0001A07A-A3C6-9ACF-C1DE-5FA4B7098FA8}" dt="2025-01-13T23:54:44.898" v="93" actId="20577"/>
        <pc:sldMkLst>
          <pc:docMk/>
          <pc:sldMk cId="3843691900" sldId="363"/>
        </pc:sldMkLst>
        <pc:spChg chg="mod">
          <ac:chgData name="Nixon G. Vivar" userId="S::nixon.vivar@wels.net::e9afdd7c-609e-40d8-b694-b432dd74b124" providerId="AD" clId="Web-{0001A07A-A3C6-9ACF-C1DE-5FA4B7098FA8}" dt="2025-01-13T23:54:44.898" v="93" actId="20577"/>
          <ac:spMkLst>
            <pc:docMk/>
            <pc:sldMk cId="3843691900" sldId="363"/>
            <ac:spMk id="317" creationId="{6EF2A9C3-DE63-79AE-805F-CE472F270F13}"/>
          </ac:spMkLst>
        </pc:spChg>
      </pc:sldChg>
      <pc:sldChg chg="modSp">
        <pc:chgData name="Nixon G. Vivar" userId="S::nixon.vivar@wels.net::e9afdd7c-609e-40d8-b694-b432dd74b124" providerId="AD" clId="Web-{0001A07A-A3C6-9ACF-C1DE-5FA4B7098FA8}" dt="2025-01-13T23:52:56.539" v="78" actId="20577"/>
        <pc:sldMkLst>
          <pc:docMk/>
          <pc:sldMk cId="4033096076" sldId="365"/>
        </pc:sldMkLst>
        <pc:spChg chg="mod">
          <ac:chgData name="Nixon G. Vivar" userId="S::nixon.vivar@wels.net::e9afdd7c-609e-40d8-b694-b432dd74b124" providerId="AD" clId="Web-{0001A07A-A3C6-9ACF-C1DE-5FA4B7098FA8}" dt="2025-01-13T23:52:56.539" v="78" actId="20577"/>
          <ac:spMkLst>
            <pc:docMk/>
            <pc:sldMk cId="4033096076" sldId="365"/>
            <ac:spMk id="317" creationId="{9C3E5D1C-95A6-925F-7D41-BCDDB95C74BF}"/>
          </ac:spMkLst>
        </pc:spChg>
      </pc:sldChg>
      <pc:sldChg chg="modSp">
        <pc:chgData name="Nixon G. Vivar" userId="S::nixon.vivar@wels.net::e9afdd7c-609e-40d8-b694-b432dd74b124" providerId="AD" clId="Web-{0001A07A-A3C6-9ACF-C1DE-5FA4B7098FA8}" dt="2025-01-13T23:52:52.257" v="77" actId="20577"/>
        <pc:sldMkLst>
          <pc:docMk/>
          <pc:sldMk cId="2152263262" sldId="366"/>
        </pc:sldMkLst>
        <pc:spChg chg="mod">
          <ac:chgData name="Nixon G. Vivar" userId="S::nixon.vivar@wels.net::e9afdd7c-609e-40d8-b694-b432dd74b124" providerId="AD" clId="Web-{0001A07A-A3C6-9ACF-C1DE-5FA4B7098FA8}" dt="2025-01-13T23:52:52.257" v="77" actId="20577"/>
          <ac:spMkLst>
            <pc:docMk/>
            <pc:sldMk cId="2152263262" sldId="366"/>
            <ac:spMk id="317" creationId="{0B46A766-4297-9157-F3F1-E934F98F114B}"/>
          </ac:spMkLst>
        </pc:spChg>
      </pc:sldChg>
      <pc:sldChg chg="modSp">
        <pc:chgData name="Nixon G. Vivar" userId="S::nixon.vivar@wels.net::e9afdd7c-609e-40d8-b694-b432dd74b124" providerId="AD" clId="Web-{0001A07A-A3C6-9ACF-C1DE-5FA4B7098FA8}" dt="2025-01-13T23:53:56.804" v="91" actId="14100"/>
        <pc:sldMkLst>
          <pc:docMk/>
          <pc:sldMk cId="2898692361" sldId="368"/>
        </pc:sldMkLst>
        <pc:spChg chg="mod">
          <ac:chgData name="Nixon G. Vivar" userId="S::nixon.vivar@wels.net::e9afdd7c-609e-40d8-b694-b432dd74b124" providerId="AD" clId="Web-{0001A07A-A3C6-9ACF-C1DE-5FA4B7098FA8}" dt="2025-01-13T23:53:56.804" v="91" actId="14100"/>
          <ac:spMkLst>
            <pc:docMk/>
            <pc:sldMk cId="2898692361" sldId="368"/>
            <ac:spMk id="317" creationId="{CDCFC522-1DED-2AC0-BFD4-A700FDCBB434}"/>
          </ac:spMkLst>
        </pc:spChg>
      </pc:sldChg>
      <pc:sldChg chg="modSp">
        <pc:chgData name="Nixon G. Vivar" userId="S::nixon.vivar@wels.net::e9afdd7c-609e-40d8-b694-b432dd74b124" providerId="AD" clId="Web-{0001A07A-A3C6-9ACF-C1DE-5FA4B7098FA8}" dt="2025-01-13T23:57:41.571" v="94" actId="20577"/>
        <pc:sldMkLst>
          <pc:docMk/>
          <pc:sldMk cId="1064774897" sldId="369"/>
        </pc:sldMkLst>
        <pc:spChg chg="mod">
          <ac:chgData name="Nixon G. Vivar" userId="S::nixon.vivar@wels.net::e9afdd7c-609e-40d8-b694-b432dd74b124" providerId="AD" clId="Web-{0001A07A-A3C6-9ACF-C1DE-5FA4B7098FA8}" dt="2025-01-13T23:57:41.571" v="94" actId="20577"/>
          <ac:spMkLst>
            <pc:docMk/>
            <pc:sldMk cId="1064774897" sldId="369"/>
            <ac:spMk id="317" creationId="{186B9E67-2EC1-838A-03E5-B2C97983028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>
          <a:extLst>
            <a:ext uri="{FF2B5EF4-FFF2-40B4-BE49-F238E27FC236}">
              <a16:creationId xmlns:a16="http://schemas.microsoft.com/office/drawing/2014/main" id="{C3423D67-9211-C94F-5F49-8F783EF22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f5882f685f_0_254:notes">
            <a:extLst>
              <a:ext uri="{FF2B5EF4-FFF2-40B4-BE49-F238E27FC236}">
                <a16:creationId xmlns:a16="http://schemas.microsoft.com/office/drawing/2014/main" id="{0F75D6BC-11D2-0073-BD38-6C5E48472F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f5882f685f_0_254:notes">
            <a:extLst>
              <a:ext uri="{FF2B5EF4-FFF2-40B4-BE49-F238E27FC236}">
                <a16:creationId xmlns:a16="http://schemas.microsoft.com/office/drawing/2014/main" id="{1E3122C3-0877-5110-5ECB-39DC24E3DC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Esquema del curso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curso consiste en nueve lecciones en vivo que duran aproximadamente una hora cada una. Las tareas generalmente incluyen un video, una lectura de la Biblia y algunas preguntas. Las tareas están creadas para ayudar a los estudiantes a prepararse para la próxima lección en vivo y contienen información valiosa y necesaria para completar el curso con éxito.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465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5A881EB3-FA88-192D-6220-8E7F433D7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142CF940-7755-D7FF-2357-A2C5995906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E1EAD773-D42F-4213-040E-C84CDCB902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093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4BCE61E2-BDD0-9D95-744B-BC9267AAD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532BCC15-1097-00B3-37FE-D1205B855C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1F5900B3-0338-6609-E310-6BBC9DF154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2450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440552C9-33FB-AC86-4884-7D09937AE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A178C38E-7244-1C85-BA31-8D95A4948C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algn="just">
              <a:tabLst>
                <a:tab pos="457200" algn="l"/>
                <a:tab pos="1828800" algn="l"/>
              </a:tabLst>
            </a:pP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Habría </a:t>
            </a:r>
            <a:r>
              <a:rPr lang="es-DO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una apostasía de la fe</a:t>
            </a: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 sea algunos se apartarán de la doctrina de las Sagradas Escrituras.  Lo mismo se menciona en </a:t>
            </a:r>
            <a:r>
              <a:rPr lang="es-D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 Tesalonicenses 2</a:t>
            </a: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lo cual es una profecía referente al Anticristo.  </a:t>
            </a:r>
          </a:p>
          <a:p>
            <a:pPr marL="457200" algn="just">
              <a:tabLst>
                <a:tab pos="457200" algn="l"/>
                <a:tab pos="1828800" algn="l"/>
              </a:tabLst>
            </a:pPr>
            <a:endParaRPr lang="es-D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457200" algn="l"/>
                <a:tab pos="1828800" algn="l"/>
              </a:tabLst>
            </a:pP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 que se apartan de la fe lo hacen para escuchar </a:t>
            </a:r>
            <a:r>
              <a:rPr lang="es-DO" sz="1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espíritus engañadores los que enseñarían así, diciendo toda clase de mentiras</a:t>
            </a: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es-DO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El origen de su enseñanza sería Satanás mismo, el padre de la mentira, junto con sus seguidores</a:t>
            </a: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algn="just">
              <a:tabLst>
                <a:tab pos="457200" algn="l"/>
                <a:tab pos="1828800" algn="l"/>
              </a:tabLst>
            </a:pPr>
            <a:endParaRPr lang="es-D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457200" algn="l"/>
                <a:tab pos="1828800" algn="l"/>
              </a:tabLst>
            </a:pP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Somos lo que consumimos.  Cuidado con lo que ves y escuchas.  No todos los predicadores son buenos.  </a:t>
            </a:r>
            <a:endParaRPr lang="es-PY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CDDF5022-8611-FF9F-9A76-FD5E77702F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723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532761B2-8AB0-170A-F1DA-3584F1FEA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5458870B-C1D1-3353-ECE8-32FFEB435D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v. 2	</a:t>
            </a:r>
            <a:r>
              <a:rPr lang="es-DO" sz="1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quellos falsos profetas harían su obra diabólica “</a:t>
            </a:r>
            <a:r>
              <a:rPr lang="es-D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 la </a:t>
            </a:r>
            <a:r>
              <a:rPr lang="es-DO" sz="1800" i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hipocresía</a:t>
            </a:r>
            <a:r>
              <a:rPr lang="es-D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mentirosos</a:t>
            </a: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  Exteriormente se manifestarían como maestros que se preocupaban por el bien de sus seguidores.  Pero esto sería una máscara hipócrita, “</a:t>
            </a:r>
            <a:r>
              <a:rPr lang="es-DO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teniendo cauterizadas sus propias conciencias</a:t>
            </a: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  Sus conciencias serían quemadas con un hierro rojo.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s-D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Cuando tu piel es ‘cauterizada’ ya no tiene sensación.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s-D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D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Igual la conciencia de algunos está cauterizada, ya no tiene sensación de lo que es bueno y malo.  Ser mentirosos sería su estilo de vida.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s-D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s-PY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1AD41BC4-6BA6-FF66-B8F9-AE200C856C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1387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BAA91DDC-E4AE-3D84-8299-EE86EB49D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9CEC14FB-B11D-A432-6E22-5DFB547CE3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52C069D1-882A-7C12-9C85-4C0F978F98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1428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C2876912-C638-6A97-4FF7-0271BD299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14A60762-328F-4A77-5838-360B832948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0AEDDD43-DBB2-FA4E-C523-0E062CF271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484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1BB77352-550A-E3D5-4A8E-9B5D18518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F9852002-9B76-8EC4-B55D-533406AF92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50E89254-AF0E-7281-A3B2-70C33BEA97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9119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BB27D686-78D9-1E20-D64C-D9E946C96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639C66F8-4F70-4496-2E97-50E519BBFD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19B11B77-9E0E-9BE8-25C2-4C4A764AAC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9659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0F3FC5A6-F51D-5594-00B7-8DE3BA143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D70FFC0D-E65B-F2B5-8973-8AA30F6666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C05914C0-B485-0E19-CAE2-366615CBE1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099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4366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FFCFCF6D-21E3-4A13-5113-1D85680DD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29356F32-2589-B436-919D-D222009E6E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654D48B6-A946-C489-B627-18FBF4C1EE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6937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2D662A6F-131D-1086-E6E6-18A9763B3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0F886291-230E-C4A9-9E80-9D022DEA13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Enseña</a:t>
            </a:r>
            <a:r>
              <a:rPr lang="en-US" dirty="0"/>
              <a:t> </a:t>
            </a:r>
            <a:r>
              <a:rPr lang="en-US" dirty="0" err="1"/>
              <a:t>esto</a:t>
            </a:r>
            <a:r>
              <a:rPr lang="en-US" dirty="0"/>
              <a:t>, (lo anterior de </a:t>
            </a:r>
            <a:r>
              <a:rPr lang="en-US" dirty="0" err="1"/>
              <a:t>disfrutar</a:t>
            </a:r>
            <a:r>
              <a:rPr lang="en-US" dirty="0"/>
              <a:t> lo que Dios </a:t>
            </a:r>
            <a:r>
              <a:rPr lang="en-US" dirty="0" err="1"/>
              <a:t>creó</a:t>
            </a:r>
            <a:r>
              <a:rPr lang="en-US" dirty="0"/>
              <a:t> con </a:t>
            </a:r>
            <a:r>
              <a:rPr lang="en-US" dirty="0" err="1"/>
              <a:t>accion</a:t>
            </a:r>
            <a:r>
              <a:rPr lang="en-US" dirty="0"/>
              <a:t> de gracias)</a:t>
            </a:r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Se </a:t>
            </a:r>
            <a:r>
              <a:rPr lang="en-US" dirty="0" err="1"/>
              <a:t>nutre</a:t>
            </a:r>
            <a:r>
              <a:rPr lang="en-US" dirty="0"/>
              <a:t> con las palabras de </a:t>
            </a:r>
            <a:r>
              <a:rPr lang="en-US" dirty="0" err="1"/>
              <a:t>fe</a:t>
            </a:r>
            <a:r>
              <a:rPr lang="en-US" dirty="0"/>
              <a:t> y Buena </a:t>
            </a:r>
            <a:r>
              <a:rPr lang="en-US" dirty="0" err="1"/>
              <a:t>doctrina</a:t>
            </a:r>
            <a:endParaRPr lang="en-US" dirty="0"/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Descarta</a:t>
            </a:r>
            <a:r>
              <a:rPr lang="en-US" dirty="0"/>
              <a:t> </a:t>
            </a:r>
            <a:r>
              <a:rPr lang="en-US" dirty="0" err="1"/>
              <a:t>mitos</a:t>
            </a:r>
            <a:r>
              <a:rPr lang="en-US" dirty="0"/>
              <a:t> y </a:t>
            </a:r>
            <a:r>
              <a:rPr lang="en-US" dirty="0" err="1"/>
              <a:t>leyendas</a:t>
            </a:r>
            <a:endParaRPr lang="en-US" dirty="0"/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Hace</a:t>
            </a:r>
            <a:r>
              <a:rPr lang="en-US" dirty="0"/>
              <a:t> </a:t>
            </a:r>
            <a:r>
              <a:rPr lang="en-US" dirty="0" err="1"/>
              <a:t>ejercicio</a:t>
            </a:r>
            <a:r>
              <a:rPr lang="en-US" dirty="0"/>
              <a:t>…. En la Piedad.  ¿</a:t>
            </a:r>
            <a:r>
              <a:rPr lang="en-US" dirty="0" err="1"/>
              <a:t>cómo</a:t>
            </a:r>
            <a:r>
              <a:rPr lang="en-US" dirty="0"/>
              <a:t>? 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Palabra.  Pone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práctica</a:t>
            </a:r>
            <a:r>
              <a:rPr lang="en-US" dirty="0"/>
              <a:t> la Palabra</a:t>
            </a:r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Y no es mala idea </a:t>
            </a:r>
            <a:r>
              <a:rPr lang="en-US" dirty="0" err="1"/>
              <a:t>ejercicio</a:t>
            </a:r>
            <a:r>
              <a:rPr lang="en-US" dirty="0"/>
              <a:t> </a:t>
            </a:r>
            <a:r>
              <a:rPr lang="en-US" dirty="0" err="1"/>
              <a:t>fisico</a:t>
            </a:r>
            <a:r>
              <a:rPr lang="en-US" dirty="0"/>
              <a:t>,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hace</a:t>
            </a:r>
            <a:r>
              <a:rPr lang="en-US" dirty="0"/>
              <a:t> bien. </a:t>
            </a:r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Pone </a:t>
            </a:r>
            <a:r>
              <a:rPr lang="en-US" dirty="0" err="1"/>
              <a:t>su</a:t>
            </a:r>
            <a:r>
              <a:rPr lang="en-US" dirty="0"/>
              <a:t> Esperanza </a:t>
            </a:r>
            <a:r>
              <a:rPr lang="en-US" dirty="0" err="1"/>
              <a:t>en</a:t>
            </a:r>
            <a:r>
              <a:rPr lang="en-US" dirty="0"/>
              <a:t> Dios, y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dispuesto</a:t>
            </a:r>
            <a:r>
              <a:rPr lang="en-US" dirty="0"/>
              <a:t> a </a:t>
            </a:r>
            <a:r>
              <a:rPr lang="en-US" dirty="0" err="1"/>
              <a:t>trabajar</a:t>
            </a:r>
            <a:r>
              <a:rPr lang="en-US" dirty="0"/>
              <a:t> y </a:t>
            </a:r>
            <a:r>
              <a:rPr lang="en-US" dirty="0" err="1"/>
              <a:t>sufrir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6F9E339C-F588-048B-9C44-4E796690A9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626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69C6586E-6E2E-0893-72E1-53CF3E8B5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3D679FE0-B3AC-03AA-8D5D-F733417ADF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FA092AAC-C714-CAAD-9390-BDCCE5BDAB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6367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0A719767-FAC5-636C-FF92-D8D0C9146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45746C5E-6D39-8026-10DB-FB37CD1BDB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756C4E7D-FDA5-B4EA-A0B6-BF618A0A5D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5348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A7BECF44-8B5C-745F-0C17-03B4A6402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C0F1B8F7-005D-6170-7F5A-D341249327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10474AB8-B33D-E22A-AA5F-F60B694ED3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276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125A81F3-31C9-327A-EFD5-47DA4B2E7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2FAA34E7-162A-3DC1-A9D4-6F79FFEF47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Es un </a:t>
            </a:r>
            <a:r>
              <a:rPr lang="en-US" dirty="0" err="1"/>
              <a:t>ejemplo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forma de </a:t>
            </a:r>
            <a:r>
              <a:rPr lang="en-US" dirty="0" err="1"/>
              <a:t>hablar</a:t>
            </a:r>
            <a:r>
              <a:rPr lang="en-US" dirty="0"/>
              <a:t>, sus </a:t>
            </a:r>
            <a:r>
              <a:rPr lang="en-US" dirty="0" err="1"/>
              <a:t>acciones</a:t>
            </a:r>
            <a:r>
              <a:rPr lang="en-US" dirty="0"/>
              <a:t>, </a:t>
            </a:r>
            <a:r>
              <a:rPr lang="en-US" dirty="0" err="1"/>
              <a:t>su</a:t>
            </a:r>
            <a:r>
              <a:rPr lang="en-US" dirty="0"/>
              <a:t> amor,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espíritu</a:t>
            </a:r>
            <a:r>
              <a:rPr lang="en-US" dirty="0"/>
              <a:t>, </a:t>
            </a:r>
            <a:r>
              <a:rPr lang="en-US" dirty="0" err="1"/>
              <a:t>fe</a:t>
            </a:r>
            <a:r>
              <a:rPr lang="en-US" dirty="0"/>
              <a:t>, y Pureza.  </a:t>
            </a:r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Lee la Palabra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publico</a:t>
            </a:r>
            <a:r>
              <a:rPr lang="en-US" dirty="0"/>
              <a:t>. </a:t>
            </a:r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Exhorta</a:t>
            </a:r>
            <a:r>
              <a:rPr lang="en-US" dirty="0"/>
              <a:t> y </a:t>
            </a:r>
            <a:r>
              <a:rPr lang="en-US" dirty="0" err="1"/>
              <a:t>enseña</a:t>
            </a:r>
            <a:r>
              <a:rPr lang="en-US" dirty="0"/>
              <a:t>.  </a:t>
            </a:r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Recuerda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dones</a:t>
            </a:r>
            <a:r>
              <a:rPr lang="en-US" dirty="0"/>
              <a:t> que se le </a:t>
            </a:r>
            <a:r>
              <a:rPr lang="en-US" dirty="0" err="1"/>
              <a:t>han</a:t>
            </a:r>
            <a:r>
              <a:rPr lang="en-US" dirty="0"/>
              <a:t> dado.  </a:t>
            </a:r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Crece</a:t>
            </a:r>
            <a:r>
              <a:rPr lang="en-US" dirty="0"/>
              <a:t>.  </a:t>
            </a:r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Tiene Cuidado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propia</a:t>
            </a:r>
            <a:r>
              <a:rPr lang="en-US" dirty="0"/>
              <a:t> alma,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fe</a:t>
            </a:r>
            <a:r>
              <a:rPr lang="en-US" dirty="0"/>
              <a:t>,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, y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doctrina</a:t>
            </a:r>
            <a:r>
              <a:rPr lang="en-US" dirty="0"/>
              <a:t>.  </a:t>
            </a:r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Persiste</a:t>
            </a:r>
            <a:r>
              <a:rPr lang="en-US" dirty="0"/>
              <a:t>. </a:t>
            </a:r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endParaRPr lang="en-US" dirty="0"/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La </a:t>
            </a:r>
            <a:r>
              <a:rPr lang="en-US" dirty="0" err="1"/>
              <a:t>bendición</a:t>
            </a:r>
            <a:r>
              <a:rPr lang="en-US" dirty="0"/>
              <a:t>: se </a:t>
            </a:r>
            <a:r>
              <a:rPr lang="en-US" dirty="0" err="1"/>
              <a:t>salva</a:t>
            </a:r>
            <a:r>
              <a:rPr lang="en-US" dirty="0"/>
              <a:t> a </a:t>
            </a:r>
            <a:r>
              <a:rPr lang="en-US" dirty="0" err="1"/>
              <a:t>sí</a:t>
            </a:r>
            <a:r>
              <a:rPr lang="en-US" dirty="0"/>
              <a:t> </a:t>
            </a:r>
            <a:r>
              <a:rPr lang="en-US" dirty="0" err="1"/>
              <a:t>mismo</a:t>
            </a:r>
            <a:r>
              <a:rPr lang="en-US" dirty="0"/>
              <a:t> y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demás</a:t>
            </a:r>
            <a:r>
              <a:rPr lang="en-US" dirty="0"/>
              <a:t>. </a:t>
            </a:r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F0D15012-EF3E-7A6D-B5FE-DDC3D22101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25229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A4159445-41AF-6B07-F708-8AE54CCF6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4055FECD-5C6A-FD62-3D31-40F6B994F7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0F6CEBD9-AFCD-57F3-5B28-27C38B869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766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F3969126-44C9-7056-D331-7D0FDD334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EBDF4FF5-7BB9-28C5-12F6-263C2A0ED9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err="1"/>
              <a:t>Fijémonos</a:t>
            </a:r>
            <a:r>
              <a:rPr lang="en-US" dirty="0"/>
              <a:t> </a:t>
            </a:r>
            <a:r>
              <a:rPr lang="en-US" dirty="0" err="1"/>
              <a:t>principalmente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carácter</a:t>
            </a:r>
            <a:r>
              <a:rPr lang="en-US" dirty="0"/>
              <a:t>,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espiritual</a:t>
            </a:r>
            <a:r>
              <a:rPr lang="en-US" dirty="0"/>
              <a:t>, personal, y familiar.  </a:t>
            </a:r>
            <a:r>
              <a:rPr lang="en-US" dirty="0" err="1"/>
              <a:t>Sí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 que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enseñar</a:t>
            </a:r>
            <a:r>
              <a:rPr lang="en-US" dirty="0"/>
              <a:t> la Palabra.  </a:t>
            </a: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3D012CF4-3903-663F-BFA3-9B6149F66A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09476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f5882f685f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g2f5882f685f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>
          <a:extLst>
            <a:ext uri="{FF2B5EF4-FFF2-40B4-BE49-F238E27FC236}">
              <a16:creationId xmlns:a16="http://schemas.microsoft.com/office/drawing/2014/main" id="{351DEDE9-14AB-F9BA-7165-46DDCD6F9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f5882f685f_0_139:notes">
            <a:extLst>
              <a:ext uri="{FF2B5EF4-FFF2-40B4-BE49-F238E27FC236}">
                <a16:creationId xmlns:a16="http://schemas.microsoft.com/office/drawing/2014/main" id="{40768AD8-FA7A-920C-468D-45644B2EAC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g2f5882f685f_0_139:notes">
            <a:extLst>
              <a:ext uri="{FF2B5EF4-FFF2-40B4-BE49-F238E27FC236}">
                <a16:creationId xmlns:a16="http://schemas.microsoft.com/office/drawing/2014/main" id="{8BE9AF32-27D8-5089-B62F-C4075CEFDE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166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Recuérdeles a los estudiantes su tarea y la próxima clase.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adf25473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(5 minutos)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oración o una bendición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g2adf25473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adf254731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Permita que cada persona se despida de la clase.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SzPts val="1100"/>
              <a:buNone/>
            </a:pP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g2adf254731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 para la evaluación final</a:t>
            </a:r>
            <a:r>
              <a:rPr lang="en-US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amigo te dice, ¿Que es el legalismo? ¿Cómo le vas a contestar? (Lección 1, 4)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 puede ser Dios justo y amoroso con pecadores como nosotros? (Lección 1 – Romanos 3:21-28)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lang="en-US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f5882f68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Introducción al curso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explique el propósito del curso, la importancia de hacer las tareas, mostrar respeto y etiqueta hacia el maestro y otros estudiantes en clase y en el grupo de WhatsApp. (5 minutos)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f5882f68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f5882f685f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2f5882f685f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f5882f685f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f5882f685f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Esquema del curso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curso consiste en nueve lecciones en vivo que duran aproximadamente una hora cada una. Las tareas generalmente incluyen un video, una lectura de la Biblia y algunas preguntas. Las tareas están creadas para ayudar a los estudiantes a prepararse para la próxima lección en vivo y contienen información valiosa y necesaria para completar el curso con éxito.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Nivel Sembrador</a:t>
            </a:r>
            <a:endParaRPr sz="9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>
          <a:extLst>
            <a:ext uri="{FF2B5EF4-FFF2-40B4-BE49-F238E27FC236}">
              <a16:creationId xmlns:a16="http://schemas.microsoft.com/office/drawing/2014/main" id="{7BCFAB33-3A50-DEC7-0408-9E5AE56A2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f5882f685f_0_254">
            <a:extLst>
              <a:ext uri="{FF2B5EF4-FFF2-40B4-BE49-F238E27FC236}">
                <a16:creationId xmlns:a16="http://schemas.microsoft.com/office/drawing/2014/main" id="{CAADDB8C-F603-2228-6990-0B7F72D8640F}"/>
              </a:ext>
            </a:extLst>
          </p:cNvPr>
          <p:cNvSpPr/>
          <p:nvPr/>
        </p:nvSpPr>
        <p:spPr>
          <a:xfrm>
            <a:off x="5741672" y="644100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5</a:t>
            </a: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g2f5882f685f_0_254">
            <a:extLst>
              <a:ext uri="{FF2B5EF4-FFF2-40B4-BE49-F238E27FC236}">
                <a16:creationId xmlns:a16="http://schemas.microsoft.com/office/drawing/2014/main" id="{59C07D72-2590-E96C-2DD2-1C1989C96C83}"/>
              </a:ext>
            </a:extLst>
          </p:cNvPr>
          <p:cNvSpPr/>
          <p:nvPr/>
        </p:nvSpPr>
        <p:spPr>
          <a:xfrm>
            <a:off x="712574" y="644073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g2f5882f685f_0_254">
            <a:extLst>
              <a:ext uri="{FF2B5EF4-FFF2-40B4-BE49-F238E27FC236}">
                <a16:creationId xmlns:a16="http://schemas.microsoft.com/office/drawing/2014/main" id="{1E131083-7AB0-B055-45EB-7BBC6C0F89B1}"/>
              </a:ext>
            </a:extLst>
          </p:cNvPr>
          <p:cNvSpPr/>
          <p:nvPr/>
        </p:nvSpPr>
        <p:spPr>
          <a:xfrm>
            <a:off x="2167274" y="644100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g2f5882f685f_0_254">
            <a:extLst>
              <a:ext uri="{FF2B5EF4-FFF2-40B4-BE49-F238E27FC236}">
                <a16:creationId xmlns:a16="http://schemas.microsoft.com/office/drawing/2014/main" id="{085BEFCE-1E5D-BE3D-34B6-92AA17116893}"/>
              </a:ext>
            </a:extLst>
          </p:cNvPr>
          <p:cNvSpPr/>
          <p:nvPr/>
        </p:nvSpPr>
        <p:spPr>
          <a:xfrm>
            <a:off x="712574" y="644100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g2f5882f685f_0_254">
            <a:extLst>
              <a:ext uri="{FF2B5EF4-FFF2-40B4-BE49-F238E27FC236}">
                <a16:creationId xmlns:a16="http://schemas.microsoft.com/office/drawing/2014/main" id="{4B8C0C7A-B2E0-9B9E-912D-8239AEC43BF4}"/>
              </a:ext>
            </a:extLst>
          </p:cNvPr>
          <p:cNvSpPr/>
          <p:nvPr/>
        </p:nvSpPr>
        <p:spPr>
          <a:xfrm>
            <a:off x="972253" y="1101395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 sz="6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" name="Google Shape;236;g2f5882f685f_0_254">
            <a:extLst>
              <a:ext uri="{FF2B5EF4-FFF2-40B4-BE49-F238E27FC236}">
                <a16:creationId xmlns:a16="http://schemas.microsoft.com/office/drawing/2014/main" id="{4C9A9425-806B-DE73-28BA-362D3B39B22C}"/>
              </a:ext>
            </a:extLst>
          </p:cNvPr>
          <p:cNvSpPr/>
          <p:nvPr/>
        </p:nvSpPr>
        <p:spPr>
          <a:xfrm>
            <a:off x="2167275" y="1101375"/>
            <a:ext cx="35745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Viudas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Ancianos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g2f5882f685f_0_254">
            <a:extLst>
              <a:ext uri="{FF2B5EF4-FFF2-40B4-BE49-F238E27FC236}">
                <a16:creationId xmlns:a16="http://schemas.microsoft.com/office/drawing/2014/main" id="{DA35E65B-9C8E-44BC-A17E-E0A6F76196BC}"/>
              </a:ext>
            </a:extLst>
          </p:cNvPr>
          <p:cNvSpPr/>
          <p:nvPr/>
        </p:nvSpPr>
        <p:spPr>
          <a:xfrm>
            <a:off x="5741672" y="2092195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6 y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contexto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de 2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g2f5882f685f_0_254">
            <a:extLst>
              <a:ext uri="{FF2B5EF4-FFF2-40B4-BE49-F238E27FC236}">
                <a16:creationId xmlns:a16="http://schemas.microsoft.com/office/drawing/2014/main" id="{FB4ADC52-1A5B-EEBF-0267-90EE948B81C5}"/>
              </a:ext>
            </a:extLst>
          </p:cNvPr>
          <p:cNvSpPr/>
          <p:nvPr/>
        </p:nvSpPr>
        <p:spPr>
          <a:xfrm>
            <a:off x="712574" y="2092169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g2f5882f685f_0_254">
            <a:extLst>
              <a:ext uri="{FF2B5EF4-FFF2-40B4-BE49-F238E27FC236}">
                <a16:creationId xmlns:a16="http://schemas.microsoft.com/office/drawing/2014/main" id="{226DCE24-96F2-9A1B-A5A0-6A4FAF541859}"/>
              </a:ext>
            </a:extLst>
          </p:cNvPr>
          <p:cNvSpPr/>
          <p:nvPr/>
        </p:nvSpPr>
        <p:spPr>
          <a:xfrm>
            <a:off x="2167274" y="2092195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" name="Google Shape;240;g2f5882f685f_0_254">
            <a:extLst>
              <a:ext uri="{FF2B5EF4-FFF2-40B4-BE49-F238E27FC236}">
                <a16:creationId xmlns:a16="http://schemas.microsoft.com/office/drawing/2014/main" id="{3EF1110D-E505-AAAC-A288-A012C43A3936}"/>
              </a:ext>
            </a:extLst>
          </p:cNvPr>
          <p:cNvSpPr/>
          <p:nvPr/>
        </p:nvSpPr>
        <p:spPr>
          <a:xfrm>
            <a:off x="712574" y="2092195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g2f5882f685f_0_254">
            <a:extLst>
              <a:ext uri="{FF2B5EF4-FFF2-40B4-BE49-F238E27FC236}">
                <a16:creationId xmlns:a16="http://schemas.microsoft.com/office/drawing/2014/main" id="{BDD48B79-EC12-6170-B3BD-3339E7577AC1}"/>
              </a:ext>
            </a:extLst>
          </p:cNvPr>
          <p:cNvSpPr/>
          <p:nvPr/>
        </p:nvSpPr>
        <p:spPr>
          <a:xfrm>
            <a:off x="972253" y="2549490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endParaRPr sz="6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g2f5882f685f_0_254">
            <a:extLst>
              <a:ext uri="{FF2B5EF4-FFF2-40B4-BE49-F238E27FC236}">
                <a16:creationId xmlns:a16="http://schemas.microsoft.com/office/drawing/2014/main" id="{A2B8DC81-35F8-2017-D68F-783F0B63D3B3}"/>
              </a:ext>
            </a:extLst>
          </p:cNvPr>
          <p:cNvSpPr/>
          <p:nvPr/>
        </p:nvSpPr>
        <p:spPr>
          <a:xfrm>
            <a:off x="2167275" y="2397074"/>
            <a:ext cx="35745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1"/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Contentamiento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y la Buena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batalla</a:t>
            </a:r>
            <a:endParaRPr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g2f5882f685f_0_254">
            <a:extLst>
              <a:ext uri="{FF2B5EF4-FFF2-40B4-BE49-F238E27FC236}">
                <a16:creationId xmlns:a16="http://schemas.microsoft.com/office/drawing/2014/main" id="{E7862350-49E0-C2DA-A562-5D9EC1931A6F}"/>
              </a:ext>
            </a:extLst>
          </p:cNvPr>
          <p:cNvSpPr/>
          <p:nvPr/>
        </p:nvSpPr>
        <p:spPr>
          <a:xfrm>
            <a:off x="5741672" y="3540290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1-2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g2f5882f685f_0_254">
            <a:extLst>
              <a:ext uri="{FF2B5EF4-FFF2-40B4-BE49-F238E27FC236}">
                <a16:creationId xmlns:a16="http://schemas.microsoft.com/office/drawing/2014/main" id="{80A46411-8C5F-23FA-D99A-EC3B7F683015}"/>
              </a:ext>
            </a:extLst>
          </p:cNvPr>
          <p:cNvSpPr/>
          <p:nvPr/>
        </p:nvSpPr>
        <p:spPr>
          <a:xfrm>
            <a:off x="712574" y="3540264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" name="Google Shape;245;g2f5882f685f_0_254">
            <a:extLst>
              <a:ext uri="{FF2B5EF4-FFF2-40B4-BE49-F238E27FC236}">
                <a16:creationId xmlns:a16="http://schemas.microsoft.com/office/drawing/2014/main" id="{C6619A3C-3E1F-E613-67A0-426F68432C61}"/>
              </a:ext>
            </a:extLst>
          </p:cNvPr>
          <p:cNvSpPr/>
          <p:nvPr/>
        </p:nvSpPr>
        <p:spPr>
          <a:xfrm>
            <a:off x="2167274" y="3540290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6" name="Google Shape;246;g2f5882f685f_0_254">
            <a:extLst>
              <a:ext uri="{FF2B5EF4-FFF2-40B4-BE49-F238E27FC236}">
                <a16:creationId xmlns:a16="http://schemas.microsoft.com/office/drawing/2014/main" id="{937BECD2-0981-CF87-EC58-D4573C58404C}"/>
              </a:ext>
            </a:extLst>
          </p:cNvPr>
          <p:cNvSpPr/>
          <p:nvPr/>
        </p:nvSpPr>
        <p:spPr>
          <a:xfrm>
            <a:off x="712574" y="3540290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g2f5882f685f_0_254">
            <a:extLst>
              <a:ext uri="{FF2B5EF4-FFF2-40B4-BE49-F238E27FC236}">
                <a16:creationId xmlns:a16="http://schemas.microsoft.com/office/drawing/2014/main" id="{C4D2F610-3131-AB2B-463A-E4410174368A}"/>
              </a:ext>
            </a:extLst>
          </p:cNvPr>
          <p:cNvSpPr/>
          <p:nvPr/>
        </p:nvSpPr>
        <p:spPr>
          <a:xfrm>
            <a:off x="972253" y="3997585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endParaRPr sz="6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g2f5882f685f_0_254">
            <a:extLst>
              <a:ext uri="{FF2B5EF4-FFF2-40B4-BE49-F238E27FC236}">
                <a16:creationId xmlns:a16="http://schemas.microsoft.com/office/drawing/2014/main" id="{05A6F8FA-9A1A-734B-4CD3-678BAFBFD6DC}"/>
              </a:ext>
            </a:extLst>
          </p:cNvPr>
          <p:cNvSpPr/>
          <p:nvPr/>
        </p:nvSpPr>
        <p:spPr>
          <a:xfrm>
            <a:off x="2167275" y="3845172"/>
            <a:ext cx="35745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Ministerio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Cristocéntrico</a:t>
            </a:r>
            <a:endParaRPr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g2f5882f685f_0_254">
            <a:extLst>
              <a:ext uri="{FF2B5EF4-FFF2-40B4-BE49-F238E27FC236}">
                <a16:creationId xmlns:a16="http://schemas.microsoft.com/office/drawing/2014/main" id="{BE536649-62D3-2940-E24B-CD6E64022522}"/>
              </a:ext>
            </a:extLst>
          </p:cNvPr>
          <p:cNvSpPr/>
          <p:nvPr/>
        </p:nvSpPr>
        <p:spPr>
          <a:xfrm>
            <a:off x="5741672" y="4988422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3-4 </a:t>
            </a: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g2f5882f685f_0_254">
            <a:extLst>
              <a:ext uri="{FF2B5EF4-FFF2-40B4-BE49-F238E27FC236}">
                <a16:creationId xmlns:a16="http://schemas.microsoft.com/office/drawing/2014/main" id="{8A3E7422-53EA-E798-6810-11EBB8BF0A34}"/>
              </a:ext>
            </a:extLst>
          </p:cNvPr>
          <p:cNvSpPr/>
          <p:nvPr/>
        </p:nvSpPr>
        <p:spPr>
          <a:xfrm>
            <a:off x="712574" y="4988395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g2f5882f685f_0_254">
            <a:extLst>
              <a:ext uri="{FF2B5EF4-FFF2-40B4-BE49-F238E27FC236}">
                <a16:creationId xmlns:a16="http://schemas.microsoft.com/office/drawing/2014/main" id="{863B52F7-E6E8-2F92-4D96-E8EFFC8202E8}"/>
              </a:ext>
            </a:extLst>
          </p:cNvPr>
          <p:cNvSpPr/>
          <p:nvPr/>
        </p:nvSpPr>
        <p:spPr>
          <a:xfrm>
            <a:off x="2167274" y="4988422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g2f5882f685f_0_254">
            <a:extLst>
              <a:ext uri="{FF2B5EF4-FFF2-40B4-BE49-F238E27FC236}">
                <a16:creationId xmlns:a16="http://schemas.microsoft.com/office/drawing/2014/main" id="{C4AAFFE5-C13C-8CF6-5A32-602BA458B772}"/>
              </a:ext>
            </a:extLst>
          </p:cNvPr>
          <p:cNvSpPr/>
          <p:nvPr/>
        </p:nvSpPr>
        <p:spPr>
          <a:xfrm>
            <a:off x="712574" y="4988422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g2f5882f685f_0_254">
            <a:extLst>
              <a:ext uri="{FF2B5EF4-FFF2-40B4-BE49-F238E27FC236}">
                <a16:creationId xmlns:a16="http://schemas.microsoft.com/office/drawing/2014/main" id="{31FBBBDB-CC2F-0C0E-796C-1EB903EEF172}"/>
              </a:ext>
            </a:extLst>
          </p:cNvPr>
          <p:cNvSpPr/>
          <p:nvPr/>
        </p:nvSpPr>
        <p:spPr>
          <a:xfrm>
            <a:off x="972253" y="5445717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endParaRPr sz="6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4" name="Google Shape;254;g2f5882f685f_0_254">
            <a:extLst>
              <a:ext uri="{FF2B5EF4-FFF2-40B4-BE49-F238E27FC236}">
                <a16:creationId xmlns:a16="http://schemas.microsoft.com/office/drawing/2014/main" id="{59CBEB21-4691-167A-0DE1-A8D8599E795E}"/>
              </a:ext>
            </a:extLst>
          </p:cNvPr>
          <p:cNvSpPr/>
          <p:nvPr/>
        </p:nvSpPr>
        <p:spPr>
          <a:xfrm>
            <a:off x="2167275" y="5293300"/>
            <a:ext cx="35745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Firme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las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Escrituras</a:t>
            </a:r>
            <a:endParaRPr lang="en-US"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 </a:t>
            </a:r>
            <a:r>
              <a:rPr lang="en-US" sz="24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ministerio</a:t>
            </a:r>
            <a:r>
              <a:rPr lang="en-US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es personal</a:t>
            </a:r>
            <a:endParaRPr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85133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AEF3697F-27CB-2528-9C9C-55E0C1DB7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34169755-C761-271C-7355-768D3E428BB7}"/>
              </a:ext>
            </a:extLst>
          </p:cNvPr>
          <p:cNvSpPr txBox="1"/>
          <p:nvPr/>
        </p:nvSpPr>
        <p:spPr>
          <a:xfrm>
            <a:off x="2374770" y="3077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4:1-5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392A1338-B8E6-0A19-7FD5-A7B014E717A0}"/>
              </a:ext>
            </a:extLst>
          </p:cNvPr>
          <p:cNvCxnSpPr/>
          <p:nvPr/>
        </p:nvCxnSpPr>
        <p:spPr>
          <a:xfrm>
            <a:off x="2488387" y="113348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FB2E8953-E102-9283-8A57-571AA8A9CB40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EB9F635D-83C5-A336-17F6-03C333890B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EBC866EC-48A8-D54D-6555-510441CFE1D8}"/>
              </a:ext>
            </a:extLst>
          </p:cNvPr>
          <p:cNvSpPr txBox="1"/>
          <p:nvPr/>
        </p:nvSpPr>
        <p:spPr>
          <a:xfrm>
            <a:off x="1799859" y="1460708"/>
            <a:ext cx="9505622" cy="458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28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Pero el Espíritu dice claramente que, en los últimos tiempos, algunos apostatarán de la fe y escucharán a espíritus engañadores y a doctrinas de demonios, </a:t>
            </a:r>
            <a:r>
              <a:rPr lang="es-PY" sz="28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2 </a:t>
            </a:r>
            <a:r>
              <a:rPr lang="es-PY" sz="28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y que por la hipocresía de los mentirosos que tienen cauterizada la conciencia, </a:t>
            </a:r>
            <a:r>
              <a:rPr lang="es-PY" sz="28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3 </a:t>
            </a:r>
            <a:r>
              <a:rPr lang="es-PY" sz="28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prohibirán casarse y mandarán abstenerse de los alimentos que Dios creó, para que los creyentes y los que han conocido la verdad</a:t>
            </a: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 </a:t>
            </a:r>
            <a:r>
              <a:rPr lang="es-PY" sz="28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participaran de ellos con acción de gracias. </a:t>
            </a:r>
            <a:r>
              <a:rPr lang="es-PY" sz="28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4 </a:t>
            </a:r>
            <a:r>
              <a:rPr lang="es-PY" sz="28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Porque todo lo que Dios creó es bueno, y nada es desechable, si se toma con acción de gracias, </a:t>
            </a:r>
            <a:r>
              <a:rPr lang="es-PY" sz="28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5 </a:t>
            </a:r>
            <a:r>
              <a:rPr lang="es-PY" sz="28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pues por la palabra de Dios y por la oración es santificado.</a:t>
            </a:r>
            <a:endParaRPr lang="es-PY" sz="28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67986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327CAF95-C804-216D-6752-EB41A5DF7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6B15ADC3-3CA5-AC85-C4BD-4A14E846417E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4:1-5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EAF16C1F-0BDB-0B40-114F-716585FF7130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409EEE0C-4705-90DC-CB93-C82B5A0FF736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763C4705-C310-8CCF-3CAB-B1F5D5BBB8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602B3920-BEAF-3F99-A8B3-EC1302074C79}"/>
              </a:ext>
            </a:extLst>
          </p:cNvPr>
          <p:cNvSpPr txBox="1"/>
          <p:nvPr/>
        </p:nvSpPr>
        <p:spPr>
          <a:xfrm>
            <a:off x="1757680" y="1971729"/>
            <a:ext cx="917034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36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que Dios creó, para que los creyentes y los que han conocido la verdad participaran de ellos con acción de gracias. </a:t>
            </a:r>
            <a:r>
              <a:rPr lang="es-PY" sz="36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4 </a:t>
            </a:r>
            <a:r>
              <a:rPr lang="es-PY" sz="36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Porque todo lo que Dios creó es bueno, y nada es desechable, si se toma con acción de gracias, </a:t>
            </a:r>
            <a:r>
              <a:rPr lang="es-PY" sz="36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5 </a:t>
            </a:r>
            <a:r>
              <a:rPr lang="es-PY" sz="36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pues por la palabra de Dios y por la oración es santificado.</a:t>
            </a:r>
            <a:endParaRPr lang="es-PY" sz="3600" i="1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735232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1F4CFCA3-D799-D43D-8B65-637540838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C3DBC4DA-CD3B-0A86-9240-BA7B58344DEB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4:1-5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5A917C95-BB29-08C8-7966-EE00C505584E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AB790AFE-3D5B-DF0F-86CD-018ED6342B4F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4100787D-B050-C9FD-36ED-84D070A4FF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59E85301-D6E7-4A9B-E212-C2C1F7AC8D01}"/>
              </a:ext>
            </a:extLst>
          </p:cNvPr>
          <p:cNvSpPr txBox="1"/>
          <p:nvPr/>
        </p:nvSpPr>
        <p:spPr>
          <a:xfrm>
            <a:off x="6106159" y="1887428"/>
            <a:ext cx="5880041" cy="421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Pero el Espíritu dice claramente que, en los últimos tiempos, algunos apostatarán de la fe y escucharán a espíritus engañadores y a doctrinas de demonios, </a:t>
            </a:r>
            <a:r>
              <a:rPr lang="es-PY" sz="2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2 </a:t>
            </a: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y que por la hipocresía de los mentirosos que tienen cauterizada la conciencia, </a:t>
            </a:r>
            <a:r>
              <a:rPr lang="es-PY" sz="2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3 </a:t>
            </a: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prohibirán casarse y mandarán abstenerse de los alimentos que Dios creó, para que los creyentes y los que han conocido la verdad participaran de ellos con acción de gracias. </a:t>
            </a:r>
            <a:r>
              <a:rPr lang="es-PY" sz="2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4 </a:t>
            </a: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Porque todo lo que Dios creó es bueno, y nada es desechable, si se toma con acción de gracias, </a:t>
            </a:r>
            <a:r>
              <a:rPr lang="es-PY" sz="2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5 </a:t>
            </a: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pues por la palabra de Dios y por la oración es santificado.</a:t>
            </a:r>
            <a:endParaRPr lang="es-PY" sz="2000" i="1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5E8DBC-92B1-4925-1503-FF28506B11DE}"/>
              </a:ext>
            </a:extLst>
          </p:cNvPr>
          <p:cNvSpPr txBox="1"/>
          <p:nvPr/>
        </p:nvSpPr>
        <p:spPr>
          <a:xfrm>
            <a:off x="2248348" y="2119256"/>
            <a:ext cx="35285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</a:t>
            </a:r>
            <a:r>
              <a:rPr lang="en-US" sz="40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Apostatarán</a:t>
            </a:r>
            <a:r>
              <a:rPr lang="en-US" sz="4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</a:t>
            </a:r>
          </a:p>
          <a:p>
            <a:endParaRPr lang="en-US" sz="4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s-PY" sz="4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s-PY" sz="4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14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9384A0BF-2BB5-7568-824A-FD6C04163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34CA23AD-4AB9-0EAF-DC50-16EFAF3D0D91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4:1-5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6C36851A-B2B3-695C-6272-817C10C8D876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198DBBED-AD30-2CE2-CDE5-032B26FDBB36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D2FDC29A-3BAF-ECF7-A232-CFF60C1A0B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C824E9B4-D4F0-CCD8-FB0B-4A7A18CB656E}"/>
              </a:ext>
            </a:extLst>
          </p:cNvPr>
          <p:cNvSpPr txBox="1"/>
          <p:nvPr/>
        </p:nvSpPr>
        <p:spPr>
          <a:xfrm>
            <a:off x="6400799" y="1887428"/>
            <a:ext cx="5226519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2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2 </a:t>
            </a: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y que por la hipocresía de los mentirosos que tienen cauterizada la conciencia, </a:t>
            </a:r>
            <a:r>
              <a:rPr lang="es-PY" sz="2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3 </a:t>
            </a: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prohibirán casarse y mandarán abstenerse de los alimentos que Dios creó, para que los</a:t>
            </a:r>
            <a:r>
              <a:rPr lang="es-PY" sz="36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 </a:t>
            </a: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creyentes y los que han conocido la verdad participaran de ellos con acción de gracias. </a:t>
            </a:r>
            <a:r>
              <a:rPr lang="es-PY" sz="2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4 </a:t>
            </a: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Porque todo lo que Dios creó es bueno, y nada es desechable, si se toma con acción de</a:t>
            </a:r>
            <a:r>
              <a:rPr lang="es-PY" sz="36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 </a:t>
            </a: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gracias, </a:t>
            </a:r>
            <a:r>
              <a:rPr lang="es-PY" sz="2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5 </a:t>
            </a: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pues por la palabra de Dios y por la oración es santificado.</a:t>
            </a:r>
            <a:endParaRPr lang="es-PY" sz="2000" i="1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F20BB3-253C-F482-6D16-C8266A0E8508}"/>
              </a:ext>
            </a:extLst>
          </p:cNvPr>
          <p:cNvSpPr txBox="1"/>
          <p:nvPr/>
        </p:nvSpPr>
        <p:spPr>
          <a:xfrm>
            <a:off x="2084569" y="2151727"/>
            <a:ext cx="3528508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i="1" dirty="0">
                <a:latin typeface="Lato"/>
                <a:ea typeface="Lato"/>
                <a:cs typeface="Lato"/>
              </a:rPr>
              <a:t>“</a:t>
            </a:r>
            <a:r>
              <a:rPr lang="en-US" sz="3600" i="1" err="1">
                <a:latin typeface="Lato"/>
                <a:ea typeface="Lato"/>
                <a:cs typeface="Lato"/>
              </a:rPr>
              <a:t>hipocresía</a:t>
            </a:r>
            <a:r>
              <a:rPr lang="en-US" sz="3600" i="1" dirty="0">
                <a:latin typeface="Lato"/>
                <a:ea typeface="Lato"/>
                <a:cs typeface="Lato"/>
              </a:rPr>
              <a:t>”</a:t>
            </a:r>
          </a:p>
          <a:p>
            <a:endParaRPr lang="en-US" sz="36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3600" i="1" dirty="0">
                <a:latin typeface="Lato"/>
                <a:ea typeface="Lato"/>
                <a:cs typeface="Lato"/>
              </a:rPr>
              <a:t>“</a:t>
            </a:r>
            <a:r>
              <a:rPr lang="en-US" sz="3600" i="1" err="1">
                <a:latin typeface="Lato"/>
                <a:ea typeface="Lato"/>
                <a:cs typeface="Lato"/>
              </a:rPr>
              <a:t>cauterizada</a:t>
            </a:r>
            <a:r>
              <a:rPr lang="en-US" sz="3600" i="1" dirty="0">
                <a:latin typeface="Lato"/>
                <a:ea typeface="Lato"/>
                <a:cs typeface="Lato"/>
              </a:rPr>
              <a:t>”</a:t>
            </a:r>
          </a:p>
          <a:p>
            <a:endParaRPr lang="en-US" sz="36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s-PY" sz="3600" i="1" dirty="0">
                <a:latin typeface="Lato"/>
                <a:ea typeface="Lato"/>
                <a:cs typeface="Lato"/>
              </a:rPr>
              <a:t>¿Qué significan estos términos?</a:t>
            </a:r>
          </a:p>
          <a:p>
            <a:endParaRPr lang="es-PY" sz="4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7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FC463032-1EF6-098E-1AF4-167559F0F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8013E363-9812-337E-0616-B138D1EE1671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4:1-5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15D8975B-0D24-627F-A674-79A8542EDF18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B948CC57-5643-A07A-EC73-52EF408AA33A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242FB97F-5966-2C35-EB67-D878A7B34E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94A097BA-72B1-3CF5-98D2-E907EC1F18F6}"/>
              </a:ext>
            </a:extLst>
          </p:cNvPr>
          <p:cNvSpPr txBox="1"/>
          <p:nvPr/>
        </p:nvSpPr>
        <p:spPr>
          <a:xfrm>
            <a:off x="7038764" y="1812948"/>
            <a:ext cx="4860759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24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3 </a:t>
            </a:r>
            <a:r>
              <a:rPr lang="es-PY" sz="24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prohibirán casarse y mandarán abstenerse de los alimentos que Dios creó, para que los creyentes y los que han conocido la verdad participaran de ellos con acción de gracias. </a:t>
            </a:r>
            <a:r>
              <a:rPr lang="es-PY" sz="24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4 </a:t>
            </a:r>
            <a:r>
              <a:rPr lang="es-PY" sz="24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Porque todo lo que Dios creó es bueno, y nada es</a:t>
            </a:r>
            <a:r>
              <a:rPr lang="es-PY" sz="36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 </a:t>
            </a:r>
            <a:r>
              <a:rPr lang="es-PY" sz="24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desechable, si se toma con acción de gracias, </a:t>
            </a:r>
            <a:r>
              <a:rPr lang="es-PY" sz="24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5 </a:t>
            </a:r>
            <a:r>
              <a:rPr lang="es-PY" sz="24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pues por la palabra de Dios y por la oración es santificado.</a:t>
            </a:r>
            <a:endParaRPr lang="es-PY" sz="2400" i="1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DBC442-2C07-B56F-02D9-3161ECA35C9E}"/>
              </a:ext>
            </a:extLst>
          </p:cNvPr>
          <p:cNvSpPr txBox="1"/>
          <p:nvPr/>
        </p:nvSpPr>
        <p:spPr>
          <a:xfrm>
            <a:off x="2084568" y="1812949"/>
            <a:ext cx="4316232" cy="45858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i="1" err="1">
                <a:latin typeface="Lato"/>
                <a:ea typeface="Lato"/>
                <a:cs typeface="Lato"/>
              </a:rPr>
              <a:t>P</a:t>
            </a:r>
            <a:r>
              <a:rPr lang="en-US" sz="3600" i="1" err="1">
                <a:latin typeface="Lato"/>
                <a:ea typeface="Lato"/>
                <a:cs typeface="Lato"/>
              </a:rPr>
              <a:t>rohiben</a:t>
            </a:r>
            <a:r>
              <a:rPr lang="en-US" sz="3600" i="1" dirty="0">
                <a:latin typeface="Lato"/>
                <a:ea typeface="Lato"/>
                <a:cs typeface="Lato"/>
              </a:rPr>
              <a:t>…</a:t>
            </a:r>
          </a:p>
          <a:p>
            <a:pPr marL="742950" indent="-742950">
              <a:buAutoNum type="arabicParenR"/>
            </a:pPr>
            <a:r>
              <a:rPr lang="en-US" sz="3600" i="1" err="1">
                <a:latin typeface="Lato"/>
                <a:ea typeface="Lato"/>
                <a:cs typeface="Lato"/>
              </a:rPr>
              <a:t>Casarse</a:t>
            </a:r>
            <a:endParaRPr lang="en-US" sz="3600" i="1">
              <a:latin typeface="Lato"/>
              <a:ea typeface="Lato"/>
              <a:cs typeface="Lato"/>
            </a:endParaRPr>
          </a:p>
          <a:p>
            <a:pPr marL="742950" indent="-742950">
              <a:buAutoNum type="arabicParenR"/>
            </a:pPr>
            <a:r>
              <a:rPr lang="en-US" sz="3600" i="1" dirty="0">
                <a:latin typeface="Lato"/>
                <a:ea typeface="Lato"/>
                <a:cs typeface="Lato"/>
              </a:rPr>
              <a:t>Comer </a:t>
            </a:r>
            <a:r>
              <a:rPr lang="en-US" sz="3600" i="1" err="1">
                <a:latin typeface="Lato"/>
                <a:ea typeface="Lato"/>
                <a:cs typeface="Lato"/>
              </a:rPr>
              <a:t>ciertos</a:t>
            </a:r>
            <a:r>
              <a:rPr lang="en-US" sz="3600" i="1" dirty="0">
                <a:latin typeface="Lato"/>
                <a:ea typeface="Lato"/>
                <a:cs typeface="Lato"/>
              </a:rPr>
              <a:t> </a:t>
            </a:r>
            <a:r>
              <a:rPr lang="en-US" sz="3600" i="1" err="1">
                <a:latin typeface="Lato"/>
                <a:ea typeface="Lato"/>
                <a:cs typeface="Lato"/>
              </a:rPr>
              <a:t>alimentos</a:t>
            </a:r>
            <a:endParaRPr lang="en-US" sz="3600" i="1">
              <a:latin typeface="Lato"/>
              <a:ea typeface="Lato"/>
              <a:cs typeface="Lato"/>
            </a:endParaRPr>
          </a:p>
          <a:p>
            <a:endParaRPr lang="en-US" sz="36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s-PY" sz="3600" i="1" dirty="0">
                <a:latin typeface="Lato"/>
                <a:ea typeface="Lato"/>
                <a:cs typeface="Lato"/>
              </a:rPr>
              <a:t>¿Por qué?  Escuchemos sus investigaciones</a:t>
            </a:r>
          </a:p>
        </p:txBody>
      </p:sp>
    </p:spTree>
    <p:extLst>
      <p:ext uri="{BB962C8B-B14F-4D97-AF65-F5344CB8AC3E}">
        <p14:creationId xmlns:p14="http://schemas.microsoft.com/office/powerpoint/2010/main" val="839254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F19C7715-426C-8C4C-0B38-58E870EC6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167DBA69-D40D-BAE8-1096-91FAC8706876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4:1-5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BC7BD716-9B6F-2922-E5A3-C46B9D526AC6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629E2824-AE00-EE52-6600-7F9129FBD254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149CADB0-6149-92F3-175B-F410B82B32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3742E575-997B-1D82-B74F-FF76A3AE3E24}"/>
              </a:ext>
            </a:extLst>
          </p:cNvPr>
          <p:cNvSpPr txBox="1"/>
          <p:nvPr/>
        </p:nvSpPr>
        <p:spPr>
          <a:xfrm>
            <a:off x="6690167" y="1600847"/>
            <a:ext cx="5209356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3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los creyentes y los que han conocido la verdad participaran de ellos con acción de gracias.  </a:t>
            </a:r>
            <a:r>
              <a:rPr lang="es-PY" sz="32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4 </a:t>
            </a:r>
            <a:r>
              <a:rPr lang="es-PY" sz="3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Porque todo lo que Dios creó es bueno, y nada es desechable, si se toma con acción de gracias, </a:t>
            </a:r>
            <a:r>
              <a:rPr lang="es-PY" sz="32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5 </a:t>
            </a:r>
            <a:r>
              <a:rPr lang="es-PY" sz="3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pues por la palabra de Dios y por la oración es santificado.</a:t>
            </a:r>
            <a:endParaRPr lang="es-PY" sz="3200" i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D6111D-61BE-492F-0AEF-ACD3C12A9EA7}"/>
              </a:ext>
            </a:extLst>
          </p:cNvPr>
          <p:cNvSpPr txBox="1"/>
          <p:nvPr/>
        </p:nvSpPr>
        <p:spPr>
          <a:xfrm>
            <a:off x="2084568" y="1812949"/>
            <a:ext cx="4316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Y" sz="4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s-PY" sz="4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73952C-FA20-7D8A-26D8-7DE396E252B6}"/>
              </a:ext>
            </a:extLst>
          </p:cNvPr>
          <p:cNvSpPr txBox="1"/>
          <p:nvPr/>
        </p:nvSpPr>
        <p:spPr>
          <a:xfrm>
            <a:off x="2084568" y="1812949"/>
            <a:ext cx="43162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 </a:t>
            </a:r>
            <a:r>
              <a:rPr lang="en-US" sz="40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</a:t>
            </a:r>
            <a:r>
              <a:rPr lang="en-US" sz="4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40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otro</a:t>
            </a:r>
            <a:r>
              <a:rPr lang="en-US" sz="4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40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lado</a:t>
            </a:r>
            <a:endParaRPr lang="en-US" sz="4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4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4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“se </a:t>
            </a:r>
            <a:r>
              <a:rPr lang="en-US" sz="40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toma</a:t>
            </a:r>
            <a:r>
              <a:rPr lang="en-US" sz="4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con </a:t>
            </a:r>
            <a:r>
              <a:rPr lang="en-US" sz="40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acción</a:t>
            </a:r>
            <a:r>
              <a:rPr lang="en-US" sz="4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gracias”</a:t>
            </a:r>
            <a:endParaRPr lang="es-PY" sz="4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s-PY" sz="4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76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5E1676AE-A988-B186-8415-AC1D3CC6B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886635C7-7044-0B55-94D1-6B0236DA6995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4:6-11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8D2D33ED-71CE-15A7-49DD-A3AF1725DC78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3EE7227D-D98E-0B2B-7274-3AA16A6734C0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BF6B3070-1E64-8801-723D-63676F502E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9C3E5D1C-95A6-925F-7D41-BCDDB95C74BF}"/>
              </a:ext>
            </a:extLst>
          </p:cNvPr>
          <p:cNvSpPr txBox="1"/>
          <p:nvPr/>
        </p:nvSpPr>
        <p:spPr>
          <a:xfrm>
            <a:off x="1688099" y="1741337"/>
            <a:ext cx="9170342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5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Vamos a leer versos 6 </a:t>
            </a:r>
            <a:r>
              <a:rPr lang="es-PY" sz="4500" dirty="0">
                <a:latin typeface="Lato"/>
                <a:ea typeface="Lato"/>
                <a:cs typeface="Lato"/>
              </a:rPr>
              <a:t>al</a:t>
            </a:r>
            <a:r>
              <a:rPr lang="es-PY" sz="45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 11.</a:t>
            </a: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endParaRPr lang="es-PY" sz="4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5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Hagamos una lista de lo que hace un buen ministro según estos versos, </a:t>
            </a:r>
          </a:p>
        </p:txBody>
      </p:sp>
    </p:spTree>
    <p:extLst>
      <p:ext uri="{BB962C8B-B14F-4D97-AF65-F5344CB8AC3E}">
        <p14:creationId xmlns:p14="http://schemas.microsoft.com/office/powerpoint/2010/main" val="4033096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5F9626E6-5D43-2CEC-E12B-DEABF2EFB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821C3EB5-E76A-9EA1-AC10-2E28B5C88698}"/>
              </a:ext>
            </a:extLst>
          </p:cNvPr>
          <p:cNvSpPr txBox="1"/>
          <p:nvPr/>
        </p:nvSpPr>
        <p:spPr>
          <a:xfrm>
            <a:off x="2384930" y="17301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4:6-11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20EAA956-E43F-317A-A014-938591A491BC}"/>
              </a:ext>
            </a:extLst>
          </p:cNvPr>
          <p:cNvCxnSpPr/>
          <p:nvPr/>
        </p:nvCxnSpPr>
        <p:spPr>
          <a:xfrm>
            <a:off x="2488387" y="118428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43234641-F97A-F671-F86A-E121D381DEB1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0880E70D-1BE0-94D1-829C-C1B982FE07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17B0089A-AF96-DA74-E5F9-6AC7995A9D30}"/>
              </a:ext>
            </a:extLst>
          </p:cNvPr>
          <p:cNvSpPr txBox="1"/>
          <p:nvPr/>
        </p:nvSpPr>
        <p:spPr>
          <a:xfrm>
            <a:off x="1789699" y="1456857"/>
            <a:ext cx="9932342" cy="484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28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6 </a:t>
            </a:r>
            <a:r>
              <a:rPr lang="es-PY" sz="28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Si enseñas esto a los hermanos, serás un buen ministro de Jesucristo, nutrido con las palabras de la fe y de la buena doctrina que has seguido. </a:t>
            </a:r>
            <a:r>
              <a:rPr lang="es-PY" sz="28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7 </a:t>
            </a:r>
            <a:r>
              <a:rPr lang="es-PY" sz="28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Desecha las fábulas profanas y de viejas. Ejercítate para la piedad; </a:t>
            </a: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28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8 </a:t>
            </a:r>
            <a:r>
              <a:rPr lang="es-PY" sz="28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porque el ejercicio corporal es poco provechoso, pero la piedad es provechosa para todo, pues cuenta con promesa para esta vida presente, y para la venidera. </a:t>
            </a:r>
            <a:r>
              <a:rPr lang="es-PY" sz="28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9 </a:t>
            </a:r>
            <a:r>
              <a:rPr lang="es-PY" sz="28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Esta palabra es fiel, y digna de ser recibida por todos. </a:t>
            </a:r>
            <a:r>
              <a:rPr lang="es-PY" sz="28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10 </a:t>
            </a:r>
            <a:r>
              <a:rPr lang="es-PY" sz="28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Y por esto mismo trabajamos y sufrimos oprobios, porque hemos puesto nuestra esperanza en el Dios vivo, que es el Salvador de todos los hombres, y mayormente de los que creen.</a:t>
            </a:r>
            <a:endParaRPr lang="es-PY" sz="2800" i="1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773459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57670313-9BC5-1369-0C45-FBB331E14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D3C4F1ED-8730-01F0-0196-4A0CA5E32F03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4:6-11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B488BE50-57BC-F75A-A6F2-4ABC0DC6E1DF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567DC3A2-EA21-3F4C-2DCC-7E5787477A14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06256DCC-CE4A-FFFA-736F-489CB5AF868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FAAC46A7-CA51-EC1F-3508-1B767DFDAD32}"/>
              </a:ext>
            </a:extLst>
          </p:cNvPr>
          <p:cNvSpPr txBox="1"/>
          <p:nvPr/>
        </p:nvSpPr>
        <p:spPr>
          <a:xfrm>
            <a:off x="1734531" y="1741337"/>
            <a:ext cx="9898026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4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8</a:t>
            </a:r>
            <a:r>
              <a:rPr lang="es-PY" sz="4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 </a:t>
            </a: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porque el ejercicio corporal es poco provechoso, pero la piedad es provechosa para todo, pues cuenta con promesa para esta vida presente, y para la venidera. </a:t>
            </a:r>
            <a:r>
              <a:rPr lang="es-PY" sz="4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9 </a:t>
            </a: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Esta palabra es fiel, y digna de ser recibida por todos. </a:t>
            </a:r>
            <a:endParaRPr lang="es-PY" sz="4000" i="1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76497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450027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54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Fortaleciendo</a:t>
            </a:r>
            <a:r>
              <a:rPr lang="en-US" sz="54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54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endParaRPr sz="7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 descr="At Lystra, they met a young Christian called Timothy. His mother was a Jewish believer, but his father was a Greek. The local Christians thought very highly of him and Paul invited Timothy to join them on their journey. – Slide 7">
            <a:extLst>
              <a:ext uri="{FF2B5EF4-FFF2-40B4-BE49-F238E27FC236}">
                <a16:creationId xmlns:a16="http://schemas.microsoft.com/office/drawing/2014/main" id="{1E2162B5-A7F0-D8DB-66BD-C3C5B4F5D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9395" y="948267"/>
            <a:ext cx="5758024" cy="431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450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07068E16-5415-7387-32D6-4EE9C190E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898C5C18-DA48-FFBD-D24B-9251603301BC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4:6-11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581CEFA4-55F3-3DE9-0FBF-41580BC34DDC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73901C00-0FCD-6196-8554-D827D8845F37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E9D9C19D-F7D5-A639-8C31-EF6383322D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1D251212-D7DA-0500-D04C-CC7937E918ED}"/>
              </a:ext>
            </a:extLst>
          </p:cNvPr>
          <p:cNvSpPr txBox="1"/>
          <p:nvPr/>
        </p:nvSpPr>
        <p:spPr>
          <a:xfrm>
            <a:off x="1734531" y="1741337"/>
            <a:ext cx="9898026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10 </a:t>
            </a: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Y por esto mismo trabajamos y sufrimos oprobios, porque hemos puesto nuestra esperanza en el Dios vivo, que es el Salvador de todos los hombres, y mayormente de los que creen. </a:t>
            </a:r>
            <a:r>
              <a:rPr lang="es-PY" sz="4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11 </a:t>
            </a: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Esto manda y enseña. </a:t>
            </a:r>
            <a:endParaRPr lang="es-PY" sz="4000" i="1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93221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84E26950-36D1-0701-CC56-920002E8E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4BDCB7F8-B3B2-A110-50F9-7A05C7BA08A9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4:6-11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8BF17A47-0C5C-F640-4DCA-36C9C708A0B1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77A7489E-DD05-FB1F-A654-54797C967C32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97057243-F4C4-1F49-4798-12679E0307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0B46A766-4297-9157-F3F1-E934F98F114B}"/>
              </a:ext>
            </a:extLst>
          </p:cNvPr>
          <p:cNvSpPr txBox="1"/>
          <p:nvPr/>
        </p:nvSpPr>
        <p:spPr>
          <a:xfrm>
            <a:off x="1688099" y="1741337"/>
            <a:ext cx="9170342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5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Vamos a leer versos 6 </a:t>
            </a:r>
            <a:r>
              <a:rPr lang="es-PY" sz="4500" dirty="0">
                <a:latin typeface="Lato"/>
                <a:ea typeface="Lato"/>
                <a:cs typeface="Lato"/>
              </a:rPr>
              <a:t>al</a:t>
            </a:r>
            <a:r>
              <a:rPr lang="es-PY" sz="45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 11.</a:t>
            </a: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endParaRPr lang="es-PY" sz="4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5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Hagamos una lista de lo que hace un buen ministro según estos versos, </a:t>
            </a:r>
          </a:p>
        </p:txBody>
      </p:sp>
    </p:spTree>
    <p:extLst>
      <p:ext uri="{BB962C8B-B14F-4D97-AF65-F5344CB8AC3E}">
        <p14:creationId xmlns:p14="http://schemas.microsoft.com/office/powerpoint/2010/main" val="2152263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>
          <a:extLst>
            <a:ext uri="{FF2B5EF4-FFF2-40B4-BE49-F238E27FC236}">
              <a16:creationId xmlns:a16="http://schemas.microsoft.com/office/drawing/2014/main" id="{4828BE38-905E-1980-C9B1-56C256439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7E8B511A-AE78-5C8A-5999-A6E6CFF04950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4:12-16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669BB05C-80E5-460B-73B8-F934F4E2DA58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E587FFA5-F8E0-D5D0-42C4-BD5D13A9BBD9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0CD36EEA-0B44-1406-8D6A-799B4D5369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75D7B035-2016-C8B5-01E4-AA21762D6F29}"/>
              </a:ext>
            </a:extLst>
          </p:cNvPr>
          <p:cNvSpPr txBox="1"/>
          <p:nvPr/>
        </p:nvSpPr>
        <p:spPr>
          <a:xfrm>
            <a:off x="1688099" y="1741337"/>
            <a:ext cx="9170342" cy="355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Ahora v</a:t>
            </a:r>
            <a:r>
              <a:rPr lang="es-PY" sz="45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amos a leer versos </a:t>
            </a:r>
            <a:r>
              <a:rPr lang="es-PY" sz="4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12-16</a:t>
            </a:r>
            <a:r>
              <a:rPr lang="es-PY" sz="45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endParaRPr lang="es-PY" sz="4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5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Hagamos una lista de lo que hace un buen ministro según estos versos, 12 a 16 </a:t>
            </a:r>
          </a:p>
        </p:txBody>
      </p:sp>
    </p:spTree>
    <p:extLst>
      <p:ext uri="{BB962C8B-B14F-4D97-AF65-F5344CB8AC3E}">
        <p14:creationId xmlns:p14="http://schemas.microsoft.com/office/powerpoint/2010/main" val="2501143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19BF75E0-B42B-8448-370A-0D7468AF5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DB41DFA4-3DFE-2E0A-6132-DE29ED2BE705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4:12-16</a:t>
            </a:r>
            <a:endParaRPr lang="en-US"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99403A53-DD97-F144-6DC6-CB152933B5C8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27C5B951-470E-C703-DC6F-FDB068E1B5FC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9AB2E187-AE0B-9DAE-5A74-69598E26A2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69B7CC62-73EC-6BFA-B1E0-15A7516893E4}"/>
              </a:ext>
            </a:extLst>
          </p:cNvPr>
          <p:cNvSpPr txBox="1"/>
          <p:nvPr/>
        </p:nvSpPr>
        <p:spPr>
          <a:xfrm>
            <a:off x="1734531" y="1741337"/>
            <a:ext cx="9898026" cy="1094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2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12 </a:t>
            </a:r>
            <a:r>
              <a:rPr lang="es-PY" sz="4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Ninguno tenga en poco tu juventud, sino sé ejemplo de los creyentes en palabra, conducta, amor, espíritu, fe y pureza. </a:t>
            </a:r>
            <a:r>
              <a:rPr lang="es-PY" sz="42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13 </a:t>
            </a:r>
            <a:r>
              <a:rPr lang="es-PY" sz="4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Mientras llego, ocúpate en la lectura, la exhortación y la enseñanza. </a:t>
            </a:r>
            <a:r>
              <a:rPr lang="es-PY" sz="45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14 </a:t>
            </a:r>
            <a:r>
              <a:rPr lang="es-PY" sz="45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 descuides el don que hay en ti, y que recibiste mediante </a:t>
            </a: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endParaRPr lang="es-PY" sz="4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5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profecía, cuando se te impusieron las manos del presbiterio. </a:t>
            </a:r>
            <a:r>
              <a:rPr lang="es-PY" sz="45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15 </a:t>
            </a:r>
            <a:r>
              <a:rPr lang="es-PY" sz="45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Ocúpate en estas cosas, y permanece en ellas, para que tu aprovechamiento sea evidente a todos. </a:t>
            </a:r>
            <a:r>
              <a:rPr lang="es-PY" sz="45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16 </a:t>
            </a:r>
            <a:r>
              <a:rPr lang="es-PY" sz="45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Ten cuidado de ti mismo y de la doctrina; persiste en ello. Si haces esto, te salvarás a ti mismo y a los que te escuchen.</a:t>
            </a:r>
            <a:endParaRPr lang="es-PY" sz="4500" i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731412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C35C52E7-7A73-00B5-390B-5EE21901D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F66BD8E0-DA01-4E17-42B2-70F907A49397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4:12-16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ADBCC357-CF7B-94FD-D5BE-4744FCC9D43D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112133C7-BE53-E363-172A-E3C449275BEF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01284964-310F-AD13-E9F4-AA56BCED70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6EF2A9C3-DE63-79AE-805F-CE472F270F13}"/>
              </a:ext>
            </a:extLst>
          </p:cNvPr>
          <p:cNvSpPr txBox="1"/>
          <p:nvPr/>
        </p:nvSpPr>
        <p:spPr>
          <a:xfrm>
            <a:off x="1734531" y="1741337"/>
            <a:ext cx="9898026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profecía, cuando se te impusieron las manos del presbiterio. </a:t>
            </a:r>
            <a:r>
              <a:rPr lang="es-PY" sz="4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15 </a:t>
            </a: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Ocúpate en estas cosas, y permanece en ellas, para que tu aprovechamiento sea evidente a todos. </a:t>
            </a:r>
            <a:r>
              <a:rPr lang="es-PY" sz="4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16 </a:t>
            </a: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Ten cuidado de ti mismo y de la doctrina; persiste en ello. Si haces esto, te salvarás a ti mismo y a los que te escuchen.</a:t>
            </a:r>
            <a:endParaRPr lang="es-PY" sz="4000" i="1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843691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>
          <a:extLst>
            <a:ext uri="{FF2B5EF4-FFF2-40B4-BE49-F238E27FC236}">
              <a16:creationId xmlns:a16="http://schemas.microsoft.com/office/drawing/2014/main" id="{C81C58FC-BDFA-A381-A095-EA4269769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69BC5D31-8E29-D9F5-9D87-776FDA785DA1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4:12-16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05EBFC7A-1C56-9B6B-1428-1DD8F7EAD1AA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C68315E0-9835-6EB3-C5FE-46D26440C15C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31371B1F-37E8-2383-3EEF-C372C912823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CDCFC522-1DED-2AC0-BFD4-A700FDCBB434}"/>
              </a:ext>
            </a:extLst>
          </p:cNvPr>
          <p:cNvSpPr txBox="1"/>
          <p:nvPr/>
        </p:nvSpPr>
        <p:spPr>
          <a:xfrm>
            <a:off x="1657619" y="1721017"/>
            <a:ext cx="9546262" cy="355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>
              <a:buClr>
                <a:schemeClr val="dk1"/>
              </a:buClr>
              <a:buSzPts val="3300"/>
            </a:pPr>
            <a:r>
              <a:rPr lang="es-PY" sz="4500" dirty="0">
                <a:latin typeface="Lato"/>
                <a:ea typeface="Lato"/>
                <a:cs typeface="Lato"/>
              </a:rPr>
              <a:t>Ahora v</a:t>
            </a:r>
            <a:r>
              <a:rPr lang="es-PY" sz="45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amos a leer </a:t>
            </a:r>
            <a:r>
              <a:rPr lang="es-PY" sz="4500" dirty="0">
                <a:latin typeface="Lato"/>
                <a:ea typeface="Lato"/>
                <a:cs typeface="Lato"/>
              </a:rPr>
              <a:t>los versos</a:t>
            </a:r>
            <a:r>
              <a:rPr lang="es-PY" sz="45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 </a:t>
            </a:r>
            <a:r>
              <a:rPr lang="es-PY" sz="4500" dirty="0">
                <a:latin typeface="Lato"/>
                <a:ea typeface="Lato"/>
                <a:cs typeface="Lato"/>
              </a:rPr>
              <a:t>12-16</a:t>
            </a:r>
            <a:r>
              <a:rPr lang="es-PY" sz="45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.</a:t>
            </a: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endParaRPr lang="es-PY" sz="4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19050">
              <a:buClr>
                <a:schemeClr val="dk1"/>
              </a:buClr>
              <a:buSzPts val="3300"/>
            </a:pPr>
            <a:r>
              <a:rPr lang="es-PY" sz="45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Hagamos una lista de lo que hace un buen ministro según los versos, 12 al16. </a:t>
            </a:r>
            <a:endParaRPr lang="es-PY" sz="4500" i="1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898692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>
          <a:extLst>
            <a:ext uri="{FF2B5EF4-FFF2-40B4-BE49-F238E27FC236}">
              <a16:creationId xmlns:a16="http://schemas.microsoft.com/office/drawing/2014/main" id="{35EC4D51-ACA4-28A8-BEE2-8E0DDBF98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3FD4DC1B-B053-8A49-4C01-8C628D50A048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4:12-16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B26496BE-3F6A-38D2-95CC-21BACB803C93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6AEF4561-82E5-F63D-6696-AF3B68510FC2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98C8BEE5-8569-3D92-9E5C-E936A45602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186B9E67-2EC1-838A-03E5-B2C97983028A}"/>
              </a:ext>
            </a:extLst>
          </p:cNvPr>
          <p:cNvSpPr txBox="1"/>
          <p:nvPr/>
        </p:nvSpPr>
        <p:spPr>
          <a:xfrm>
            <a:off x="1688099" y="1741337"/>
            <a:ext cx="917034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36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 que hace un buen ministro según v. 12 al 16… </a:t>
            </a:r>
          </a:p>
        </p:txBody>
      </p:sp>
    </p:spTree>
    <p:extLst>
      <p:ext uri="{BB962C8B-B14F-4D97-AF65-F5344CB8AC3E}">
        <p14:creationId xmlns:p14="http://schemas.microsoft.com/office/powerpoint/2010/main" val="1064774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98AC6361-CF4C-4ADB-7454-55AAEA86F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793534E4-1E66-76A5-28D6-D487B147E16F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D51A89DB-96B4-7EF6-A8D1-7FF960B24D6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ross with words on it&#10;&#10;Description automatically generated">
            <a:extLst>
              <a:ext uri="{FF2B5EF4-FFF2-40B4-BE49-F238E27FC236}">
                <a16:creationId xmlns:a16="http://schemas.microsoft.com/office/drawing/2014/main" id="{B6382107-1920-16E2-3BE2-DA062DC68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684" y="-216229"/>
            <a:ext cx="4764505" cy="736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39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f5882f685f_0_139"/>
          <p:cNvSpPr txBox="1"/>
          <p:nvPr/>
        </p:nvSpPr>
        <p:spPr>
          <a:xfrm>
            <a:off x="2803359" y="889280"/>
            <a:ext cx="8097252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Proyecto Final – 3 partes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0" name="Google Shape;210;g2f5882f685f_0_139"/>
          <p:cNvCxnSpPr/>
          <p:nvPr/>
        </p:nvCxnSpPr>
        <p:spPr>
          <a:xfrm>
            <a:off x="4230789" y="192072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2" name="Google Shape;212;g2f5882f685f_0_139"/>
          <p:cNvSpPr txBox="1"/>
          <p:nvPr/>
        </p:nvSpPr>
        <p:spPr>
          <a:xfrm>
            <a:off x="3257130" y="2171724"/>
            <a:ext cx="8217018" cy="412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Y" sz="2600" dirty="0">
                <a:effectLst/>
                <a:latin typeface="Lato"/>
                <a:ea typeface="Lato"/>
                <a:cs typeface="Lato"/>
              </a:rPr>
              <a:t>1.) Desarrollar </a:t>
            </a:r>
            <a:r>
              <a:rPr lang="es-PY" sz="2600" dirty="0">
                <a:latin typeface="Lato"/>
                <a:ea typeface="Lato"/>
                <a:cs typeface="Lato"/>
              </a:rPr>
              <a:t>por escrito,  por audio o video su </a:t>
            </a:r>
            <a:r>
              <a:rPr lang="es-PY" sz="2600" b="1" dirty="0">
                <a:latin typeface="Lato"/>
                <a:ea typeface="Lato"/>
                <a:cs typeface="Lato"/>
              </a:rPr>
              <a:t>testimonio personal</a:t>
            </a:r>
            <a:r>
              <a:rPr lang="es-PY" sz="2600" dirty="0">
                <a:latin typeface="Lato"/>
                <a:ea typeface="Lato"/>
                <a:cs typeface="Lato"/>
              </a:rPr>
              <a:t>.  ¿Cómo le ha salvado Dios?  ¿Cómo ha obrado en su vida?  </a:t>
            </a:r>
            <a:endParaRPr lang="es-PY" sz="2600" dirty="0">
              <a:effectLst/>
              <a:latin typeface="Lato"/>
              <a:ea typeface="Lato"/>
              <a:cs typeface="Lato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Y" sz="2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Y" sz="2600" dirty="0">
                <a:effectLst/>
                <a:latin typeface="Lato"/>
                <a:ea typeface="Lato"/>
                <a:cs typeface="Lato"/>
              </a:rPr>
              <a:t>2.) </a:t>
            </a:r>
            <a:r>
              <a:rPr lang="es-PY" sz="2600" b="1" dirty="0">
                <a:effectLst/>
                <a:latin typeface="Lato"/>
                <a:ea typeface="Lato"/>
                <a:cs typeface="Lato"/>
              </a:rPr>
              <a:t>Escribirle una carta a un “Timoteo” </a:t>
            </a:r>
            <a:r>
              <a:rPr lang="es-PY" sz="2400" dirty="0">
                <a:latin typeface="Lato"/>
                <a:ea typeface="Lato"/>
                <a:cs typeface="Lato"/>
              </a:rPr>
              <a:t>(alguien) en su grupo que muestre potencial como líder. La carta hablará sobre el carácter de un líder espiritual, usando temas y pasajes de 1 y 2 Timoteo. ¿Qué es lo que ve en él o ella? Enfóquese más en lo espiritual y no tanto en los talentos. </a:t>
            </a:r>
          </a:p>
        </p:txBody>
      </p:sp>
      <p:sp>
        <p:nvSpPr>
          <p:cNvPr id="213" name="Google Shape;213;g2f5882f685f_0_13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2f5882f685f_0_139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f5882f685f_0_1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>
          <a:extLst>
            <a:ext uri="{FF2B5EF4-FFF2-40B4-BE49-F238E27FC236}">
              <a16:creationId xmlns:a16="http://schemas.microsoft.com/office/drawing/2014/main" id="{BBB56D99-D1D9-D8D6-CE1D-3D96F1680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f5882f685f_0_139">
            <a:extLst>
              <a:ext uri="{FF2B5EF4-FFF2-40B4-BE49-F238E27FC236}">
                <a16:creationId xmlns:a16="http://schemas.microsoft.com/office/drawing/2014/main" id="{47C17705-A616-DD1F-2BC0-106400691445}"/>
              </a:ext>
            </a:extLst>
          </p:cNvPr>
          <p:cNvSpPr txBox="1"/>
          <p:nvPr/>
        </p:nvSpPr>
        <p:spPr>
          <a:xfrm>
            <a:off x="2803359" y="889280"/>
            <a:ext cx="8097252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Proyecto Final – 3 partes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0" name="Google Shape;210;g2f5882f685f_0_139">
            <a:extLst>
              <a:ext uri="{FF2B5EF4-FFF2-40B4-BE49-F238E27FC236}">
                <a16:creationId xmlns:a16="http://schemas.microsoft.com/office/drawing/2014/main" id="{C18AE05B-C175-4DF6-77BC-377D9FEE1207}"/>
              </a:ext>
            </a:extLst>
          </p:cNvPr>
          <p:cNvCxnSpPr/>
          <p:nvPr/>
        </p:nvCxnSpPr>
        <p:spPr>
          <a:xfrm>
            <a:off x="4230789" y="192072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2" name="Google Shape;212;g2f5882f685f_0_139">
            <a:extLst>
              <a:ext uri="{FF2B5EF4-FFF2-40B4-BE49-F238E27FC236}">
                <a16:creationId xmlns:a16="http://schemas.microsoft.com/office/drawing/2014/main" id="{7D510CC5-19A4-CDD2-5504-93B19BCCF08A}"/>
              </a:ext>
            </a:extLst>
          </p:cNvPr>
          <p:cNvSpPr txBox="1"/>
          <p:nvPr/>
        </p:nvSpPr>
        <p:spPr>
          <a:xfrm>
            <a:off x="3257130" y="2171724"/>
            <a:ext cx="8217018" cy="1973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Lato"/>
                <a:ea typeface="Lato"/>
                <a:cs typeface="Lato"/>
              </a:rPr>
              <a:t>3.) </a:t>
            </a:r>
            <a:r>
              <a:rPr lang="en-US" sz="3600" b="1" dirty="0">
                <a:effectLst/>
                <a:latin typeface="Lato"/>
                <a:ea typeface="Lato"/>
                <a:cs typeface="Lato"/>
              </a:rPr>
              <a:t>Responder </a:t>
            </a:r>
            <a:r>
              <a:rPr lang="en-US" sz="3600" b="1" dirty="0" err="1">
                <a:latin typeface="Lato"/>
                <a:ea typeface="Lato"/>
                <a:cs typeface="Lato"/>
              </a:rPr>
              <a:t>algunas</a:t>
            </a:r>
            <a:r>
              <a:rPr lang="en-US" sz="3600" b="1" dirty="0">
                <a:latin typeface="Lato"/>
                <a:ea typeface="Lato"/>
                <a:cs typeface="Lato"/>
              </a:rPr>
              <a:t> </a:t>
            </a:r>
            <a:r>
              <a:rPr lang="en-US" sz="3600" b="1" dirty="0" err="1">
                <a:effectLst/>
                <a:latin typeface="Lato"/>
                <a:ea typeface="Lato"/>
                <a:cs typeface="Lato"/>
              </a:rPr>
              <a:t>preguntas</a:t>
            </a:r>
            <a:r>
              <a:rPr lang="en-US" sz="3600" b="1" dirty="0">
                <a:effectLst/>
                <a:latin typeface="Lato"/>
                <a:ea typeface="Lato"/>
                <a:cs typeface="Lato"/>
              </a:rPr>
              <a:t> </a:t>
            </a:r>
            <a:r>
              <a:rPr lang="en-US" sz="3600" dirty="0" err="1">
                <a:effectLst/>
                <a:latin typeface="Lato"/>
                <a:ea typeface="Lato"/>
                <a:cs typeface="Lato"/>
              </a:rPr>
              <a:t>acerca</a:t>
            </a:r>
            <a:r>
              <a:rPr lang="en-US" sz="3600" dirty="0">
                <a:effectLst/>
                <a:latin typeface="Lato"/>
                <a:ea typeface="Lato"/>
                <a:cs typeface="Lato"/>
              </a:rPr>
              <a:t> de </a:t>
            </a:r>
            <a:r>
              <a:rPr lang="en-US" sz="3600" dirty="0" err="1">
                <a:effectLst/>
                <a:latin typeface="Lato"/>
                <a:ea typeface="Lato"/>
                <a:cs typeface="Lato"/>
              </a:rPr>
              <a:t>temas</a:t>
            </a:r>
            <a:r>
              <a:rPr lang="en-US" sz="3600" dirty="0">
                <a:effectLst/>
                <a:latin typeface="Lato"/>
                <a:ea typeface="Lato"/>
                <a:cs typeface="Lato"/>
              </a:rPr>
              <a:t> clave </a:t>
            </a:r>
            <a:r>
              <a:rPr lang="en-US" sz="3600" dirty="0" err="1">
                <a:effectLst/>
                <a:latin typeface="Lato"/>
                <a:ea typeface="Lato"/>
                <a:cs typeface="Lato"/>
              </a:rPr>
              <a:t>en</a:t>
            </a:r>
            <a:r>
              <a:rPr lang="en-US" sz="3600" dirty="0">
                <a:effectLst/>
                <a:latin typeface="Lato"/>
                <a:ea typeface="Lato"/>
                <a:cs typeface="Lato"/>
              </a:rPr>
              <a:t> las dos cartas a Timoteo.</a:t>
            </a:r>
            <a:endParaRPr lang="en-US" dirty="0"/>
          </a:p>
        </p:txBody>
      </p:sp>
      <p:sp>
        <p:nvSpPr>
          <p:cNvPr id="213" name="Google Shape;213;g2f5882f685f_0_139">
            <a:extLst>
              <a:ext uri="{FF2B5EF4-FFF2-40B4-BE49-F238E27FC236}">
                <a16:creationId xmlns:a16="http://schemas.microsoft.com/office/drawing/2014/main" id="{E2AB0FA2-8739-F8D2-F6B9-08D1297F21EF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2f5882f685f_0_139" descr="A green bird with leaves&#10;&#10;Description automatically generated">
            <a:extLst>
              <a:ext uri="{FF2B5EF4-FFF2-40B4-BE49-F238E27FC236}">
                <a16:creationId xmlns:a16="http://schemas.microsoft.com/office/drawing/2014/main" id="{C68AF898-6F2A-B9EE-80DA-D1A165CC67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f5882f685f_0_139">
            <a:extLst>
              <a:ext uri="{FF2B5EF4-FFF2-40B4-BE49-F238E27FC236}">
                <a16:creationId xmlns:a16="http://schemas.microsoft.com/office/drawing/2014/main" id="{BEF3453F-8FE0-53B2-C629-4A73E0F3184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92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11340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2" y="3349425"/>
            <a:ext cx="7435200" cy="69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 </a:t>
            </a: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buen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ministerio</a:t>
            </a:r>
            <a:endParaRPr sz="3888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cross with words on it&#10;&#10;Description automatically generated">
            <a:extLst>
              <a:ext uri="{FF2B5EF4-FFF2-40B4-BE49-F238E27FC236}">
                <a16:creationId xmlns:a16="http://schemas.microsoft.com/office/drawing/2014/main" id="{749B8B10-639B-0C73-6E34-DD6558A2F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9760" y="2032279"/>
            <a:ext cx="2818843" cy="435729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63" name="Google Shape;463;p3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4" name="Google Shape;464;p3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Google Shape;46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6" name="Google Shape;466;p30"/>
          <p:cNvSpPr txBox="1"/>
          <p:nvPr/>
        </p:nvSpPr>
        <p:spPr>
          <a:xfrm>
            <a:off x="4127382" y="3633847"/>
            <a:ext cx="7432500" cy="27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Char char="-"/>
            </a:pP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Leer 1 Timoteo 5</a:t>
            </a:r>
          </a:p>
          <a:p>
            <a:pPr marL="457200" indent="-457200">
              <a:spcBef>
                <a:spcPts val="600"/>
              </a:spcBef>
              <a:buSzPts val="3200"/>
              <a:buFontTx/>
              <a:buChar char="-"/>
            </a:pP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Busquen</a:t>
            </a:r>
            <a:r>
              <a:rPr lang="en-US" sz="32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dos 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versos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otros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libros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la Biblia (fuera de Timoteo) que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hablan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Nuestro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trato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mayores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edad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Iglesia. </a:t>
            </a:r>
            <a:endParaRPr lang="en-US" sz="3200" i="1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467" name="Google Shape;467;p3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adf2547317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 o bendición 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5" name="Google Shape;455;g2adf2547317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6" name="Google Shape;456;g2adf254731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57" name="Google Shape;457;g2adf2547317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adf2547317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3" name="Google Shape;473;g2adf2547317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4" name="Google Shape;474;g2adf2547317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75" name="Google Shape;475;g2adf2547317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2" name="Google Shape;482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5" name="Google Shape;485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3" name="Google Shape;113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40594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1" name="Google Shape;121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7" name="Google Shape;127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8" name="Google Shape;128;p5"/>
          <p:cNvGrpSpPr/>
          <p:nvPr/>
        </p:nvGrpSpPr>
        <p:grpSpPr>
          <a:xfrm>
            <a:off x="551075" y="2011050"/>
            <a:ext cx="11197475" cy="3947713"/>
            <a:chOff x="0" y="0"/>
            <a:chExt cx="10450280" cy="3947713"/>
          </a:xfrm>
        </p:grpSpPr>
        <p:sp>
          <p:nvSpPr>
            <p:cNvPr id="129" name="Google Shape;129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1.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Describiremos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lo que es  un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buen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ministerio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cristiano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		</a:t>
              </a:r>
              <a:endParaRPr sz="25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2. </a:t>
              </a:r>
              <a:endParaRPr sz="25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1302586" y="2819933"/>
              <a:ext cx="9147600" cy="11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3. </a:t>
              </a:r>
              <a:endParaRPr sz="25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41" name="Google Shape;141;p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2f5882f685f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0"/>
            <a:ext cx="11430000" cy="60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2f5882f685f_0_5"/>
          <p:cNvSpPr txBox="1"/>
          <p:nvPr/>
        </p:nvSpPr>
        <p:spPr>
          <a:xfrm>
            <a:off x="2275771" y="4137794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Introducción al Curso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8" name="Google Shape;148;g2f5882f685f_0_5"/>
          <p:cNvCxnSpPr/>
          <p:nvPr/>
        </p:nvCxnSpPr>
        <p:spPr>
          <a:xfrm>
            <a:off x="2379216" y="5156143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9" name="Google Shape;149;g2f5882f685f_0_5"/>
          <p:cNvSpPr txBox="1"/>
          <p:nvPr/>
        </p:nvSpPr>
        <p:spPr>
          <a:xfrm>
            <a:off x="2275776" y="5319625"/>
            <a:ext cx="8370300" cy="69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Fortaleciendo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endParaRPr sz="4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g2f5882f685f_0_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g2f5882f685f_0_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f5882f685f_0_5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f5882f685f_0_117"/>
          <p:cNvSpPr txBox="1"/>
          <p:nvPr/>
        </p:nvSpPr>
        <p:spPr>
          <a:xfrm>
            <a:off x="15512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</a:t>
            </a:r>
            <a:r>
              <a:rPr lang="en-US" sz="600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 Curso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1" name="Google Shape;191;g2f5882f685f_0_117"/>
          <p:cNvCxnSpPr/>
          <p:nvPr/>
        </p:nvCxnSpPr>
        <p:spPr>
          <a:xfrm>
            <a:off x="2373086" y="1597768"/>
            <a:ext cx="71955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2" name="Google Shape;192;g2f5882f685f_0_117"/>
          <p:cNvSpPr/>
          <p:nvPr/>
        </p:nvSpPr>
        <p:spPr>
          <a:xfrm>
            <a:off x="627275" y="2011704"/>
            <a:ext cx="10815300" cy="15321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g2f5882f685f_0_117"/>
          <p:cNvSpPr/>
          <p:nvPr/>
        </p:nvSpPr>
        <p:spPr>
          <a:xfrm>
            <a:off x="992820" y="2493882"/>
            <a:ext cx="6648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g2f5882f685f_0_117"/>
          <p:cNvSpPr/>
          <p:nvPr/>
        </p:nvSpPr>
        <p:spPr>
          <a:xfrm>
            <a:off x="1975373" y="2011050"/>
            <a:ext cx="9467100" cy="15321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g2f5882f685f_0_117"/>
          <p:cNvSpPr txBox="1"/>
          <p:nvPr/>
        </p:nvSpPr>
        <p:spPr>
          <a:xfrm>
            <a:off x="1975373" y="2011050"/>
            <a:ext cx="9467100" cy="15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Y" sz="32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Leeremos las cartas a Timoteo desde la perspectiva de un sembrador. </a:t>
            </a:r>
            <a:endParaRPr sz="32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g2f5882f685f_0_117"/>
          <p:cNvSpPr/>
          <p:nvPr/>
        </p:nvSpPr>
        <p:spPr>
          <a:xfrm>
            <a:off x="627275" y="3802254"/>
            <a:ext cx="108153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g2f5882f685f_0_117"/>
          <p:cNvSpPr/>
          <p:nvPr/>
        </p:nvSpPr>
        <p:spPr>
          <a:xfrm>
            <a:off x="992820" y="4056008"/>
            <a:ext cx="6648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g2f5882f685f_0_117"/>
          <p:cNvSpPr/>
          <p:nvPr/>
        </p:nvSpPr>
        <p:spPr>
          <a:xfrm>
            <a:off x="1975372" y="3802254"/>
            <a:ext cx="94671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g2f5882f685f_0_117"/>
          <p:cNvSpPr txBox="1"/>
          <p:nvPr/>
        </p:nvSpPr>
        <p:spPr>
          <a:xfrm>
            <a:off x="1975372" y="3802254"/>
            <a:ext cx="94671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r>
              <a:rPr lang="es-PY" sz="24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Investigaremos temas difíciles en las cartas a Timoteo, tanto prácticas como doctrinales que, sin duda surgirán en su grupo sembrador.</a:t>
            </a:r>
            <a:r>
              <a:rPr lang="es-PY" sz="28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 </a:t>
            </a:r>
            <a:r>
              <a:rPr lang="es" sz="28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 </a:t>
            </a:r>
            <a:endParaRPr lang="es-PY" sz="2800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200" name="Google Shape;200;g2f5882f685f_0_117"/>
          <p:cNvSpPr/>
          <p:nvPr/>
        </p:nvSpPr>
        <p:spPr>
          <a:xfrm>
            <a:off x="627275" y="5211977"/>
            <a:ext cx="108153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g2f5882f685f_0_117"/>
          <p:cNvSpPr/>
          <p:nvPr/>
        </p:nvSpPr>
        <p:spPr>
          <a:xfrm>
            <a:off x="992820" y="5465734"/>
            <a:ext cx="6648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g2f5882f685f_0_117"/>
          <p:cNvSpPr/>
          <p:nvPr/>
        </p:nvSpPr>
        <p:spPr>
          <a:xfrm>
            <a:off x="1975372" y="5211977"/>
            <a:ext cx="94671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g2f5882f685f_0_117"/>
          <p:cNvSpPr txBox="1"/>
          <p:nvPr/>
        </p:nvSpPr>
        <p:spPr>
          <a:xfrm>
            <a:off x="1975372" y="5211977"/>
            <a:ext cx="94671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r>
              <a:rPr lang="es-PY" sz="2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Identificaremos las  características esenciales sobre la vida personal y ministerial de los que sirven en la obra del Evangelio.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4" name="Google Shape;204;g2f5882f685f_0_11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f5882f685f_0_254"/>
          <p:cNvSpPr/>
          <p:nvPr/>
        </p:nvSpPr>
        <p:spPr>
          <a:xfrm>
            <a:off x="5741672" y="644100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Contexto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y 1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1 </a:t>
            </a: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g2f5882f685f_0_254"/>
          <p:cNvSpPr/>
          <p:nvPr/>
        </p:nvSpPr>
        <p:spPr>
          <a:xfrm>
            <a:off x="712574" y="644073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g2f5882f685f_0_254"/>
          <p:cNvSpPr/>
          <p:nvPr/>
        </p:nvSpPr>
        <p:spPr>
          <a:xfrm>
            <a:off x="2167274" y="644100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g2f5882f685f_0_254"/>
          <p:cNvSpPr/>
          <p:nvPr/>
        </p:nvSpPr>
        <p:spPr>
          <a:xfrm>
            <a:off x="712574" y="644100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g2f5882f685f_0_254"/>
          <p:cNvSpPr/>
          <p:nvPr/>
        </p:nvSpPr>
        <p:spPr>
          <a:xfrm>
            <a:off x="972253" y="1101395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65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" name="Google Shape;236;g2f5882f685f_0_254"/>
          <p:cNvSpPr/>
          <p:nvPr/>
        </p:nvSpPr>
        <p:spPr>
          <a:xfrm>
            <a:off x="2167275" y="1101375"/>
            <a:ext cx="35745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Te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encargo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Hijo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endParaRPr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g2f5882f685f_0_254"/>
          <p:cNvSpPr/>
          <p:nvPr/>
        </p:nvSpPr>
        <p:spPr>
          <a:xfrm>
            <a:off x="5741672" y="2092195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2</a:t>
            </a: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g2f5882f685f_0_254"/>
          <p:cNvSpPr/>
          <p:nvPr/>
        </p:nvSpPr>
        <p:spPr>
          <a:xfrm>
            <a:off x="712574" y="2092169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g2f5882f685f_0_254"/>
          <p:cNvSpPr/>
          <p:nvPr/>
        </p:nvSpPr>
        <p:spPr>
          <a:xfrm>
            <a:off x="2167274" y="2092195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" name="Google Shape;240;g2f5882f685f_0_254"/>
          <p:cNvSpPr/>
          <p:nvPr/>
        </p:nvSpPr>
        <p:spPr>
          <a:xfrm>
            <a:off x="712574" y="2092195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g2f5882f685f_0_254"/>
          <p:cNvSpPr/>
          <p:nvPr/>
        </p:nvSpPr>
        <p:spPr>
          <a:xfrm>
            <a:off x="972253" y="2549490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65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g2f5882f685f_0_254"/>
          <p:cNvSpPr/>
          <p:nvPr/>
        </p:nvSpPr>
        <p:spPr>
          <a:xfrm>
            <a:off x="2167275" y="2397074"/>
            <a:ext cx="35745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Orar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Varones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Mujeres</a:t>
            </a:r>
            <a:endParaRPr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g2f5882f685f_0_254"/>
          <p:cNvSpPr/>
          <p:nvPr/>
        </p:nvSpPr>
        <p:spPr>
          <a:xfrm>
            <a:off x="5741672" y="3540290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PY"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3</a:t>
            </a:r>
          </a:p>
        </p:txBody>
      </p:sp>
      <p:sp>
        <p:nvSpPr>
          <p:cNvPr id="244" name="Google Shape;244;g2f5882f685f_0_254"/>
          <p:cNvSpPr/>
          <p:nvPr/>
        </p:nvSpPr>
        <p:spPr>
          <a:xfrm>
            <a:off x="712574" y="3540264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" name="Google Shape;245;g2f5882f685f_0_254"/>
          <p:cNvSpPr/>
          <p:nvPr/>
        </p:nvSpPr>
        <p:spPr>
          <a:xfrm>
            <a:off x="2167274" y="3540290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6" name="Google Shape;246;g2f5882f685f_0_254"/>
          <p:cNvSpPr/>
          <p:nvPr/>
        </p:nvSpPr>
        <p:spPr>
          <a:xfrm>
            <a:off x="712574" y="3540290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g2f5882f685f_0_254"/>
          <p:cNvSpPr/>
          <p:nvPr/>
        </p:nvSpPr>
        <p:spPr>
          <a:xfrm>
            <a:off x="972253" y="3997585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65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g2f5882f685f_0_254"/>
          <p:cNvSpPr/>
          <p:nvPr/>
        </p:nvSpPr>
        <p:spPr>
          <a:xfrm>
            <a:off x="2167275" y="3845172"/>
            <a:ext cx="35745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Requisitos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líderes</a:t>
            </a:r>
            <a:endParaRPr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g2f5882f685f_0_254"/>
          <p:cNvSpPr/>
          <p:nvPr/>
        </p:nvSpPr>
        <p:spPr>
          <a:xfrm>
            <a:off x="5741672" y="4988422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PY"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4</a:t>
            </a:r>
          </a:p>
        </p:txBody>
      </p:sp>
      <p:sp>
        <p:nvSpPr>
          <p:cNvPr id="250" name="Google Shape;250;g2f5882f685f_0_254"/>
          <p:cNvSpPr/>
          <p:nvPr/>
        </p:nvSpPr>
        <p:spPr>
          <a:xfrm>
            <a:off x="712574" y="4988395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g2f5882f685f_0_254"/>
          <p:cNvSpPr/>
          <p:nvPr/>
        </p:nvSpPr>
        <p:spPr>
          <a:xfrm>
            <a:off x="2167274" y="4988422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g2f5882f685f_0_254"/>
          <p:cNvSpPr/>
          <p:nvPr/>
        </p:nvSpPr>
        <p:spPr>
          <a:xfrm>
            <a:off x="712574" y="4988422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g2f5882f685f_0_254"/>
          <p:cNvSpPr/>
          <p:nvPr/>
        </p:nvSpPr>
        <p:spPr>
          <a:xfrm>
            <a:off x="972253" y="5445717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sz="65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4" name="Google Shape;254;g2f5882f685f_0_254"/>
          <p:cNvSpPr/>
          <p:nvPr/>
        </p:nvSpPr>
        <p:spPr>
          <a:xfrm>
            <a:off x="2167275" y="5293300"/>
            <a:ext cx="35745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Un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buen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ministerio</a:t>
            </a:r>
            <a:endParaRPr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1aa794-ada9-4a3e-9c2a-189f245fcbb8" xsi:nil="true"/>
    <lcf76f155ced4ddcb4097134ff3c332f xmlns="38896d1c-d48b-47b1-97a9-761dcde349b0">
      <Terms xmlns="http://schemas.microsoft.com/office/infopath/2007/PartnerControls"/>
    </lcf76f155ced4ddcb4097134ff3c332f>
    <Doc_x002e__x0023_ xmlns="38896d1c-d48b-47b1-97a9-761dcde349b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A98D1A91E88F4EA07A1308032786DE" ma:contentTypeVersion="14" ma:contentTypeDescription="Create a new document." ma:contentTypeScope="" ma:versionID="361dfd8e6ecd30d7a1b801f1fef2a82b">
  <xsd:schema xmlns:xsd="http://www.w3.org/2001/XMLSchema" xmlns:xs="http://www.w3.org/2001/XMLSchema" xmlns:p="http://schemas.microsoft.com/office/2006/metadata/properties" xmlns:ns2="38896d1c-d48b-47b1-97a9-761dcde349b0" xmlns:ns3="5cd1452d-5967-4622-9749-a306807ee3c9" xmlns:ns4="9d1aa794-ada9-4a3e-9c2a-189f245fcbb8" targetNamespace="http://schemas.microsoft.com/office/2006/metadata/properties" ma:root="true" ma:fieldsID="08a004bd0867d3abe8a9c89e06099ee7" ns2:_="" ns3:_="" ns4:_="">
    <xsd:import namespace="38896d1c-d48b-47b1-97a9-761dcde349b0"/>
    <xsd:import namespace="5cd1452d-5967-4622-9749-a306807ee3c9"/>
    <xsd:import namespace="9d1aa794-ada9-4a3e-9c2a-189f245fcb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Doc_x002e__x0023_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96d1c-d48b-47b1-97a9-761dcde34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oc_x002e__x0023_" ma:index="14" nillable="true" ma:displayName="Doc Number" ma:decimals="3" ma:format="Dropdown" ma:internalName="Doc_x002e__x0023_" ma:percentage="FALSE">
      <xsd:simpleType>
        <xsd:restriction base="dms:Number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50e1b83-9df9-4a26-aedb-ff3d8b0dd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1452d-5967-4622-9749-a306807ee3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aa794-ada9-4a3e-9c2a-189f245fcbb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45bd596-0f8a-4080-98bd-aff5be4fd504}" ma:internalName="TaxCatchAll" ma:showField="CatchAllData" ma:web="5cd1452d-5967-4622-9749-a306807ee3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1D5F2C-D676-40E3-BCEB-62F377DE7C4F}">
  <ds:schemaRefs>
    <ds:schemaRef ds:uri="http://purl.org/dc/terms/"/>
    <ds:schemaRef ds:uri="http://www.w3.org/XML/1998/namespace"/>
    <ds:schemaRef ds:uri="http://schemas.microsoft.com/office/2006/documentManagement/types"/>
    <ds:schemaRef ds:uri="5cd1452d-5967-4622-9749-a306807ee3c9"/>
    <ds:schemaRef ds:uri="http://purl.org/dc/elements/1.1/"/>
    <ds:schemaRef ds:uri="38896d1c-d48b-47b1-97a9-761dcde349b0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d1aa794-ada9-4a3e-9c2a-189f245fcbb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49A4CBF-2F2A-4A06-BB7B-A69F01B29A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7BF5F0-3D20-4812-AB88-9835218AE7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896d1c-d48b-47b1-97a9-761dcde349b0"/>
    <ds:schemaRef ds:uri="5cd1452d-5967-4622-9749-a306807ee3c9"/>
    <ds:schemaRef ds:uri="9d1aa794-ada9-4a3e-9c2a-189f245fcb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13294</TotalTime>
  <Words>2053</Words>
  <Application>Microsoft Office PowerPoint</Application>
  <PresentationFormat>Widescreen</PresentationFormat>
  <Paragraphs>164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Times New Roman</vt:lpstr>
      <vt:lpstr>Lato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Joel Sutton</cp:lastModifiedBy>
  <cp:revision>81</cp:revision>
  <dcterms:created xsi:type="dcterms:W3CDTF">2023-11-29T19:33:05Z</dcterms:created>
  <dcterms:modified xsi:type="dcterms:W3CDTF">2025-03-04T23:30:37Z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0x0101000CA98D1A91E88F4EA07A1308032786DE</vt:lpwstr>
  </property>
  <property fmtid="{D5CDD505-2E9C-101B-9397-08002B2CF9AE}" pid="3" name="MediaServiceImageTags">
    <vt:lpwstr/>
  </property>
</Properties>
</file>