
<file path=[Content_Types].xml><?xml version="1.0" encoding="utf-8"?>
<Types xmlns="http://schemas.openxmlformats.org/package/2006/content-types">
  <Default Extension="xml" ContentType="application/xml"/>
  <Default Extension="png" ContentType="image/png"/>
  <Default Extension="jpeg" ContentType="image/jpeg"/>
  <Default Extension="JPG" ContentType="image/.jpg"/>
  <Default Extension="rels" ContentType="application/vnd.openxmlformats-package.relationship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13.fntdata" ContentType="application/x-fontdata"/>
  <Override PartName="/ppt/fonts/font14.fntdata" ContentType="application/x-fontdata"/>
  <Override PartName="/ppt/fonts/font15.fntdata" ContentType="application/x-fontdata"/>
  <Override PartName="/ppt/fonts/font16.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9" r:id="rId3"/>
  </p:sldMasterIdLst>
  <p:notesMasterIdLst>
    <p:notesMasterId r:id="rId5"/>
  </p:notesMasterIdLst>
  <p:sldIdLst>
    <p:sldId id="257" r:id="rId4"/>
    <p:sldId id="258" r:id="rId6"/>
    <p:sldId id="261" r:id="rId7"/>
    <p:sldId id="325" r:id="rId8"/>
    <p:sldId id="381" r:id="rId9"/>
    <p:sldId id="383" r:id="rId10"/>
    <p:sldId id="384" r:id="rId11"/>
    <p:sldId id="385" r:id="rId12"/>
    <p:sldId id="386" r:id="rId13"/>
    <p:sldId id="387" r:id="rId14"/>
    <p:sldId id="388" r:id="rId15"/>
    <p:sldId id="389" r:id="rId16"/>
    <p:sldId id="390" r:id="rId17"/>
    <p:sldId id="391" r:id="rId18"/>
    <p:sldId id="392" r:id="rId19"/>
    <p:sldId id="393" r:id="rId20"/>
    <p:sldId id="394" r:id="rId21"/>
    <p:sldId id="395" r:id="rId22"/>
    <p:sldId id="314" r:id="rId23"/>
    <p:sldId id="430" r:id="rId24"/>
    <p:sldId id="462" r:id="rId25"/>
    <p:sldId id="265" r:id="rId26"/>
    <p:sldId id="460" r:id="rId27"/>
    <p:sldId id="267" r:id="rId28"/>
    <p:sldId id="461" r:id="rId29"/>
    <p:sldId id="463" r:id="rId30"/>
    <p:sldId id="268" r:id="rId31"/>
    <p:sldId id="464" r:id="rId32"/>
    <p:sldId id="269" r:id="rId33"/>
    <p:sldId id="440" r:id="rId34"/>
    <p:sldId id="379" r:id="rId35"/>
    <p:sldId id="465" r:id="rId36"/>
    <p:sldId id="466" r:id="rId37"/>
    <p:sldId id="467" r:id="rId38"/>
    <p:sldId id="468" r:id="rId39"/>
    <p:sldId id="469" r:id="rId40"/>
    <p:sldId id="470" r:id="rId41"/>
    <p:sldId id="471" r:id="rId42"/>
    <p:sldId id="371" r:id="rId43"/>
    <p:sldId id="372" r:id="rId44"/>
    <p:sldId id="322" r:id="rId45"/>
    <p:sldId id="289" r:id="rId46"/>
  </p:sldIdLst>
  <p:sldSz cx="12192000" cy="6858000"/>
  <p:notesSz cx="6858000" cy="9144000"/>
  <p:embeddedFontLst>
    <p:embeddedFont>
      <p:font typeface="Calibri" panose="020F0502020204030204"/>
      <p:regular r:id="rId50"/>
      <p:bold r:id="rId51"/>
      <p:italic r:id="rId52"/>
      <p:boldItalic r:id="rId53"/>
    </p:embeddedFont>
    <p:embeddedFont>
      <p:font typeface="Calibri" panose="020F0502020204030204" pitchFamily="34" charset="0"/>
      <p:regular r:id="rId54"/>
      <p:bold r:id="rId55"/>
      <p:italic r:id="rId56"/>
      <p:boldItalic r:id="rId57"/>
    </p:embeddedFont>
    <p:embeddedFont>
      <p:font typeface="Lato" panose="020F0502020204030203"/>
      <p:regular r:id="rId58"/>
      <p:bold r:id="rId59"/>
      <p:italic r:id="rId60"/>
      <p:boldItalic r:id="rId61"/>
    </p:embeddedFont>
    <p:embeddedFont>
      <p:font typeface="Segoe UI" panose="020B0502040204020203" pitchFamily="34" charset="0"/>
      <p:regular r:id="rId62"/>
      <p:bold r:id="rId63"/>
      <p:italic r:id="rId64"/>
      <p:boldItalic r:id="rId6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7465"/>
    <p:restoredTop sz="57543"/>
  </p:normalViewPr>
  <p:slideViewPr>
    <p:cSldViewPr snapToGrid="0">
      <p:cViewPr varScale="1">
        <p:scale>
          <a:sx n="42" d="100"/>
          <a:sy n="42" d="100"/>
        </p:scale>
        <p:origin x="200" y="5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8" Type="http://schemas.openxmlformats.org/officeDocument/2006/relationships/customXml" Target="../customXml/item3.xml"/><Relationship Id="rId67" Type="http://schemas.openxmlformats.org/officeDocument/2006/relationships/customXml" Target="../customXml/item2.xml"/><Relationship Id="rId66" Type="http://schemas.openxmlformats.org/officeDocument/2006/relationships/customXml" Target="../customXml/item1.xml"/><Relationship Id="rId65" Type="http://schemas.openxmlformats.org/officeDocument/2006/relationships/font" Target="fonts/font16.fntdata"/><Relationship Id="rId64" Type="http://schemas.openxmlformats.org/officeDocument/2006/relationships/font" Target="fonts/font15.fntdata"/><Relationship Id="rId63" Type="http://schemas.openxmlformats.org/officeDocument/2006/relationships/font" Target="fonts/font14.fntdata"/><Relationship Id="rId62" Type="http://schemas.openxmlformats.org/officeDocument/2006/relationships/font" Target="fonts/font13.fntdata"/><Relationship Id="rId61" Type="http://schemas.openxmlformats.org/officeDocument/2006/relationships/font" Target="fonts/font12.fntdata"/><Relationship Id="rId60" Type="http://schemas.openxmlformats.org/officeDocument/2006/relationships/font" Target="fonts/font11.fntdata"/><Relationship Id="rId6" Type="http://schemas.openxmlformats.org/officeDocument/2006/relationships/slide" Target="slides/slide2.xml"/><Relationship Id="rId59" Type="http://schemas.openxmlformats.org/officeDocument/2006/relationships/font" Target="fonts/font10.fntdata"/><Relationship Id="rId58" Type="http://schemas.openxmlformats.org/officeDocument/2006/relationships/font" Target="fonts/font9.fntdata"/><Relationship Id="rId57" Type="http://schemas.openxmlformats.org/officeDocument/2006/relationships/font" Target="fonts/font8.fntdata"/><Relationship Id="rId56" Type="http://schemas.openxmlformats.org/officeDocument/2006/relationships/font" Target="fonts/font7.fntdata"/><Relationship Id="rId55" Type="http://schemas.openxmlformats.org/officeDocument/2006/relationships/font" Target="fonts/font6.fntdata"/><Relationship Id="rId54" Type="http://schemas.openxmlformats.org/officeDocument/2006/relationships/font" Target="fonts/font5.fntdata"/><Relationship Id="rId53" Type="http://schemas.openxmlformats.org/officeDocument/2006/relationships/font" Target="fonts/font4.fntdata"/><Relationship Id="rId52" Type="http://schemas.openxmlformats.org/officeDocument/2006/relationships/font" Target="fonts/font3.fntdata"/><Relationship Id="rId51" Type="http://schemas.openxmlformats.org/officeDocument/2006/relationships/font" Target="fonts/font2.fntdata"/><Relationship Id="rId50" Type="http://schemas.openxmlformats.org/officeDocument/2006/relationships/font" Target="fonts/font1.fntdata"/><Relationship Id="rId5" Type="http://schemas.openxmlformats.org/officeDocument/2006/relationships/notesMaster" Target="notesMasters/notesMaster1.xml"/><Relationship Id="rId49" Type="http://schemas.openxmlformats.org/officeDocument/2006/relationships/tableStyles" Target="tableStyles.xml"/><Relationship Id="rId48" Type="http://schemas.openxmlformats.org/officeDocument/2006/relationships/viewProps" Target="viewProps.xml"/><Relationship Id="rId47" Type="http://schemas.openxmlformats.org/officeDocument/2006/relationships/presProps" Target="presProps.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L="914400" marR="0" lvl="1"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L="1371600" marR="0" lvl="2"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L="1828800" marR="0" lvl="3"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L="2286000" marR="0" lvl="4"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L="2743200" marR="0" lvl="5"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L="3200400" marR="0" lvl="6"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L="3657600" marR="0" lvl="7"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L="4114800" marR="0" lvl="8" indent="-298450" algn="l" rtl="0">
              <a:lnSpc>
                <a:spcPct val="100000"/>
              </a:lnSpc>
              <a:spcBef>
                <a:spcPts val="0"/>
              </a:spcBef>
              <a:spcAft>
                <a:spcPts val="0"/>
              </a:spcAft>
              <a:buClr>
                <a:srgbClr val="000000"/>
              </a:buClr>
              <a:buSzPts val="1100"/>
              <a:buFont typeface="Arial" panose="020B0604020202020204"/>
              <a:buChar char="■"/>
              <a:defRPr sz="11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66"/>
        <p:cNvGrpSpPr/>
        <p:nvPr/>
      </p:nvGrpSpPr>
      <p:grpSpPr>
        <a:xfrm>
          <a:off x="0" y="0"/>
          <a:ext cx="0" cy="0"/>
          <a:chOff x="0" y="0"/>
          <a:chExt cx="0" cy="0"/>
        </a:xfrm>
      </p:grpSpPr>
      <p:sp>
        <p:nvSpPr>
          <p:cNvPr id="167" name="Google Shape;167;g2ae502832d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8" name="Google Shape;168;g2ae502832d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270" indent="0">
              <a:lnSpc>
                <a:spcPct val="103000"/>
              </a:lnSpc>
              <a:spcAft>
                <a:spcPts val="50"/>
              </a:spcAft>
              <a:buFontTx/>
              <a:buNone/>
            </a:pPr>
            <a:r>
              <a:rPr lang="es-ES" sz="1800" b="1" dirty="0">
                <a:effectLst/>
                <a:latin typeface="Calibri" panose="020F0502020204030204" pitchFamily="34" charset="0"/>
                <a:ea typeface="Calibri" panose="020F0502020204030204" pitchFamily="34" charset="0"/>
              </a:rPr>
              <a:t>BIENVENIDA Y SALUDOS</a:t>
            </a:r>
            <a:endParaRPr lang="es-ES" sz="1800" b="1" dirty="0">
              <a:effectLst/>
              <a:latin typeface="Calibri" panose="020F0502020204030204" pitchFamily="34" charset="0"/>
              <a:ea typeface="Calibri" panose="020F0502020204030204" pitchFamily="34" charset="0"/>
            </a:endParaRPr>
          </a:p>
          <a:p>
            <a:pPr marL="0" marR="1270" indent="0">
              <a:lnSpc>
                <a:spcPct val="103000"/>
              </a:lnSpc>
              <a:spcAft>
                <a:spcPts val="50"/>
              </a:spcAft>
              <a:buFontTx/>
              <a:buNone/>
            </a:pPr>
            <a:endParaRPr lang="es-ES" sz="1800" b="1" dirty="0">
              <a:effectLst/>
              <a:latin typeface="Calibri" panose="020F0502020204030204" pitchFamily="34" charset="0"/>
              <a:ea typeface="Calibri" panose="020F0502020204030204" pitchFamily="34" charset="0"/>
            </a:endParaRPr>
          </a:p>
          <a:p>
            <a:pPr marL="0" marR="1270" indent="0">
              <a:lnSpc>
                <a:spcPct val="103000"/>
              </a:lnSpc>
              <a:spcAft>
                <a:spcPts val="50"/>
              </a:spcAft>
              <a:buFontTx/>
              <a:buNone/>
            </a:pPr>
            <a:r>
              <a:rPr lang="es-ES" sz="1800" dirty="0">
                <a:effectLst/>
                <a:latin typeface="Calibri" panose="020F0502020204030204" pitchFamily="34" charset="0"/>
                <a:ea typeface="Calibri" panose="020F0502020204030204" pitchFamily="34" charset="0"/>
              </a:rPr>
              <a:t>Bienvenidos a nuestra Lección 8 del curso Discípulo. Es un gozo reunirnos nuevamente para estudiar la Palabra de Dios, crecer en nuestra fe y cultivar nuestros hábitos como discípulos de Cristo. </a:t>
            </a:r>
            <a:endParaRPr lang="en-US" sz="1800" dirty="0">
              <a:effectLst/>
              <a:latin typeface="Calibri" panose="020F0502020204030204" pitchFamily="34" charset="0"/>
              <a:ea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72"/>
        <p:cNvGrpSpPr/>
        <p:nvPr/>
      </p:nvGrpSpPr>
      <p:grpSpPr>
        <a:xfrm>
          <a:off x="0" y="0"/>
          <a:ext cx="0" cy="0"/>
          <a:chOff x="0" y="0"/>
          <a:chExt cx="0" cy="0"/>
        </a:xfrm>
      </p:grpSpPr>
      <p:sp>
        <p:nvSpPr>
          <p:cNvPr id="273" name="Google Shape;273;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b="1" dirty="0">
                <a:effectLst/>
                <a:latin typeface="Calibri" panose="020F0502020204030204" pitchFamily="34" charset="0"/>
                <a:ea typeface="Calibri" panose="020F0502020204030204" pitchFamily="34" charset="0"/>
              </a:rPr>
              <a:t>¿Dónde ocurrió la historia? </a:t>
            </a:r>
            <a:endParaRPr lang="en-US" sz="1100" b="1" dirty="0">
              <a:effectLst/>
              <a:latin typeface="Calibri" panose="020F0502020204030204" pitchFamily="34" charset="0"/>
              <a:ea typeface="Calibri" panose="020F0502020204030204" pitchFamily="34" charset="0"/>
            </a:endParaRPr>
          </a:p>
          <a:p>
            <a:pPr marL="0" marR="0" lvl="0" indent="0">
              <a:buFontTx/>
              <a:buNone/>
            </a:pPr>
            <a:endParaRPr lang="en-US" sz="1100" b="1"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V.38 en una aldea, en la casa de Marta. </a:t>
            </a:r>
            <a:endParaRPr lang="en-US" sz="1800" dirty="0">
              <a:effectLst/>
              <a:latin typeface="Calibri" panose="020F0502020204030204" pitchFamily="34" charset="0"/>
              <a:ea typeface="Calibri" panose="020F0502020204030204" pitchFamily="34" charset="0"/>
            </a:endParaRPr>
          </a:p>
          <a:p>
            <a:pPr marL="285750" marR="0" lvl="0" indent="-285750"/>
            <a:endParaRPr lang="en-US" sz="1800" dirty="0">
              <a:effectLst/>
              <a:latin typeface="Calibri" panose="020F0502020204030204" pitchFamily="34" charset="0"/>
              <a:ea typeface="Calibri" panose="020F0502020204030204" pitchFamily="34" charset="0"/>
            </a:endParaRPr>
          </a:p>
          <a:p>
            <a:pPr marL="0" marR="0" lvl="0" indent="0">
              <a:buFontTx/>
              <a:buNone/>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74" name="Google Shape;27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84"/>
        <p:cNvGrpSpPr/>
        <p:nvPr/>
      </p:nvGrpSpPr>
      <p:grpSpPr>
        <a:xfrm>
          <a:off x="0" y="0"/>
          <a:ext cx="0" cy="0"/>
          <a:chOff x="0" y="0"/>
          <a:chExt cx="0" cy="0"/>
        </a:xfrm>
      </p:grpSpPr>
      <p:sp>
        <p:nvSpPr>
          <p:cNvPr id="285" name="Google Shape;285;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b="1" dirty="0">
                <a:effectLst/>
                <a:latin typeface="Calibri" panose="020F0502020204030204" pitchFamily="34" charset="0"/>
                <a:ea typeface="Calibri" panose="020F0502020204030204" pitchFamily="34" charset="0"/>
              </a:rPr>
              <a:t>¿Cuándo ocurrió la historia? </a:t>
            </a:r>
            <a:endParaRPr lang="en-US" sz="1100" b="1" dirty="0">
              <a:effectLst/>
              <a:latin typeface="Calibri" panose="020F0502020204030204" pitchFamily="34" charset="0"/>
              <a:ea typeface="Calibri" panose="020F0502020204030204" pitchFamily="34" charset="0"/>
            </a:endParaRPr>
          </a:p>
          <a:p>
            <a:pPr marL="0" marR="0" lvl="0" indent="0">
              <a:buFontTx/>
              <a:buNone/>
            </a:pPr>
            <a:endParaRPr lang="en-US" sz="1100" dirty="0">
              <a:effectLst/>
              <a:latin typeface="Calibri" panose="020F0502020204030204" pitchFamily="34" charset="0"/>
              <a:ea typeface="Calibri" panose="020F0502020204030204" pitchFamily="34" charset="0"/>
            </a:endParaRPr>
          </a:p>
          <a:p>
            <a:pPr marL="285750" marR="171450" lvl="0" indent="-285750" algn="l" defTabSz="914400" rtl="0" eaLnBrk="1" fontAlgn="auto" latinLnBrk="0" hangingPunct="1">
              <a:lnSpc>
                <a:spcPct val="100000"/>
              </a:lnSpc>
              <a:spcBef>
                <a:spcPts val="1000"/>
              </a:spcBef>
              <a:spcAft>
                <a:spcPts val="0"/>
              </a:spcAft>
              <a:buClr>
                <a:srgbClr val="000000"/>
              </a:buClr>
              <a:buSzPts val="1100"/>
              <a:buFont typeface="Arial" panose="020B0604020202020204"/>
              <a:buChar char="●"/>
              <a:defRPr/>
            </a:pPr>
            <a:r>
              <a:rPr lang="es-ES" sz="1800" dirty="0">
                <a:effectLst/>
                <a:latin typeface="Calibri" panose="020F0502020204030204" pitchFamily="34" charset="0"/>
                <a:ea typeface="Calibri" panose="020F0502020204030204" pitchFamily="34" charset="0"/>
              </a:rPr>
              <a:t>Durante el ministerio terrenal de Jesús. </a:t>
            </a:r>
            <a:endParaRPr lang="en-US" sz="1800" dirty="0">
              <a:effectLst/>
              <a:latin typeface="Calibri" panose="020F0502020204030204" pitchFamily="34" charset="0"/>
              <a:ea typeface="Calibri" panose="020F0502020204030204" pitchFamily="34" charset="0"/>
            </a:endParaRPr>
          </a:p>
          <a:p>
            <a:pPr marL="285750" marR="171450" lvl="0" indent="-285750" algn="l" defTabSz="914400" rtl="0" eaLnBrk="1" fontAlgn="auto" latinLnBrk="0" hangingPunct="1">
              <a:lnSpc>
                <a:spcPct val="100000"/>
              </a:lnSpc>
              <a:spcBef>
                <a:spcPts val="1000"/>
              </a:spcBef>
              <a:spcAft>
                <a:spcPts val="0"/>
              </a:spcAft>
              <a:buClr>
                <a:srgbClr val="000000"/>
              </a:buClr>
              <a:buSzPts val="1100"/>
              <a:defRPr/>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86" name="Google Shape;286;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96"/>
        <p:cNvGrpSpPr/>
        <p:nvPr/>
      </p:nvGrpSpPr>
      <p:grpSpPr>
        <a:xfrm>
          <a:off x="0" y="0"/>
          <a:ext cx="0" cy="0"/>
          <a:chOff x="0" y="0"/>
          <a:chExt cx="0" cy="0"/>
        </a:xfrm>
      </p:grpSpPr>
      <p:sp>
        <p:nvSpPr>
          <p:cNvPr id="297" name="Google Shape;297;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b="1" dirty="0">
                <a:effectLst/>
                <a:latin typeface="Calibri" panose="020F0502020204030204" pitchFamily="34" charset="0"/>
                <a:ea typeface="Calibri" panose="020F0502020204030204" pitchFamily="34" charset="0"/>
              </a:rPr>
              <a:t>¿Cuál es el problema? </a:t>
            </a:r>
            <a:endParaRPr lang="en-US" sz="1100" b="1" dirty="0">
              <a:effectLst/>
              <a:latin typeface="Calibri" panose="020F0502020204030204" pitchFamily="34" charset="0"/>
              <a:ea typeface="Calibri" panose="020F0502020204030204" pitchFamily="34" charset="0"/>
            </a:endParaRPr>
          </a:p>
          <a:p>
            <a:pPr marL="0" marR="0" lvl="0" indent="0">
              <a:buFontTx/>
              <a:buNone/>
            </a:pPr>
            <a:endParaRPr lang="en-US" sz="1100" b="1"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V.40-41 Pero Marta, que estaba ocupada con muchos quehaceres, se acercó a Jesús y le dijo: “Señor, ¿no te importa que mi hermana me deje trabajar sola? Dile que me ayude! Jesús le respondió: “Marta, Marta, está preocupada y aturdida con muchas cosas.” </a:t>
            </a:r>
            <a:endParaRPr lang="es-ES" sz="1800" dirty="0">
              <a:effectLst/>
              <a:latin typeface="Calibri" panose="020F0502020204030204" pitchFamily="34" charset="0"/>
              <a:ea typeface="Calibri" panose="020F0502020204030204" pitchFamily="34" charset="0"/>
            </a:endParaRPr>
          </a:p>
          <a:p>
            <a:pPr marL="285750" marR="0" lvl="0" indent="-285750"/>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Prepara una comida no fue algo malo. Según Jesús, el problema era que Marta estaba preocupada y molesta por muchas cosas y no reconocía qué debería tener la máxima prioridad que era escuchar a Jesús. </a:t>
            </a:r>
            <a:endParaRPr lang="en-US" sz="1800" dirty="0">
              <a:effectLst/>
              <a:latin typeface="Calibri" panose="020F0502020204030204" pitchFamily="34" charset="0"/>
              <a:ea typeface="Calibri" panose="020F0502020204030204" pitchFamily="34" charset="0"/>
            </a:endParaRPr>
          </a:p>
          <a:p>
            <a:pPr marL="285750" marR="0" lvl="0" indent="-285750"/>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98" name="Google Shape;298;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08"/>
        <p:cNvGrpSpPr/>
        <p:nvPr/>
      </p:nvGrpSpPr>
      <p:grpSpPr>
        <a:xfrm>
          <a:off x="0" y="0"/>
          <a:ext cx="0" cy="0"/>
          <a:chOff x="0" y="0"/>
          <a:chExt cx="0" cy="0"/>
        </a:xfrm>
      </p:grpSpPr>
      <p:sp>
        <p:nvSpPr>
          <p:cNvPr id="309" name="Google Shape;309;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b="1" dirty="0">
                <a:effectLst/>
                <a:latin typeface="Calibri" panose="020F0502020204030204" pitchFamily="34" charset="0"/>
                <a:ea typeface="Calibri" panose="020F0502020204030204" pitchFamily="34" charset="0"/>
              </a:rPr>
              <a:t>¿Se soluciona el problema? </a:t>
            </a:r>
            <a:endParaRPr lang="en-US" sz="1100" b="1" dirty="0">
              <a:effectLst/>
              <a:latin typeface="Calibri" panose="020F0502020204030204" pitchFamily="34" charset="0"/>
              <a:ea typeface="Calibri" panose="020F0502020204030204" pitchFamily="34" charset="0"/>
            </a:endParaRPr>
          </a:p>
          <a:p>
            <a:pPr marL="0" marR="0" lvl="0" indent="0">
              <a:buFontTx/>
              <a:buNone/>
            </a:pPr>
            <a:endParaRPr lang="en-US" sz="1100" b="1"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Sí, Jesús le recuerda a Marta que solo una cosa es necesaria: escuchar a Jesús. </a:t>
            </a:r>
            <a:endParaRPr lang="es-ES" sz="1800" dirty="0">
              <a:effectLst/>
              <a:latin typeface="Calibri" panose="020F0502020204030204" pitchFamily="34" charset="0"/>
              <a:ea typeface="Calibri" panose="020F0502020204030204" pitchFamily="34" charset="0"/>
            </a:endParaRPr>
          </a:p>
          <a:p>
            <a:pPr marL="285750" marR="0" lvl="0" indent="-285750"/>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Marta estaba muy ocupada sirviendo a su prójimo, pero un servicio que pasa por alto la Palabra de Dios es un servicio que nunca tendrá un carácter duradero. </a:t>
            </a:r>
            <a:endParaRPr lang="en-US" sz="1800" dirty="0">
              <a:effectLst/>
              <a:latin typeface="Calibri" panose="020F0502020204030204" pitchFamily="34" charset="0"/>
              <a:ea typeface="Calibri" panose="020F0502020204030204" pitchFamily="34" charset="0"/>
            </a:endParaRPr>
          </a:p>
          <a:p>
            <a:pPr marL="285750" marR="0" lvl="0" indent="-285750"/>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10" name="Google Shape;310;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26"/>
        <p:cNvGrpSpPr/>
        <p:nvPr/>
      </p:nvGrpSpPr>
      <p:grpSpPr>
        <a:xfrm>
          <a:off x="0" y="0"/>
          <a:ext cx="0" cy="0"/>
          <a:chOff x="0" y="0"/>
          <a:chExt cx="0" cy="0"/>
        </a:xfrm>
      </p:grpSpPr>
      <p:sp>
        <p:nvSpPr>
          <p:cNvPr id="227" name="Google Shape;227;g26c0eec2cfd_0_2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1000"/>
              </a:spcBef>
              <a:spcAft>
                <a:spcPts val="0"/>
              </a:spcAft>
              <a:buClr>
                <a:srgbClr val="000000"/>
              </a:buClr>
              <a:buSzPts val="1100"/>
              <a:buFont typeface="Arial" panose="020B0604020202020204"/>
              <a:buNone/>
              <a:defRPr/>
            </a:pPr>
            <a:r>
              <a:rPr lang="es-ES" sz="1800" b="1" dirty="0">
                <a:effectLst/>
                <a:latin typeface="Calibri" panose="020F0502020204030204" pitchFamily="34" charset="0"/>
                <a:ea typeface="Calibri" panose="020F0502020204030204" pitchFamily="34" charset="0"/>
              </a:rPr>
              <a:t>CONSOLIDAR </a:t>
            </a:r>
            <a:r>
              <a:rPr lang="es-ES" sz="1800" i="1" dirty="0">
                <a:solidFill>
                  <a:srgbClr val="00B050"/>
                </a:solidFill>
                <a:effectLst/>
                <a:latin typeface="Calibri" panose="020F0502020204030204" pitchFamily="34" charset="0"/>
                <a:ea typeface="Calibri" panose="020F0502020204030204" pitchFamily="34" charset="0"/>
              </a:rPr>
              <a:t>Hacemos estas cuatro preguntas para dar firmeza, o aplicar la Palabra de Dios a nuestros corazones y a nuestras vidas. </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0"/>
              </a:spcAft>
              <a:buSzPts val="1100"/>
              <a:buNone/>
            </a:pPr>
            <a:endParaRPr b="1"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28" name="Google Shape;228;g26c0eec2cfd_0_2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31"/>
        <p:cNvGrpSpPr/>
        <p:nvPr/>
      </p:nvGrpSpPr>
      <p:grpSpPr>
        <a:xfrm>
          <a:off x="0" y="0"/>
          <a:ext cx="0" cy="0"/>
          <a:chOff x="0" y="0"/>
          <a:chExt cx="0" cy="0"/>
        </a:xfrm>
      </p:grpSpPr>
      <p:sp>
        <p:nvSpPr>
          <p:cNvPr id="332" name="Google Shape;332;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b="1" dirty="0">
                <a:solidFill>
                  <a:srgbClr val="000000"/>
                </a:solidFill>
                <a:effectLst/>
                <a:latin typeface="Calibri" panose="020F0502020204030204" pitchFamily="34" charset="0"/>
                <a:ea typeface="Calibri" panose="020F0502020204030204" pitchFamily="34" charset="0"/>
              </a:rPr>
              <a:t>¿Cuál es el punto principal de la historia? </a:t>
            </a:r>
            <a:endParaRPr lang="en-US" sz="1100" b="1" dirty="0">
              <a:solidFill>
                <a:srgbClr val="000000"/>
              </a:solidFill>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600"/>
              </a:spcBef>
              <a:spcAft>
                <a:spcPts val="0"/>
              </a:spcAft>
              <a:buClr>
                <a:srgbClr val="000000"/>
              </a:buClr>
              <a:buSzPts val="1100"/>
              <a:buFont typeface="Arial" panose="020B0604020202020204"/>
              <a:buNone/>
              <a:defRPr/>
            </a:pPr>
            <a:endParaRPr lang="es-ES" sz="1800" dirty="0">
              <a:solidFill>
                <a:srgbClr val="000000"/>
              </a:solidFill>
              <a:effectLst/>
              <a:latin typeface="Calibri" panose="020F0502020204030204" pitchFamily="34" charset="0"/>
              <a:ea typeface="Calibri" panose="020F0502020204030204" pitchFamily="34" charset="0"/>
            </a:endParaRPr>
          </a:p>
          <a:p>
            <a:pPr marL="285750" marR="0" lvl="0" indent="-285750" algn="l" defTabSz="914400" rtl="0" eaLnBrk="1" fontAlgn="auto" latinLnBrk="0" hangingPunct="1">
              <a:lnSpc>
                <a:spcPct val="100000"/>
              </a:lnSpc>
              <a:spcBef>
                <a:spcPts val="600"/>
              </a:spcBef>
              <a:spcAft>
                <a:spcPts val="0"/>
              </a:spcAft>
              <a:buClr>
                <a:srgbClr val="000000"/>
              </a:buClr>
              <a:buSzPts val="1100"/>
              <a:defRPr/>
            </a:pPr>
            <a:r>
              <a:rPr lang="es-ES" sz="1800" dirty="0">
                <a:solidFill>
                  <a:srgbClr val="000000"/>
                </a:solidFill>
                <a:effectLst/>
                <a:latin typeface="Calibri" panose="020F0502020204030204" pitchFamily="34" charset="0"/>
                <a:ea typeface="Calibri" panose="020F0502020204030204" pitchFamily="34" charset="0"/>
              </a:rPr>
              <a:t>Jesús muestra que lo más importante es escuchar</a:t>
            </a:r>
            <a:r>
              <a:rPr lang="es-CO" altLang="es-ES" sz="1800" dirty="0">
                <a:solidFill>
                  <a:srgbClr val="000000"/>
                </a:solidFill>
                <a:effectLst/>
                <a:latin typeface="Calibri" panose="020F0502020204030204" pitchFamily="34" charset="0"/>
                <a:ea typeface="Calibri" panose="020F0502020204030204" pitchFamily="34" charset="0"/>
              </a:rPr>
              <a:t>lo</a:t>
            </a:r>
            <a:r>
              <a:rPr lang="es-ES" sz="1800" dirty="0">
                <a:solidFill>
                  <a:srgbClr val="000000"/>
                </a:solidFill>
                <a:effectLst/>
                <a:latin typeface="Calibri" panose="020F0502020204030204" pitchFamily="34" charset="0"/>
                <a:ea typeface="Calibri" panose="020F0502020204030204" pitchFamily="34" charset="0"/>
              </a:rPr>
              <a:t> a él.   </a:t>
            </a:r>
            <a:endParaRPr lang="en-US" sz="1800" dirty="0">
              <a:effectLst/>
              <a:latin typeface="Calibri" panose="020F0502020204030204" pitchFamily="34" charset="0"/>
              <a:ea typeface="Calibri" panose="020F0502020204030204" pitchFamily="34" charset="0"/>
            </a:endParaRPr>
          </a:p>
          <a:p>
            <a:pPr marL="285750" marR="0" lvl="0" indent="-285750" algn="l" defTabSz="914400" rtl="0" eaLnBrk="1" fontAlgn="auto" latinLnBrk="0" hangingPunct="1">
              <a:lnSpc>
                <a:spcPct val="100000"/>
              </a:lnSpc>
              <a:spcBef>
                <a:spcPts val="600"/>
              </a:spcBef>
              <a:spcAft>
                <a:spcPts val="0"/>
              </a:spcAft>
              <a:buClr>
                <a:srgbClr val="000000"/>
              </a:buClr>
              <a:buSzPts val="1100"/>
              <a:defRPr/>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33" name="Google Shape;333;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43"/>
        <p:cNvGrpSpPr/>
        <p:nvPr/>
      </p:nvGrpSpPr>
      <p:grpSpPr>
        <a:xfrm>
          <a:off x="0" y="0"/>
          <a:ext cx="0" cy="0"/>
          <a:chOff x="0" y="0"/>
          <a:chExt cx="0" cy="0"/>
        </a:xfrm>
      </p:grpSpPr>
      <p:sp>
        <p:nvSpPr>
          <p:cNvPr id="344" name="Google Shape;344;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b="1" dirty="0">
                <a:solidFill>
                  <a:srgbClr val="000000"/>
                </a:solidFill>
                <a:effectLst/>
                <a:latin typeface="Calibri" panose="020F0502020204030204" pitchFamily="34" charset="0"/>
                <a:ea typeface="Calibri" panose="020F0502020204030204" pitchFamily="34" charset="0"/>
              </a:rPr>
              <a:t>¿Qué pecado veo en esta historia y confieso en mi vida?</a:t>
            </a:r>
            <a:endParaRPr lang="es-ES" sz="1100" b="1" dirty="0">
              <a:solidFill>
                <a:srgbClr val="000000"/>
              </a:solidFill>
              <a:effectLst/>
              <a:latin typeface="Calibri" panose="020F0502020204030204" pitchFamily="34" charset="0"/>
              <a:ea typeface="Calibri" panose="020F0502020204030204" pitchFamily="34" charset="0"/>
            </a:endParaRPr>
          </a:p>
          <a:p>
            <a:pPr marL="0" marR="0" lvl="0" indent="0">
              <a:buFontTx/>
              <a:buNone/>
            </a:pPr>
            <a:r>
              <a:rPr lang="es-ES" sz="1100" b="1" dirty="0">
                <a:solidFill>
                  <a:srgbClr val="000000"/>
                </a:solidFill>
                <a:effectLst/>
                <a:latin typeface="Calibri" panose="020F0502020204030204" pitchFamily="34" charset="0"/>
                <a:ea typeface="Calibri" panose="020F0502020204030204" pitchFamily="34" charset="0"/>
              </a:rPr>
              <a:t> </a:t>
            </a:r>
            <a:endParaRPr lang="en-US" sz="1100" b="1" dirty="0">
              <a:solidFill>
                <a:srgbClr val="000000"/>
              </a:solidFill>
              <a:effectLst/>
              <a:latin typeface="Calibri" panose="020F0502020204030204" pitchFamily="34" charset="0"/>
              <a:ea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
                <a:srgbClr val="000000"/>
              </a:buClr>
              <a:buSzPts val="1100"/>
              <a:buFont typeface="Arial" panose="020B0604020202020204"/>
              <a:buChar char="●"/>
              <a:defRPr/>
            </a:pPr>
            <a:r>
              <a:rPr lang="es-ES" sz="1800" dirty="0">
                <a:solidFill>
                  <a:srgbClr val="000000"/>
                </a:solidFill>
                <a:effectLst/>
                <a:latin typeface="Calibri" panose="020F0502020204030204" pitchFamily="34" charset="0"/>
                <a:ea typeface="Calibri" panose="020F0502020204030204" pitchFamily="34" charset="0"/>
              </a:rPr>
              <a:t>La preocupación excesiva por cosas materiales y las distracciones que no alejan de Dios. </a:t>
            </a:r>
            <a:endParaRPr lang="en-US" sz="1800" dirty="0">
              <a:effectLst/>
              <a:latin typeface="Calibri" panose="020F0502020204030204" pitchFamily="34" charset="0"/>
              <a:ea typeface="Calibri" panose="020F0502020204030204" pitchFamily="34" charset="0"/>
            </a:endParaRPr>
          </a:p>
          <a:p>
            <a:pPr marL="285750" marR="0" lvl="0" indent="-285750"/>
            <a:endParaRPr lang="es-ES"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45" name="Google Shape;345;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55"/>
        <p:cNvGrpSpPr/>
        <p:nvPr/>
      </p:nvGrpSpPr>
      <p:grpSpPr>
        <a:xfrm>
          <a:off x="0" y="0"/>
          <a:ext cx="0" cy="0"/>
          <a:chOff x="0" y="0"/>
          <a:chExt cx="0" cy="0"/>
        </a:xfrm>
      </p:grpSpPr>
      <p:sp>
        <p:nvSpPr>
          <p:cNvPr id="356" name="Google Shape;356;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b="1" dirty="0">
                <a:solidFill>
                  <a:srgbClr val="000000"/>
                </a:solidFill>
                <a:effectLst/>
                <a:latin typeface="Calibri" panose="020F0502020204030204" pitchFamily="34" charset="0"/>
                <a:ea typeface="Calibri" panose="020F0502020204030204" pitchFamily="34" charset="0"/>
              </a:rPr>
              <a:t>¿En qué versos y palabras de esta historia veo el amor de Dios hacia mí?</a:t>
            </a:r>
            <a:endParaRPr lang="en-US" sz="1100" b="1" dirty="0">
              <a:solidFill>
                <a:srgbClr val="000000"/>
              </a:solidFill>
              <a:effectLst/>
              <a:latin typeface="Calibri" panose="020F0502020204030204" pitchFamily="34" charset="0"/>
              <a:ea typeface="Calibri" panose="020F0502020204030204" pitchFamily="34" charset="0"/>
            </a:endParaRPr>
          </a:p>
          <a:p>
            <a:pPr marL="0" marR="0" lvl="0" indent="0">
              <a:buFontTx/>
              <a:buNone/>
            </a:pPr>
            <a:endParaRPr lang="en-US" sz="1100" b="1" dirty="0">
              <a:solidFill>
                <a:srgbClr val="000000"/>
              </a:solidFill>
              <a:effectLst/>
              <a:latin typeface="Calibri" panose="020F0502020204030204" pitchFamily="34" charset="0"/>
              <a:ea typeface="Calibri" panose="020F0502020204030204" pitchFamily="34" charset="0"/>
            </a:endParaRPr>
          </a:p>
          <a:p>
            <a:pPr marL="171450" marR="0" lvl="0" indent="-171450"/>
            <a:r>
              <a:rPr lang="es-ES" sz="1100" dirty="0">
                <a:solidFill>
                  <a:srgbClr val="000000"/>
                </a:solidFill>
                <a:effectLst/>
                <a:latin typeface="Calibri" panose="020F0502020204030204" pitchFamily="34" charset="0"/>
                <a:ea typeface="Calibri" panose="020F0502020204030204" pitchFamily="34" charset="0"/>
              </a:rPr>
              <a:t>V.41-42 </a:t>
            </a:r>
            <a:r>
              <a:rPr lang="es-ES" sz="1100" dirty="0">
                <a:effectLst/>
                <a:latin typeface="Calibri" panose="020F0502020204030204" pitchFamily="34" charset="0"/>
                <a:ea typeface="Calibri" panose="020F0502020204030204" pitchFamily="34" charset="0"/>
              </a:rPr>
              <a:t>41 Jesús le respondió: «Marta, Marta, estás preocupada y aturdida con muchas cosas. 42 Pero una sola cosa es necesaria. María ha escogido la mejor parte, y nadie se la quitará.»</a:t>
            </a:r>
            <a:endParaRPr lang="en-US" sz="1100" dirty="0">
              <a:solidFill>
                <a:srgbClr val="000000"/>
              </a:solidFill>
              <a:effectLst/>
              <a:latin typeface="Calibri" panose="020F0502020204030204" pitchFamily="34" charset="0"/>
              <a:ea typeface="Calibri" panose="020F0502020204030204" pitchFamily="34" charset="0"/>
            </a:endParaRPr>
          </a:p>
          <a:p>
            <a:pPr marL="628650" marR="0" lvl="1" indent="-171450"/>
            <a:r>
              <a:rPr lang="es-ES" sz="1100" dirty="0">
                <a:solidFill>
                  <a:srgbClr val="000000"/>
                </a:solidFill>
                <a:effectLst/>
                <a:latin typeface="Calibri" panose="020F0502020204030204" pitchFamily="34" charset="0"/>
                <a:ea typeface="Calibri" panose="020F0502020204030204" pitchFamily="34" charset="0"/>
              </a:rPr>
              <a:t>Jesús corrige a Marta con amor y paciencia. Mostrándole lo que realmente importa. </a:t>
            </a:r>
            <a:endParaRPr lang="en-US" sz="1100" dirty="0">
              <a:solidFill>
                <a:srgbClr val="000000"/>
              </a:solidFill>
              <a:effectLst/>
              <a:latin typeface="Calibri" panose="020F0502020204030204" pitchFamily="34" charset="0"/>
              <a:ea typeface="Calibri" panose="020F0502020204030204" pitchFamily="34" charset="0"/>
            </a:endParaRPr>
          </a:p>
          <a:p>
            <a:pPr marL="628650" marR="0" lvl="1" indent="-171450"/>
            <a:r>
              <a:rPr lang="es-ES" sz="1100" dirty="0">
                <a:solidFill>
                  <a:srgbClr val="000000"/>
                </a:solidFill>
                <a:effectLst/>
                <a:latin typeface="Calibri" panose="020F0502020204030204" pitchFamily="34" charset="0"/>
                <a:ea typeface="Calibri" panose="020F0502020204030204" pitchFamily="34" charset="0"/>
              </a:rPr>
              <a:t>Qué consuelo saber que “lo único que se necesita” no es algo que debemos hacer, sino algo que Dios nos da. Jesús habla a través de su Palabra. El Espíritu Santo obra. </a:t>
            </a:r>
            <a:endParaRPr lang="en-US" sz="1100" dirty="0">
              <a:solidFill>
                <a:srgbClr val="000000"/>
              </a:solidFill>
              <a:effectLst/>
              <a:latin typeface="Calibri" panose="020F0502020204030204" pitchFamily="34" charset="0"/>
              <a:ea typeface="Calibri" panose="020F0502020204030204" pitchFamily="34" charset="0"/>
            </a:endParaRPr>
          </a:p>
          <a:p>
            <a:pPr marL="171450" marR="0" lvl="0" indent="-171450"/>
            <a:r>
              <a:rPr lang="es-ES" sz="1100" dirty="0">
                <a:solidFill>
                  <a:srgbClr val="000000"/>
                </a:solidFill>
                <a:effectLst/>
                <a:latin typeface="Calibri" panose="020F0502020204030204" pitchFamily="34" charset="0"/>
                <a:ea typeface="Calibri" panose="020F0502020204030204" pitchFamily="34" charset="0"/>
              </a:rPr>
              <a:t>V. 39 Mar</a:t>
            </a:r>
            <a:r>
              <a:rPr lang="es-CO" altLang="es-ES" sz="1100" dirty="0">
                <a:solidFill>
                  <a:srgbClr val="000000"/>
                </a:solidFill>
                <a:effectLst/>
                <a:latin typeface="Calibri" panose="020F0502020204030204" pitchFamily="34" charset="0"/>
                <a:ea typeface="Calibri" panose="020F0502020204030204" pitchFamily="34" charset="0"/>
              </a:rPr>
              <a:t>t</a:t>
            </a:r>
            <a:r>
              <a:rPr lang="es-ES" sz="1100" dirty="0">
                <a:solidFill>
                  <a:srgbClr val="000000"/>
                </a:solidFill>
                <a:effectLst/>
                <a:latin typeface="Calibri" panose="020F0502020204030204" pitchFamily="34" charset="0"/>
                <a:ea typeface="Calibri" panose="020F0502020204030204" pitchFamily="34" charset="0"/>
              </a:rPr>
              <a:t>a tenía una hermana que se llamaba María, la cual se sentó a los pies de Jesús para escuchar lo que él decía. </a:t>
            </a:r>
            <a:endParaRPr lang="en-US" sz="1100" dirty="0">
              <a:solidFill>
                <a:srgbClr val="000000"/>
              </a:solidFill>
              <a:effectLst/>
              <a:latin typeface="Calibri" panose="020F0502020204030204" pitchFamily="34" charset="0"/>
              <a:ea typeface="Calibri" panose="020F0502020204030204" pitchFamily="34" charset="0"/>
            </a:endParaRPr>
          </a:p>
          <a:p>
            <a:pPr marL="628650" marR="0" lvl="1" indent="-171450"/>
            <a:r>
              <a:rPr lang="es-ES" sz="1100" dirty="0">
                <a:solidFill>
                  <a:srgbClr val="000000"/>
                </a:solidFill>
                <a:effectLst/>
                <a:latin typeface="Calibri" panose="020F0502020204030204" pitchFamily="34" charset="0"/>
                <a:ea typeface="Calibri" panose="020F0502020204030204" pitchFamily="34" charset="0"/>
              </a:rPr>
              <a:t>María estaba sentada allí. Ella no estaba haciendo nada ni estaba diciendo nada. Ella era simplemente una receptora pasiva de la Palabra vivificante de Jesús. </a:t>
            </a:r>
            <a:endParaRPr lang="en-US" sz="1100" dirty="0">
              <a:solidFill>
                <a:srgbClr val="000000"/>
              </a:solidFill>
              <a:effectLst/>
              <a:latin typeface="Calibri" panose="020F0502020204030204" pitchFamily="34" charset="0"/>
              <a:ea typeface="Calibri" panose="020F0502020204030204" pitchFamily="34" charset="0"/>
            </a:endParaRPr>
          </a:p>
          <a:p>
            <a:pPr marL="628650" marR="0" lvl="1" indent="-171450"/>
            <a:r>
              <a:rPr lang="es-ES" sz="1100" dirty="0">
                <a:solidFill>
                  <a:srgbClr val="000000"/>
                </a:solidFill>
                <a:effectLst/>
                <a:latin typeface="Calibri" panose="020F0502020204030204" pitchFamily="34" charset="0"/>
                <a:ea typeface="Calibri" panose="020F0502020204030204" pitchFamily="34" charset="0"/>
              </a:rPr>
              <a:t>Así es el amor de Dios con nosotros también. Nos llena con su Espíritu que planta y crece la fe y fruto en nuestras vidas por su Palabra. </a:t>
            </a:r>
            <a:endParaRPr lang="en-US" sz="1100" dirty="0">
              <a:effectLst/>
              <a:latin typeface="Calibri" panose="020F0502020204030204" pitchFamily="34" charset="0"/>
              <a:ea typeface="Calibri" panose="020F0502020204030204" pitchFamily="34" charset="0"/>
            </a:endParaRPr>
          </a:p>
          <a:p>
            <a:pPr marL="171450" marR="0" lvl="0" indent="-171450"/>
            <a:endParaRPr lang="en-US" sz="1100" dirty="0">
              <a:solidFill>
                <a:srgbClr val="000000"/>
              </a:solidFill>
              <a:effectLst/>
              <a:latin typeface="Calibri" panose="020F0502020204030204" pitchFamily="34" charset="0"/>
              <a:ea typeface="Calibri" panose="020F0502020204030204" pitchFamily="34" charset="0"/>
            </a:endParaRPr>
          </a:p>
        </p:txBody>
      </p:sp>
      <p:sp>
        <p:nvSpPr>
          <p:cNvPr id="357" name="Google Shape;357;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67"/>
        <p:cNvGrpSpPr/>
        <p:nvPr/>
      </p:nvGrpSpPr>
      <p:grpSpPr>
        <a:xfrm>
          <a:off x="0" y="0"/>
          <a:ext cx="0" cy="0"/>
          <a:chOff x="0" y="0"/>
          <a:chExt cx="0" cy="0"/>
        </a:xfrm>
      </p:grpSpPr>
      <p:sp>
        <p:nvSpPr>
          <p:cNvPr id="368" name="Google Shape;368;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b="1" dirty="0">
                <a:solidFill>
                  <a:srgbClr val="000000"/>
                </a:solidFill>
                <a:effectLst/>
                <a:latin typeface="Calibri" panose="020F0502020204030204" pitchFamily="34" charset="0"/>
                <a:ea typeface="Calibri" panose="020F0502020204030204" pitchFamily="34" charset="0"/>
              </a:rPr>
              <a:t>¿Qué pediré que Dios obre en mí para poner en práctica su Palabra? </a:t>
            </a:r>
            <a:endParaRPr lang="en-US" sz="1100" b="1" dirty="0">
              <a:solidFill>
                <a:srgbClr val="000000"/>
              </a:solidFill>
              <a:effectLst/>
              <a:latin typeface="Calibri" panose="020F0502020204030204" pitchFamily="34" charset="0"/>
              <a:ea typeface="Calibri" panose="020F0502020204030204" pitchFamily="34" charset="0"/>
            </a:endParaRPr>
          </a:p>
          <a:p>
            <a:pPr marL="0" marR="0" lvl="0" indent="0">
              <a:buFontTx/>
              <a:buNone/>
            </a:pPr>
            <a:endParaRPr lang="en-US" sz="1100" b="1" dirty="0">
              <a:solidFill>
                <a:srgbClr val="000000"/>
              </a:solidFill>
              <a:effectLst/>
              <a:latin typeface="Calibri" panose="020F0502020204030204" pitchFamily="34" charset="0"/>
              <a:ea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
                <a:srgbClr val="000000"/>
              </a:buClr>
              <a:buSzPts val="1100"/>
              <a:buFont typeface="Arial" panose="020B0604020202020204"/>
              <a:buChar char="●"/>
              <a:defRPr/>
            </a:pPr>
            <a:r>
              <a:rPr lang="es-ES" sz="1800" dirty="0">
                <a:solidFill>
                  <a:srgbClr val="000000"/>
                </a:solidFill>
                <a:effectLst/>
                <a:latin typeface="Calibri" panose="020F0502020204030204" pitchFamily="34" charset="0"/>
                <a:ea typeface="Calibri" panose="020F0502020204030204" pitchFamily="34" charset="0"/>
              </a:rPr>
              <a:t>Que me ayude a priorizar la presencia de Dios en su Palabra sobre mis ocupaciones diarias. </a:t>
            </a:r>
            <a:endParaRPr lang="en-US" sz="1800" dirty="0">
              <a:effectLst/>
              <a:latin typeface="Calibri" panose="020F0502020204030204" pitchFamily="34" charset="0"/>
              <a:ea typeface="Calibri" panose="020F0502020204030204" pitchFamily="34" charset="0"/>
            </a:endParaRPr>
          </a:p>
          <a:p>
            <a:pPr marL="285750" marR="0" lvl="0" indent="-285750"/>
            <a:endParaRPr lang="es-ES"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69" name="Google Shape;369;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buFontTx/>
              <a:buNone/>
            </a:pPr>
            <a:r>
              <a:rPr lang="es-ES" sz="1100" dirty="0">
                <a:solidFill>
                  <a:srgbClr val="000000"/>
                </a:solidFill>
                <a:effectLst/>
                <a:latin typeface="Calibri" panose="020F0502020204030204" pitchFamily="34" charset="0"/>
                <a:ea typeface="Calibri" panose="020F0502020204030204" pitchFamily="34" charset="0"/>
              </a:rPr>
              <a:t>1. Analizar y aplicar la historia de Lucas 10:38-42 utilizando el método de las 4C. </a:t>
            </a:r>
            <a:endParaRPr lang="en-US" sz="1100" dirty="0">
              <a:effectLst/>
              <a:latin typeface="Calibri" panose="020F0502020204030204" pitchFamily="34" charset="0"/>
              <a:ea typeface="Calibri" panose="020F0502020204030204" pitchFamily="34" charset="0"/>
            </a:endParaRPr>
          </a:p>
          <a:p>
            <a:pPr marL="0" marR="1270" indent="0">
              <a:lnSpc>
                <a:spcPct val="103000"/>
              </a:lnSpc>
              <a:spcAft>
                <a:spcPts val="50"/>
              </a:spcAft>
              <a:buFontTx/>
              <a:buNone/>
            </a:pPr>
            <a:r>
              <a:rPr lang="es-ES" sz="1100" dirty="0">
                <a:solidFill>
                  <a:srgbClr val="000000"/>
                </a:solidFill>
                <a:effectLst/>
                <a:latin typeface="Calibri" panose="020F0502020204030204" pitchFamily="34" charset="0"/>
                <a:ea typeface="Calibri" panose="020F0502020204030204" pitchFamily="34" charset="0"/>
              </a:rPr>
              <a:t>2. Describir el hábito de un discípulo: Escuchar a Jesús. </a:t>
            </a:r>
            <a:endParaRPr lang="en-US" sz="1100" dirty="0">
              <a:effectLst/>
              <a:latin typeface="Calibri" panose="020F0502020204030204" pitchFamily="34" charset="0"/>
              <a:ea typeface="Calibri" panose="020F0502020204030204" pitchFamily="34" charset="0"/>
            </a:endParaRPr>
          </a:p>
          <a:p>
            <a:pPr marL="0" marR="1270" indent="0">
              <a:lnSpc>
                <a:spcPct val="103000"/>
              </a:lnSpc>
              <a:spcAft>
                <a:spcPts val="50"/>
              </a:spcAft>
              <a:buFontTx/>
              <a:buNone/>
            </a:pPr>
            <a:r>
              <a:rPr lang="es-ES" sz="1100" dirty="0">
                <a:solidFill>
                  <a:srgbClr val="000000"/>
                </a:solidFill>
                <a:effectLst/>
                <a:latin typeface="Calibri" panose="020F0502020204030204" pitchFamily="34" charset="0"/>
                <a:ea typeface="Calibri" panose="020F0502020204030204" pitchFamily="34" charset="0"/>
              </a:rPr>
              <a:t>3. Entender los pasos para aprobar el curso completando el proyecto final. </a:t>
            </a:r>
            <a:endParaRPr lang="en-US" sz="1100" dirty="0">
              <a:effectLst/>
              <a:latin typeface="Calibri" panose="020F0502020204030204" pitchFamily="34" charset="0"/>
              <a:ea typeface="Calibri" panose="020F0502020204030204" pitchFamily="34" charset="0"/>
            </a:endParaRPr>
          </a:p>
          <a:p>
            <a:pPr marL="0" lvl="0" indent="0" algn="l" rtl="0">
              <a:spcBef>
                <a:spcPts val="600"/>
              </a:spcBef>
              <a:spcAft>
                <a:spcPts val="0"/>
              </a:spcAft>
              <a:buNone/>
            </a:pPr>
            <a:endParaRPr dirty="0"/>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270" indent="0">
              <a:lnSpc>
                <a:spcPct val="103000"/>
              </a:lnSpc>
              <a:spcAft>
                <a:spcPts val="50"/>
              </a:spcAft>
              <a:buFontTx/>
              <a:buNone/>
            </a:pPr>
            <a:r>
              <a:rPr lang="es-ES" sz="1800" b="1" dirty="0">
                <a:effectLst/>
                <a:latin typeface="Calibri" panose="020F0502020204030204" pitchFamily="34" charset="0"/>
                <a:ea typeface="Calibri" panose="020F0502020204030204" pitchFamily="34" charset="0"/>
              </a:rPr>
              <a:t>Introducción breve a la lección</a:t>
            </a:r>
            <a:endParaRPr lang="es-ES" sz="1800" b="1" dirty="0">
              <a:effectLst/>
              <a:latin typeface="Calibri" panose="020F0502020204030204" pitchFamily="34" charset="0"/>
              <a:ea typeface="Calibri" panose="020F0502020204030204" pitchFamily="34" charset="0"/>
            </a:endParaRPr>
          </a:p>
          <a:p>
            <a:pPr marL="0" marR="1270" indent="0">
              <a:lnSpc>
                <a:spcPct val="103000"/>
              </a:lnSpc>
              <a:spcAft>
                <a:spcPts val="50"/>
              </a:spcAft>
              <a:buFontTx/>
              <a:buNone/>
            </a:pPr>
            <a:endParaRPr lang="en-US" sz="1800" b="1" dirty="0">
              <a:effectLst/>
              <a:latin typeface="Calibri" panose="020F0502020204030204" pitchFamily="34" charset="0"/>
              <a:ea typeface="Calibri" panose="020F0502020204030204" pitchFamily="34" charset="0"/>
            </a:endParaRPr>
          </a:p>
          <a:p>
            <a:pPr marL="0" marR="1270" indent="0">
              <a:lnSpc>
                <a:spcPct val="103000"/>
              </a:lnSpc>
              <a:spcAft>
                <a:spcPts val="50"/>
              </a:spcAft>
              <a:buFontTx/>
              <a:buNone/>
            </a:pPr>
            <a:r>
              <a:rPr lang="es-ES" sz="1800" dirty="0">
                <a:effectLst/>
                <a:latin typeface="Calibri" panose="020F0502020204030204" pitchFamily="34" charset="0"/>
                <a:ea typeface="Calibri" panose="020F0502020204030204" pitchFamily="34" charset="0"/>
              </a:rPr>
              <a:t>A lo largo de este curso hemos explorado lo que significa ser discípulo de Jesús y los hábitos que deseamos cultivar. En esta lección, nos enfocaremos en lo más esencial: lo único necesario para ser discípulos de Jesús: Escuchar a Jesús. </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0"/>
              </a:spcBef>
              <a:spcAft>
                <a:spcPts val="0"/>
              </a:spcAft>
              <a:buSzPts val="1100"/>
              <a:buNone/>
            </a:pPr>
            <a:endParaRPr dirty="0"/>
          </a:p>
        </p:txBody>
      </p:sp>
      <p:sp>
        <p:nvSpPr>
          <p:cNvPr id="98" name="Google Shape;9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32"/>
        <p:cNvGrpSpPr/>
        <p:nvPr/>
      </p:nvGrpSpPr>
      <p:grpSpPr>
        <a:xfrm>
          <a:off x="0" y="0"/>
          <a:ext cx="0" cy="0"/>
          <a:chOff x="0" y="0"/>
          <a:chExt cx="0" cy="0"/>
        </a:xfrm>
      </p:grpSpPr>
      <p:sp>
        <p:nvSpPr>
          <p:cNvPr id="233" name="Google Shape;233;g2bfc8f2a7ba_0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indent="-342900">
              <a:buFontTx/>
              <a:buAutoNum type="arabicPeriod"/>
            </a:pPr>
            <a:r>
              <a:rPr lang="es-ES" sz="1800" dirty="0">
                <a:effectLst/>
                <a:latin typeface="Calibri" panose="020F0502020204030204" pitchFamily="34" charset="0"/>
                <a:ea typeface="Calibri" panose="020F0502020204030204" pitchFamily="34" charset="0"/>
              </a:rPr>
              <a:t>Hay una cosa necesaria. </a:t>
            </a:r>
            <a:endParaRPr lang="es-ES" sz="1800" dirty="0">
              <a:effectLst/>
              <a:latin typeface="Calibri" panose="020F0502020204030204" pitchFamily="34" charset="0"/>
              <a:ea typeface="Calibri" panose="020F0502020204030204" pitchFamily="34" charset="0"/>
            </a:endParaRPr>
          </a:p>
          <a:p>
            <a:pPr marL="342900" marR="0" indent="-342900">
              <a:buFontTx/>
              <a:buAutoNum type="arabicPeriod"/>
            </a:pP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Jesús da la mayor importancia a recibir las buenas noticias de él. </a:t>
            </a:r>
            <a:endParaRPr lang="es-ES" sz="1800" dirty="0">
              <a:effectLst/>
              <a:latin typeface="Calibri" panose="020F0502020204030204" pitchFamily="34" charset="0"/>
              <a:ea typeface="Calibri" panose="020F0502020204030204" pitchFamily="34" charset="0"/>
            </a:endParaRPr>
          </a:p>
          <a:p>
            <a:pPr marL="285750" marR="0" lvl="0" indent="-285750"/>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Esto no significa que los otros hábitos de ser discípulo que hemos estudiado en este curso no valen nada. Son cosas buenas e importantes que debemos hacer como discípulos. </a:t>
            </a:r>
            <a:endParaRPr lang="es-ES" sz="1800" dirty="0">
              <a:effectLst/>
              <a:latin typeface="Calibri" panose="020F0502020204030204" pitchFamily="34" charset="0"/>
              <a:ea typeface="Calibri" panose="020F0502020204030204" pitchFamily="34" charset="0"/>
            </a:endParaRPr>
          </a:p>
          <a:p>
            <a:pPr marL="285750" marR="0" lvl="0" indent="-285750"/>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Sin embargo, en esta lección, notamos que el hábito de “escuchar a Jesús” es lo único necesario, ya que mantiene nuestra fe en Jesús viva y creciendo. </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600"/>
              </a:spcAft>
              <a:buSzPts val="1100"/>
              <a:buNone/>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34" name="Google Shape;234;g2bfc8f2a7ba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32"/>
        <p:cNvGrpSpPr/>
        <p:nvPr/>
      </p:nvGrpSpPr>
      <p:grpSpPr>
        <a:xfrm>
          <a:off x="0" y="0"/>
          <a:ext cx="0" cy="0"/>
          <a:chOff x="0" y="0"/>
          <a:chExt cx="0" cy="0"/>
        </a:xfrm>
      </p:grpSpPr>
      <p:sp>
        <p:nvSpPr>
          <p:cNvPr id="233" name="Google Shape;233;g2bfc8f2a7ba_0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100" dirty="0">
                <a:effectLst/>
                <a:latin typeface="Calibri" panose="020F0502020204030204" pitchFamily="34" charset="0"/>
                <a:ea typeface="Calibri" panose="020F0502020204030204" pitchFamily="34" charset="0"/>
              </a:rPr>
              <a:t>2. Jesús prepara a los discípulos</a:t>
            </a:r>
            <a:endParaRPr lang="en-US" sz="1100" dirty="0">
              <a:effectLst/>
              <a:latin typeface="Calibri" panose="020F0502020204030204" pitchFamily="34" charset="0"/>
              <a:ea typeface="Calibri" panose="020F0502020204030204" pitchFamily="34" charset="0"/>
            </a:endParaRPr>
          </a:p>
          <a:p>
            <a:pPr marL="0" marR="0" indent="0">
              <a:buFontTx/>
              <a:buNone/>
            </a:pPr>
            <a:r>
              <a:rPr lang="es-ES" sz="1100" dirty="0">
                <a:effectLst/>
                <a:latin typeface="Calibri" panose="020F0502020204030204" pitchFamily="34" charset="0"/>
                <a:ea typeface="Calibri" panose="020F0502020204030204" pitchFamily="34" charset="0"/>
              </a:rPr>
              <a:t> </a:t>
            </a:r>
            <a:endParaRPr lang="en-US" sz="11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600"/>
              </a:spcAft>
              <a:buSzPts val="1100"/>
              <a:buNone/>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34" name="Google Shape;234;g2bfc8f2a7ba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65"/>
        <p:cNvGrpSpPr/>
        <p:nvPr/>
      </p:nvGrpSpPr>
      <p:grpSpPr>
        <a:xfrm>
          <a:off x="0" y="0"/>
          <a:ext cx="0" cy="0"/>
          <a:chOff x="0" y="0"/>
          <a:chExt cx="0" cy="0"/>
        </a:xfrm>
      </p:grpSpPr>
      <p:sp>
        <p:nvSpPr>
          <p:cNvPr id="166" name="Google Shape;166;g2c0c0f4f331_0_19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i="1" dirty="0">
                <a:effectLst/>
                <a:latin typeface="Calibri" panose="020F0502020204030204" pitchFamily="34" charset="0"/>
                <a:ea typeface="Calibri" panose="020F0502020204030204" pitchFamily="34" charset="0"/>
              </a:rPr>
              <a:t>Juan 20:19-23</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i="1" dirty="0">
                <a:effectLst/>
                <a:latin typeface="Calibri" panose="020F0502020204030204" pitchFamily="34" charset="0"/>
                <a:ea typeface="Calibri" panose="020F0502020204030204" pitchFamily="34" charset="0"/>
              </a:rPr>
              <a:t>19 La noche de ese mismo día, el primero de la semana, los discípulos estaban reunidos a puerta cerrada en un lugar, por miedo a los judíos. En eso llegó Jesús, se puso en medio y les dijo: «La paz sea con ustedes.» 20 Y mientras les decía esto, les mostró sus manos y su costado. Y los discípulos se regocijaron al ver al Señor.</a:t>
            </a: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67" name="Google Shape;167;g2c0c0f4f331_0_1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65"/>
        <p:cNvGrpSpPr/>
        <p:nvPr/>
      </p:nvGrpSpPr>
      <p:grpSpPr>
        <a:xfrm>
          <a:off x="0" y="0"/>
          <a:ext cx="0" cy="0"/>
          <a:chOff x="0" y="0"/>
          <a:chExt cx="0" cy="0"/>
        </a:xfrm>
      </p:grpSpPr>
      <p:sp>
        <p:nvSpPr>
          <p:cNvPr id="166" name="Google Shape;166;g2c0c0f4f331_0_19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1000"/>
              </a:spcBef>
              <a:spcAft>
                <a:spcPts val="600"/>
              </a:spcAft>
              <a:buClr>
                <a:srgbClr val="000000"/>
              </a:buClr>
              <a:buSzPts val="1100"/>
              <a:buFont typeface="Arial" panose="020B0604020202020204"/>
              <a:buNone/>
              <a:defRPr/>
            </a:pPr>
            <a:r>
              <a:rPr lang="es-ES" sz="1100" i="1" dirty="0">
                <a:effectLst/>
                <a:latin typeface="Calibri" panose="020F0502020204030204" pitchFamily="34" charset="0"/>
                <a:ea typeface="Calibri" panose="020F0502020204030204" pitchFamily="34" charset="0"/>
              </a:rPr>
              <a:t>21 Entonces Jesús les dijo una vez más: «La paz sea con ustedes. Así como el Padre me envió, también yo los envío a ustedes.» 22 Y habiendo dicho esto, sopló y les dijo: «Reciban el Espíritu Santo. 23 A quienes ustedes perdonen los pecados, les serán perdonados; y a quienes no se los perdonen, no les serán perdonados.»</a:t>
            </a:r>
            <a:endParaRPr lang="en-US" sz="11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600"/>
              </a:spcAft>
              <a:buSzPts val="1100"/>
              <a:buNone/>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67" name="Google Shape;167;g2c0c0f4f331_0_1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81"/>
        <p:cNvGrpSpPr/>
        <p:nvPr/>
      </p:nvGrpSpPr>
      <p:grpSpPr>
        <a:xfrm>
          <a:off x="0" y="0"/>
          <a:ext cx="0" cy="0"/>
          <a:chOff x="0" y="0"/>
          <a:chExt cx="0" cy="0"/>
        </a:xfrm>
      </p:grpSpPr>
      <p:sp>
        <p:nvSpPr>
          <p:cNvPr id="182" name="Google Shape;182;g26b1c11a913_0_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b="1" dirty="0">
                <a:effectLst/>
                <a:latin typeface="Calibri" panose="020F0502020204030204" pitchFamily="34" charset="0"/>
                <a:ea typeface="Calibri" panose="020F0502020204030204" pitchFamily="34" charset="0"/>
              </a:rPr>
              <a:t>¿Cómo se sintieron los discípulos al comienzo de esta historia? </a:t>
            </a:r>
            <a:r>
              <a:rPr lang="es-ES" sz="1100" i="1" dirty="0">
                <a:solidFill>
                  <a:srgbClr val="00B050"/>
                </a:solidFill>
                <a:effectLst/>
                <a:latin typeface="Calibri" panose="020F0502020204030204" pitchFamily="34" charset="0"/>
                <a:ea typeface="Calibri" panose="020F0502020204030204" pitchFamily="34" charset="0"/>
              </a:rPr>
              <a:t>Permite que los estudiantes contest</a:t>
            </a:r>
            <a:r>
              <a:rPr lang="es-CO" altLang="es-ES" sz="1100" i="1" dirty="0">
                <a:solidFill>
                  <a:srgbClr val="00B050"/>
                </a:solidFill>
                <a:effectLst/>
                <a:latin typeface="Calibri" panose="020F0502020204030204" pitchFamily="34" charset="0"/>
                <a:ea typeface="Calibri" panose="020F0502020204030204" pitchFamily="34" charset="0"/>
              </a:rPr>
              <a:t>e</a:t>
            </a:r>
            <a:r>
              <a:rPr lang="es-ES" sz="1100" i="1" dirty="0">
                <a:solidFill>
                  <a:srgbClr val="00B050"/>
                </a:solidFill>
                <a:effectLst/>
                <a:latin typeface="Calibri" panose="020F0502020204030204" pitchFamily="34" charset="0"/>
                <a:ea typeface="Calibri" panose="020F0502020204030204" pitchFamily="34" charset="0"/>
              </a:rPr>
              <a:t>n. </a:t>
            </a:r>
            <a:endParaRPr lang="en-US" sz="1100" i="1" dirty="0">
              <a:solidFill>
                <a:srgbClr val="00B050"/>
              </a:solidFill>
              <a:effectLst/>
              <a:latin typeface="Calibri" panose="020F0502020204030204" pitchFamily="34" charset="0"/>
              <a:ea typeface="Calibri" panose="020F0502020204030204" pitchFamily="34" charset="0"/>
            </a:endParaRPr>
          </a:p>
          <a:p>
            <a:pPr marL="171450" marR="0" lvl="0" indent="-171450"/>
            <a:endParaRPr lang="en-US" sz="1100" i="1" dirty="0">
              <a:solidFill>
                <a:srgbClr val="00B050"/>
              </a:solidFill>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Tenían miedo, por eso tenían las puertas cerradas. </a:t>
            </a:r>
            <a:endParaRPr lang="es-E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Aunque Jesús ya había resucitado esa mañana, aún había un temor persistente causado por la duda. </a:t>
            </a:r>
            <a:endParaRPr lang="en-US" sz="1100" dirty="0">
              <a:effectLst/>
              <a:latin typeface="Calibri" panose="020F0502020204030204" pitchFamily="34" charset="0"/>
              <a:ea typeface="Calibri" panose="020F0502020204030204" pitchFamily="34" charset="0"/>
            </a:endParaRPr>
          </a:p>
          <a:p>
            <a:pPr marL="0" lvl="0" indent="0" algn="l" rtl="0">
              <a:lnSpc>
                <a:spcPct val="108000"/>
              </a:lnSpc>
              <a:spcBef>
                <a:spcPts val="1000"/>
              </a:spcBef>
              <a:spcAft>
                <a:spcPts val="1000"/>
              </a:spcAft>
              <a:buSzPts val="1100"/>
              <a:buNone/>
            </a:pPr>
            <a:endParaRPr b="1"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83" name="Google Shape;183;g26b1c11a913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81"/>
        <p:cNvGrpSpPr/>
        <p:nvPr/>
      </p:nvGrpSpPr>
      <p:grpSpPr>
        <a:xfrm>
          <a:off x="0" y="0"/>
          <a:ext cx="0" cy="0"/>
          <a:chOff x="0" y="0"/>
          <a:chExt cx="0" cy="0"/>
        </a:xfrm>
      </p:grpSpPr>
      <p:sp>
        <p:nvSpPr>
          <p:cNvPr id="182" name="Google Shape;182;g26b1c11a913_0_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b="1" dirty="0">
                <a:effectLst/>
                <a:latin typeface="Calibri" panose="020F0502020204030204" pitchFamily="34" charset="0"/>
                <a:ea typeface="Calibri" panose="020F0502020204030204" pitchFamily="34" charset="0"/>
              </a:rPr>
              <a:t>¿Cuál fue el efecto de Jesús “soplando sobre sus discípulos”? </a:t>
            </a:r>
            <a:r>
              <a:rPr lang="es-ES" sz="1100" i="1" dirty="0">
                <a:solidFill>
                  <a:srgbClr val="00B050"/>
                </a:solidFill>
                <a:effectLst/>
                <a:latin typeface="Calibri" panose="020F0502020204030204" pitchFamily="34" charset="0"/>
                <a:ea typeface="Calibri" panose="020F0502020204030204" pitchFamily="34" charset="0"/>
              </a:rPr>
              <a:t>Permite que los estudiantes contestan.</a:t>
            </a:r>
            <a:endParaRPr lang="en-US" sz="1100" i="1" dirty="0">
              <a:solidFill>
                <a:srgbClr val="00B050"/>
              </a:solidFill>
              <a:effectLst/>
              <a:latin typeface="Calibri" panose="020F0502020204030204" pitchFamily="34" charset="0"/>
              <a:ea typeface="Calibri" panose="020F0502020204030204" pitchFamily="34" charset="0"/>
            </a:endParaRPr>
          </a:p>
          <a:p>
            <a:pPr marL="0" marR="0" lvl="0" indent="0">
              <a:buFontTx/>
              <a:buNone/>
            </a:pPr>
            <a:endParaRPr lang="en-US" sz="1100" i="1" dirty="0">
              <a:solidFill>
                <a:srgbClr val="00B050"/>
              </a:solidFill>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Probamente los hizo sentir mejor, pero aún más importante es que el pasaje conecta la respiración de Jesús con ellos recibiendo el Espíritu Santo. </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Fueron capacitados para anunciar el perdón de los pecados. </a:t>
            </a:r>
            <a:endParaRPr lang="en-US" sz="1100" dirty="0">
              <a:effectLst/>
              <a:latin typeface="Calibri" panose="020F0502020204030204" pitchFamily="34" charset="0"/>
              <a:ea typeface="Calibri" panose="020F0502020204030204" pitchFamily="34" charset="0"/>
            </a:endParaRPr>
          </a:p>
          <a:p>
            <a:pPr marL="0" lvl="0" indent="0" algn="l" rtl="0">
              <a:lnSpc>
                <a:spcPct val="108000"/>
              </a:lnSpc>
              <a:spcBef>
                <a:spcPts val="1000"/>
              </a:spcBef>
              <a:spcAft>
                <a:spcPts val="1000"/>
              </a:spcAft>
              <a:buSzPts val="1100"/>
              <a:buNone/>
            </a:pPr>
            <a:endParaRPr b="1"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83" name="Google Shape;183;g26b1c11a913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32"/>
        <p:cNvGrpSpPr/>
        <p:nvPr/>
      </p:nvGrpSpPr>
      <p:grpSpPr>
        <a:xfrm>
          <a:off x="0" y="0"/>
          <a:ext cx="0" cy="0"/>
          <a:chOff x="0" y="0"/>
          <a:chExt cx="0" cy="0"/>
        </a:xfrm>
      </p:grpSpPr>
      <p:sp>
        <p:nvSpPr>
          <p:cNvPr id="233" name="Google Shape;233;g2bfc8f2a7ba_0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100" dirty="0">
                <a:effectLst/>
                <a:latin typeface="Calibri" panose="020F0502020204030204" pitchFamily="34" charset="0"/>
                <a:ea typeface="Calibri" panose="020F0502020204030204" pitchFamily="34" charset="0"/>
              </a:rPr>
              <a:t>2. Jesús prepara a los discípulos</a:t>
            </a:r>
            <a:endParaRPr lang="en-US" sz="1100" dirty="0">
              <a:effectLst/>
              <a:latin typeface="Calibri" panose="020F0502020204030204" pitchFamily="34" charset="0"/>
              <a:ea typeface="Calibri" panose="020F0502020204030204" pitchFamily="34" charset="0"/>
            </a:endParaRPr>
          </a:p>
          <a:p>
            <a:pPr marL="0" marR="0" indent="0">
              <a:buFontTx/>
              <a:buNone/>
            </a:pPr>
            <a:r>
              <a:rPr lang="es-ES" sz="1100" dirty="0">
                <a:effectLst/>
                <a:latin typeface="Calibri" panose="020F0502020204030204" pitchFamily="34" charset="0"/>
                <a:ea typeface="Calibri" panose="020F0502020204030204" pitchFamily="34" charset="0"/>
              </a:rPr>
              <a:t> </a:t>
            </a:r>
            <a:endParaRPr lang="en-US" sz="11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600"/>
              </a:spcAft>
              <a:buSzPts val="1100"/>
              <a:buNone/>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34" name="Google Shape;234;g2bfc8f2a7ba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89"/>
        <p:cNvGrpSpPr/>
        <p:nvPr/>
      </p:nvGrpSpPr>
      <p:grpSpPr>
        <a:xfrm>
          <a:off x="0" y="0"/>
          <a:ext cx="0" cy="0"/>
          <a:chOff x="0" y="0"/>
          <a:chExt cx="0" cy="0"/>
        </a:xfrm>
      </p:grpSpPr>
      <p:sp>
        <p:nvSpPr>
          <p:cNvPr id="190" name="Google Shape;190;g2c0c0f4f331_0_20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lvl="0" indent="-342900">
              <a:buFont typeface="Symbol" panose="05050102010706020507" pitchFamily="2" charset="2"/>
              <a:buChar char=""/>
            </a:pPr>
            <a:r>
              <a:rPr lang="es-ES" sz="1800" dirty="0">
                <a:effectLst/>
                <a:latin typeface="Calibri" panose="020F0502020204030204" pitchFamily="34" charset="0"/>
                <a:ea typeface="Calibri" panose="020F0502020204030204" pitchFamily="34" charset="0"/>
              </a:rPr>
              <a:t>Al final de esta misma sección de Juan, Jesús habla de nosotros. </a:t>
            </a:r>
            <a:endParaRPr lang="en-US" sz="1800" dirty="0">
              <a:effectLst/>
              <a:latin typeface="Calibri" panose="020F0502020204030204" pitchFamily="34" charset="0"/>
              <a:ea typeface="Calibri" panose="020F0502020204030204" pitchFamily="34" charset="0"/>
            </a:endParaRPr>
          </a:p>
          <a:p>
            <a:pPr marL="0" marR="0" indent="0">
              <a:buFontTx/>
              <a:buNone/>
            </a:pPr>
            <a:endParaRPr lang="es-ES" sz="1800" i="1" dirty="0">
              <a:effectLst/>
              <a:latin typeface="Calibri" panose="020F0502020204030204" pitchFamily="34" charset="0"/>
              <a:ea typeface="Calibri" panose="020F0502020204030204" pitchFamily="34" charset="0"/>
            </a:endParaRPr>
          </a:p>
          <a:p>
            <a:pPr marL="0" marR="0" indent="0">
              <a:buFontTx/>
              <a:buNone/>
            </a:pPr>
            <a:r>
              <a:rPr lang="es-ES" sz="1800" i="1" dirty="0">
                <a:effectLst/>
                <a:latin typeface="Calibri" panose="020F0502020204030204" pitchFamily="34" charset="0"/>
                <a:ea typeface="Calibri" panose="020F0502020204030204" pitchFamily="34" charset="0"/>
              </a:rPr>
              <a:t>Juan 20:29-31</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b="1" i="1" baseline="30000" dirty="0">
                <a:effectLst/>
                <a:latin typeface="Calibri" panose="020F0502020204030204" pitchFamily="34" charset="0"/>
                <a:ea typeface="Calibri" panose="020F0502020204030204" pitchFamily="34" charset="0"/>
              </a:rPr>
              <a:t>29 </a:t>
            </a:r>
            <a:r>
              <a:rPr lang="es-ES" sz="1800" i="1" dirty="0">
                <a:effectLst/>
                <a:latin typeface="Calibri" panose="020F0502020204030204" pitchFamily="34" charset="0"/>
                <a:ea typeface="Calibri" panose="020F0502020204030204" pitchFamily="34" charset="0"/>
              </a:rPr>
              <a:t>Jesús le dijo: «Tomás, has creído porque me has visto. Bienaventurados los que no vieron y creyeron.»</a:t>
            </a:r>
            <a:endParaRPr lang="en-US" sz="1800" dirty="0">
              <a:effectLst/>
              <a:latin typeface="Calibri" panose="020F0502020204030204" pitchFamily="34" charset="0"/>
              <a:ea typeface="Calibri" panose="020F0502020204030204" pitchFamily="34" charset="0"/>
            </a:endParaRPr>
          </a:p>
          <a:p>
            <a:pPr marL="914400" marR="1270" lvl="2" indent="-298450" algn="l" rtl="0">
              <a:lnSpc>
                <a:spcPct val="104000"/>
              </a:lnSpc>
              <a:spcBef>
                <a:spcPts val="0"/>
              </a:spcBef>
              <a:spcAft>
                <a:spcPts val="1000"/>
              </a:spcAft>
              <a:buClr>
                <a:schemeClr val="dk1"/>
              </a:buClr>
              <a:buSzPts val="1100"/>
              <a:buFont typeface="Calibri" panose="020F0502020204030204"/>
              <a:buAutoNum type="arabicPeriod"/>
            </a:pPr>
            <a:endParaRPr b="1"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91" name="Google Shape;191;g2c0c0f4f331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89"/>
        <p:cNvGrpSpPr/>
        <p:nvPr/>
      </p:nvGrpSpPr>
      <p:grpSpPr>
        <a:xfrm>
          <a:off x="0" y="0"/>
          <a:ext cx="0" cy="0"/>
          <a:chOff x="0" y="0"/>
          <a:chExt cx="0" cy="0"/>
        </a:xfrm>
      </p:grpSpPr>
      <p:sp>
        <p:nvSpPr>
          <p:cNvPr id="190" name="Google Shape;190;g2c0c0f4f331_0_20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b="1" i="1" baseline="30000" dirty="0">
                <a:effectLst/>
                <a:latin typeface="Calibri" panose="020F0502020204030204" pitchFamily="34" charset="0"/>
                <a:ea typeface="Calibri" panose="020F0502020204030204" pitchFamily="34" charset="0"/>
              </a:rPr>
              <a:t>30 </a:t>
            </a:r>
            <a:r>
              <a:rPr lang="es-ES" sz="1800" i="1" dirty="0">
                <a:effectLst/>
                <a:latin typeface="Calibri" panose="020F0502020204030204" pitchFamily="34" charset="0"/>
                <a:ea typeface="Calibri" panose="020F0502020204030204" pitchFamily="34" charset="0"/>
              </a:rPr>
              <a:t>Jesús hizo muchas otras señales en presencia de sus discípulos, las cuales no están escritas en este libro. </a:t>
            </a:r>
            <a:r>
              <a:rPr lang="es-ES" sz="1800" b="1" i="1" baseline="30000" dirty="0">
                <a:effectLst/>
                <a:latin typeface="Calibri" panose="020F0502020204030204" pitchFamily="34" charset="0"/>
                <a:ea typeface="Calibri" panose="020F0502020204030204" pitchFamily="34" charset="0"/>
              </a:rPr>
              <a:t>31 </a:t>
            </a:r>
            <a:r>
              <a:rPr lang="es-ES" sz="1800" i="1" dirty="0">
                <a:effectLst/>
                <a:latin typeface="Calibri" panose="020F0502020204030204" pitchFamily="34" charset="0"/>
                <a:ea typeface="Calibri" panose="020F0502020204030204" pitchFamily="34" charset="0"/>
              </a:rPr>
              <a:t>Pero éstas se han escrito para que ustedes crean que Jesús es el Cristo, el Hijo de Dios, y para que al creer, tengan vida en su nombre.</a:t>
            </a:r>
            <a:endParaRPr lang="en-US" sz="1800" i="1" dirty="0">
              <a:effectLst/>
              <a:latin typeface="Calibri" panose="020F0502020204030204" pitchFamily="34" charset="0"/>
              <a:ea typeface="Calibri" panose="020F0502020204030204" pitchFamily="34" charset="0"/>
            </a:endParaRPr>
          </a:p>
          <a:p>
            <a:pPr marL="0" marR="0" indent="0">
              <a:buFontTx/>
              <a:buNone/>
            </a:pPr>
            <a:endParaRPr lang="en-US" sz="1800" i="1" dirty="0">
              <a:effectLst/>
              <a:latin typeface="Calibri" panose="020F0502020204030204" pitchFamily="34" charset="0"/>
              <a:ea typeface="Calibri" panose="020F0502020204030204" pitchFamily="34" charset="0"/>
            </a:endParaRPr>
          </a:p>
          <a:p>
            <a:pPr marL="285750" marR="0" indent="-285750"/>
            <a:r>
              <a:rPr lang="es-ES" sz="1800" dirty="0">
                <a:effectLst/>
                <a:latin typeface="Calibri" panose="020F0502020204030204" pitchFamily="34" charset="0"/>
                <a:ea typeface="Calibri" panose="020F0502020204030204" pitchFamily="34" charset="0"/>
              </a:rPr>
              <a:t>No tenemos el beneficio de sentir físicamente el calor del aliento de Jesús como esos primeros discípulos, pero aún Jesús sopla sobre nosotros.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Juan 20:31 Pero éstas se han escrito para que ustedes crean que Jesús es el Cristo, el Hijo de Dios, y para que, al creer, tengan vida en su nombre.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Jesús sopla sobre nosotros y recibimos el Espíritu Santo a través de su Palabra. </a:t>
            </a:r>
            <a:endParaRPr lang="en-US" sz="1800" dirty="0">
              <a:effectLst/>
              <a:latin typeface="Calibri" panose="020F0502020204030204" pitchFamily="34" charset="0"/>
              <a:ea typeface="Calibri" panose="020F0502020204030204" pitchFamily="34" charset="0"/>
            </a:endParaRPr>
          </a:p>
          <a:p>
            <a:pPr marL="914400" marR="1270" lvl="2" indent="-298450" algn="l" rtl="0">
              <a:lnSpc>
                <a:spcPct val="104000"/>
              </a:lnSpc>
              <a:spcBef>
                <a:spcPts val="0"/>
              </a:spcBef>
              <a:spcAft>
                <a:spcPts val="1000"/>
              </a:spcAft>
              <a:buClr>
                <a:schemeClr val="dk1"/>
              </a:buClr>
              <a:buSzPts val="1100"/>
              <a:buFont typeface="Calibri" panose="020F0502020204030204"/>
              <a:buAutoNum type="arabicPeriod"/>
            </a:pPr>
            <a:endParaRPr b="1"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91" name="Google Shape;191;g2c0c0f4f331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7"/>
        <p:cNvGrpSpPr/>
        <p:nvPr/>
      </p:nvGrpSpPr>
      <p:grpSpPr>
        <a:xfrm>
          <a:off x="0" y="0"/>
          <a:ext cx="0" cy="0"/>
          <a:chOff x="0" y="0"/>
          <a:chExt cx="0" cy="0"/>
        </a:xfrm>
      </p:grpSpPr>
      <p:sp>
        <p:nvSpPr>
          <p:cNvPr id="198" name="Google Shape;198;g26b1c11a913_0_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100" i="1" dirty="0">
                <a:effectLst/>
                <a:latin typeface="Calibri" panose="020F0502020204030204" pitchFamily="34" charset="0"/>
                <a:ea typeface="Calibri" panose="020F0502020204030204" pitchFamily="34" charset="0"/>
              </a:rPr>
              <a:t>2 Timoteo 3:16 </a:t>
            </a:r>
            <a:endParaRPr lang="en-US" sz="1100" dirty="0">
              <a:effectLst/>
              <a:latin typeface="Calibri" panose="020F0502020204030204" pitchFamily="34" charset="0"/>
              <a:ea typeface="Calibri" panose="020F0502020204030204" pitchFamily="34" charset="0"/>
            </a:endParaRPr>
          </a:p>
          <a:p>
            <a:pPr marL="0" marR="0" indent="0">
              <a:buFontTx/>
              <a:buNone/>
            </a:pPr>
            <a:r>
              <a:rPr lang="es-ES" sz="1100" i="1" dirty="0">
                <a:effectLst/>
                <a:latin typeface="Calibri" panose="020F0502020204030204" pitchFamily="34" charset="0"/>
                <a:ea typeface="Calibri" panose="020F0502020204030204" pitchFamily="34" charset="0"/>
              </a:rPr>
              <a:t>15 tú desde la niñez has conocido las Sagradas Escrituras, las cuales te pueden hacer sabio para la salvación por la fe que es en Cristo Jesús. 16 Toda la Escritura es inspirada por Dios, y útil para enseñar, para redargüir, para corregir, para instruir en justicia, 17 a fin de que el hombre de Dios sea perfecto, enteramente preparado para toda buena obra.</a:t>
            </a:r>
            <a:endParaRPr lang="en-US" sz="1100" dirty="0">
              <a:effectLst/>
              <a:latin typeface="Calibri" panose="020F0502020204030204" pitchFamily="34" charset="0"/>
              <a:ea typeface="Calibri" panose="020F0502020204030204" pitchFamily="34" charset="0"/>
            </a:endParaRPr>
          </a:p>
          <a:p>
            <a:pPr marL="0" marR="0" indent="0">
              <a:buFontTx/>
              <a:buNone/>
            </a:pPr>
            <a:r>
              <a:rPr lang="es-ES" sz="1100" dirty="0">
                <a:effectLst/>
                <a:latin typeface="Calibri" panose="020F0502020204030204" pitchFamily="34" charset="0"/>
                <a:ea typeface="Calibri" panose="020F0502020204030204" pitchFamily="34" charset="0"/>
              </a:rPr>
              <a:t> </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Jesús respira sobre nosotros a través de su Palabra. ¿Cuáles son los resultados de escuchar a Jesús en su Palabra según este pasaje? </a:t>
            </a:r>
            <a:endParaRPr lang="en-US" sz="1100" dirty="0">
              <a:effectLst/>
              <a:latin typeface="Calibri" panose="020F0502020204030204" pitchFamily="34" charset="0"/>
              <a:ea typeface="Calibri" panose="020F0502020204030204" pitchFamily="34" charset="0"/>
            </a:endParaRPr>
          </a:p>
          <a:p>
            <a:pPr marL="628650" marR="0" lvl="1" indent="-171450"/>
            <a:r>
              <a:rPr lang="es-ES" sz="1100" dirty="0">
                <a:effectLst/>
                <a:latin typeface="Calibri" panose="020F0502020204030204" pitchFamily="34" charset="0"/>
                <a:ea typeface="Calibri" panose="020F0502020204030204" pitchFamily="34" charset="0"/>
              </a:rPr>
              <a:t>La salvación</a:t>
            </a:r>
            <a:endParaRPr lang="en-US" sz="1100" dirty="0">
              <a:effectLst/>
              <a:latin typeface="Calibri" panose="020F0502020204030204" pitchFamily="34" charset="0"/>
              <a:ea typeface="Calibri" panose="020F0502020204030204" pitchFamily="34" charset="0"/>
            </a:endParaRPr>
          </a:p>
          <a:p>
            <a:pPr marL="628650" marR="0" lvl="1" indent="-171450"/>
            <a:r>
              <a:rPr lang="es-ES" sz="1100" dirty="0">
                <a:effectLst/>
                <a:latin typeface="Calibri" panose="020F0502020204030204" pitchFamily="34" charset="0"/>
                <a:ea typeface="Calibri" panose="020F0502020204030204" pitchFamily="34" charset="0"/>
              </a:rPr>
              <a:t>Uso de la Palabra: enseñar, redargüir, corregir, instruir</a:t>
            </a:r>
            <a:endParaRPr lang="en-US" sz="1100" dirty="0">
              <a:effectLst/>
              <a:latin typeface="Calibri" panose="020F0502020204030204" pitchFamily="34" charset="0"/>
              <a:ea typeface="Calibri" panose="020F0502020204030204" pitchFamily="34" charset="0"/>
            </a:endParaRPr>
          </a:p>
          <a:p>
            <a:pPr marL="628650" marR="0" lvl="1" indent="-171450"/>
            <a:r>
              <a:rPr lang="es-ES" sz="1100" dirty="0">
                <a:effectLst/>
                <a:latin typeface="Calibri" panose="020F0502020204030204" pitchFamily="34" charset="0"/>
                <a:ea typeface="Calibri" panose="020F0502020204030204" pitchFamily="34" charset="0"/>
              </a:rPr>
              <a:t>Buenas obras </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La Escritura, con el poder del Espíritu Santo que acompaña, es suficiente para hacer todo esto por el discípulo de Cristo. </a:t>
            </a:r>
            <a:endParaRPr lang="en-US" sz="11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600"/>
              </a:spcAft>
              <a:buSzPts val="1100"/>
              <a:buNone/>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99" name="Google Shape;199;g26b1c11a913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7"/>
        <p:cNvGrpSpPr/>
        <p:nvPr/>
      </p:nvGrpSpPr>
      <p:grpSpPr>
        <a:xfrm>
          <a:off x="0" y="0"/>
          <a:ext cx="0" cy="0"/>
          <a:chOff x="0" y="0"/>
          <a:chExt cx="0" cy="0"/>
        </a:xfrm>
      </p:grpSpPr>
      <p:sp>
        <p:nvSpPr>
          <p:cNvPr id="198" name="Google Shape;198;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270" indent="0">
              <a:lnSpc>
                <a:spcPct val="103000"/>
              </a:lnSpc>
              <a:spcAft>
                <a:spcPts val="50"/>
              </a:spcAft>
              <a:buFontTx/>
              <a:buNone/>
            </a:pPr>
            <a:r>
              <a:rPr lang="es-ES" sz="1800" b="1" dirty="0">
                <a:effectLst/>
                <a:latin typeface="Calibri" panose="020F0502020204030204" pitchFamily="34" charset="0"/>
                <a:ea typeface="Calibri" panose="020F0502020204030204" pitchFamily="34" charset="0"/>
              </a:rPr>
              <a:t>Oración </a:t>
            </a:r>
            <a:endParaRPr lang="en-US" sz="1800" b="1" dirty="0">
              <a:effectLst/>
              <a:latin typeface="Calibri" panose="020F0502020204030204" pitchFamily="34" charset="0"/>
              <a:ea typeface="Calibri" panose="020F0502020204030204" pitchFamily="34" charset="0"/>
            </a:endParaRPr>
          </a:p>
          <a:p>
            <a:pPr marL="0" marR="0" indent="0">
              <a:buFontTx/>
              <a:buNone/>
            </a:pPr>
            <a:r>
              <a:rPr lang="es-ES" sz="1800" i="1" dirty="0">
                <a:solidFill>
                  <a:srgbClr val="00B050"/>
                </a:solidFill>
                <a:effectLst/>
                <a:latin typeface="Calibri" panose="020F0502020204030204" pitchFamily="34" charset="0"/>
                <a:ea typeface="Calibri" panose="020F0502020204030204" pitchFamily="34" charset="0"/>
              </a:rPr>
              <a:t>Comienza con la siguiente oración (o usa una propia): </a:t>
            </a:r>
            <a:endParaRPr lang="es-ES" sz="1800" i="1" dirty="0">
              <a:solidFill>
                <a:srgbClr val="00B050"/>
              </a:solidFill>
              <a:effectLst/>
              <a:latin typeface="Calibri" panose="020F0502020204030204" pitchFamily="34" charset="0"/>
              <a:ea typeface="Calibri" panose="020F0502020204030204" pitchFamily="34" charset="0"/>
            </a:endParaRPr>
          </a:p>
          <a:p>
            <a:pPr marL="0" marR="0" indent="0">
              <a:buFontTx/>
              <a:buNone/>
            </a:pP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Señor Jesús, gracias por reunirnos una vez más para estudiar tu Palabra. Tú nos invitas a sentarnos a tus pies y a escuchar lo que realmente importa. Ayúdanos a dejar de lado nuestras distracciones y preocupaciones para escucharte por tu Palabra. Danos sabiduría para comprender tu verdad y fortaleza para aplicarla en nuestras vidas. Que tu Espíritu nos guíe y nos capacite para ser fieles discípulos tuyos. En tu nombre oramos. Amén. </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600"/>
              </a:spcAft>
              <a:buClr>
                <a:schemeClr val="dk1"/>
              </a:buClr>
              <a:buSzPts val="1100"/>
              <a:buFont typeface="Arial" panose="020B0604020202020204"/>
              <a:buNone/>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99" name="Google Shape;19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96"/>
        <p:cNvGrpSpPr/>
        <p:nvPr/>
      </p:nvGrpSpPr>
      <p:grpSpPr>
        <a:xfrm>
          <a:off x="0" y="0"/>
          <a:ext cx="0" cy="0"/>
          <a:chOff x="0" y="0"/>
          <a:chExt cx="0" cy="0"/>
        </a:xfrm>
      </p:grpSpPr>
      <p:sp>
        <p:nvSpPr>
          <p:cNvPr id="497" name="Google Shape;497;g2b5a1eaf5a7_0_4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100" dirty="0">
                <a:effectLst/>
                <a:latin typeface="Calibri" panose="020F0502020204030204" pitchFamily="34" charset="0"/>
                <a:ea typeface="Calibri" panose="020F0502020204030204" pitchFamily="34" charset="0"/>
              </a:rPr>
              <a:t>Que decimos con Pedro: Señor, ¿a quién iremos? Tú tienes palabras de vida eterna.” (Juan 6:68)</a:t>
            </a:r>
            <a:endParaRPr lang="en-US" sz="1100" dirty="0">
              <a:effectLst/>
              <a:latin typeface="Calibri" panose="020F0502020204030204" pitchFamily="34" charset="0"/>
              <a:ea typeface="Calibri" panose="020F0502020204030204" pitchFamily="34" charset="0"/>
            </a:endParaRPr>
          </a:p>
          <a:p>
            <a:pPr marL="914400" marR="1270" lvl="2" indent="-250825" algn="l" rtl="0">
              <a:lnSpc>
                <a:spcPct val="104000"/>
              </a:lnSpc>
              <a:spcBef>
                <a:spcPts val="0"/>
              </a:spcBef>
              <a:spcAft>
                <a:spcPts val="1000"/>
              </a:spcAft>
              <a:buClr>
                <a:schemeClr val="dk1"/>
              </a:buClr>
              <a:buSzPts val="1100"/>
              <a:buFont typeface="Calibri" panose="020F0502020204030204"/>
              <a:buAutoNum type="arabicPeriod"/>
            </a:pPr>
            <a:endParaRPr lang="en-US"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498" name="Google Shape;498;g2b5a1eaf5a7_0_4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buFontTx/>
              <a:buNone/>
            </a:pPr>
            <a:r>
              <a:rPr lang="es-ES" sz="1100" dirty="0">
                <a:solidFill>
                  <a:srgbClr val="000000"/>
                </a:solidFill>
                <a:effectLst/>
                <a:latin typeface="Calibri" panose="020F0502020204030204" pitchFamily="34" charset="0"/>
                <a:ea typeface="Calibri" panose="020F0502020204030204" pitchFamily="34" charset="0"/>
              </a:rPr>
              <a:t>1. Analizar y aplicar la historia de Lucas 10:38-42 utilizando el método de las 4C. </a:t>
            </a:r>
            <a:endParaRPr lang="en-US" sz="1100" dirty="0">
              <a:effectLst/>
              <a:latin typeface="Calibri" panose="020F0502020204030204" pitchFamily="34" charset="0"/>
              <a:ea typeface="Calibri" panose="020F0502020204030204" pitchFamily="34" charset="0"/>
            </a:endParaRPr>
          </a:p>
          <a:p>
            <a:pPr marL="0" marR="1270" indent="0">
              <a:lnSpc>
                <a:spcPct val="103000"/>
              </a:lnSpc>
              <a:spcAft>
                <a:spcPts val="50"/>
              </a:spcAft>
              <a:buFontTx/>
              <a:buNone/>
            </a:pPr>
            <a:r>
              <a:rPr lang="es-ES" sz="1100" dirty="0">
                <a:solidFill>
                  <a:srgbClr val="000000"/>
                </a:solidFill>
                <a:effectLst/>
                <a:latin typeface="Calibri" panose="020F0502020204030204" pitchFamily="34" charset="0"/>
                <a:ea typeface="Calibri" panose="020F0502020204030204" pitchFamily="34" charset="0"/>
              </a:rPr>
              <a:t>2. Describir el hábito de un discípulo: Escuchar a Jesús. </a:t>
            </a:r>
            <a:endParaRPr lang="en-US" sz="1100" dirty="0">
              <a:effectLst/>
              <a:latin typeface="Calibri" panose="020F0502020204030204" pitchFamily="34" charset="0"/>
              <a:ea typeface="Calibri" panose="020F0502020204030204" pitchFamily="34" charset="0"/>
            </a:endParaRPr>
          </a:p>
          <a:p>
            <a:pPr marL="0" marR="1270" indent="0">
              <a:lnSpc>
                <a:spcPct val="103000"/>
              </a:lnSpc>
              <a:spcAft>
                <a:spcPts val="50"/>
              </a:spcAft>
              <a:buFontTx/>
              <a:buNone/>
            </a:pPr>
            <a:r>
              <a:rPr lang="es-ES" sz="1100" dirty="0">
                <a:solidFill>
                  <a:srgbClr val="000000"/>
                </a:solidFill>
                <a:effectLst/>
                <a:latin typeface="Calibri" panose="020F0502020204030204" pitchFamily="34" charset="0"/>
                <a:ea typeface="Calibri" panose="020F0502020204030204" pitchFamily="34" charset="0"/>
              </a:rPr>
              <a:t>3. Entender los pasos para aprobar el curso completando el proyecto final. </a:t>
            </a:r>
            <a:endParaRPr lang="en-US" sz="1100" dirty="0">
              <a:effectLst/>
              <a:latin typeface="Calibri" panose="020F0502020204030204" pitchFamily="34" charset="0"/>
              <a:ea typeface="Calibri" panose="020F0502020204030204" pitchFamily="34" charset="0"/>
            </a:endParaRPr>
          </a:p>
          <a:p>
            <a:pPr marL="0" lvl="0" indent="0" algn="l" rtl="0">
              <a:spcBef>
                <a:spcPts val="600"/>
              </a:spcBef>
              <a:spcAft>
                <a:spcPts val="0"/>
              </a:spcAft>
              <a:buNone/>
            </a:pPr>
            <a:endParaRPr dirty="0"/>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32"/>
        <p:cNvGrpSpPr/>
        <p:nvPr/>
      </p:nvGrpSpPr>
      <p:grpSpPr>
        <a:xfrm>
          <a:off x="0" y="0"/>
          <a:ext cx="0" cy="0"/>
          <a:chOff x="0" y="0"/>
          <a:chExt cx="0" cy="0"/>
        </a:xfrm>
      </p:grpSpPr>
      <p:sp>
        <p:nvSpPr>
          <p:cNvPr id="233" name="Google Shape;233;g2bfc8f2a7ba_0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0" indent="-228600">
              <a:buFontTx/>
              <a:buAutoNum type="arabicPeriod"/>
            </a:pPr>
            <a:r>
              <a:rPr lang="es-ES" sz="1100" b="1" dirty="0">
                <a:effectLst/>
                <a:latin typeface="Calibri" panose="020F0502020204030204" pitchFamily="34" charset="0"/>
                <a:ea typeface="Calibri" panose="020F0502020204030204" pitchFamily="34" charset="0"/>
              </a:rPr>
              <a:t>Proyectos finales en Academia Cristo</a:t>
            </a:r>
            <a:endParaRPr lang="es-ES" sz="1100" b="1" dirty="0">
              <a:effectLst/>
              <a:latin typeface="Calibri" panose="020F0502020204030204" pitchFamily="34" charset="0"/>
              <a:ea typeface="Calibri" panose="020F0502020204030204" pitchFamily="34" charset="0"/>
            </a:endParaRPr>
          </a:p>
          <a:p>
            <a:pPr marL="228600" marR="0" indent="-228600">
              <a:buFontTx/>
              <a:buAutoNum type="arabicPeriod"/>
            </a:pPr>
            <a:endParaRPr lang="en-US" sz="1100" b="1"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En cada curso de Academia Cristo, pedimos que los estudiantes completan un proyecto final que corresponde al curso. Los proyectos finales no son exámenes de conocimientos, sino oportunidades para:</a:t>
            </a:r>
            <a:endParaRPr lang="en-US" sz="1100" dirty="0">
              <a:effectLst/>
              <a:latin typeface="Calibri" panose="020F0502020204030204" pitchFamily="34" charset="0"/>
              <a:ea typeface="Calibri" panose="020F0502020204030204" pitchFamily="34" charset="0"/>
            </a:endParaRPr>
          </a:p>
          <a:p>
            <a:pPr marL="628650" marR="0" lvl="1" indent="-171450"/>
            <a:r>
              <a:rPr lang="es-ES" sz="1100" dirty="0">
                <a:effectLst/>
                <a:latin typeface="Calibri" panose="020F0502020204030204" pitchFamily="34" charset="0"/>
                <a:ea typeface="Calibri" panose="020F0502020204030204" pitchFamily="34" charset="0"/>
              </a:rPr>
              <a:t>Reflexionar sobre lo aprendido en el curso</a:t>
            </a:r>
            <a:endParaRPr lang="en-US" sz="1100" dirty="0">
              <a:effectLst/>
              <a:latin typeface="Calibri" panose="020F0502020204030204" pitchFamily="34" charset="0"/>
              <a:ea typeface="Calibri" panose="020F0502020204030204" pitchFamily="34" charset="0"/>
            </a:endParaRPr>
          </a:p>
          <a:p>
            <a:pPr marL="628650" marR="0" lvl="1" indent="-171450"/>
            <a:r>
              <a:rPr lang="es-ES" sz="1100" dirty="0">
                <a:effectLst/>
                <a:latin typeface="Calibri" panose="020F0502020204030204" pitchFamily="34" charset="0"/>
                <a:ea typeface="Calibri" panose="020F0502020204030204" pitchFamily="34" charset="0"/>
              </a:rPr>
              <a:t>Expresar tus creencias y crecimiento en la fe</a:t>
            </a:r>
            <a:endParaRPr lang="en-US" sz="1100" dirty="0">
              <a:effectLst/>
              <a:latin typeface="Calibri" panose="020F0502020204030204" pitchFamily="34" charset="0"/>
              <a:ea typeface="Calibri" panose="020F0502020204030204" pitchFamily="34" charset="0"/>
            </a:endParaRPr>
          </a:p>
          <a:p>
            <a:pPr marL="628650" marR="0" lvl="1" indent="-171450"/>
            <a:r>
              <a:rPr lang="es-ES" sz="1100" dirty="0">
                <a:effectLst/>
                <a:latin typeface="Calibri" panose="020F0502020204030204" pitchFamily="34" charset="0"/>
                <a:ea typeface="Calibri" panose="020F0502020204030204" pitchFamily="34" charset="0"/>
              </a:rPr>
              <a:t>Hacer preguntas si todavía hay dudas. El profesor está disponible para ayudarte. </a:t>
            </a:r>
            <a:endParaRPr lang="es-ES" sz="1100" dirty="0">
              <a:effectLst/>
              <a:latin typeface="Calibri" panose="020F0502020204030204" pitchFamily="34" charset="0"/>
              <a:ea typeface="Calibri" panose="020F0502020204030204" pitchFamily="34" charset="0"/>
            </a:endParaRPr>
          </a:p>
          <a:p>
            <a:pPr marL="628650" marR="0" lvl="1" indent="-171450"/>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Para aprobar un curso oficialmente en Academia Cristo, es obligatorio completar y entregar el Proyecto Final. </a:t>
            </a:r>
            <a:endParaRPr lang="en-US" sz="11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600"/>
              </a:spcAft>
              <a:buSzPts val="1100"/>
              <a:buNone/>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34" name="Google Shape;234;g2bfc8f2a7ba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32"/>
        <p:cNvGrpSpPr/>
        <p:nvPr/>
      </p:nvGrpSpPr>
      <p:grpSpPr>
        <a:xfrm>
          <a:off x="0" y="0"/>
          <a:ext cx="0" cy="0"/>
          <a:chOff x="0" y="0"/>
          <a:chExt cx="0" cy="0"/>
        </a:xfrm>
      </p:grpSpPr>
      <p:sp>
        <p:nvSpPr>
          <p:cNvPr id="233" name="Google Shape;233;g2bfc8f2a7ba_0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100" b="1" dirty="0">
                <a:effectLst/>
                <a:latin typeface="Calibri" panose="020F0502020204030204" pitchFamily="34" charset="0"/>
                <a:ea typeface="Calibri" panose="020F0502020204030204" pitchFamily="34" charset="0"/>
              </a:rPr>
              <a:t>2. El Proyecto Final del curso: Discípulo</a:t>
            </a:r>
            <a:endParaRPr lang="es-ES" sz="1100" b="1" dirty="0">
              <a:effectLst/>
              <a:latin typeface="Calibri" panose="020F0502020204030204" pitchFamily="34" charset="0"/>
              <a:ea typeface="Calibri" panose="020F0502020204030204" pitchFamily="34" charset="0"/>
            </a:endParaRPr>
          </a:p>
          <a:p>
            <a:pPr marL="0" marR="0" indent="0">
              <a:buFontTx/>
              <a:buNone/>
            </a:pPr>
            <a:endParaRPr lang="en-US" sz="11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600"/>
              </a:spcAft>
              <a:buSzPts val="1100"/>
              <a:buNone/>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34" name="Google Shape;234;g2bfc8f2a7ba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32"/>
        <p:cNvGrpSpPr/>
        <p:nvPr/>
      </p:nvGrpSpPr>
      <p:grpSpPr>
        <a:xfrm>
          <a:off x="0" y="0"/>
          <a:ext cx="0" cy="0"/>
          <a:chOff x="0" y="0"/>
          <a:chExt cx="0" cy="0"/>
        </a:xfrm>
      </p:grpSpPr>
      <p:sp>
        <p:nvSpPr>
          <p:cNvPr id="233" name="Google Shape;233;g2bfc8f2a7ba_0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100" b="1" dirty="0">
                <a:effectLst/>
                <a:latin typeface="Calibri" panose="020F0502020204030204" pitchFamily="34" charset="0"/>
                <a:ea typeface="Calibri" panose="020F0502020204030204" pitchFamily="34" charset="0"/>
              </a:rPr>
              <a:t>2. El Proyecto Final del curso: Discípulo</a:t>
            </a:r>
            <a:endParaRPr lang="es-ES" sz="1100" b="1" dirty="0">
              <a:effectLst/>
              <a:latin typeface="Calibri" panose="020F0502020204030204" pitchFamily="34" charset="0"/>
              <a:ea typeface="Calibri" panose="020F0502020204030204" pitchFamily="34" charset="0"/>
            </a:endParaRPr>
          </a:p>
          <a:p>
            <a:pPr marL="0" marR="0" indent="0">
              <a:buFontTx/>
              <a:buNone/>
            </a:pPr>
            <a:endParaRPr lang="en-US" sz="1100" dirty="0">
              <a:effectLst/>
              <a:latin typeface="Calibri" panose="020F0502020204030204" pitchFamily="34" charset="0"/>
              <a:ea typeface="Calibri" panose="020F0502020204030204" pitchFamily="34" charset="0"/>
            </a:endParaRPr>
          </a:p>
          <a:p>
            <a:pPr marL="0" marR="0" lvl="0" indent="0">
              <a:buFontTx/>
              <a:buNone/>
            </a:pPr>
            <a:r>
              <a:rPr lang="es-ES" sz="1100" dirty="0">
                <a:effectLst/>
                <a:latin typeface="Calibri" panose="020F0502020204030204" pitchFamily="34" charset="0"/>
                <a:ea typeface="Calibri" panose="020F0502020204030204" pitchFamily="34" charset="0"/>
              </a:rPr>
              <a:t>En este curso, hemos hablado sobre los hábitos de un discípulo de Jesús: 1. Hacer el bien 2. Ojos abiertos 3. Hablar con la gente 4. Orar por y con otros 5. Escuchar a Jesús.</a:t>
            </a:r>
            <a:endParaRPr lang="es-ES" sz="1100" dirty="0">
              <a:effectLst/>
              <a:latin typeface="Calibri" panose="020F0502020204030204" pitchFamily="34" charset="0"/>
              <a:ea typeface="Calibri" panose="020F0502020204030204" pitchFamily="34" charset="0"/>
            </a:endParaRPr>
          </a:p>
          <a:p>
            <a:pPr marL="0" marR="0" lvl="0" indent="0">
              <a:buFontTx/>
              <a:buNone/>
            </a:pPr>
            <a:endParaRPr lang="en-US" sz="1100" dirty="0">
              <a:effectLst/>
              <a:latin typeface="Calibri" panose="020F0502020204030204" pitchFamily="34" charset="0"/>
              <a:ea typeface="Calibri" panose="020F0502020204030204" pitchFamily="34" charset="0"/>
            </a:endParaRPr>
          </a:p>
          <a:p>
            <a:pPr marL="0" marR="0" lvl="0" indent="0">
              <a:buFontTx/>
              <a:buNone/>
            </a:pPr>
            <a:r>
              <a:rPr lang="es-ES" sz="1100" dirty="0">
                <a:effectLst/>
                <a:latin typeface="Calibri" panose="020F0502020204030204" pitchFamily="34" charset="0"/>
                <a:ea typeface="Calibri" panose="020F0502020204030204" pitchFamily="34" charset="0"/>
              </a:rPr>
              <a:t>Para el proyecto final, nos enfocaremos en el hábito de escuchar a Jesús. Durante los próximos días, los invitamos a leer el Evangelio de Marcos, escuchando a la voz de Dios en cada pasaje. </a:t>
            </a:r>
            <a:endParaRPr lang="es-ES" sz="1100" dirty="0">
              <a:effectLst/>
              <a:latin typeface="Calibri" panose="020F0502020204030204" pitchFamily="34" charset="0"/>
              <a:ea typeface="Calibri" panose="020F0502020204030204" pitchFamily="34" charset="0"/>
            </a:endParaRPr>
          </a:p>
          <a:p>
            <a:pPr marL="0" marR="0" lvl="0" indent="0">
              <a:buFontTx/>
              <a:buNone/>
            </a:pPr>
            <a:endParaRPr lang="en-US" sz="1100" dirty="0">
              <a:effectLst/>
              <a:latin typeface="Calibri" panose="020F0502020204030204" pitchFamily="34" charset="0"/>
              <a:ea typeface="Calibri" panose="020F0502020204030204" pitchFamily="34" charset="0"/>
            </a:endParaRPr>
          </a:p>
          <a:p>
            <a:pPr marL="0" marR="0" lvl="0" indent="0">
              <a:buFontTx/>
              <a:buNone/>
            </a:pPr>
            <a:r>
              <a:rPr lang="es-ES" sz="1100" dirty="0">
                <a:effectLst/>
                <a:latin typeface="Calibri" panose="020F0502020204030204" pitchFamily="34" charset="0"/>
                <a:ea typeface="Calibri" panose="020F0502020204030204" pitchFamily="34" charset="0"/>
              </a:rPr>
              <a:t>Mientras leen, utilicen esta guía proporcionada para registrar su progreso. Una vez que completen toda la lectura, envíen la guía al profesor. </a:t>
            </a:r>
            <a:endParaRPr lang="es-ES" sz="1100" dirty="0">
              <a:effectLst/>
              <a:latin typeface="Calibri" panose="020F0502020204030204" pitchFamily="34" charset="0"/>
              <a:ea typeface="Calibri" panose="020F0502020204030204" pitchFamily="34" charset="0"/>
            </a:endParaRPr>
          </a:p>
          <a:p>
            <a:pPr marL="0" marR="0" lvl="0" indent="0">
              <a:buFontTx/>
              <a:buNone/>
            </a:pPr>
            <a:endParaRPr lang="en-US" sz="1100" dirty="0">
              <a:effectLst/>
              <a:latin typeface="Calibri" panose="020F0502020204030204" pitchFamily="34" charset="0"/>
              <a:ea typeface="Calibri" panose="020F0502020204030204" pitchFamily="34" charset="0"/>
            </a:endParaRPr>
          </a:p>
          <a:p>
            <a:pPr marL="0" marR="0" lvl="0" indent="0">
              <a:buFontTx/>
              <a:buNone/>
            </a:pPr>
            <a:r>
              <a:rPr lang="es-ES" sz="1100" dirty="0">
                <a:effectLst/>
                <a:latin typeface="Calibri" panose="020F0502020204030204" pitchFamily="34" charset="0"/>
                <a:ea typeface="Calibri" panose="020F0502020204030204" pitchFamily="34" charset="0"/>
              </a:rPr>
              <a:t>Recomendamos leer dos capítulos por día, lo que les permitirá terminar en ocho días. Sin embargo, se desean avanzar más rápido, pueden leer más capítulos en un solo día. En total, leer el Evangelio de Marcos toma aproximadamente 1 hora y 23 minutos. </a:t>
            </a:r>
            <a:endParaRPr lang="es-ES" sz="1100" dirty="0">
              <a:effectLst/>
              <a:latin typeface="Calibri" panose="020F0502020204030204" pitchFamily="34" charset="0"/>
              <a:ea typeface="Calibri" panose="020F0502020204030204" pitchFamily="34" charset="0"/>
            </a:endParaRPr>
          </a:p>
          <a:p>
            <a:pPr marL="0" marR="0" lvl="0" indent="0">
              <a:buFontTx/>
              <a:buNone/>
            </a:pPr>
            <a:endParaRPr lang="en-US" sz="1100" dirty="0">
              <a:effectLst/>
              <a:latin typeface="Calibri" panose="020F0502020204030204" pitchFamily="34" charset="0"/>
              <a:ea typeface="Calibri" panose="020F0502020204030204" pitchFamily="34" charset="0"/>
            </a:endParaRPr>
          </a:p>
          <a:p>
            <a:pPr marL="0" marR="0" lvl="0" indent="0">
              <a:buFontTx/>
              <a:buNone/>
            </a:pPr>
            <a:r>
              <a:rPr lang="es-ES" sz="1100" dirty="0">
                <a:effectLst/>
                <a:latin typeface="Calibri" panose="020F0502020204030204" pitchFamily="34" charset="0"/>
                <a:ea typeface="Calibri" panose="020F0502020204030204" pitchFamily="34" charset="0"/>
              </a:rPr>
              <a:t>Ejemplo de guía: </a:t>
            </a:r>
            <a:endParaRPr lang="en-US" sz="1100" dirty="0">
              <a:effectLst/>
              <a:latin typeface="Calibri" panose="020F0502020204030204" pitchFamily="34" charset="0"/>
              <a:ea typeface="Calibri" panose="020F0502020204030204" pitchFamily="34" charset="0"/>
            </a:endParaRPr>
          </a:p>
          <a:p>
            <a:pPr marL="457200" marR="0" lvl="1" indent="0">
              <a:buFontTx/>
              <a:buNone/>
            </a:pPr>
            <a:r>
              <a:rPr lang="es-ES" sz="1100" dirty="0">
                <a:effectLst/>
                <a:latin typeface="Calibri" panose="020F0502020204030204" pitchFamily="34" charset="0"/>
                <a:ea typeface="Calibri" panose="020F0502020204030204" pitchFamily="34" charset="0"/>
              </a:rPr>
              <a:t>Día uno – Marcos 1 y 2</a:t>
            </a:r>
            <a:endParaRPr lang="en-US" sz="1100" dirty="0">
              <a:effectLst/>
              <a:latin typeface="Calibri" panose="020F0502020204030204" pitchFamily="34" charset="0"/>
              <a:ea typeface="Calibri" panose="020F0502020204030204" pitchFamily="34" charset="0"/>
            </a:endParaRPr>
          </a:p>
          <a:p>
            <a:pPr marL="457200" marR="0" lvl="1" indent="0">
              <a:buFontTx/>
              <a:buNone/>
            </a:pPr>
            <a:r>
              <a:rPr lang="es-ES" sz="1100" dirty="0">
                <a:effectLst/>
                <a:latin typeface="Calibri" panose="020F0502020204030204" pitchFamily="34" charset="0"/>
                <a:ea typeface="Calibri" panose="020F0502020204030204" pitchFamily="34" charset="0"/>
              </a:rPr>
              <a:t>Escribe un breve comentario sobre estos capítulos, identificando un hábito de un discípulo presente en el texto. </a:t>
            </a:r>
            <a:endParaRPr lang="en-US" sz="11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600"/>
              </a:spcAft>
              <a:buSzPts val="1100"/>
              <a:buNone/>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34" name="Google Shape;234;g2bfc8f2a7ba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32"/>
        <p:cNvGrpSpPr/>
        <p:nvPr/>
      </p:nvGrpSpPr>
      <p:grpSpPr>
        <a:xfrm>
          <a:off x="0" y="0"/>
          <a:ext cx="0" cy="0"/>
          <a:chOff x="0" y="0"/>
          <a:chExt cx="0" cy="0"/>
        </a:xfrm>
      </p:grpSpPr>
      <p:sp>
        <p:nvSpPr>
          <p:cNvPr id="233" name="Google Shape;233;g2bfc8f2a7ba_0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endParaRPr lang="en-US" sz="1100" dirty="0">
              <a:effectLst/>
              <a:latin typeface="Calibri" panose="020F0502020204030204" pitchFamily="34" charset="0"/>
              <a:ea typeface="Calibri" panose="020F0502020204030204" pitchFamily="34" charset="0"/>
            </a:endParaRPr>
          </a:p>
          <a:p>
            <a:pPr marL="0" marR="0" lvl="0" indent="0">
              <a:buFontTx/>
              <a:buNone/>
            </a:pPr>
            <a:r>
              <a:rPr lang="es-ES" sz="1100" dirty="0">
                <a:effectLst/>
                <a:latin typeface="Calibri" panose="020F0502020204030204" pitchFamily="34" charset="0"/>
                <a:ea typeface="Calibri" panose="020F0502020204030204" pitchFamily="34" charset="0"/>
              </a:rPr>
              <a:t>Ejemplo de guía: </a:t>
            </a:r>
            <a:endParaRPr lang="en-US" sz="1100" dirty="0">
              <a:effectLst/>
              <a:latin typeface="Calibri" panose="020F0502020204030204" pitchFamily="34" charset="0"/>
              <a:ea typeface="Calibri" panose="020F0502020204030204" pitchFamily="34" charset="0"/>
            </a:endParaRPr>
          </a:p>
          <a:p>
            <a:pPr marL="0" marR="0" lvl="0" indent="0">
              <a:buFontTx/>
              <a:buNone/>
            </a:pP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Día uno – Marcos 1 y 2</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Escribe un breve comentario sobre estos capítulos, identificando un hábito de un discípulo presente en el texto. </a:t>
            </a:r>
            <a:endParaRPr lang="en-US" sz="11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600"/>
              </a:spcAft>
              <a:buSzPts val="1100"/>
              <a:buNone/>
            </a:pPr>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34" name="Google Shape;234;g2bfc8f2a7ba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26"/>
        <p:cNvGrpSpPr/>
        <p:nvPr/>
      </p:nvGrpSpPr>
      <p:grpSpPr>
        <a:xfrm>
          <a:off x="0" y="0"/>
          <a:ext cx="0" cy="0"/>
          <a:chOff x="0" y="0"/>
          <a:chExt cx="0" cy="0"/>
        </a:xfrm>
      </p:grpSpPr>
      <p:sp>
        <p:nvSpPr>
          <p:cNvPr id="227" name="Google Shape;227;g26c0eec2cfd_0_2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3. La fecha limite</a:t>
            </a:r>
            <a:endParaRPr lang="en-US" sz="1800" dirty="0">
              <a:effectLst/>
              <a:latin typeface="Calibri" panose="020F0502020204030204" pitchFamily="34" charset="0"/>
              <a:ea typeface="Calibri" panose="020F0502020204030204" pitchFamily="34" charset="0"/>
            </a:endParaRPr>
          </a:p>
          <a:p>
            <a:pPr marL="0" marR="0" indent="0">
              <a:buFontTx/>
              <a:buNone/>
            </a:pPr>
            <a:endParaRPr lang="en-US" sz="1800" dirty="0">
              <a:effectLst/>
              <a:latin typeface="Calibri" panose="020F0502020204030204" pitchFamily="34" charset="0"/>
              <a:ea typeface="Calibri" panose="020F0502020204030204" pitchFamily="34" charset="0"/>
            </a:endParaRPr>
          </a:p>
          <a:p>
            <a:pPr marL="285750" marR="0" indent="-285750"/>
            <a:r>
              <a:rPr lang="es-ES" sz="1800" dirty="0">
                <a:effectLst/>
                <a:latin typeface="Calibri" panose="020F0502020204030204" pitchFamily="34" charset="0"/>
                <a:ea typeface="Calibri" panose="020F0502020204030204" pitchFamily="34" charset="0"/>
              </a:rPr>
              <a:t>La meta es completar la lectura de Marcos en 8 días, leyendo 2 capítulos por día. </a:t>
            </a:r>
            <a:endParaRPr lang="en-US" sz="1800" dirty="0">
              <a:effectLst/>
              <a:latin typeface="Calibri" panose="020F0502020204030204" pitchFamily="34" charset="0"/>
              <a:ea typeface="Calibri" panose="020F0502020204030204" pitchFamily="34" charset="0"/>
            </a:endParaRPr>
          </a:p>
          <a:p>
            <a:pPr marL="285750" marR="0" indent="-285750"/>
            <a:r>
              <a:rPr lang="es-ES" sz="1800" dirty="0">
                <a:effectLst/>
                <a:latin typeface="Calibri" panose="020F0502020204030204" pitchFamily="34" charset="0"/>
                <a:ea typeface="Calibri" panose="020F0502020204030204" pitchFamily="34" charset="0"/>
              </a:rPr>
              <a:t>Sin embargo, tienen un total de 2 semanas para entregar el proyecto final. </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0"/>
              </a:spcAft>
              <a:buSzPts val="1100"/>
              <a:buNone/>
            </a:pPr>
            <a:endParaRPr b="1"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28" name="Google Shape;228;g26c0eec2cfd_0_2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26"/>
        <p:cNvGrpSpPr/>
        <p:nvPr/>
      </p:nvGrpSpPr>
      <p:grpSpPr>
        <a:xfrm>
          <a:off x="0" y="0"/>
          <a:ext cx="0" cy="0"/>
          <a:chOff x="0" y="0"/>
          <a:chExt cx="0" cy="0"/>
        </a:xfrm>
      </p:grpSpPr>
      <p:sp>
        <p:nvSpPr>
          <p:cNvPr id="227" name="Google Shape;227;g26c0eec2cfd_0_2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b="1" dirty="0">
                <a:effectLst/>
                <a:latin typeface="Calibri" panose="020F0502020204030204" pitchFamily="34" charset="0"/>
                <a:ea typeface="Calibri" panose="020F0502020204030204" pitchFamily="34" charset="0"/>
              </a:rPr>
              <a:t>4. ¿Cómo entregar el Proyecto Final?</a:t>
            </a:r>
            <a:endParaRPr lang="es-ES" sz="1800" b="1" dirty="0">
              <a:effectLst/>
              <a:latin typeface="Calibri" panose="020F0502020204030204" pitchFamily="34" charset="0"/>
              <a:ea typeface="Calibri" panose="020F0502020204030204" pitchFamily="34" charset="0"/>
            </a:endParaRPr>
          </a:p>
          <a:p>
            <a:pPr marL="0" marR="0" indent="0">
              <a:buFontTx/>
              <a:buNone/>
            </a:pP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Como un documento de WORD y enviarlo al profesor.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Imprimiendo la guía, completándola a mano y enviando fotos al profesor.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Copiando la guía en una hoja de papel, llenándola a mano y enviando fotos al profesor. </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0"/>
              </a:spcAft>
              <a:buSzPts val="1100"/>
              <a:buNone/>
            </a:pPr>
            <a:endParaRPr b="1"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28" name="Google Shape;228;g26c0eec2cfd_0_2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26"/>
        <p:cNvGrpSpPr/>
        <p:nvPr/>
      </p:nvGrpSpPr>
      <p:grpSpPr>
        <a:xfrm>
          <a:off x="0" y="0"/>
          <a:ext cx="0" cy="0"/>
          <a:chOff x="0" y="0"/>
          <a:chExt cx="0" cy="0"/>
        </a:xfrm>
      </p:grpSpPr>
      <p:sp>
        <p:nvSpPr>
          <p:cNvPr id="227" name="Google Shape;227;g26c0eec2cfd_0_2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b="1" dirty="0">
                <a:effectLst/>
                <a:latin typeface="Calibri" panose="020F0502020204030204" pitchFamily="34" charset="0"/>
                <a:ea typeface="Calibri" panose="020F0502020204030204" pitchFamily="34" charset="0"/>
              </a:rPr>
              <a:t>5. Acompañamiento y motivación </a:t>
            </a:r>
            <a:endParaRPr lang="es-ES" sz="1800" b="1" dirty="0">
              <a:effectLst/>
              <a:latin typeface="Calibri" panose="020F0502020204030204" pitchFamily="34" charset="0"/>
              <a:ea typeface="Calibri" panose="020F0502020204030204" pitchFamily="34" charset="0"/>
            </a:endParaRPr>
          </a:p>
          <a:p>
            <a:pPr marL="0" marR="0" indent="0">
              <a:buFontTx/>
              <a:buNone/>
            </a:pPr>
            <a:endParaRPr lang="en-US" sz="1800" b="1"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El profesor publicará regularmente en el grupo de WhatsApp para recordar qué capítulos leer cada día y motivarte en el proceso.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Si necesitas ayuda, no dudes en escribirle al profesor en cualquier momento. </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¡Que Dios te bendiga en este proyecto y tiempo de reflexión y crecimiento en su Palabra!</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0"/>
              </a:spcAft>
              <a:buSzPts val="1100"/>
              <a:buNone/>
            </a:pPr>
            <a:endParaRPr b="1"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28" name="Google Shape;228;g26c0eec2cfd_0_2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34"/>
        <p:cNvGrpSpPr/>
        <p:nvPr/>
      </p:nvGrpSpPr>
      <p:grpSpPr>
        <a:xfrm>
          <a:off x="0" y="0"/>
          <a:ext cx="0" cy="0"/>
          <a:chOff x="0" y="0"/>
          <a:chExt cx="0" cy="0"/>
        </a:xfrm>
      </p:grpSpPr>
      <p:sp>
        <p:nvSpPr>
          <p:cNvPr id="335" name="Google Shape;335;g2661923d557_0_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1. El propósito de Academia Cristo</a:t>
            </a:r>
            <a:endParaRPr lang="en-US" sz="1800" dirty="0">
              <a:effectLst/>
              <a:latin typeface="Calibri" panose="020F0502020204030204" pitchFamily="34" charset="0"/>
              <a:ea typeface="Calibri" panose="020F0502020204030204" pitchFamily="34" charset="0"/>
            </a:endParaRPr>
          </a:p>
          <a:p>
            <a:pPr marL="285750" marR="0" lvl="0" indent="-285750"/>
            <a:endParaRPr lang="es-E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Academia Cristo capacita a las personas para cumplir la Gran Comisión, ayudándolas a crecer en su conocimiento bíblico y a compartir la Palabra. </a:t>
            </a:r>
            <a:endParaRPr lang="es-ES" sz="1800" dirty="0">
              <a:effectLst/>
              <a:latin typeface="Calibri" panose="020F0502020204030204" pitchFamily="34" charset="0"/>
              <a:ea typeface="Calibri" panose="020F0502020204030204" pitchFamily="34" charset="0"/>
            </a:endParaRPr>
          </a:p>
          <a:p>
            <a:pPr marL="285750" marR="0" lvl="0" indent="-285750"/>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Nos dedicamos a que comprendan las Escrituras, donde el Espíritu Santo muestra el pecado y revela la gracia de Cristo.</a:t>
            </a:r>
            <a:endParaRPr lang="es-ES" sz="1800" dirty="0">
              <a:effectLst/>
              <a:latin typeface="Calibri" panose="020F0502020204030204" pitchFamily="34" charset="0"/>
              <a:ea typeface="Calibri" panose="020F0502020204030204" pitchFamily="34" charset="0"/>
            </a:endParaRPr>
          </a:p>
          <a:p>
            <a:pPr marL="0" marR="0" lvl="0" indent="0">
              <a:buNone/>
            </a:pPr>
            <a:r>
              <a:rPr lang="es-ES" sz="1800" dirty="0">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Al fortalecer este conocimiento, entendemos que el amor de Jesús no debe quedarse solo en nosotros, sino ser compartido con los demás. </a:t>
            </a:r>
            <a:endParaRPr lang="en-US" sz="1800" dirty="0">
              <a:effectLst/>
              <a:latin typeface="Calibri" panose="020F0502020204030204" pitchFamily="34" charset="0"/>
              <a:ea typeface="Calibri" panose="020F0502020204030204" pitchFamily="34" charset="0"/>
            </a:endParaRPr>
          </a:p>
          <a:p>
            <a:pPr algn="l" fontAlgn="base"/>
            <a:endParaRPr lang="en-US" sz="1800" b="0" i="0" u="none" strike="noStrike" dirty="0">
              <a:solidFill>
                <a:srgbClr val="000000"/>
              </a:solidFill>
              <a:effectLst/>
              <a:latin typeface="inherit"/>
            </a:endParaRPr>
          </a:p>
        </p:txBody>
      </p:sp>
      <p:sp>
        <p:nvSpPr>
          <p:cNvPr id="336" name="Google Shape;336;g2661923d557_0_33: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buFontTx/>
              <a:buNone/>
            </a:pPr>
            <a:r>
              <a:rPr lang="es-ES" sz="1800" b="1" dirty="0">
                <a:solidFill>
                  <a:srgbClr val="000000"/>
                </a:solidFill>
                <a:effectLst/>
                <a:latin typeface="Calibri" panose="020F0502020204030204" pitchFamily="34" charset="0"/>
                <a:ea typeface="Calibri" panose="020F0502020204030204" pitchFamily="34" charset="0"/>
              </a:rPr>
              <a:t>OBJECTIVOS DE LA CLASE </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i="1" dirty="0">
                <a:solidFill>
                  <a:srgbClr val="00B050"/>
                </a:solidFill>
                <a:effectLst/>
                <a:latin typeface="Calibri" panose="020F0502020204030204" pitchFamily="34" charset="0"/>
                <a:ea typeface="Calibri" panose="020F0502020204030204" pitchFamily="34" charset="0"/>
              </a:rPr>
              <a:t>Presente los tres objetivos principales de la lección. Invite a los estudiantes a tomar notas y a tener sus Biblias listas. </a:t>
            </a:r>
            <a:endParaRPr lang="es-ES" sz="1800" i="1" dirty="0">
              <a:solidFill>
                <a:srgbClr val="00B050"/>
              </a:solidFill>
              <a:effectLst/>
              <a:latin typeface="Calibri" panose="020F0502020204030204" pitchFamily="34" charset="0"/>
              <a:ea typeface="Calibri" panose="020F0502020204030204" pitchFamily="34" charset="0"/>
            </a:endParaRPr>
          </a:p>
          <a:p>
            <a:pPr marL="0" marR="0" indent="0">
              <a:buFontTx/>
              <a:buNone/>
            </a:pP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solidFill>
                  <a:srgbClr val="000000"/>
                </a:solidFill>
                <a:effectLst/>
                <a:latin typeface="Calibri" panose="020F0502020204030204" pitchFamily="34" charset="0"/>
                <a:ea typeface="Calibri" panose="020F0502020204030204" pitchFamily="34" charset="0"/>
              </a:rPr>
              <a:t>En la lección </a:t>
            </a:r>
            <a:r>
              <a:rPr lang="es-CO" altLang="es-ES" sz="1800" dirty="0">
                <a:solidFill>
                  <a:srgbClr val="000000"/>
                </a:solidFill>
                <a:effectLst/>
                <a:latin typeface="Calibri" panose="020F0502020204030204" pitchFamily="34" charset="0"/>
                <a:ea typeface="Calibri" panose="020F0502020204030204" pitchFamily="34" charset="0"/>
              </a:rPr>
              <a:t>para hoy</a:t>
            </a:r>
            <a:r>
              <a:rPr lang="es-ES" sz="1800" dirty="0">
                <a:solidFill>
                  <a:srgbClr val="000000"/>
                </a:solidFill>
                <a:effectLst/>
                <a:latin typeface="Calibri" panose="020F0502020204030204" pitchFamily="34" charset="0"/>
                <a:ea typeface="Calibri" panose="020F0502020204030204" pitchFamily="34" charset="0"/>
              </a:rPr>
              <a:t>, nuestro objetivo es: </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solidFill>
                  <a:srgbClr val="000000"/>
                </a:solidFill>
                <a:effectLst/>
                <a:latin typeface="Calibri" panose="020F0502020204030204" pitchFamily="34" charset="0"/>
                <a:ea typeface="Calibri" panose="020F0502020204030204" pitchFamily="34" charset="0"/>
              </a:rPr>
              <a:t>1. Analizar y aplicar la historia de Lucas 10:38-42 utilizando el método de las 4C. </a:t>
            </a:r>
            <a:endParaRPr lang="en-US" sz="1800" dirty="0">
              <a:effectLst/>
              <a:latin typeface="Calibri" panose="020F0502020204030204" pitchFamily="34" charset="0"/>
              <a:ea typeface="Calibri" panose="020F0502020204030204" pitchFamily="34" charset="0"/>
            </a:endParaRPr>
          </a:p>
          <a:p>
            <a:pPr marL="0" marR="1270" indent="0">
              <a:lnSpc>
                <a:spcPct val="103000"/>
              </a:lnSpc>
              <a:spcAft>
                <a:spcPts val="50"/>
              </a:spcAft>
              <a:buFontTx/>
              <a:buNone/>
            </a:pPr>
            <a:r>
              <a:rPr lang="es-ES" sz="1800" dirty="0">
                <a:solidFill>
                  <a:srgbClr val="000000"/>
                </a:solidFill>
                <a:effectLst/>
                <a:latin typeface="Calibri" panose="020F0502020204030204" pitchFamily="34" charset="0"/>
                <a:ea typeface="Calibri" panose="020F0502020204030204" pitchFamily="34" charset="0"/>
              </a:rPr>
              <a:t>2. Describir el hábito de un discípulo: Escuchar a Jesús. </a:t>
            </a:r>
            <a:endParaRPr lang="en-US" sz="1800" dirty="0">
              <a:effectLst/>
              <a:latin typeface="Calibri" panose="020F0502020204030204" pitchFamily="34" charset="0"/>
              <a:ea typeface="Calibri" panose="020F0502020204030204" pitchFamily="34" charset="0"/>
            </a:endParaRPr>
          </a:p>
          <a:p>
            <a:pPr marL="0" marR="1270" indent="0">
              <a:lnSpc>
                <a:spcPct val="103000"/>
              </a:lnSpc>
              <a:spcAft>
                <a:spcPts val="50"/>
              </a:spcAft>
              <a:buFontTx/>
              <a:buNone/>
            </a:pPr>
            <a:r>
              <a:rPr lang="es-ES" sz="1800" dirty="0">
                <a:solidFill>
                  <a:srgbClr val="000000"/>
                </a:solidFill>
                <a:effectLst/>
                <a:latin typeface="Calibri" panose="020F0502020204030204" pitchFamily="34" charset="0"/>
                <a:ea typeface="Calibri" panose="020F0502020204030204" pitchFamily="34" charset="0"/>
              </a:rPr>
              <a:t>3. Entender los pasos para aprobar el curso completando el proyecto final. </a:t>
            </a:r>
            <a:endParaRPr lang="en-US" sz="1800" dirty="0">
              <a:effectLst/>
              <a:latin typeface="Calibri" panose="020F0502020204030204" pitchFamily="34" charset="0"/>
              <a:ea typeface="Calibri" panose="020F0502020204030204" pitchFamily="34" charset="0"/>
            </a:endParaRPr>
          </a:p>
          <a:p>
            <a:pPr marL="0" marR="0" indent="0">
              <a:buFontTx/>
              <a:buNone/>
            </a:pPr>
            <a:endParaRPr lang="en-US" dirty="0"/>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91"/>
        <p:cNvGrpSpPr/>
        <p:nvPr/>
      </p:nvGrpSpPr>
      <p:grpSpPr>
        <a:xfrm>
          <a:off x="0" y="0"/>
          <a:ext cx="0" cy="0"/>
          <a:chOff x="0" y="0"/>
          <a:chExt cx="0" cy="0"/>
        </a:xfrm>
      </p:grpSpPr>
      <p:sp>
        <p:nvSpPr>
          <p:cNvPr id="392" name="Google Shape;392;g2661923d557_0_19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b="1" dirty="0">
                <a:effectLst/>
                <a:latin typeface="Calibri" panose="020F0502020204030204" pitchFamily="34" charset="0"/>
                <a:ea typeface="Calibri" panose="020F0502020204030204" pitchFamily="34" charset="0"/>
              </a:rPr>
              <a:t>2. ¿Te gustaría saber si compartimos las mismas creencias? </a:t>
            </a:r>
            <a:endParaRPr lang="es-ES" sz="1800" b="1" dirty="0">
              <a:effectLst/>
              <a:latin typeface="Calibri" panose="020F0502020204030204" pitchFamily="34" charset="0"/>
              <a:ea typeface="Calibri" panose="020F0502020204030204" pitchFamily="34" charset="0"/>
            </a:endParaRPr>
          </a:p>
          <a:p>
            <a:pPr marL="0" marR="0" indent="0">
              <a:buFontTx/>
              <a:buNone/>
            </a:pP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Jesús oró por la unidad de sus seguidores (Juan 17:20-21), y Dios desea que nos unamos a quienes comparten nuestra fe. Esa unidad se fortalece al estudiar juntos la Palabra de Dios.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Si, al aprender con nosotros, notas que crees lo mismo que enseñamos y deseas unirte, háznoslo saber.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Al final de Nivel Discipulado, todos los estudiantes tienen la oportunidad de revisar lo aprendido con un profesor para confirmar si compartimos la misma doctrina.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Si en cualquier momento tienes preguntas, no dudes en contactarnos. </a:t>
            </a:r>
            <a:endParaRPr lang="en-US" sz="1800" dirty="0">
              <a:effectLst/>
              <a:latin typeface="Calibri" panose="020F0502020204030204" pitchFamily="34" charset="0"/>
              <a:ea typeface="Calibri" panose="020F0502020204030204" pitchFamily="34" charset="0"/>
            </a:endParaRPr>
          </a:p>
          <a:p>
            <a:pPr marL="1073150" lvl="1" indent="0" algn="just" rtl="0">
              <a:spcBef>
                <a:spcPct val="0"/>
              </a:spcBef>
              <a:spcAft>
                <a:spcPct val="0"/>
              </a:spcAft>
              <a:buClr>
                <a:schemeClr val="dk1"/>
              </a:buClr>
              <a:buSzPts val="1100"/>
              <a:buFont typeface="Calibri" panose="020F0502020204030204"/>
              <a:buNone/>
            </a:pPr>
            <a:endParaRPr lang="es-ES" b="0" i="0" dirty="0">
              <a:solidFill>
                <a:srgbClr val="000000"/>
              </a:solidFill>
              <a:effectLst/>
              <a:latin typeface="system-ui"/>
            </a:endParaRPr>
          </a:p>
        </p:txBody>
      </p:sp>
      <p:sp>
        <p:nvSpPr>
          <p:cNvPr id="393" name="Google Shape;393;g2661923d557_0_192: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46"/>
        <p:cNvGrpSpPr/>
        <p:nvPr/>
      </p:nvGrpSpPr>
      <p:grpSpPr>
        <a:xfrm>
          <a:off x="0" y="0"/>
          <a:ext cx="0" cy="0"/>
          <a:chOff x="0" y="0"/>
          <a:chExt cx="0" cy="0"/>
        </a:xfrm>
      </p:grpSpPr>
      <p:sp>
        <p:nvSpPr>
          <p:cNvPr id="147" name="Google Shape;147;g26ba99a7413_0_2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b="1" dirty="0">
                <a:effectLst/>
                <a:latin typeface="Calibri" panose="020F0502020204030204" pitchFamily="34" charset="0"/>
                <a:ea typeface="Calibri" panose="020F0502020204030204" pitchFamily="34" charset="0"/>
              </a:rPr>
              <a:t>3. Comparte la Palabra a través de un Grupo Sembrador</a:t>
            </a:r>
            <a:endParaRPr lang="es-ES" sz="1800" b="1" dirty="0">
              <a:effectLst/>
              <a:latin typeface="Calibri" panose="020F0502020204030204" pitchFamily="34" charset="0"/>
              <a:ea typeface="Calibri" panose="020F0502020204030204" pitchFamily="34" charset="0"/>
            </a:endParaRPr>
          </a:p>
          <a:p>
            <a:pPr marL="0" marR="0" indent="0">
              <a:buFontTx/>
              <a:buNone/>
            </a:pP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La Gran Comisión es para todos los creyentes. En la iglesia primitiva, todos compartían el Evangelio dondequiera que iban (Hecho 8:1). Academia Cristo quiere capacitarte hacer lo mismo.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Si deseas compartir la Palabra de Dios en tu comunidad, avísanos. Te brindaremos formación y apoyo para crear un Grupo Sembrador.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Un Grupo Sembrador es un grupo de personas que estudian la Palabra, oran y comparten el Evangelio mientras alaban a Dios. Su propósito es crecer juntos en la fe y es el primer paso en la plantación de una iglesia.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No necesitas esperar para compartir lo que aprendes. Algunos estudiantes ya tienen grupos, mientras que otros los forman de inmediato. Si ya estás enseñando a otros, cuéntanos para orientarte mejor. Si aún no estás listo, sigue estudiando la Palabra de Dios, lo cual te bendecirá independientemente de que formes un grupo o no. </a:t>
            </a:r>
            <a:endParaRPr lang="en-US" sz="1800" dirty="0">
              <a:effectLst/>
              <a:latin typeface="Calibri" panose="020F0502020204030204" pitchFamily="34" charset="0"/>
              <a:ea typeface="Calibri" panose="020F0502020204030204" pitchFamily="34" charset="0"/>
            </a:endParaRPr>
          </a:p>
          <a:p>
            <a:pPr marL="0" marR="0" indent="0">
              <a:lnSpc>
                <a:spcPct val="107000"/>
              </a:lnSpc>
              <a:spcAft>
                <a:spcPts val="800"/>
              </a:spcAft>
              <a:buNone/>
            </a:pPr>
            <a:endParaRPr b="1"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48" name="Google Shape;148;g26ba99a7413_0_221: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06"/>
        <p:cNvGrpSpPr/>
        <p:nvPr/>
      </p:nvGrpSpPr>
      <p:grpSpPr>
        <a:xfrm>
          <a:off x="0" y="0"/>
          <a:ext cx="0" cy="0"/>
          <a:chOff x="0" y="0"/>
          <a:chExt cx="0" cy="0"/>
        </a:xfrm>
      </p:grpSpPr>
      <p:sp>
        <p:nvSpPr>
          <p:cNvPr id="507" name="Google Shape;507;g2adf254731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Querido Señor, te agradecemos las bendiciones que nos hayas dado en este curso. Te agradecemos que nos hayas hecho tus discípulos porque nos elegiste, nos llamaste a través de la Palabra y del bautismo en Cristo. También le agradecemos que nos hayas dado el privilegio de ser tus testigos en el mundo. Te pedimos que continúes fortaleciéndonos con tu Espíritu a través de tu Palabra para que podamos vivir como tus discípulos. Infunde en nosotros el deseo de hacer el bien a los demás, tener los ojos abiertos a las oportunidades y hablar con las personas de una manera que te glorifique y fortalezca a los demás. Escucha nuestras oraciones mientras oramos con y por los demás. Edifícanos por todas estas palabras mientras nos sentamos a los pies de Jesús y lo escuchamos hablarnos a través de su Palabra.</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Te pedimos especialmente por cada estudiante mientras trabajan en su proyecto final. Que tu Espíritu Santo los </a:t>
            </a:r>
            <a:r>
              <a:rPr lang="es-CO" altLang="es-ES" sz="1800" dirty="0">
                <a:effectLst/>
                <a:latin typeface="Calibri" panose="020F0502020204030204" pitchFamily="34" charset="0"/>
                <a:ea typeface="Calibri" panose="020F0502020204030204" pitchFamily="34" charset="0"/>
              </a:rPr>
              <a:t>g</a:t>
            </a:r>
            <a:r>
              <a:rPr lang="es-ES" sz="1800" dirty="0">
                <a:effectLst/>
                <a:latin typeface="Calibri" panose="020F0502020204030204" pitchFamily="34" charset="0"/>
                <a:ea typeface="Calibri" panose="020F0502020204030204" pitchFamily="34" charset="0"/>
              </a:rPr>
              <a:t>uíe en su estudio de la Palabra en Marcos, les dé claridad para comprenderla y fortaleza para vivir según ella.  Que esta tarea no sea solo un requisito del curso, sino una oportunidad para permanecer en ti. Bendícelos en este proceso, motívalos a perseverar y ayúdales a compartir con otros lo que han aprendido. Que en todo lo que hagamos, tu nombre sea glorificado. En el nombre de Jesús, nuestro Señor y salvador, oramos. Amén. </a:t>
            </a:r>
            <a:endParaRPr lang="en-US" sz="1800" dirty="0">
              <a:effectLst/>
              <a:latin typeface="Calibri" panose="020F0502020204030204" pitchFamily="34" charset="0"/>
              <a:ea typeface="Calibri" panose="020F0502020204030204" pitchFamily="34" charset="0"/>
            </a:endParaRPr>
          </a:p>
          <a:p>
            <a:pPr marL="0" marR="0" indent="0">
              <a:buFontTx/>
              <a:buNone/>
            </a:pPr>
            <a:endParaRPr lang="es-ES" sz="1800" dirty="0">
              <a:effectLst/>
              <a:latin typeface="Calibri" panose="020F0502020204030204" pitchFamily="34" charset="0"/>
              <a:ea typeface="Calibri" panose="020F0502020204030204" pitchFamily="34" charset="0"/>
            </a:endParaRPr>
          </a:p>
        </p:txBody>
      </p:sp>
      <p:sp>
        <p:nvSpPr>
          <p:cNvPr id="508" name="Google Shape;508;g2adf254731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16"/>
        <p:cNvGrpSpPr/>
        <p:nvPr/>
      </p:nvGrpSpPr>
      <p:grpSpPr>
        <a:xfrm>
          <a:off x="0" y="0"/>
          <a:ext cx="0" cy="0"/>
          <a:chOff x="0" y="0"/>
          <a:chExt cx="0" cy="0"/>
        </a:xfrm>
      </p:grpSpPr>
      <p:sp>
        <p:nvSpPr>
          <p:cNvPr id="217" name="Google Shape;217;g26c0eec2cfd_0_2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b="1" dirty="0">
                <a:effectLst/>
                <a:latin typeface="Calibri" panose="020F0502020204030204" pitchFamily="34" charset="0"/>
                <a:ea typeface="Calibri" panose="020F0502020204030204" pitchFamily="34" charset="0"/>
              </a:rPr>
              <a:t>CAPTAR </a:t>
            </a:r>
            <a:r>
              <a:rPr lang="es-ES" sz="1800" i="1" dirty="0">
                <a:solidFill>
                  <a:srgbClr val="00B050"/>
                </a:solidFill>
                <a:effectLst/>
                <a:latin typeface="Calibri" panose="020F0502020204030204" pitchFamily="34" charset="0"/>
                <a:ea typeface="Calibri" panose="020F0502020204030204" pitchFamily="34" charset="0"/>
              </a:rPr>
              <a:t>Este paso sirve como “gancho” para captar la atención y preparar el corazón para recibir el mensaje de Dios. </a:t>
            </a:r>
            <a:endParaRPr lang="es-ES" sz="1800" i="1" dirty="0">
              <a:solidFill>
                <a:srgbClr val="00B050"/>
              </a:solidFill>
              <a:effectLst/>
              <a:latin typeface="Calibri" panose="020F0502020204030204" pitchFamily="34" charset="0"/>
              <a:ea typeface="Calibri" panose="020F0502020204030204" pitchFamily="34" charset="0"/>
            </a:endParaRPr>
          </a:p>
          <a:p>
            <a:pPr marL="0" marR="0" indent="0">
              <a:buFontTx/>
              <a:buNone/>
            </a:pPr>
            <a:endParaRPr lang="es-ES" sz="1800" i="1" dirty="0">
              <a:solidFill>
                <a:srgbClr val="00B050"/>
              </a:solidFill>
              <a:effectLst/>
              <a:latin typeface="Calibri" panose="020F0502020204030204" pitchFamily="34" charset="0"/>
              <a:ea typeface="Calibri" panose="020F0502020204030204" pitchFamily="34" charset="0"/>
            </a:endParaRPr>
          </a:p>
          <a:p>
            <a:pPr marL="342900" marR="0" lvl="0" indent="-342900">
              <a:buFont typeface="Symbol" panose="05050102010706020507" pitchFamily="2" charset="2"/>
              <a:buChar char=""/>
            </a:pPr>
            <a:r>
              <a:rPr lang="es-ES" sz="1800" dirty="0">
                <a:effectLst/>
                <a:latin typeface="Calibri" panose="020F0502020204030204" pitchFamily="34" charset="0"/>
                <a:ea typeface="Calibri" panose="020F0502020204030204" pitchFamily="34" charset="0"/>
              </a:rPr>
              <a:t>Pide a los estudiantes que hagan una lista rápida de tres cosas que suelen hacer cuando tienen un invitado especial en casa. Luego, pregúntales: ¿Por qué son importantes esas cosas? </a:t>
            </a:r>
            <a:r>
              <a:rPr lang="es-ES" sz="1800" i="1" dirty="0">
                <a:solidFill>
                  <a:srgbClr val="00B050"/>
                </a:solidFill>
                <a:effectLst/>
                <a:latin typeface="Calibri" panose="020F0502020204030204" pitchFamily="34" charset="0"/>
                <a:ea typeface="Calibri" panose="020F0502020204030204" pitchFamily="34" charset="0"/>
              </a:rPr>
              <a:t>Permite que los estudiantes contest</a:t>
            </a:r>
            <a:r>
              <a:rPr lang="es-CO" altLang="es-ES" sz="1800" i="1" dirty="0">
                <a:solidFill>
                  <a:srgbClr val="00B050"/>
                </a:solidFill>
                <a:effectLst/>
                <a:latin typeface="Calibri" panose="020F0502020204030204" pitchFamily="34" charset="0"/>
                <a:ea typeface="Calibri" panose="020F0502020204030204" pitchFamily="34" charset="0"/>
              </a:rPr>
              <a:t>e</a:t>
            </a:r>
            <a:r>
              <a:rPr lang="es-ES" sz="1800" i="1" dirty="0">
                <a:solidFill>
                  <a:srgbClr val="00B050"/>
                </a:solidFill>
                <a:effectLst/>
                <a:latin typeface="Calibri" panose="020F0502020204030204" pitchFamily="34" charset="0"/>
                <a:ea typeface="Calibri" panose="020F0502020204030204" pitchFamily="34" charset="0"/>
              </a:rPr>
              <a:t>n.</a:t>
            </a:r>
            <a:endParaRPr lang="es-ES" sz="1800" i="1" dirty="0">
              <a:solidFill>
                <a:srgbClr val="00B050"/>
              </a:solidFill>
              <a:effectLst/>
              <a:latin typeface="Calibri" panose="020F0502020204030204" pitchFamily="34" charset="0"/>
              <a:ea typeface="Calibri" panose="020F0502020204030204" pitchFamily="34" charset="0"/>
            </a:endParaRPr>
          </a:p>
          <a:p>
            <a:pPr marL="342900" marR="0" lvl="0" indent="-342900">
              <a:buFont typeface="Symbol" panose="05050102010706020507" pitchFamily="2" charset="2"/>
              <a:buChar char=""/>
            </a:pPr>
            <a:endParaRPr lang="en-US" sz="1800" dirty="0">
              <a:effectLst/>
              <a:latin typeface="Calibri" panose="020F0502020204030204" pitchFamily="34" charset="0"/>
              <a:ea typeface="Calibri" panose="020F0502020204030204" pitchFamily="34" charset="0"/>
            </a:endParaRPr>
          </a:p>
          <a:p>
            <a:pPr marL="342900" marR="0" lvl="0" indent="-342900">
              <a:buFont typeface="Symbol" panose="05050102010706020507" pitchFamily="2" charset="2"/>
              <a:buChar char=""/>
            </a:pPr>
            <a:r>
              <a:rPr lang="es-ES" sz="1800" dirty="0">
                <a:effectLst/>
                <a:latin typeface="Calibri" panose="020F0502020204030204" pitchFamily="34" charset="0"/>
                <a:ea typeface="Calibri" panose="020F0502020204030204" pitchFamily="34" charset="0"/>
              </a:rPr>
              <a:t>Después de que algunos compartan sus respuestas, plantea esta pregunta: Si pudieras hacer solo una de esas cosas, ¿cuál elegirías y por qué?   </a:t>
            </a:r>
            <a:r>
              <a:rPr lang="es-ES" sz="1800" i="1" dirty="0">
                <a:solidFill>
                  <a:srgbClr val="00B050"/>
                </a:solidFill>
                <a:effectLst/>
                <a:latin typeface="Calibri" panose="020F0502020204030204" pitchFamily="34" charset="0"/>
                <a:ea typeface="Calibri" panose="020F0502020204030204" pitchFamily="34" charset="0"/>
              </a:rPr>
              <a:t>Permite que los estudiantes contestan. </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600"/>
              </a:spcAft>
              <a:buSzPts val="1100"/>
              <a:buNone/>
            </a:pPr>
            <a:endParaRPr b="1"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18" name="Google Shape;218;g26c0eec2cfd_0_2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26"/>
        <p:cNvGrpSpPr/>
        <p:nvPr/>
      </p:nvGrpSpPr>
      <p:grpSpPr>
        <a:xfrm>
          <a:off x="0" y="0"/>
          <a:ext cx="0" cy="0"/>
          <a:chOff x="0" y="0"/>
          <a:chExt cx="0" cy="0"/>
        </a:xfrm>
      </p:grpSpPr>
      <p:sp>
        <p:nvSpPr>
          <p:cNvPr id="227" name="Google Shape;227;g26c0eec2cfd_0_2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b="1" dirty="0">
                <a:effectLst/>
                <a:latin typeface="Calibri" panose="020F0502020204030204" pitchFamily="34" charset="0"/>
                <a:ea typeface="Calibri" panose="020F0502020204030204" pitchFamily="34" charset="0"/>
              </a:rPr>
              <a:t>CONTAR</a:t>
            </a:r>
            <a:r>
              <a:rPr lang="es-ES" sz="1800" dirty="0">
                <a:effectLst/>
                <a:latin typeface="Calibri" panose="020F0502020204030204" pitchFamily="34" charset="0"/>
                <a:ea typeface="Calibri" panose="020F0502020204030204" pitchFamily="34" charset="0"/>
              </a:rPr>
              <a:t> </a:t>
            </a:r>
            <a:r>
              <a:rPr lang="es-ES" sz="1800" i="1" dirty="0">
                <a:solidFill>
                  <a:srgbClr val="00B050"/>
                </a:solidFill>
                <a:effectLst/>
                <a:latin typeface="Calibri" panose="020F0502020204030204" pitchFamily="34" charset="0"/>
                <a:ea typeface="Calibri" panose="020F0502020204030204" pitchFamily="34" charset="0"/>
              </a:rPr>
              <a:t>Se puede leer directamente la historia en la Biblia o narrarla con palabras propias. </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i="1" dirty="0">
                <a:effectLst/>
                <a:latin typeface="Calibri" panose="020F0502020204030204" pitchFamily="34" charset="0"/>
                <a:ea typeface="Calibri" panose="020F0502020204030204" pitchFamily="34" charset="0"/>
              </a:rPr>
              <a:t>Lucas 10:38-42</a:t>
            </a:r>
            <a:endParaRPr lang="es-ES" sz="1800" i="1"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100"/>
              <a:buFontTx/>
              <a:buNone/>
              <a:defRPr/>
            </a:pPr>
            <a:r>
              <a:rPr lang="es-ES" sz="1800" i="1" dirty="0">
                <a:effectLst/>
                <a:latin typeface="Calibri" panose="020F0502020204030204" pitchFamily="34" charset="0"/>
                <a:ea typeface="Calibri" panose="020F0502020204030204" pitchFamily="34" charset="0"/>
              </a:rPr>
              <a:t>38 Mientras Jesús iba de camino, entró en una aldea, y una mujer llamada Marta, lo hospedó en su casa. 39 Marta tenía una hermana que se llamaba María, la cual se sentó a los pies de Jesús para escuchar lo que él decía. 40 Pero Marta, que estaba ocupada con muchos quehaceres, se acercó a Jesús y le dijo: «Señor, ¿no te importa que mi hermana me deje trabajar sola? ¡Dile que me ayude!»</a:t>
            </a:r>
            <a:r>
              <a:rPr lang="es-ES" sz="1800" b="1" baseline="30000" dirty="0">
                <a:solidFill>
                  <a:srgbClr val="000000"/>
                </a:solidFill>
                <a:effectLst/>
                <a:latin typeface="Segoe UI" panose="020B0502040204020203" pitchFamily="34" charset="0"/>
                <a:ea typeface="Calibri" panose="020F0502020204030204" pitchFamily="34" charset="0"/>
              </a:rPr>
              <a:t> </a:t>
            </a:r>
            <a:r>
              <a:rPr lang="es-ES" sz="1800" i="1" dirty="0">
                <a:effectLst/>
                <a:latin typeface="Calibri" panose="020F0502020204030204" pitchFamily="34" charset="0"/>
                <a:ea typeface="Calibri" panose="020F0502020204030204" pitchFamily="34" charset="0"/>
              </a:rPr>
              <a:t>41 Jesús le respondió: «Marta, Marta, estás preocupada y aturdida con muchas cosas. 42 Pero una sola cosa es necesaria. María ha escogido la mejor parte, y nadie se la quitará.»</a:t>
            </a:r>
            <a:endParaRPr lang="en-US" sz="1800" dirty="0">
              <a:effectLst/>
              <a:latin typeface="Calibri" panose="020F0502020204030204" pitchFamily="34" charset="0"/>
              <a:ea typeface="Calibri" panose="020F0502020204030204" pitchFamily="34" charset="0"/>
            </a:endParaRPr>
          </a:p>
          <a:p>
            <a:pPr marL="0" marR="0" indent="0">
              <a:buFontTx/>
              <a:buNone/>
            </a:pPr>
            <a:endParaRPr lang="en-US" sz="1800" dirty="0">
              <a:effectLst/>
              <a:latin typeface="Calibri" panose="020F0502020204030204" pitchFamily="34" charset="0"/>
              <a:ea typeface="Calibri" panose="020F0502020204030204" pitchFamily="34" charset="0"/>
            </a:endParaRPr>
          </a:p>
        </p:txBody>
      </p:sp>
      <p:sp>
        <p:nvSpPr>
          <p:cNvPr id="228" name="Google Shape;228;g26c0eec2cfd_0_2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26"/>
        <p:cNvGrpSpPr/>
        <p:nvPr/>
      </p:nvGrpSpPr>
      <p:grpSpPr>
        <a:xfrm>
          <a:off x="0" y="0"/>
          <a:ext cx="0" cy="0"/>
          <a:chOff x="0" y="0"/>
          <a:chExt cx="0" cy="0"/>
        </a:xfrm>
      </p:grpSpPr>
      <p:sp>
        <p:nvSpPr>
          <p:cNvPr id="227" name="Google Shape;227;g26c0eec2cfd_0_2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Tx/>
              <a:buNone/>
              <a:defRPr/>
            </a:pPr>
            <a:r>
              <a:rPr lang="es-ES" sz="1800" b="1" dirty="0">
                <a:effectLst/>
                <a:latin typeface="Calibri" panose="020F0502020204030204" pitchFamily="34" charset="0"/>
                <a:ea typeface="Calibri" panose="020F0502020204030204" pitchFamily="34" charset="0"/>
              </a:rPr>
              <a:t>CONSIDERAR</a:t>
            </a:r>
            <a:r>
              <a:rPr lang="es-ES" sz="1800" dirty="0">
                <a:effectLst/>
                <a:latin typeface="Calibri" panose="020F0502020204030204" pitchFamily="34" charset="0"/>
                <a:ea typeface="Calibri" panose="020F0502020204030204" pitchFamily="34" charset="0"/>
              </a:rPr>
              <a:t> </a:t>
            </a:r>
            <a:r>
              <a:rPr lang="es-ES" sz="1800" i="1" dirty="0">
                <a:solidFill>
                  <a:srgbClr val="00B050"/>
                </a:solidFill>
                <a:effectLst/>
                <a:latin typeface="Calibri" panose="020F0502020204030204" pitchFamily="34" charset="0"/>
                <a:ea typeface="Calibri" panose="020F0502020204030204" pitchFamily="34" charset="0"/>
              </a:rPr>
              <a:t>Seis preguntas para repasar los suceso</a:t>
            </a:r>
            <a:r>
              <a:rPr lang="es-CO" altLang="es-ES" sz="1800" i="1" dirty="0">
                <a:solidFill>
                  <a:srgbClr val="00B050"/>
                </a:solidFill>
                <a:effectLst/>
                <a:latin typeface="Calibri" panose="020F0502020204030204" pitchFamily="34" charset="0"/>
                <a:ea typeface="Calibri" panose="020F0502020204030204" pitchFamily="34" charset="0"/>
              </a:rPr>
              <a:t>s</a:t>
            </a:r>
            <a:r>
              <a:rPr lang="es-ES" sz="1800" i="1" dirty="0">
                <a:solidFill>
                  <a:srgbClr val="00B050"/>
                </a:solidFill>
                <a:effectLst/>
                <a:latin typeface="Calibri" panose="020F0502020204030204" pitchFamily="34" charset="0"/>
                <a:ea typeface="Calibri" panose="020F0502020204030204" pitchFamily="34" charset="0"/>
              </a:rPr>
              <a:t>, detalles y contexto de la historia: Este paso nos da la base de conocimiento para que la apliquemos bien. </a:t>
            </a:r>
            <a:endParaRPr lang="en-US" sz="1800" dirty="0">
              <a:effectLst/>
              <a:latin typeface="Calibri" panose="020F0502020204030204" pitchFamily="34" charset="0"/>
              <a:ea typeface="Calibri" panose="020F0502020204030204" pitchFamily="34" charset="0"/>
            </a:endParaRPr>
          </a:p>
          <a:p>
            <a:pPr marL="0" marR="0" indent="0">
              <a:buFontTx/>
              <a:buNone/>
            </a:pPr>
            <a:endParaRPr b="1"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28" name="Google Shape;228;g26c0eec2cfd_0_2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48"/>
        <p:cNvGrpSpPr/>
        <p:nvPr/>
      </p:nvGrpSpPr>
      <p:grpSpPr>
        <a:xfrm>
          <a:off x="0" y="0"/>
          <a:ext cx="0" cy="0"/>
          <a:chOff x="0" y="0"/>
          <a:chExt cx="0" cy="0"/>
        </a:xfrm>
      </p:grpSpPr>
      <p:sp>
        <p:nvSpPr>
          <p:cNvPr id="249" name="Google Shape;249;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b="1" dirty="0">
                <a:effectLst/>
                <a:latin typeface="Calibri" panose="020F0502020204030204" pitchFamily="34" charset="0"/>
                <a:ea typeface="Calibri" panose="020F0502020204030204" pitchFamily="34" charset="0"/>
              </a:rPr>
              <a:t>¿Quiénes son los personajes de esta historia? </a:t>
            </a:r>
            <a:endParaRPr lang="en-US" sz="1100" b="1" dirty="0">
              <a:effectLst/>
              <a:latin typeface="Calibri" panose="020F0502020204030204" pitchFamily="34" charset="0"/>
              <a:ea typeface="Calibri" panose="020F0502020204030204" pitchFamily="34" charset="0"/>
            </a:endParaRPr>
          </a:p>
          <a:p>
            <a:pPr marL="0" marR="0" lvl="0" indent="0">
              <a:buFontTx/>
              <a:buNone/>
            </a:pPr>
            <a:endParaRPr lang="en-US" sz="1100" b="1"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V.38 Jesús, Marta</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V.39 María, la hermana de Marta</a:t>
            </a:r>
            <a:endParaRPr lang="en-US" sz="1800" dirty="0">
              <a:effectLst/>
              <a:latin typeface="Calibri" panose="020F0502020204030204" pitchFamily="34" charset="0"/>
              <a:ea typeface="Calibri" panose="020F0502020204030204" pitchFamily="34" charset="0"/>
            </a:endParaRPr>
          </a:p>
          <a:p>
            <a:pPr marL="285750" marR="0" lvl="0" indent="-285750"/>
            <a:endParaRPr lang="es-ES"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50" name="Google Shape;25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60"/>
        <p:cNvGrpSpPr/>
        <p:nvPr/>
      </p:nvGrpSpPr>
      <p:grpSpPr>
        <a:xfrm>
          <a:off x="0" y="0"/>
          <a:ext cx="0" cy="0"/>
          <a:chOff x="0" y="0"/>
          <a:chExt cx="0" cy="0"/>
        </a:xfrm>
      </p:grpSpPr>
      <p:sp>
        <p:nvSpPr>
          <p:cNvPr id="261" name="Google Shape;261;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b="1" dirty="0">
                <a:effectLst/>
                <a:latin typeface="Calibri" panose="020F0502020204030204" pitchFamily="34" charset="0"/>
                <a:ea typeface="Calibri" panose="020F0502020204030204" pitchFamily="34" charset="0"/>
              </a:rPr>
              <a:t>¿Cuáles son los objetos de esta historia? </a:t>
            </a:r>
            <a:endParaRPr lang="en-US" sz="1100" b="1" dirty="0">
              <a:effectLst/>
              <a:latin typeface="Calibri" panose="020F0502020204030204" pitchFamily="34" charset="0"/>
              <a:ea typeface="Calibri" panose="020F0502020204030204" pitchFamily="34" charset="0"/>
            </a:endParaRPr>
          </a:p>
          <a:p>
            <a:pPr marL="0" marR="0" lvl="0" indent="0">
              <a:buFontTx/>
              <a:buNone/>
            </a:pPr>
            <a:endParaRPr lang="en-US" sz="1100" b="1"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V.38 la casa de Marta.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V.39 los pies de Jesús. </a:t>
            </a:r>
            <a:endParaRPr lang="en-US" sz="1800" dirty="0">
              <a:effectLst/>
              <a:latin typeface="Calibri" panose="020F0502020204030204" pitchFamily="34" charset="0"/>
              <a:ea typeface="Calibri" panose="020F0502020204030204" pitchFamily="34" charset="0"/>
            </a:endParaRPr>
          </a:p>
          <a:p>
            <a:pPr marL="285750" marR="0" lvl="0" indent="-285750"/>
            <a:endParaRPr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62" name="Google Shape;26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 name="Shape 11"/>
        <p:cNvGrpSpPr/>
        <p:nvPr/>
      </p:nvGrpSpPr>
      <p:grpSpPr>
        <a:xfrm>
          <a:off x="0" y="0"/>
          <a:ext cx="0" cy="0"/>
          <a:chOff x="0" y="0"/>
          <a:chExt cx="0" cy="0"/>
        </a:xfrm>
      </p:grpSpPr>
      <p:sp>
        <p:nvSpPr>
          <p:cNvPr id="12" name="Google Shape;1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matchingName="Vertical Title and Text">
  <p:cSld name="VERTICAL_TITLE_AND_VERTICAL_TEXT">
    <p:spTree>
      <p:nvGrpSpPr>
        <p:cNvPr id="1" name="Shape 74"/>
        <p:cNvGrpSpPr/>
        <p:nvPr/>
      </p:nvGrpSpPr>
      <p:grpSpPr>
        <a:xfrm>
          <a:off x="0" y="0"/>
          <a:ext cx="0" cy="0"/>
          <a:chOff x="0" y="0"/>
          <a:chExt cx="0" cy="0"/>
        </a:xfrm>
      </p:grpSpPr>
      <p:sp>
        <p:nvSpPr>
          <p:cNvPr id="75" name="Google Shape;75;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77" name="Google Shape;77;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 name="Shape 86"/>
        <p:cNvGrpSpPr/>
        <p:nvPr/>
      </p:nvGrpSpPr>
      <p:grpSpPr>
        <a:xfrm>
          <a:off x="0" y="0"/>
          <a:ext cx="0" cy="0"/>
          <a:chOff x="0" y="0"/>
          <a:chExt cx="0" cy="0"/>
        </a:xfrm>
      </p:grpSpPr>
      <p:sp>
        <p:nvSpPr>
          <p:cNvPr id="87" name="Google Shape;87;g2b9bbf978dd_0_33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p:txBody>
      </p:sp>
      <p:sp>
        <p:nvSpPr>
          <p:cNvPr id="88" name="Google Shape;88;g2b9bbf978dd_0_33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p:txBody>
      </p:sp>
      <p:sp>
        <p:nvSpPr>
          <p:cNvPr id="89" name="Google Shape;89;g2b9bbf978dd_0_33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1" name="Shape 90"/>
        <p:cNvGrpSpPr/>
        <p:nvPr/>
      </p:nvGrpSpPr>
      <p:grpSpPr>
        <a:xfrm>
          <a:off x="0" y="0"/>
          <a:ext cx="0" cy="0"/>
          <a:chOff x="0" y="0"/>
          <a:chExt cx="0" cy="0"/>
        </a:xfrm>
      </p:grpSpPr>
      <p:sp>
        <p:nvSpPr>
          <p:cNvPr id="91" name="Google Shape;91;g2b9bbf978dd_0_338"/>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chemeClr val="dk1"/>
              </a:buClr>
              <a:buSzPts val="6000"/>
              <a:buFont typeface="Calibri" panose="020F0502020204030204"/>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2" name="Google Shape;92;g2b9bbf978dd_0_338"/>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chemeClr val="dk1"/>
              </a:buClr>
              <a:buSzPts val="2400"/>
              <a:buNone/>
              <a:defRPr sz="2400"/>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p:txBody>
      </p:sp>
      <p:sp>
        <p:nvSpPr>
          <p:cNvPr id="93" name="Google Shape;93;g2b9bbf978dd_0_33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p:txBody>
      </p:sp>
      <p:sp>
        <p:nvSpPr>
          <p:cNvPr id="94" name="Google Shape;94;g2b9bbf978dd_0_33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p:txBody>
      </p:sp>
      <p:sp>
        <p:nvSpPr>
          <p:cNvPr id="95" name="Google Shape;95;g2b9bbf978dd_0_33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matchingName="Title and Content">
  <p:cSld name="OBJECT">
    <p:spTree>
      <p:nvGrpSpPr>
        <p:cNvPr id="1" name="Shape 96"/>
        <p:cNvGrpSpPr/>
        <p:nvPr/>
      </p:nvGrpSpPr>
      <p:grpSpPr>
        <a:xfrm>
          <a:off x="0" y="0"/>
          <a:ext cx="0" cy="0"/>
          <a:chOff x="0" y="0"/>
          <a:chExt cx="0" cy="0"/>
        </a:xfrm>
      </p:grpSpPr>
      <p:sp>
        <p:nvSpPr>
          <p:cNvPr id="97" name="Google Shape;97;g2b9bbf978dd_0_34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8" name="Google Shape;98;g2b9bbf978dd_0_344"/>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99" name="Google Shape;99;g2b9bbf978dd_0_34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p:txBody>
      </p:sp>
      <p:sp>
        <p:nvSpPr>
          <p:cNvPr id="100" name="Google Shape;100;g2b9bbf978dd_0_34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p:txBody>
      </p:sp>
      <p:sp>
        <p:nvSpPr>
          <p:cNvPr id="101" name="Google Shape;101;g2b9bbf978dd_0_34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1" name="Shape 102"/>
        <p:cNvGrpSpPr/>
        <p:nvPr/>
      </p:nvGrpSpPr>
      <p:grpSpPr>
        <a:xfrm>
          <a:off x="0" y="0"/>
          <a:ext cx="0" cy="0"/>
          <a:chOff x="0" y="0"/>
          <a:chExt cx="0" cy="0"/>
        </a:xfrm>
      </p:grpSpPr>
      <p:sp>
        <p:nvSpPr>
          <p:cNvPr id="103" name="Google Shape;103;g2b9bbf978dd_0_350"/>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6000"/>
              <a:buFont typeface="Calibri" panose="020F0502020204030204"/>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4" name="Google Shape;104;g2b9bbf978dd_0_350"/>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888888"/>
              </a:buClr>
              <a:buSzPts val="2400"/>
              <a:buNone/>
              <a:defRPr sz="2400">
                <a:solidFill>
                  <a:srgbClr val="888888"/>
                </a:solidFill>
              </a:defRPr>
            </a:lvl1pPr>
            <a:lvl2pPr marL="914400" lvl="1" indent="-228600" algn="l" rtl="0">
              <a:lnSpc>
                <a:spcPct val="90000"/>
              </a:lnSpc>
              <a:spcBef>
                <a:spcPts val="500"/>
              </a:spcBef>
              <a:spcAft>
                <a:spcPts val="0"/>
              </a:spcAft>
              <a:buClr>
                <a:srgbClr val="888888"/>
              </a:buClr>
              <a:buSzPts val="2000"/>
              <a:buNone/>
              <a:defRPr sz="2000">
                <a:solidFill>
                  <a:srgbClr val="888888"/>
                </a:solidFill>
              </a:defRPr>
            </a:lvl2pPr>
            <a:lvl3pPr marL="1371600" lvl="2" indent="-228600" algn="l" rtl="0">
              <a:lnSpc>
                <a:spcPct val="90000"/>
              </a:lnSpc>
              <a:spcBef>
                <a:spcPts val="500"/>
              </a:spcBef>
              <a:spcAft>
                <a:spcPts val="0"/>
              </a:spcAft>
              <a:buClr>
                <a:srgbClr val="888888"/>
              </a:buClr>
              <a:buSzPts val="1800"/>
              <a:buNone/>
              <a:defRPr sz="1800">
                <a:solidFill>
                  <a:srgbClr val="888888"/>
                </a:solidFill>
              </a:defRPr>
            </a:lvl3pPr>
            <a:lvl4pPr marL="1828800" lvl="3" indent="-228600" algn="l" rtl="0">
              <a:lnSpc>
                <a:spcPct val="90000"/>
              </a:lnSpc>
              <a:spcBef>
                <a:spcPts val="500"/>
              </a:spcBef>
              <a:spcAft>
                <a:spcPts val="0"/>
              </a:spcAft>
              <a:buClr>
                <a:srgbClr val="888888"/>
              </a:buClr>
              <a:buSzPts val="1600"/>
              <a:buNone/>
              <a:defRPr sz="1600">
                <a:solidFill>
                  <a:srgbClr val="888888"/>
                </a:solidFill>
              </a:defRPr>
            </a:lvl4pPr>
            <a:lvl5pPr marL="2286000" lvl="4" indent="-228600" algn="l" rtl="0">
              <a:lnSpc>
                <a:spcPct val="90000"/>
              </a:lnSpc>
              <a:spcBef>
                <a:spcPts val="500"/>
              </a:spcBef>
              <a:spcAft>
                <a:spcPts val="0"/>
              </a:spcAft>
              <a:buClr>
                <a:srgbClr val="888888"/>
              </a:buClr>
              <a:buSzPts val="1600"/>
              <a:buNone/>
              <a:defRPr sz="1600">
                <a:solidFill>
                  <a:srgbClr val="888888"/>
                </a:solidFill>
              </a:defRPr>
            </a:lvl5pPr>
            <a:lvl6pPr marL="2743200" lvl="5" indent="-228600" algn="l" rtl="0">
              <a:lnSpc>
                <a:spcPct val="90000"/>
              </a:lnSpc>
              <a:spcBef>
                <a:spcPts val="500"/>
              </a:spcBef>
              <a:spcAft>
                <a:spcPts val="0"/>
              </a:spcAft>
              <a:buClr>
                <a:srgbClr val="888888"/>
              </a:buClr>
              <a:buSzPts val="1600"/>
              <a:buNone/>
              <a:defRPr sz="1600">
                <a:solidFill>
                  <a:srgbClr val="888888"/>
                </a:solidFill>
              </a:defRPr>
            </a:lvl6pPr>
            <a:lvl7pPr marL="3200400" lvl="6" indent="-228600" algn="l" rtl="0">
              <a:lnSpc>
                <a:spcPct val="90000"/>
              </a:lnSpc>
              <a:spcBef>
                <a:spcPts val="500"/>
              </a:spcBef>
              <a:spcAft>
                <a:spcPts val="0"/>
              </a:spcAft>
              <a:buClr>
                <a:srgbClr val="888888"/>
              </a:buClr>
              <a:buSzPts val="1600"/>
              <a:buNone/>
              <a:defRPr sz="1600">
                <a:solidFill>
                  <a:srgbClr val="888888"/>
                </a:solidFill>
              </a:defRPr>
            </a:lvl7pPr>
            <a:lvl8pPr marL="3657600" lvl="7" indent="-228600" algn="l" rtl="0">
              <a:lnSpc>
                <a:spcPct val="90000"/>
              </a:lnSpc>
              <a:spcBef>
                <a:spcPts val="500"/>
              </a:spcBef>
              <a:spcAft>
                <a:spcPts val="0"/>
              </a:spcAft>
              <a:buClr>
                <a:srgbClr val="888888"/>
              </a:buClr>
              <a:buSzPts val="1600"/>
              <a:buNone/>
              <a:defRPr sz="1600">
                <a:solidFill>
                  <a:srgbClr val="888888"/>
                </a:solidFill>
              </a:defRPr>
            </a:lvl8pPr>
            <a:lvl9pPr marL="4114800" lvl="8" indent="-228600" algn="l" rtl="0">
              <a:lnSpc>
                <a:spcPct val="90000"/>
              </a:lnSpc>
              <a:spcBef>
                <a:spcPts val="500"/>
              </a:spcBef>
              <a:spcAft>
                <a:spcPts val="0"/>
              </a:spcAft>
              <a:buClr>
                <a:srgbClr val="888888"/>
              </a:buClr>
              <a:buSzPts val="1600"/>
              <a:buNone/>
              <a:defRPr sz="1600">
                <a:solidFill>
                  <a:srgbClr val="888888"/>
                </a:solidFill>
              </a:defRPr>
            </a:lvl9pPr>
          </a:lstStyle>
          <a:p/>
        </p:txBody>
      </p:sp>
      <p:sp>
        <p:nvSpPr>
          <p:cNvPr id="105" name="Google Shape;105;g2b9bbf978dd_0_35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p:txBody>
      </p:sp>
      <p:sp>
        <p:nvSpPr>
          <p:cNvPr id="106" name="Google Shape;106;g2b9bbf978dd_0_35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p:txBody>
      </p:sp>
      <p:sp>
        <p:nvSpPr>
          <p:cNvPr id="107" name="Google Shape;107;g2b9bbf978dd_0_35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matchingName="Two Content">
  <p:cSld name="TWO_OBJECTS">
    <p:spTree>
      <p:nvGrpSpPr>
        <p:cNvPr id="1" name="Shape 108"/>
        <p:cNvGrpSpPr/>
        <p:nvPr/>
      </p:nvGrpSpPr>
      <p:grpSpPr>
        <a:xfrm>
          <a:off x="0" y="0"/>
          <a:ext cx="0" cy="0"/>
          <a:chOff x="0" y="0"/>
          <a:chExt cx="0" cy="0"/>
        </a:xfrm>
      </p:grpSpPr>
      <p:sp>
        <p:nvSpPr>
          <p:cNvPr id="109" name="Google Shape;109;g2b9bbf978dd_0_35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0" name="Google Shape;110;g2b9bbf978dd_0_356"/>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111" name="Google Shape;111;g2b9bbf978dd_0_356"/>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112" name="Google Shape;112;g2b9bbf978dd_0_35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p:txBody>
      </p:sp>
      <p:sp>
        <p:nvSpPr>
          <p:cNvPr id="113" name="Google Shape;113;g2b9bbf978dd_0_35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p:txBody>
      </p:sp>
      <p:sp>
        <p:nvSpPr>
          <p:cNvPr id="114" name="Google Shape;114;g2b9bbf978dd_0_35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matchingName="Comparison">
  <p:cSld name="TWO_OBJECTS_WITH_TEXT">
    <p:spTree>
      <p:nvGrpSpPr>
        <p:cNvPr id="1" name="Shape 115"/>
        <p:cNvGrpSpPr/>
        <p:nvPr/>
      </p:nvGrpSpPr>
      <p:grpSpPr>
        <a:xfrm>
          <a:off x="0" y="0"/>
          <a:ext cx="0" cy="0"/>
          <a:chOff x="0" y="0"/>
          <a:chExt cx="0" cy="0"/>
        </a:xfrm>
      </p:grpSpPr>
      <p:sp>
        <p:nvSpPr>
          <p:cNvPr id="116" name="Google Shape;116;g2b9bbf978dd_0_363"/>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7" name="Google Shape;117;g2b9bbf978dd_0_363"/>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p:txBody>
      </p:sp>
      <p:sp>
        <p:nvSpPr>
          <p:cNvPr id="118" name="Google Shape;118;g2b9bbf978dd_0_363"/>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119" name="Google Shape;119;g2b9bbf978dd_0_363"/>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p:txBody>
      </p:sp>
      <p:sp>
        <p:nvSpPr>
          <p:cNvPr id="120" name="Google Shape;120;g2b9bbf978dd_0_363"/>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121" name="Google Shape;121;g2b9bbf978dd_0_36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p:txBody>
      </p:sp>
      <p:sp>
        <p:nvSpPr>
          <p:cNvPr id="122" name="Google Shape;122;g2b9bbf978dd_0_36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p:txBody>
      </p:sp>
      <p:sp>
        <p:nvSpPr>
          <p:cNvPr id="123" name="Google Shape;123;g2b9bbf978dd_0_36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1" name="Shape 124"/>
        <p:cNvGrpSpPr/>
        <p:nvPr/>
      </p:nvGrpSpPr>
      <p:grpSpPr>
        <a:xfrm>
          <a:off x="0" y="0"/>
          <a:ext cx="0" cy="0"/>
          <a:chOff x="0" y="0"/>
          <a:chExt cx="0" cy="0"/>
        </a:xfrm>
      </p:grpSpPr>
      <p:sp>
        <p:nvSpPr>
          <p:cNvPr id="125" name="Google Shape;125;g2b9bbf978dd_0_37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26" name="Google Shape;126;g2b9bbf978dd_0_37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p:txBody>
      </p:sp>
      <p:sp>
        <p:nvSpPr>
          <p:cNvPr id="127" name="Google Shape;127;g2b9bbf978dd_0_37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p:txBody>
      </p:sp>
      <p:sp>
        <p:nvSpPr>
          <p:cNvPr id="128" name="Google Shape;128;g2b9bbf978dd_0_37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matchingName="Content with Caption">
  <p:cSld name="OBJECT_WITH_CAPTION_TEXT">
    <p:spTree>
      <p:nvGrpSpPr>
        <p:cNvPr id="1" name="Shape 129"/>
        <p:cNvGrpSpPr/>
        <p:nvPr/>
      </p:nvGrpSpPr>
      <p:grpSpPr>
        <a:xfrm>
          <a:off x="0" y="0"/>
          <a:ext cx="0" cy="0"/>
          <a:chOff x="0" y="0"/>
          <a:chExt cx="0" cy="0"/>
        </a:xfrm>
      </p:grpSpPr>
      <p:sp>
        <p:nvSpPr>
          <p:cNvPr id="130" name="Google Shape;130;g2b9bbf978dd_0_377"/>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3200"/>
              <a:buFont typeface="Calibri" panose="020F0502020204030204"/>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31" name="Google Shape;131;g2b9bbf978dd_0_377"/>
          <p:cNvSpPr txBox="1">
            <a:spLocks noGrp="1"/>
          </p:cNvSpPr>
          <p:nvPr>
            <p:ph type="body" idx="1"/>
          </p:nvPr>
        </p:nvSpPr>
        <p:spPr>
          <a:xfrm>
            <a:off x="5183188" y="987425"/>
            <a:ext cx="6172200" cy="4873500"/>
          </a:xfrm>
          <a:prstGeom prst="rect">
            <a:avLst/>
          </a:prstGeom>
          <a:noFill/>
          <a:ln>
            <a:noFill/>
          </a:ln>
        </p:spPr>
        <p:txBody>
          <a:bodyPr spcFirstLastPara="1" wrap="square" lIns="91425" tIns="45700" rIns="91425" bIns="45700" anchor="t" anchorCtr="0">
            <a:normAutofit/>
          </a:bodyPr>
          <a:lstStyle>
            <a:lvl1pPr marL="457200" lvl="0" indent="-431800" algn="l" rtl="0">
              <a:lnSpc>
                <a:spcPct val="90000"/>
              </a:lnSpc>
              <a:spcBef>
                <a:spcPts val="1000"/>
              </a:spcBef>
              <a:spcAft>
                <a:spcPts val="0"/>
              </a:spcAft>
              <a:buClr>
                <a:schemeClr val="dk1"/>
              </a:buClr>
              <a:buSzPts val="3200"/>
              <a:buChar char="•"/>
              <a:defRPr sz="3200"/>
            </a:lvl1pPr>
            <a:lvl2pPr marL="914400" lvl="1" indent="-406400" algn="l" rtl="0">
              <a:lnSpc>
                <a:spcPct val="90000"/>
              </a:lnSpc>
              <a:spcBef>
                <a:spcPts val="500"/>
              </a:spcBef>
              <a:spcAft>
                <a:spcPts val="0"/>
              </a:spcAft>
              <a:buClr>
                <a:schemeClr val="dk1"/>
              </a:buClr>
              <a:buSzPts val="2800"/>
              <a:buChar char="•"/>
              <a:defRPr sz="2800"/>
            </a:lvl2pPr>
            <a:lvl3pPr marL="1371600" lvl="2" indent="-381000" algn="l" rtl="0">
              <a:lnSpc>
                <a:spcPct val="90000"/>
              </a:lnSpc>
              <a:spcBef>
                <a:spcPts val="500"/>
              </a:spcBef>
              <a:spcAft>
                <a:spcPts val="0"/>
              </a:spcAft>
              <a:buClr>
                <a:schemeClr val="dk1"/>
              </a:buClr>
              <a:buSzPts val="2400"/>
              <a:buChar char="•"/>
              <a:defRPr sz="2400"/>
            </a:lvl3pPr>
            <a:lvl4pPr marL="1828800" lvl="3" indent="-355600" algn="l" rtl="0">
              <a:lnSpc>
                <a:spcPct val="90000"/>
              </a:lnSpc>
              <a:spcBef>
                <a:spcPts val="500"/>
              </a:spcBef>
              <a:spcAft>
                <a:spcPts val="0"/>
              </a:spcAft>
              <a:buClr>
                <a:schemeClr val="dk1"/>
              </a:buClr>
              <a:buSzPts val="2000"/>
              <a:buChar char="•"/>
              <a:defRPr sz="2000"/>
            </a:lvl4pPr>
            <a:lvl5pPr marL="2286000" lvl="4" indent="-355600" algn="l" rtl="0">
              <a:lnSpc>
                <a:spcPct val="90000"/>
              </a:lnSpc>
              <a:spcBef>
                <a:spcPts val="500"/>
              </a:spcBef>
              <a:spcAft>
                <a:spcPts val="0"/>
              </a:spcAft>
              <a:buClr>
                <a:schemeClr val="dk1"/>
              </a:buClr>
              <a:buSzPts val="2000"/>
              <a:buChar char="•"/>
              <a:defRPr sz="20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p:txBody>
      </p:sp>
      <p:sp>
        <p:nvSpPr>
          <p:cNvPr id="132" name="Google Shape;132;g2b9bbf978dd_0_377"/>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p:txBody>
      </p:sp>
      <p:sp>
        <p:nvSpPr>
          <p:cNvPr id="133" name="Google Shape;133;g2b9bbf978dd_0_37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p:txBody>
      </p:sp>
      <p:sp>
        <p:nvSpPr>
          <p:cNvPr id="134" name="Google Shape;134;g2b9bbf978dd_0_37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p:txBody>
      </p:sp>
      <p:sp>
        <p:nvSpPr>
          <p:cNvPr id="135" name="Google Shape;135;g2b9bbf978dd_0_37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matchingName="Picture with Caption">
  <p:cSld name="PICTURE_WITH_CAPTION_TEXT">
    <p:spTree>
      <p:nvGrpSpPr>
        <p:cNvPr id="1" name="Shape 136"/>
        <p:cNvGrpSpPr/>
        <p:nvPr/>
      </p:nvGrpSpPr>
      <p:grpSpPr>
        <a:xfrm>
          <a:off x="0" y="0"/>
          <a:ext cx="0" cy="0"/>
          <a:chOff x="0" y="0"/>
          <a:chExt cx="0" cy="0"/>
        </a:xfrm>
      </p:grpSpPr>
      <p:sp>
        <p:nvSpPr>
          <p:cNvPr id="137" name="Google Shape;137;g2b9bbf978dd_0_384"/>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3200"/>
              <a:buFont typeface="Calibri" panose="020F0502020204030204"/>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38" name="Google Shape;138;g2b9bbf978dd_0_384"/>
          <p:cNvSpPr>
            <a:spLocks noGrp="1"/>
          </p:cNvSpPr>
          <p:nvPr>
            <p:ph type="pic" idx="2"/>
          </p:nvPr>
        </p:nvSpPr>
        <p:spPr>
          <a:xfrm>
            <a:off x="5183188" y="987425"/>
            <a:ext cx="6172200" cy="4873500"/>
          </a:xfrm>
          <a:prstGeom prst="rect">
            <a:avLst/>
          </a:prstGeom>
          <a:noFill/>
          <a:ln>
            <a:noFill/>
          </a:ln>
        </p:spPr>
      </p:sp>
      <p:sp>
        <p:nvSpPr>
          <p:cNvPr id="139" name="Google Shape;139;g2b9bbf978dd_0_384"/>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p:txBody>
      </p:sp>
      <p:sp>
        <p:nvSpPr>
          <p:cNvPr id="140" name="Google Shape;140;g2b9bbf978dd_0_38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p:txBody>
      </p:sp>
      <p:sp>
        <p:nvSpPr>
          <p:cNvPr id="141" name="Google Shape;141;g2b9bbf978dd_0_38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p:txBody>
      </p:sp>
      <p:sp>
        <p:nvSpPr>
          <p:cNvPr id="142" name="Google Shape;142;g2b9bbf978dd_0_38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matchingName="Title and Content">
  <p:cSld name="OBJECT">
    <p:spTree>
      <p:nvGrpSpPr>
        <p:cNvPr id="1" name="Shape 21"/>
        <p:cNvGrpSpPr/>
        <p:nvPr/>
      </p:nvGrpSpPr>
      <p:grpSpPr>
        <a:xfrm>
          <a:off x="0" y="0"/>
          <a:ext cx="0" cy="0"/>
          <a:chOff x="0" y="0"/>
          <a:chExt cx="0" cy="0"/>
        </a:xfrm>
      </p:grpSpPr>
      <p:sp>
        <p:nvSpPr>
          <p:cNvPr id="22" name="Google Shape;22;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24" name="Google Shape;24;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matchingName="Title and Vertical Text">
  <p:cSld name="VERTICAL_TEXT">
    <p:spTree>
      <p:nvGrpSpPr>
        <p:cNvPr id="1" name="Shape 143"/>
        <p:cNvGrpSpPr/>
        <p:nvPr/>
      </p:nvGrpSpPr>
      <p:grpSpPr>
        <a:xfrm>
          <a:off x="0" y="0"/>
          <a:ext cx="0" cy="0"/>
          <a:chOff x="0" y="0"/>
          <a:chExt cx="0" cy="0"/>
        </a:xfrm>
      </p:grpSpPr>
      <p:sp>
        <p:nvSpPr>
          <p:cNvPr id="144" name="Google Shape;144;g2b9bbf978dd_0_39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45" name="Google Shape;145;g2b9bbf978dd_0_391"/>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146" name="Google Shape;146;g2b9bbf978dd_0_39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p:txBody>
      </p:sp>
      <p:sp>
        <p:nvSpPr>
          <p:cNvPr id="147" name="Google Shape;147;g2b9bbf978dd_0_39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p:txBody>
      </p:sp>
      <p:sp>
        <p:nvSpPr>
          <p:cNvPr id="148" name="Google Shape;148;g2b9bbf978dd_0_39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matchingName="Vertical Title and Text">
  <p:cSld name="VERTICAL_TITLE_AND_VERTICAL_TEXT">
    <p:spTree>
      <p:nvGrpSpPr>
        <p:cNvPr id="1" name="Shape 149"/>
        <p:cNvGrpSpPr/>
        <p:nvPr/>
      </p:nvGrpSpPr>
      <p:grpSpPr>
        <a:xfrm>
          <a:off x="0" y="0"/>
          <a:ext cx="0" cy="0"/>
          <a:chOff x="0" y="0"/>
          <a:chExt cx="0" cy="0"/>
        </a:xfrm>
      </p:grpSpPr>
      <p:sp>
        <p:nvSpPr>
          <p:cNvPr id="150" name="Google Shape;150;g2b9bbf978dd_0_397"/>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51" name="Google Shape;151;g2b9bbf978dd_0_397"/>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p:txBody>
      </p:sp>
      <p:sp>
        <p:nvSpPr>
          <p:cNvPr id="152" name="Google Shape;152;g2b9bbf978dd_0_39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p:txBody>
      </p:sp>
      <p:sp>
        <p:nvSpPr>
          <p:cNvPr id="153" name="Google Shape;153;g2b9bbf978dd_0_39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p:txBody>
      </p:sp>
      <p:sp>
        <p:nvSpPr>
          <p:cNvPr id="154" name="Google Shape;154;g2b9bbf978dd_0_39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panose="020F0502020204030204"/>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3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matchingName="Two Content">
  <p:cSld name="TWO_OBJECTS">
    <p:spTree>
      <p:nvGrpSpPr>
        <p:cNvPr id="1" name="Shape 33"/>
        <p:cNvGrpSpPr/>
        <p:nvPr/>
      </p:nvGrpSpPr>
      <p:grpSpPr>
        <a:xfrm>
          <a:off x="0" y="0"/>
          <a:ext cx="0" cy="0"/>
          <a:chOff x="0" y="0"/>
          <a:chExt cx="0" cy="0"/>
        </a:xfrm>
      </p:grpSpPr>
      <p:sp>
        <p:nvSpPr>
          <p:cNvPr id="34" name="Google Shape;3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36" name="Google Shape;36;p3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37" name="Google Shape;3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matchingName="Comparison">
  <p:cSld name="TWO_OBJECTS_WITH_TEXT">
    <p:spTree>
      <p:nvGrpSpPr>
        <p:cNvPr id="1" name="Shape 40"/>
        <p:cNvGrpSpPr/>
        <p:nvPr/>
      </p:nvGrpSpPr>
      <p:grpSpPr>
        <a:xfrm>
          <a:off x="0" y="0"/>
          <a:ext cx="0" cy="0"/>
          <a:chOff x="0" y="0"/>
          <a:chExt cx="0" cy="0"/>
        </a:xfrm>
      </p:grpSpPr>
      <p:sp>
        <p:nvSpPr>
          <p:cNvPr id="41" name="Google Shape;41;p4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4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p:txBody>
      </p:sp>
      <p:sp>
        <p:nvSpPr>
          <p:cNvPr id="43" name="Google Shape;43;p4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44" name="Google Shape;44;p4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p:txBody>
      </p:sp>
      <p:sp>
        <p:nvSpPr>
          <p:cNvPr id="45" name="Google Shape;45;p4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46" name="Google Shape;4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1" name="Shape 49"/>
        <p:cNvGrpSpPr/>
        <p:nvPr/>
      </p:nvGrpSpPr>
      <p:grpSpPr>
        <a:xfrm>
          <a:off x="0" y="0"/>
          <a:ext cx="0" cy="0"/>
          <a:chOff x="0" y="0"/>
          <a:chExt cx="0" cy="0"/>
        </a:xfrm>
      </p:grpSpPr>
      <p:sp>
        <p:nvSpPr>
          <p:cNvPr id="50" name="Google Shape;5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matchingName="Content with Caption">
  <p:cSld name="OBJECT_WITH_CAPTION_TEXT">
    <p:spTree>
      <p:nvGrpSpPr>
        <p:cNvPr id="1" name="Shape 54"/>
        <p:cNvGrpSpPr/>
        <p:nvPr/>
      </p:nvGrpSpPr>
      <p:grpSpPr>
        <a:xfrm>
          <a:off x="0" y="0"/>
          <a:ext cx="0" cy="0"/>
          <a:chOff x="0" y="0"/>
          <a:chExt cx="0" cy="0"/>
        </a:xfrm>
      </p:grpSpPr>
      <p:sp>
        <p:nvSpPr>
          <p:cNvPr id="55" name="Google Shape;55;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panose="020F0502020204030204"/>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p:txBody>
      </p:sp>
      <p:sp>
        <p:nvSpPr>
          <p:cNvPr id="57" name="Google Shape;57;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p:txBody>
      </p:sp>
      <p:sp>
        <p:nvSpPr>
          <p:cNvPr id="58" name="Google Shape;5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matchingName="Picture with Caption">
  <p:cSld name="PICTURE_WITH_CAPTION_TEXT">
    <p:spTree>
      <p:nvGrpSpPr>
        <p:cNvPr id="1" name="Shape 61"/>
        <p:cNvGrpSpPr/>
        <p:nvPr/>
      </p:nvGrpSpPr>
      <p:grpSpPr>
        <a:xfrm>
          <a:off x="0" y="0"/>
          <a:ext cx="0" cy="0"/>
          <a:chOff x="0" y="0"/>
          <a:chExt cx="0" cy="0"/>
        </a:xfrm>
      </p:grpSpPr>
      <p:sp>
        <p:nvSpPr>
          <p:cNvPr id="62" name="Google Shape;62;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panose="020F0502020204030204"/>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43"/>
          <p:cNvSpPr>
            <a:spLocks noGrp="1"/>
          </p:cNvSpPr>
          <p:nvPr>
            <p:ph type="pic" idx="2"/>
          </p:nvPr>
        </p:nvSpPr>
        <p:spPr>
          <a:xfrm>
            <a:off x="5183188" y="987425"/>
            <a:ext cx="6172200" cy="4873625"/>
          </a:xfrm>
          <a:prstGeom prst="rect">
            <a:avLst/>
          </a:prstGeom>
          <a:noFill/>
          <a:ln>
            <a:noFill/>
          </a:ln>
        </p:spPr>
      </p:sp>
      <p:sp>
        <p:nvSpPr>
          <p:cNvPr id="64" name="Google Shape;64;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p:txBody>
      </p:sp>
      <p:sp>
        <p:nvSpPr>
          <p:cNvPr id="65" name="Google Shape;6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matchingName="Title and Vertical Text">
  <p:cSld name="VERTICAL_TEXT">
    <p:spTree>
      <p:nvGrpSpPr>
        <p:cNvPr id="1" name="Shape 68"/>
        <p:cNvGrpSpPr/>
        <p:nvPr/>
      </p:nvGrpSpPr>
      <p:grpSpPr>
        <a:xfrm>
          <a:off x="0" y="0"/>
          <a:ext cx="0" cy="0"/>
          <a:chOff x="0" y="0"/>
          <a:chExt cx="0" cy="0"/>
        </a:xfrm>
      </p:grpSpPr>
      <p:sp>
        <p:nvSpPr>
          <p:cNvPr id="69" name="Google Shape;69;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71" name="Google Shape;7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9.xml"/><Relationship Id="rId8" Type="http://schemas.openxmlformats.org/officeDocument/2006/relationships/slideLayout" Target="../slideLayouts/slideLayout18.xml"/><Relationship Id="rId7" Type="http://schemas.openxmlformats.org/officeDocument/2006/relationships/slideLayout" Target="../slideLayouts/slideLayout17.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3" Type="http://schemas.openxmlformats.org/officeDocument/2006/relationships/slideLayout" Target="../slideLayouts/slideLayout13.xml"/><Relationship Id="rId2" Type="http://schemas.openxmlformats.org/officeDocument/2006/relationships/slideLayout" Target="../slideLayouts/slideLayout12.xml"/><Relationship Id="rId12" Type="http://schemas.openxmlformats.org/officeDocument/2006/relationships/theme" Target="../theme/theme2.xml"/><Relationship Id="rId11" Type="http://schemas.openxmlformats.org/officeDocument/2006/relationships/slideLayout" Target="../slideLayouts/slideLayout21.xml"/><Relationship Id="rId10" Type="http://schemas.openxmlformats.org/officeDocument/2006/relationships/slideLayout" Target="../slideLayouts/slideLayout20.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381000" algn="l" rtl="0">
              <a:lnSpc>
                <a:spcPct val="90000"/>
              </a:lnSpc>
              <a:spcBef>
                <a:spcPts val="50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55600" algn="l" rtl="0">
              <a:lnSpc>
                <a:spcPct val="90000"/>
              </a:lnSpc>
              <a:spcBef>
                <a:spcPts val="5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0"/>
        <p:cNvGrpSpPr/>
        <p:nvPr/>
      </p:nvGrpSpPr>
      <p:grpSpPr>
        <a:xfrm>
          <a:off x="0" y="0"/>
          <a:ext cx="0" cy="0"/>
          <a:chOff x="0" y="0"/>
          <a:chExt cx="0" cy="0"/>
        </a:xfrm>
      </p:grpSpPr>
      <p:sp>
        <p:nvSpPr>
          <p:cNvPr id="81" name="Google Shape;81;g2b9bbf978dd_0_32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82" name="Google Shape;82;g2b9bbf978dd_0_328"/>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381000" algn="l" rtl="0">
              <a:lnSpc>
                <a:spcPct val="90000"/>
              </a:lnSpc>
              <a:spcBef>
                <a:spcPts val="50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55600" algn="l" rtl="0">
              <a:lnSpc>
                <a:spcPct val="90000"/>
              </a:lnSpc>
              <a:spcBef>
                <a:spcPts val="5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83" name="Google Shape;83;g2b9bbf978dd_0_32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84" name="Google Shape;84;g2b9bbf978dd_0_32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85" name="Google Shape;85;g2b9bbf978dd_0_32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image" Target="../media/image9.png"/></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image" Target="../media/image9.png"/></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image" Target="../media/image9.png"/></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image" Target="../media/image9.png"/></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image" Target="../media/image9.png"/></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image" Target="../media/image9.png"/></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8.xml"/><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1.xml"/><Relationship Id="rId2" Type="http://schemas.openxmlformats.org/officeDocument/2006/relationships/image" Target="../media/image20.jpeg"/><Relationship Id="rId1" Type="http://schemas.openxmlformats.org/officeDocument/2006/relationships/image" Target="../media/image3.pn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1.xml"/><Relationship Id="rId2" Type="http://schemas.openxmlformats.org/officeDocument/2006/relationships/image" Target="../media/image21.jpeg"/><Relationship Id="rId1"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9.pn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27.xml.rels><?xml version="1.0" encoding="UTF-8" standalone="yes"?>
<Relationships xmlns="http://schemas.openxmlformats.org/package/2006/relationships"><Relationship Id="rId5" Type="http://schemas.openxmlformats.org/officeDocument/2006/relationships/notesSlide" Target="../notesSlides/notesSlide27.xml"/><Relationship Id="rId4" Type="http://schemas.openxmlformats.org/officeDocument/2006/relationships/slideLayout" Target="../slideLayouts/slideLayout1.xml"/><Relationship Id="rId3" Type="http://schemas.openxmlformats.org/officeDocument/2006/relationships/image" Target="../media/image22.jpeg"/><Relationship Id="rId2" Type="http://schemas.openxmlformats.org/officeDocument/2006/relationships/image" Target="../media/image3.png"/><Relationship Id="rId1" Type="http://schemas.openxmlformats.org/officeDocument/2006/relationships/image" Target="../media/image2.png"/></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28.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29.xml.rels><?xml version="1.0" encoding="UTF-8" standalone="yes"?>
<Relationships xmlns="http://schemas.openxmlformats.org/package/2006/relationships"><Relationship Id="rId4" Type="http://schemas.openxmlformats.org/officeDocument/2006/relationships/notesSlide" Target="../notesSlides/notesSlide29.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1.xml"/><Relationship Id="rId1" Type="http://schemas.openxmlformats.org/officeDocument/2006/relationships/image" Target="../media/image5.png"/></Relationships>
</file>

<file path=ppt/slides/_rels/slide32.xml.rels><?xml version="1.0" encoding="UTF-8" standalone="yes"?>
<Relationships xmlns="http://schemas.openxmlformats.org/package/2006/relationships"><Relationship Id="rId4" Type="http://schemas.openxmlformats.org/officeDocument/2006/relationships/notesSlide" Target="../notesSlides/notesSlide32.xml"/><Relationship Id="rId3" Type="http://schemas.openxmlformats.org/officeDocument/2006/relationships/slideLayout" Target="../slideLayouts/slideLayout11.xml"/><Relationship Id="rId2" Type="http://schemas.openxmlformats.org/officeDocument/2006/relationships/image" Target="../media/image23.png"/><Relationship Id="rId1"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1.xml"/><Relationship Id="rId1" Type="http://schemas.openxmlformats.org/officeDocument/2006/relationships/image" Target="../media/image24.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1.xml"/><Relationship Id="rId1" Type="http://schemas.openxmlformats.org/officeDocument/2006/relationships/image" Target="../media/image25.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1.xml"/><Relationship Id="rId1" Type="http://schemas.openxmlformats.org/officeDocument/2006/relationships/image" Target="../media/image26.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1.xml"/><Relationship Id="rId1"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1.xml"/><Relationship Id="rId1"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1.xml"/><Relationship Id="rId1" Type="http://schemas.openxmlformats.org/officeDocument/2006/relationships/image" Target="../media/image3.png"/></Relationships>
</file>

<file path=ppt/slides/_rels/slide39.xml.rels><?xml version="1.0" encoding="UTF-8" standalone="yes"?>
<Relationships xmlns="http://schemas.openxmlformats.org/package/2006/relationships"><Relationship Id="rId5" Type="http://schemas.openxmlformats.org/officeDocument/2006/relationships/notesSlide" Target="../notesSlides/notesSlide39.xml"/><Relationship Id="rId4" Type="http://schemas.openxmlformats.org/officeDocument/2006/relationships/slideLayout" Target="../slideLayouts/slideLayout1.xml"/><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27.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40.xml.rels><?xml version="1.0" encoding="UTF-8" standalone="yes"?>
<Relationships xmlns="http://schemas.openxmlformats.org/package/2006/relationships"><Relationship Id="rId4" Type="http://schemas.openxmlformats.org/officeDocument/2006/relationships/notesSlide" Target="../notesSlides/notesSlide40.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30.jpeg"/></Relationships>
</file>

<file path=ppt/slides/_rels/slide41.xml.rels><?xml version="1.0" encoding="UTF-8" standalone="yes"?>
<Relationships xmlns="http://schemas.openxmlformats.org/package/2006/relationships"><Relationship Id="rId4" Type="http://schemas.openxmlformats.org/officeDocument/2006/relationships/notesSlide" Target="../notesSlides/notesSlide41.xml"/><Relationship Id="rId3" Type="http://schemas.openxmlformats.org/officeDocument/2006/relationships/slideLayout" Target="../slideLayouts/slideLayout1.xml"/><Relationship Id="rId2" Type="http://schemas.openxmlformats.org/officeDocument/2006/relationships/image" Target="../media/image32.png"/><Relationship Id="rId1" Type="http://schemas.openxmlformats.org/officeDocument/2006/relationships/image" Target="../media/image31.png"/></Relationships>
</file>

<file path=ppt/slides/_rels/slide42.xml.rels><?xml version="1.0" encoding="UTF-8" standalone="yes"?>
<Relationships xmlns="http://schemas.openxmlformats.org/package/2006/relationships"><Relationship Id="rId4" Type="http://schemas.openxmlformats.org/officeDocument/2006/relationships/notesSlide" Target="../notesSlides/notesSlide42.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1.xml"/><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2" name="Google Shape;95;g2ae502832d3_0_0"/>
          <p:cNvPicPr preferRelativeResize="0"/>
          <p:nvPr/>
        </p:nvPicPr>
        <p:blipFill>
          <a:blip r:embed="rId1"/>
          <a:stretch>
            <a:fillRect/>
          </a:stretch>
        </p:blipFill>
        <p:spPr>
          <a:xfrm>
            <a:off x="0" y="0"/>
            <a:ext cx="12191990" cy="6858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13"/>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a:solidFill>
                  <a:srgbClr val="009444"/>
                </a:solidFill>
                <a:latin typeface="Lato" panose="020F0502020204030203"/>
                <a:ea typeface="Lato" panose="020F0502020204030203"/>
                <a:cs typeface="Lato" panose="020F0502020204030203"/>
                <a:sym typeface="Lato" panose="020F0502020204030203"/>
              </a:rPr>
              <a:t>Considerar</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cxnSp>
        <p:nvCxnSpPr>
          <p:cNvPr id="277" name="Google Shape;277;p13"/>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278" name="Google Shape;278;p13"/>
          <p:cNvSpPr txBox="1"/>
          <p:nvPr/>
        </p:nvSpPr>
        <p:spPr>
          <a:xfrm>
            <a:off x="4127381" y="3349413"/>
            <a:ext cx="6568500" cy="6905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888"/>
              <a:buFont typeface="Arial" panose="020B0604020202020204"/>
              <a:buNone/>
            </a:pPr>
            <a:r>
              <a:rPr lang="en-US" sz="3890" dirty="0">
                <a:solidFill>
                  <a:schemeClr val="dk1"/>
                </a:solidFill>
                <a:latin typeface="Lato" panose="020F0502020204030203"/>
                <a:ea typeface="Lato" panose="020F0502020204030203"/>
                <a:cs typeface="Lato" panose="020F0502020204030203"/>
                <a:sym typeface="Lato" panose="020F0502020204030203"/>
              </a:rPr>
              <a:t>Lucas 10:38-42</a:t>
            </a:r>
            <a:endParaRPr sz="4800" b="0"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sp>
        <p:nvSpPr>
          <p:cNvPr id="279" name="Google Shape;279;p13"/>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80" name="Google Shape;280;p13"/>
          <p:cNvPicPr preferRelativeResize="0"/>
          <p:nvPr/>
        </p:nvPicPr>
        <p:blipFill rotWithShape="1">
          <a:blip r:embed="rId1"/>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81" name="Google Shape;281;p13"/>
          <p:cNvSpPr txBox="1"/>
          <p:nvPr/>
        </p:nvSpPr>
        <p:spPr>
          <a:xfrm>
            <a:off x="4127381" y="4163146"/>
            <a:ext cx="7432500"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panose="020B0604020202020204"/>
              <a:buNone/>
            </a:pP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Dónde</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ocurrió</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la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historia</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a:t>
            </a:r>
            <a:endParaRPr sz="3600" b="1"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pic>
        <p:nvPicPr>
          <p:cNvPr id="282" name="Google Shape;282;p13" descr="A black background with a black square&#10;&#10;Description automatically generated with medium confidence"/>
          <p:cNvPicPr preferRelativeResize="0"/>
          <p:nvPr/>
        </p:nvPicPr>
        <p:blipFill rotWithShape="1">
          <a:blip r:embed="rId2"/>
          <a:srcRect/>
          <a:stretch>
            <a:fillRect/>
          </a:stretch>
        </p:blipFill>
        <p:spPr>
          <a:xfrm>
            <a:off x="9076083" y="1470749"/>
            <a:ext cx="1127705" cy="1374727"/>
          </a:xfrm>
          <a:prstGeom prst="rect">
            <a:avLst/>
          </a:prstGeom>
          <a:noFill/>
          <a:ln>
            <a:noFill/>
          </a:ln>
        </p:spPr>
      </p:pic>
      <p:pic>
        <p:nvPicPr>
          <p:cNvPr id="283" name="Google Shape;283;p13" descr="A green bird with leaves&#10;&#10;Description automatically generated"/>
          <p:cNvPicPr preferRelativeResize="0"/>
          <p:nvPr/>
        </p:nvPicPr>
        <p:blipFill rotWithShape="1">
          <a:blip r:embed="rId3"/>
          <a:srcRect/>
          <a:stretch>
            <a:fillRect/>
          </a:stretch>
        </p:blipFill>
        <p:spPr>
          <a:xfrm>
            <a:off x="10500489" y="289924"/>
            <a:ext cx="1399035" cy="117043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14"/>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a:solidFill>
                  <a:srgbClr val="009444"/>
                </a:solidFill>
                <a:latin typeface="Lato" panose="020F0502020204030203"/>
                <a:ea typeface="Lato" panose="020F0502020204030203"/>
                <a:cs typeface="Lato" panose="020F0502020204030203"/>
                <a:sym typeface="Lato" panose="020F0502020204030203"/>
              </a:rPr>
              <a:t>Considerar</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cxnSp>
        <p:nvCxnSpPr>
          <p:cNvPr id="289" name="Google Shape;289;p14"/>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290" name="Google Shape;290;p14"/>
          <p:cNvSpPr txBox="1"/>
          <p:nvPr/>
        </p:nvSpPr>
        <p:spPr>
          <a:xfrm>
            <a:off x="4127381" y="3349413"/>
            <a:ext cx="6568500" cy="6905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888"/>
              <a:buFont typeface="Arial" panose="020B0604020202020204"/>
              <a:buNone/>
            </a:pPr>
            <a:r>
              <a:rPr lang="en-US" sz="3890" dirty="0">
                <a:solidFill>
                  <a:schemeClr val="dk1"/>
                </a:solidFill>
                <a:latin typeface="Lato" panose="020F0502020204030203"/>
                <a:ea typeface="Lato" panose="020F0502020204030203"/>
                <a:cs typeface="Lato" panose="020F0502020204030203"/>
                <a:sym typeface="Lato" panose="020F0502020204030203"/>
              </a:rPr>
              <a:t>Lucas 10:38-42</a:t>
            </a:r>
            <a:endParaRPr sz="4800" b="0"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sp>
        <p:nvSpPr>
          <p:cNvPr id="291" name="Google Shape;291;p14"/>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92" name="Google Shape;292;p14"/>
          <p:cNvPicPr preferRelativeResize="0"/>
          <p:nvPr/>
        </p:nvPicPr>
        <p:blipFill rotWithShape="1">
          <a:blip r:embed="rId1"/>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93" name="Google Shape;293;p14"/>
          <p:cNvSpPr txBox="1"/>
          <p:nvPr/>
        </p:nvSpPr>
        <p:spPr>
          <a:xfrm>
            <a:off x="4127381" y="4163146"/>
            <a:ext cx="7432500"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panose="020B0604020202020204"/>
              <a:buNone/>
            </a:pP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Cuándo</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ocurrió</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la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historia</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a:t>
            </a:r>
            <a:endParaRPr sz="3600" b="1"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pic>
        <p:nvPicPr>
          <p:cNvPr id="294" name="Google Shape;294;p14" descr="A black background with a black square&#10;&#10;Description automatically generated with medium confidence"/>
          <p:cNvPicPr preferRelativeResize="0"/>
          <p:nvPr/>
        </p:nvPicPr>
        <p:blipFill rotWithShape="1">
          <a:blip r:embed="rId2"/>
          <a:srcRect/>
          <a:stretch>
            <a:fillRect/>
          </a:stretch>
        </p:blipFill>
        <p:spPr>
          <a:xfrm>
            <a:off x="9269912" y="1743573"/>
            <a:ext cx="824369" cy="950227"/>
          </a:xfrm>
          <a:prstGeom prst="rect">
            <a:avLst/>
          </a:prstGeom>
          <a:noFill/>
          <a:ln>
            <a:noFill/>
          </a:ln>
        </p:spPr>
      </p:pic>
      <p:pic>
        <p:nvPicPr>
          <p:cNvPr id="295" name="Google Shape;295;p14" descr="A green bird with leaves&#10;&#10;Description automatically generated"/>
          <p:cNvPicPr preferRelativeResize="0"/>
          <p:nvPr/>
        </p:nvPicPr>
        <p:blipFill rotWithShape="1">
          <a:blip r:embed="rId3"/>
          <a:srcRect/>
          <a:stretch>
            <a:fillRect/>
          </a:stretch>
        </p:blipFill>
        <p:spPr>
          <a:xfrm>
            <a:off x="10500489" y="289924"/>
            <a:ext cx="1399035" cy="117043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15"/>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a:solidFill>
                  <a:srgbClr val="009444"/>
                </a:solidFill>
                <a:latin typeface="Lato" panose="020F0502020204030203"/>
                <a:ea typeface="Lato" panose="020F0502020204030203"/>
                <a:cs typeface="Lato" panose="020F0502020204030203"/>
                <a:sym typeface="Lato" panose="020F0502020204030203"/>
              </a:rPr>
              <a:t>Considerar</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cxnSp>
        <p:nvCxnSpPr>
          <p:cNvPr id="301" name="Google Shape;301;p15"/>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302" name="Google Shape;302;p15"/>
          <p:cNvSpPr txBox="1"/>
          <p:nvPr/>
        </p:nvSpPr>
        <p:spPr>
          <a:xfrm>
            <a:off x="4127381" y="3349413"/>
            <a:ext cx="6568500" cy="6905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888"/>
              <a:buFont typeface="Arial" panose="020B0604020202020204"/>
              <a:buNone/>
            </a:pPr>
            <a:r>
              <a:rPr lang="en-US" sz="3890" dirty="0">
                <a:solidFill>
                  <a:schemeClr val="dk1"/>
                </a:solidFill>
                <a:latin typeface="Lato" panose="020F0502020204030203"/>
                <a:ea typeface="Lato" panose="020F0502020204030203"/>
                <a:cs typeface="Lato" panose="020F0502020204030203"/>
                <a:sym typeface="Lato" panose="020F0502020204030203"/>
              </a:rPr>
              <a:t>Lucas 10:38-42</a:t>
            </a:r>
            <a:endParaRPr sz="4800" b="0"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sp>
        <p:nvSpPr>
          <p:cNvPr id="303" name="Google Shape;303;p15"/>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04" name="Google Shape;304;p15"/>
          <p:cNvPicPr preferRelativeResize="0"/>
          <p:nvPr/>
        </p:nvPicPr>
        <p:blipFill rotWithShape="1">
          <a:blip r:embed="rId1"/>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05" name="Google Shape;305;p15"/>
          <p:cNvSpPr txBox="1"/>
          <p:nvPr/>
        </p:nvSpPr>
        <p:spPr>
          <a:xfrm>
            <a:off x="4127381" y="4163146"/>
            <a:ext cx="7432500"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panose="020B0604020202020204"/>
              <a:buNone/>
            </a:pP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Cuál</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es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el</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problema</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a:t>
            </a:r>
            <a:endParaRPr sz="3600" b="1"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pic>
        <p:nvPicPr>
          <p:cNvPr id="306" name="Google Shape;306;p15" descr="A black background with a black square&#10;&#10;Description automatically generated with medium confidence"/>
          <p:cNvPicPr preferRelativeResize="0"/>
          <p:nvPr/>
        </p:nvPicPr>
        <p:blipFill rotWithShape="1">
          <a:blip r:embed="rId2"/>
          <a:srcRect/>
          <a:stretch>
            <a:fillRect/>
          </a:stretch>
        </p:blipFill>
        <p:spPr>
          <a:xfrm>
            <a:off x="8884044" y="1460358"/>
            <a:ext cx="1405304" cy="1389026"/>
          </a:xfrm>
          <a:prstGeom prst="rect">
            <a:avLst/>
          </a:prstGeom>
          <a:noFill/>
          <a:ln>
            <a:noFill/>
          </a:ln>
        </p:spPr>
      </p:pic>
      <p:pic>
        <p:nvPicPr>
          <p:cNvPr id="307" name="Google Shape;307;p15" descr="A green bird with leaves&#10;&#10;Description automatically generated"/>
          <p:cNvPicPr preferRelativeResize="0"/>
          <p:nvPr/>
        </p:nvPicPr>
        <p:blipFill rotWithShape="1">
          <a:blip r:embed="rId3"/>
          <a:srcRect/>
          <a:stretch>
            <a:fillRect/>
          </a:stretch>
        </p:blipFill>
        <p:spPr>
          <a:xfrm>
            <a:off x="10500489" y="289924"/>
            <a:ext cx="1399035" cy="117043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16"/>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a:solidFill>
                  <a:srgbClr val="009444"/>
                </a:solidFill>
                <a:latin typeface="Lato" panose="020F0502020204030203"/>
                <a:ea typeface="Lato" panose="020F0502020204030203"/>
                <a:cs typeface="Lato" panose="020F0502020204030203"/>
                <a:sym typeface="Lato" panose="020F0502020204030203"/>
              </a:rPr>
              <a:t>Considerar</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cxnSp>
        <p:nvCxnSpPr>
          <p:cNvPr id="313" name="Google Shape;313;p16"/>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314" name="Google Shape;314;p16"/>
          <p:cNvSpPr txBox="1"/>
          <p:nvPr/>
        </p:nvSpPr>
        <p:spPr>
          <a:xfrm>
            <a:off x="4127381" y="3349413"/>
            <a:ext cx="6568500" cy="6905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888"/>
              <a:buFont typeface="Arial" panose="020B0604020202020204"/>
              <a:buNone/>
            </a:pPr>
            <a:r>
              <a:rPr lang="en-US" sz="3890" dirty="0">
                <a:solidFill>
                  <a:schemeClr val="dk1"/>
                </a:solidFill>
                <a:latin typeface="Lato" panose="020F0502020204030203"/>
                <a:ea typeface="Lato" panose="020F0502020204030203"/>
                <a:cs typeface="Lato" panose="020F0502020204030203"/>
                <a:sym typeface="Lato" panose="020F0502020204030203"/>
              </a:rPr>
              <a:t>Lucas 10:38-42</a:t>
            </a:r>
            <a:endParaRPr sz="4800" b="0"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sp>
        <p:nvSpPr>
          <p:cNvPr id="315" name="Google Shape;315;p16"/>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16" name="Google Shape;316;p16"/>
          <p:cNvPicPr preferRelativeResize="0"/>
          <p:nvPr/>
        </p:nvPicPr>
        <p:blipFill rotWithShape="1">
          <a:blip r:embed="rId1"/>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17" name="Google Shape;317;p16"/>
          <p:cNvSpPr txBox="1"/>
          <p:nvPr/>
        </p:nvSpPr>
        <p:spPr>
          <a:xfrm>
            <a:off x="4127381" y="4163146"/>
            <a:ext cx="7432500"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panose="020B0604020202020204"/>
              <a:buNone/>
            </a:pP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¿Se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resuelve</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el</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problema</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Cómo</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a:t>
            </a:r>
            <a:endParaRPr sz="3600" b="1"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pic>
        <p:nvPicPr>
          <p:cNvPr id="318" name="Google Shape;318;p16"/>
          <p:cNvPicPr preferRelativeResize="0"/>
          <p:nvPr/>
        </p:nvPicPr>
        <p:blipFill rotWithShape="1">
          <a:blip r:embed="rId2"/>
          <a:srcRect/>
          <a:stretch>
            <a:fillRect/>
          </a:stretch>
        </p:blipFill>
        <p:spPr>
          <a:xfrm>
            <a:off x="9202567" y="1460358"/>
            <a:ext cx="1078769" cy="1379086"/>
          </a:xfrm>
          <a:prstGeom prst="rect">
            <a:avLst/>
          </a:prstGeom>
          <a:noFill/>
          <a:ln>
            <a:noFill/>
          </a:ln>
        </p:spPr>
      </p:pic>
      <p:pic>
        <p:nvPicPr>
          <p:cNvPr id="319" name="Google Shape;319;p16" descr="A green bird with leaves&#10;&#10;Description automatically generated"/>
          <p:cNvPicPr preferRelativeResize="0"/>
          <p:nvPr/>
        </p:nvPicPr>
        <p:blipFill rotWithShape="1">
          <a:blip r:embed="rId3"/>
          <a:srcRect/>
          <a:stretch>
            <a:fillRect/>
          </a:stretch>
        </p:blipFill>
        <p:spPr>
          <a:xfrm>
            <a:off x="10500489" y="289924"/>
            <a:ext cx="1399035" cy="117043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g26c0eec2cfd_0_235"/>
          <p:cNvSpPr txBox="1"/>
          <p:nvPr/>
        </p:nvSpPr>
        <p:spPr>
          <a:xfrm>
            <a:off x="2436142" y="2174942"/>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dirty="0" err="1">
                <a:solidFill>
                  <a:srgbClr val="009444"/>
                </a:solidFill>
                <a:latin typeface="Lato" panose="020F0502020204030203"/>
                <a:ea typeface="Lato" panose="020F0502020204030203"/>
                <a:cs typeface="Lato" panose="020F0502020204030203"/>
                <a:sym typeface="Lato" panose="020F0502020204030203"/>
              </a:rPr>
              <a:t>Consolidar</a:t>
            </a:r>
            <a:endParaRPr sz="6000" b="0" i="0" u="none" strike="noStrike" cap="none"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231" name="Google Shape;231;g26c0eec2cfd_0_235"/>
          <p:cNvCxnSpPr/>
          <p:nvPr/>
        </p:nvCxnSpPr>
        <p:spPr>
          <a:xfrm>
            <a:off x="2436142" y="3028963"/>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33" name="Google Shape;233;g26c0eec2cfd_0_235"/>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36" name="Google Shape;236;g26c0eec2cfd_0_235" descr="A green bird with leaves&#10;&#10;Description automatically generated"/>
          <p:cNvPicPr preferRelativeResize="0"/>
          <p:nvPr/>
        </p:nvPicPr>
        <p:blipFill rotWithShape="1">
          <a:blip r:embed="rId1"/>
          <a:srcRect/>
          <a:stretch>
            <a:fillRect/>
          </a:stretch>
        </p:blipFill>
        <p:spPr>
          <a:xfrm>
            <a:off x="10500489" y="289924"/>
            <a:ext cx="1399034" cy="1170434"/>
          </a:xfrm>
          <a:prstGeom prst="rect">
            <a:avLst/>
          </a:prstGeom>
          <a:noFill/>
          <a:ln>
            <a:noFill/>
          </a:ln>
        </p:spPr>
      </p:pic>
      <p:sp>
        <p:nvSpPr>
          <p:cNvPr id="3" name="Google Shape;243;g26ba99a7413_0_427"/>
          <p:cNvSpPr txBox="1"/>
          <p:nvPr/>
        </p:nvSpPr>
        <p:spPr>
          <a:xfrm>
            <a:off x="2436142" y="3483738"/>
            <a:ext cx="4857300" cy="6905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888"/>
              <a:buFont typeface="Arial" panose="020B0604020202020204"/>
              <a:buNone/>
            </a:pPr>
            <a:r>
              <a:rPr lang="en-US" sz="3890" b="1" dirty="0">
                <a:solidFill>
                  <a:schemeClr val="dk1"/>
                </a:solidFill>
                <a:latin typeface="Lato" panose="020F0502020204030203"/>
                <a:ea typeface="Lato" panose="020F0502020204030203"/>
                <a:cs typeface="Lato" panose="020F0502020204030203"/>
                <a:sym typeface="Lato" panose="020F0502020204030203"/>
              </a:rPr>
              <a:t>Lucas 10:38-42</a:t>
            </a:r>
            <a:endParaRPr sz="4800" b="1"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18"/>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a:solidFill>
                  <a:srgbClr val="009444"/>
                </a:solidFill>
                <a:latin typeface="Lato" panose="020F0502020204030203"/>
                <a:ea typeface="Lato" panose="020F0502020204030203"/>
                <a:cs typeface="Lato" panose="020F0502020204030203"/>
                <a:sym typeface="Lato" panose="020F0502020204030203"/>
              </a:rPr>
              <a:t>Consolidar</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cxnSp>
        <p:nvCxnSpPr>
          <p:cNvPr id="336" name="Google Shape;336;p18"/>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337" name="Google Shape;337;p18"/>
          <p:cNvSpPr txBox="1"/>
          <p:nvPr/>
        </p:nvSpPr>
        <p:spPr>
          <a:xfrm>
            <a:off x="4127381" y="3349413"/>
            <a:ext cx="65685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3890" b="0" i="0" u="none" strike="noStrike" cap="none" dirty="0">
                <a:solidFill>
                  <a:schemeClr val="dk1"/>
                </a:solidFill>
                <a:latin typeface="Lato" panose="020F0502020204030203"/>
                <a:ea typeface="Lato" panose="020F0502020204030203"/>
                <a:cs typeface="Lato" panose="020F0502020204030203"/>
                <a:sym typeface="Lato" panose="020F0502020204030203"/>
              </a:rPr>
              <a:t>Lucas 10:38-42</a:t>
            </a:r>
            <a:endParaRPr sz="3890" b="0"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sp>
        <p:nvSpPr>
          <p:cNvPr id="338" name="Google Shape;338;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39" name="Google Shape;339;p18"/>
          <p:cNvPicPr preferRelativeResize="0"/>
          <p:nvPr/>
        </p:nvPicPr>
        <p:blipFill rotWithShape="1">
          <a:blip r:embed="rId1"/>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40" name="Google Shape;340;p18"/>
          <p:cNvSpPr txBox="1"/>
          <p:nvPr/>
        </p:nvSpPr>
        <p:spPr>
          <a:xfrm>
            <a:off x="4127381" y="4163146"/>
            <a:ext cx="7432500"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panose="020B0604020202020204"/>
              <a:buNone/>
            </a:pP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Cuál</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es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el</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punto principal de la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historia</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a:t>
            </a:r>
            <a:endParaRPr sz="3600" b="1"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pic>
        <p:nvPicPr>
          <p:cNvPr id="341" name="Google Shape;341;p18" descr="A black background with a black square&#10;&#10;Description automatically generated with medium confidence"/>
          <p:cNvPicPr preferRelativeResize="0"/>
          <p:nvPr/>
        </p:nvPicPr>
        <p:blipFill rotWithShape="1">
          <a:blip r:embed="rId2"/>
          <a:srcRect/>
          <a:stretch>
            <a:fillRect/>
          </a:stretch>
        </p:blipFill>
        <p:spPr>
          <a:xfrm>
            <a:off x="9253057" y="1681917"/>
            <a:ext cx="1247432" cy="1167468"/>
          </a:xfrm>
          <a:prstGeom prst="rect">
            <a:avLst/>
          </a:prstGeom>
          <a:noFill/>
          <a:ln>
            <a:noFill/>
          </a:ln>
        </p:spPr>
      </p:pic>
      <p:pic>
        <p:nvPicPr>
          <p:cNvPr id="342" name="Google Shape;342;p18" descr="A green bird with leaves&#10;&#10;Description automatically generated"/>
          <p:cNvPicPr preferRelativeResize="0"/>
          <p:nvPr/>
        </p:nvPicPr>
        <p:blipFill rotWithShape="1">
          <a:blip r:embed="rId3"/>
          <a:srcRect/>
          <a:stretch>
            <a:fillRect/>
          </a:stretch>
        </p:blipFill>
        <p:spPr>
          <a:xfrm>
            <a:off x="10500489" y="289924"/>
            <a:ext cx="1399035" cy="117043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19"/>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a:solidFill>
                  <a:srgbClr val="009444"/>
                </a:solidFill>
                <a:latin typeface="Lato" panose="020F0502020204030203"/>
                <a:ea typeface="Lato" panose="020F0502020204030203"/>
                <a:cs typeface="Lato" panose="020F0502020204030203"/>
                <a:sym typeface="Lato" panose="020F0502020204030203"/>
              </a:rPr>
              <a:t>Consolidar</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cxnSp>
        <p:nvCxnSpPr>
          <p:cNvPr id="348" name="Google Shape;348;p19"/>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349" name="Google Shape;349;p19"/>
          <p:cNvSpPr txBox="1"/>
          <p:nvPr/>
        </p:nvSpPr>
        <p:spPr>
          <a:xfrm>
            <a:off x="4127381" y="3349413"/>
            <a:ext cx="65685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3890" dirty="0">
                <a:solidFill>
                  <a:schemeClr val="dk1"/>
                </a:solidFill>
                <a:latin typeface="Lato" panose="020F0502020204030203"/>
                <a:ea typeface="Lato" panose="020F0502020204030203"/>
                <a:cs typeface="Lato" panose="020F0502020204030203"/>
                <a:sym typeface="Lato" panose="020F0502020204030203"/>
              </a:rPr>
              <a:t>Lucas 10:38-42</a:t>
            </a:r>
            <a:endParaRPr sz="3890" b="0"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sp>
        <p:nvSpPr>
          <p:cNvPr id="350" name="Google Shape;350;p19"/>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51" name="Google Shape;351;p19"/>
          <p:cNvPicPr preferRelativeResize="0"/>
          <p:nvPr/>
        </p:nvPicPr>
        <p:blipFill rotWithShape="1">
          <a:blip r:embed="rId1"/>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52" name="Google Shape;352;p19"/>
          <p:cNvSpPr txBox="1"/>
          <p:nvPr/>
        </p:nvSpPr>
        <p:spPr>
          <a:xfrm>
            <a:off x="4127381" y="4163146"/>
            <a:ext cx="7432648"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panose="020B0604020202020204"/>
              <a:buNone/>
            </a:pP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Qué</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pecado</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veo</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en</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esta</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historia</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y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confieso</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en</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mi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vida</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a:t>
            </a:r>
            <a:endParaRPr sz="3600" b="1"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pic>
        <p:nvPicPr>
          <p:cNvPr id="353" name="Google Shape;353;p19" descr="A black background with a black square&#10;&#10;Description automatically generated with medium confidence"/>
          <p:cNvPicPr preferRelativeResize="0"/>
          <p:nvPr/>
        </p:nvPicPr>
        <p:blipFill rotWithShape="1">
          <a:blip r:embed="rId2"/>
          <a:srcRect/>
          <a:stretch>
            <a:fillRect/>
          </a:stretch>
        </p:blipFill>
        <p:spPr>
          <a:xfrm>
            <a:off x="9009776" y="1619490"/>
            <a:ext cx="1490713" cy="1262317"/>
          </a:xfrm>
          <a:prstGeom prst="rect">
            <a:avLst/>
          </a:prstGeom>
          <a:noFill/>
          <a:ln>
            <a:noFill/>
          </a:ln>
        </p:spPr>
      </p:pic>
      <p:pic>
        <p:nvPicPr>
          <p:cNvPr id="354" name="Google Shape;354;p19" descr="A green bird with leaves&#10;&#10;Description automatically generated"/>
          <p:cNvPicPr preferRelativeResize="0"/>
          <p:nvPr/>
        </p:nvPicPr>
        <p:blipFill rotWithShape="1">
          <a:blip r:embed="rId3"/>
          <a:srcRect/>
          <a:stretch>
            <a:fillRect/>
          </a:stretch>
        </p:blipFill>
        <p:spPr>
          <a:xfrm>
            <a:off x="10500489" y="289924"/>
            <a:ext cx="1399035" cy="117043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20"/>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a:solidFill>
                  <a:srgbClr val="009444"/>
                </a:solidFill>
                <a:latin typeface="Lato" panose="020F0502020204030203"/>
                <a:ea typeface="Lato" panose="020F0502020204030203"/>
                <a:cs typeface="Lato" panose="020F0502020204030203"/>
                <a:sym typeface="Lato" panose="020F0502020204030203"/>
              </a:rPr>
              <a:t>Consolidar</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cxnSp>
        <p:nvCxnSpPr>
          <p:cNvPr id="360" name="Google Shape;360;p20"/>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361" name="Google Shape;361;p20"/>
          <p:cNvSpPr txBox="1"/>
          <p:nvPr/>
        </p:nvSpPr>
        <p:spPr>
          <a:xfrm>
            <a:off x="4127381" y="3349413"/>
            <a:ext cx="65685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888"/>
              <a:buFont typeface="Arial" panose="020B0604020202020204"/>
              <a:buNone/>
            </a:pPr>
            <a:r>
              <a:rPr lang="en-US" sz="3890" dirty="0">
                <a:solidFill>
                  <a:schemeClr val="dk1"/>
                </a:solidFill>
                <a:latin typeface="Lato" panose="020F0502020204030203"/>
                <a:ea typeface="Lato" panose="020F0502020204030203"/>
                <a:cs typeface="Lato" panose="020F0502020204030203"/>
                <a:sym typeface="Lato" panose="020F0502020204030203"/>
              </a:rPr>
              <a:t>Lucas 10:38-42</a:t>
            </a:r>
            <a:endParaRPr sz="3890" b="0"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sp>
        <p:nvSpPr>
          <p:cNvPr id="362" name="Google Shape;362;p20"/>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63" name="Google Shape;363;p20"/>
          <p:cNvPicPr preferRelativeResize="0"/>
          <p:nvPr/>
        </p:nvPicPr>
        <p:blipFill rotWithShape="1">
          <a:blip r:embed="rId1"/>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64" name="Google Shape;364;p20"/>
          <p:cNvSpPr txBox="1"/>
          <p:nvPr/>
        </p:nvSpPr>
        <p:spPr>
          <a:xfrm>
            <a:off x="4127381" y="4163146"/>
            <a:ext cx="7432648" cy="17542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panose="020B0604020202020204"/>
              <a:buNone/>
            </a:pP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¿En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qué</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versos y palabras de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esta</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historia</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veo</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el</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amor de Dios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hacia</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mí</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a:t>
            </a:r>
            <a:endParaRPr sz="3600" b="1"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pic>
        <p:nvPicPr>
          <p:cNvPr id="365" name="Google Shape;365;p20" descr="A black background with a black square&#10;&#10;Description automatically generated with medium confidence"/>
          <p:cNvPicPr preferRelativeResize="0"/>
          <p:nvPr/>
        </p:nvPicPr>
        <p:blipFill rotWithShape="1">
          <a:blip r:embed="rId2"/>
          <a:srcRect/>
          <a:stretch>
            <a:fillRect/>
          </a:stretch>
        </p:blipFill>
        <p:spPr>
          <a:xfrm>
            <a:off x="9384328" y="1686187"/>
            <a:ext cx="751710" cy="1092264"/>
          </a:xfrm>
          <a:prstGeom prst="rect">
            <a:avLst/>
          </a:prstGeom>
          <a:noFill/>
          <a:ln>
            <a:noFill/>
          </a:ln>
        </p:spPr>
      </p:pic>
      <p:pic>
        <p:nvPicPr>
          <p:cNvPr id="366" name="Google Shape;366;p20" descr="A green bird with leaves&#10;&#10;Description automatically generated"/>
          <p:cNvPicPr preferRelativeResize="0"/>
          <p:nvPr/>
        </p:nvPicPr>
        <p:blipFill rotWithShape="1">
          <a:blip r:embed="rId3"/>
          <a:srcRect/>
          <a:stretch>
            <a:fillRect/>
          </a:stretch>
        </p:blipFill>
        <p:spPr>
          <a:xfrm>
            <a:off x="10500489" y="289924"/>
            <a:ext cx="1399035" cy="117043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21"/>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dirty="0" err="1">
                <a:solidFill>
                  <a:srgbClr val="009444"/>
                </a:solidFill>
                <a:latin typeface="Lato" panose="020F0502020204030203"/>
                <a:ea typeface="Lato" panose="020F0502020204030203"/>
                <a:cs typeface="Lato" panose="020F0502020204030203"/>
                <a:sym typeface="Lato" panose="020F0502020204030203"/>
              </a:rPr>
              <a:t>Consolidar</a:t>
            </a:r>
            <a:endParaRPr sz="6000" b="0" i="0" u="none" strike="noStrike" cap="none"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372" name="Google Shape;372;p21"/>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373" name="Google Shape;373;p21"/>
          <p:cNvSpPr txBox="1"/>
          <p:nvPr/>
        </p:nvSpPr>
        <p:spPr>
          <a:xfrm>
            <a:off x="4127381" y="3349413"/>
            <a:ext cx="65685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3890" dirty="0">
                <a:solidFill>
                  <a:schemeClr val="dk1"/>
                </a:solidFill>
                <a:latin typeface="Lato" panose="020F0502020204030203"/>
                <a:ea typeface="Lato" panose="020F0502020204030203"/>
                <a:cs typeface="Lato" panose="020F0502020204030203"/>
                <a:sym typeface="Lato" panose="020F0502020204030203"/>
              </a:rPr>
              <a:t>Lucas 10:38-42</a:t>
            </a:r>
            <a:endParaRPr sz="3890" b="0"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sp>
        <p:nvSpPr>
          <p:cNvPr id="374" name="Google Shape;374;p21"/>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75" name="Google Shape;375;p21"/>
          <p:cNvPicPr preferRelativeResize="0"/>
          <p:nvPr/>
        </p:nvPicPr>
        <p:blipFill rotWithShape="1">
          <a:blip r:embed="rId1"/>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76" name="Google Shape;376;p21"/>
          <p:cNvSpPr txBox="1"/>
          <p:nvPr/>
        </p:nvSpPr>
        <p:spPr>
          <a:xfrm>
            <a:off x="4127381" y="4163146"/>
            <a:ext cx="7432648"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panose="020B0604020202020204"/>
              <a:buNone/>
            </a:pP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Qué</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pediré</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que Dios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obre</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en</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mí</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para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poner</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en</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práctica</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su</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Palabra?</a:t>
            </a:r>
            <a:endParaRPr sz="3600" b="1"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pic>
        <p:nvPicPr>
          <p:cNvPr id="377" name="Google Shape;377;p21" descr="A black background with a black square&#10;&#10;Description automatically generated with medium confidence"/>
          <p:cNvPicPr preferRelativeResize="0"/>
          <p:nvPr/>
        </p:nvPicPr>
        <p:blipFill rotWithShape="1">
          <a:blip r:embed="rId2"/>
          <a:srcRect/>
          <a:stretch>
            <a:fillRect/>
          </a:stretch>
        </p:blipFill>
        <p:spPr>
          <a:xfrm>
            <a:off x="9227862" y="1722897"/>
            <a:ext cx="1016456" cy="1031081"/>
          </a:xfrm>
          <a:prstGeom prst="rect">
            <a:avLst/>
          </a:prstGeom>
          <a:noFill/>
          <a:ln>
            <a:noFill/>
          </a:ln>
        </p:spPr>
      </p:pic>
      <p:pic>
        <p:nvPicPr>
          <p:cNvPr id="378" name="Google Shape;378;p21" descr="A green bird with leaves&#10;&#10;Description automatically generated"/>
          <p:cNvPicPr preferRelativeResize="0"/>
          <p:nvPr/>
        </p:nvPicPr>
        <p:blipFill rotWithShape="1">
          <a:blip r:embed="rId3"/>
          <a:srcRect/>
          <a:stretch>
            <a:fillRect/>
          </a:stretch>
        </p:blipFill>
        <p:spPr>
          <a:xfrm>
            <a:off x="10500489" y="289924"/>
            <a:ext cx="1399035" cy="117043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p:nvPr/>
        </p:nvSpPr>
        <p:spPr>
          <a:xfrm>
            <a:off x="2237027" y="403126"/>
            <a:ext cx="8958900" cy="1015622"/>
          </a:xfrm>
          <a:prstGeom prst="rect">
            <a:avLst/>
          </a:prstGeom>
          <a:noFill/>
          <a:ln>
            <a:noFill/>
          </a:ln>
        </p:spPr>
        <p:txBody>
          <a:bodyPr spcFirstLastPara="1" wrap="square" lIns="91425" tIns="45700" rIns="91425" bIns="45700" anchor="t" anchorCtr="0">
            <a:spAutoFit/>
          </a:bodyPr>
          <a:lstStyle/>
          <a:p>
            <a:r>
              <a:rPr lang="en-US" sz="6000">
                <a:solidFill>
                  <a:srgbClr val="009444"/>
                </a:solidFill>
                <a:latin typeface="Lato" panose="020F0502020204030203"/>
                <a:ea typeface="Lato" panose="020F0502020204030203"/>
                <a:cs typeface="Lato" panose="020F0502020204030203"/>
                <a:sym typeface="Lato" panose="020F0502020204030203"/>
              </a:rPr>
              <a:t>Objetivos de la Lección</a:t>
            </a:r>
            <a:endParaRPr sz="6000">
              <a:solidFill>
                <a:srgbClr val="009444"/>
              </a:solidFill>
              <a:latin typeface="Lato" panose="020F0502020204030203"/>
              <a:ea typeface="Lato" panose="020F0502020204030203"/>
              <a:cs typeface="Lato" panose="020F0502020204030203"/>
              <a:sym typeface="Lato" panose="020F0502020204030203"/>
            </a:endParaRPr>
          </a:p>
        </p:txBody>
      </p:sp>
      <p:cxnSp>
        <p:nvCxnSpPr>
          <p:cNvPr id="133" name="Google Shape;133;p5"/>
          <p:cNvCxnSpPr/>
          <p:nvPr/>
        </p:nvCxnSpPr>
        <p:spPr>
          <a:xfrm>
            <a:off x="2373087"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34" name="Google Shape;134;p5"/>
          <p:cNvGrpSpPr/>
          <p:nvPr/>
        </p:nvGrpSpPr>
        <p:grpSpPr>
          <a:xfrm>
            <a:off x="745673" y="2011042"/>
            <a:ext cx="10450280" cy="3947713"/>
            <a:chOff x="0" y="0"/>
            <a:chExt cx="10450280" cy="3947713"/>
          </a:xfrm>
        </p:grpSpPr>
        <p:sp>
          <p:nvSpPr>
            <p:cNvPr id="135" name="Google Shape;135;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36" name="Google Shape;136;p5"/>
            <p:cNvSpPr/>
            <p:nvPr/>
          </p:nvSpPr>
          <p:spPr>
            <a:xfrm>
              <a:off x="341153" y="254232"/>
              <a:ext cx="620279" cy="620279"/>
            </a:xfrm>
            <a:prstGeom prst="rect">
              <a:avLst/>
            </a:prstGeom>
            <a:blipFill rotWithShape="1">
              <a:blip r:embed="rId1"/>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37" name="Google Shape;137;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38" name="Google Shape;138;p5"/>
            <p:cNvSpPr txBox="1"/>
            <p:nvPr/>
          </p:nvSpPr>
          <p:spPr>
            <a:xfrm>
              <a:off x="1302586" y="0"/>
              <a:ext cx="9147694" cy="1127780"/>
            </a:xfrm>
            <a:prstGeom prst="rect">
              <a:avLst/>
            </a:prstGeom>
            <a:noFill/>
            <a:ln>
              <a:noFill/>
            </a:ln>
          </p:spPr>
          <p:txBody>
            <a:bodyPr spcFirstLastPara="1" wrap="square" lIns="119350" tIns="119350" rIns="119350" bIns="119350" anchor="ctr" anchorCtr="0">
              <a:noAutofit/>
            </a:bodyPr>
            <a:lstStyle/>
            <a:p>
              <a:pPr>
                <a:buClr>
                  <a:schemeClr val="lt1"/>
                </a:buClr>
                <a:buSzPts val="2500"/>
              </a:pPr>
              <a:r>
                <a:rPr lang="en-US" sz="2800" dirty="0" err="1">
                  <a:solidFill>
                    <a:schemeClr val="lt1"/>
                  </a:solidFill>
                  <a:latin typeface="Lato" panose="020F0502020204030203"/>
                  <a:ea typeface="Lato" panose="020F0502020204030203"/>
                  <a:cs typeface="Lato" panose="020F0502020204030203"/>
                  <a:sym typeface="Lato" panose="020F0502020204030203"/>
                </a:rPr>
                <a:t>Analizar</a:t>
              </a:r>
              <a:r>
                <a:rPr lang="en-US" sz="2800" dirty="0">
                  <a:solidFill>
                    <a:schemeClr val="lt1"/>
                  </a:solidFill>
                  <a:latin typeface="Lato" panose="020F0502020204030203"/>
                  <a:ea typeface="Lato" panose="020F0502020204030203"/>
                  <a:cs typeface="Lato" panose="020F0502020204030203"/>
                  <a:sym typeface="Lato" panose="020F0502020204030203"/>
                </a:rPr>
                <a:t> y </a:t>
              </a:r>
              <a:r>
                <a:rPr lang="en-US" sz="2800" dirty="0" err="1">
                  <a:solidFill>
                    <a:schemeClr val="lt1"/>
                  </a:solidFill>
                  <a:latin typeface="Lato" panose="020F0502020204030203"/>
                  <a:ea typeface="Lato" panose="020F0502020204030203"/>
                  <a:cs typeface="Lato" panose="020F0502020204030203"/>
                  <a:sym typeface="Lato" panose="020F0502020204030203"/>
                </a:rPr>
                <a:t>aplicar</a:t>
              </a:r>
              <a:r>
                <a:rPr lang="en-US" sz="2800" dirty="0">
                  <a:solidFill>
                    <a:schemeClr val="lt1"/>
                  </a:solidFill>
                  <a:latin typeface="Lato" panose="020F0502020204030203"/>
                  <a:ea typeface="Lato" panose="020F0502020204030203"/>
                  <a:cs typeface="Lato" panose="020F0502020204030203"/>
                  <a:sym typeface="Lato" panose="020F0502020204030203"/>
                </a:rPr>
                <a:t> Lucas 10:38-42 </a:t>
              </a:r>
              <a:r>
                <a:rPr lang="en-US" sz="2800" dirty="0" err="1">
                  <a:solidFill>
                    <a:schemeClr val="lt1"/>
                  </a:solidFill>
                  <a:latin typeface="Lato" panose="020F0502020204030203"/>
                  <a:ea typeface="Lato" panose="020F0502020204030203"/>
                  <a:cs typeface="Lato" panose="020F0502020204030203"/>
                  <a:sym typeface="Lato" panose="020F0502020204030203"/>
                </a:rPr>
                <a:t>utilizando</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el</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método</a:t>
              </a:r>
              <a:r>
                <a:rPr lang="en-US" sz="2800" dirty="0">
                  <a:solidFill>
                    <a:schemeClr val="lt1"/>
                  </a:solidFill>
                  <a:latin typeface="Lato" panose="020F0502020204030203"/>
                  <a:ea typeface="Lato" panose="020F0502020204030203"/>
                  <a:cs typeface="Lato" panose="020F0502020204030203"/>
                  <a:sym typeface="Lato" panose="020F0502020204030203"/>
                </a:rPr>
                <a:t> de las 4C. </a:t>
              </a:r>
              <a:endParaRPr sz="2800" dirty="0">
                <a:solidFill>
                  <a:schemeClr val="lt1"/>
                </a:solidFill>
                <a:latin typeface="Lato" panose="020F0502020204030203"/>
                <a:ea typeface="Lato" panose="020F0502020204030203"/>
                <a:cs typeface="Lato" panose="020F0502020204030203"/>
                <a:sym typeface="Lato" panose="020F0502020204030203"/>
              </a:endParaRPr>
            </a:p>
          </p:txBody>
        </p:sp>
        <p:sp>
          <p:nvSpPr>
            <p:cNvPr id="139" name="Google Shape;139;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0" name="Google Shape;140;p5"/>
            <p:cNvSpPr/>
            <p:nvPr/>
          </p:nvSpPr>
          <p:spPr>
            <a:xfrm>
              <a:off x="341153" y="1663958"/>
              <a:ext cx="620279" cy="620279"/>
            </a:xfrm>
            <a:prstGeom prst="rect">
              <a:avLst/>
            </a:prstGeom>
            <a:blipFill rotWithShape="1">
              <a:blip r:embed="rId1"/>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1" name="Google Shape;141;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2" name="Google Shape;142;p5"/>
            <p:cNvSpPr txBox="1"/>
            <p:nvPr/>
          </p:nvSpPr>
          <p:spPr>
            <a:xfrm>
              <a:off x="1302586" y="1410207"/>
              <a:ext cx="9147694" cy="1127780"/>
            </a:xfrm>
            <a:prstGeom prst="rect">
              <a:avLst/>
            </a:prstGeom>
            <a:solidFill>
              <a:schemeClr val="accent6">
                <a:lumMod val="60000"/>
                <a:lumOff val="40000"/>
              </a:schemeClr>
            </a:solidFill>
            <a:ln>
              <a:noFill/>
            </a:ln>
          </p:spPr>
          <p:txBody>
            <a:bodyPr spcFirstLastPara="1" wrap="square" lIns="119350" tIns="119350" rIns="119350" bIns="119350" anchor="ctr" anchorCtr="0">
              <a:noAutofit/>
            </a:bodyPr>
            <a:lstStyle/>
            <a:p>
              <a:pPr>
                <a:buClr>
                  <a:schemeClr val="lt1"/>
                </a:buClr>
                <a:buSzPts val="2500"/>
              </a:pPr>
              <a:r>
                <a:rPr lang="en-US" sz="2800" dirty="0" err="1">
                  <a:solidFill>
                    <a:schemeClr val="tx1"/>
                  </a:solidFill>
                  <a:latin typeface="Lato" panose="020F0502020204030203"/>
                  <a:ea typeface="Lato" panose="020F0502020204030203"/>
                  <a:cs typeface="Lato" panose="020F0502020204030203"/>
                  <a:sym typeface="Lato" panose="020F0502020204030203"/>
                </a:rPr>
                <a:t>Describir</a:t>
              </a:r>
              <a:r>
                <a:rPr lang="en-US" sz="2800" dirty="0">
                  <a:solidFill>
                    <a:schemeClr val="tx1"/>
                  </a:solidFill>
                  <a:latin typeface="Lato" panose="020F0502020204030203"/>
                  <a:ea typeface="Lato" panose="020F0502020204030203"/>
                  <a:cs typeface="Lato" panose="020F0502020204030203"/>
                  <a:sym typeface="Lato" panose="020F0502020204030203"/>
                </a:rPr>
                <a:t> </a:t>
              </a:r>
              <a:r>
                <a:rPr lang="en-US" sz="2800" dirty="0" err="1">
                  <a:solidFill>
                    <a:schemeClr val="tx1"/>
                  </a:solidFill>
                  <a:latin typeface="Lato" panose="020F0502020204030203"/>
                  <a:ea typeface="Lato" panose="020F0502020204030203"/>
                  <a:cs typeface="Lato" panose="020F0502020204030203"/>
                  <a:sym typeface="Lato" panose="020F0502020204030203"/>
                </a:rPr>
                <a:t>el</a:t>
              </a:r>
              <a:r>
                <a:rPr lang="en-US" sz="2800" dirty="0">
                  <a:solidFill>
                    <a:schemeClr val="tx1"/>
                  </a:solidFill>
                  <a:latin typeface="Lato" panose="020F0502020204030203"/>
                  <a:ea typeface="Lato" panose="020F0502020204030203"/>
                  <a:cs typeface="Lato" panose="020F0502020204030203"/>
                  <a:sym typeface="Lato" panose="020F0502020204030203"/>
                </a:rPr>
                <a:t> </a:t>
              </a:r>
              <a:r>
                <a:rPr lang="en-US" sz="2800" dirty="0" err="1">
                  <a:solidFill>
                    <a:schemeClr val="tx1"/>
                  </a:solidFill>
                  <a:latin typeface="Lato" panose="020F0502020204030203"/>
                  <a:ea typeface="Lato" panose="020F0502020204030203"/>
                  <a:cs typeface="Lato" panose="020F0502020204030203"/>
                  <a:sym typeface="Lato" panose="020F0502020204030203"/>
                </a:rPr>
                <a:t>hábito</a:t>
              </a:r>
              <a:r>
                <a:rPr lang="en-US" sz="2800" dirty="0">
                  <a:solidFill>
                    <a:schemeClr val="tx1"/>
                  </a:solidFill>
                  <a:latin typeface="Lato" panose="020F0502020204030203"/>
                  <a:ea typeface="Lato" panose="020F0502020204030203"/>
                  <a:cs typeface="Lato" panose="020F0502020204030203"/>
                  <a:sym typeface="Lato" panose="020F0502020204030203"/>
                </a:rPr>
                <a:t> de un </a:t>
              </a:r>
              <a:r>
                <a:rPr lang="en-US" sz="2800" dirty="0" err="1">
                  <a:solidFill>
                    <a:schemeClr val="tx1"/>
                  </a:solidFill>
                  <a:latin typeface="Lato" panose="020F0502020204030203"/>
                  <a:ea typeface="Lato" panose="020F0502020204030203"/>
                  <a:cs typeface="Lato" panose="020F0502020204030203"/>
                  <a:sym typeface="Lato" panose="020F0502020204030203"/>
                </a:rPr>
                <a:t>discípulo</a:t>
              </a:r>
              <a:r>
                <a:rPr lang="en-US" sz="2800" dirty="0">
                  <a:solidFill>
                    <a:schemeClr val="tx1"/>
                  </a:solidFill>
                  <a:latin typeface="Lato" panose="020F0502020204030203"/>
                  <a:ea typeface="Lato" panose="020F0502020204030203"/>
                  <a:cs typeface="Lato" panose="020F0502020204030203"/>
                  <a:sym typeface="Lato" panose="020F0502020204030203"/>
                </a:rPr>
                <a:t>: </a:t>
              </a:r>
              <a:r>
                <a:rPr lang="en-US" sz="2800" dirty="0" err="1">
                  <a:solidFill>
                    <a:schemeClr val="tx1"/>
                  </a:solidFill>
                  <a:latin typeface="Lato" panose="020F0502020204030203"/>
                  <a:ea typeface="Lato" panose="020F0502020204030203"/>
                  <a:cs typeface="Lato" panose="020F0502020204030203"/>
                  <a:sym typeface="Lato" panose="020F0502020204030203"/>
                </a:rPr>
                <a:t>Escuchar</a:t>
              </a:r>
              <a:r>
                <a:rPr lang="en-US" sz="2800" dirty="0">
                  <a:solidFill>
                    <a:schemeClr val="tx1"/>
                  </a:solidFill>
                  <a:latin typeface="Lato" panose="020F0502020204030203"/>
                  <a:ea typeface="Lato" panose="020F0502020204030203"/>
                  <a:cs typeface="Lato" panose="020F0502020204030203"/>
                  <a:sym typeface="Lato" panose="020F0502020204030203"/>
                </a:rPr>
                <a:t> a Jesús.</a:t>
              </a:r>
              <a:endParaRPr sz="2800" dirty="0">
                <a:solidFill>
                  <a:schemeClr val="tx1"/>
                </a:solidFill>
                <a:latin typeface="Lato" panose="020F0502020204030203"/>
                <a:ea typeface="Lato" panose="020F0502020204030203"/>
                <a:cs typeface="Lato" panose="020F0502020204030203"/>
                <a:sym typeface="Lato" panose="020F0502020204030203"/>
              </a:endParaRPr>
            </a:p>
          </p:txBody>
        </p:sp>
        <p:sp>
          <p:nvSpPr>
            <p:cNvPr id="143" name="Google Shape;143;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4" name="Google Shape;144;p5"/>
            <p:cNvSpPr/>
            <p:nvPr/>
          </p:nvSpPr>
          <p:spPr>
            <a:xfrm>
              <a:off x="341153" y="3073684"/>
              <a:ext cx="620279" cy="620279"/>
            </a:xfrm>
            <a:prstGeom prst="rect">
              <a:avLst/>
            </a:prstGeom>
            <a:blipFill rotWithShape="1">
              <a:blip r:embed="rId1"/>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5" name="Google Shape;145;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6" name="Google Shape;146;p5"/>
            <p:cNvSpPr txBox="1"/>
            <p:nvPr/>
          </p:nvSpPr>
          <p:spPr>
            <a:xfrm>
              <a:off x="1302586" y="2819933"/>
              <a:ext cx="9147694" cy="1127780"/>
            </a:xfrm>
            <a:prstGeom prst="rect">
              <a:avLst/>
            </a:prstGeom>
            <a:noFill/>
            <a:ln>
              <a:noFill/>
            </a:ln>
          </p:spPr>
          <p:txBody>
            <a:bodyPr spcFirstLastPara="1" wrap="square" lIns="119350" tIns="119350" rIns="119350" bIns="119350" anchor="ctr" anchorCtr="0">
              <a:noAutofit/>
            </a:bodyPr>
            <a:lstStyle/>
            <a:p>
              <a:pPr>
                <a:buClr>
                  <a:schemeClr val="lt1"/>
                </a:buClr>
                <a:buSzPts val="2500"/>
              </a:pPr>
              <a:r>
                <a:rPr lang="en-US" sz="2800" dirty="0" err="1">
                  <a:solidFill>
                    <a:schemeClr val="lt1"/>
                  </a:solidFill>
                  <a:latin typeface="Lato" panose="020F0502020204030203"/>
                  <a:ea typeface="Lato" panose="020F0502020204030203"/>
                  <a:cs typeface="Lato" panose="020F0502020204030203"/>
                  <a:sym typeface="Lato" panose="020F0502020204030203"/>
                </a:rPr>
                <a:t>Entender</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los</a:t>
              </a:r>
              <a:r>
                <a:rPr lang="en-US" sz="2800" dirty="0">
                  <a:solidFill>
                    <a:schemeClr val="lt1"/>
                  </a:solidFill>
                  <a:latin typeface="Lato" panose="020F0502020204030203"/>
                  <a:ea typeface="Lato" panose="020F0502020204030203"/>
                  <a:cs typeface="Lato" panose="020F0502020204030203"/>
                  <a:sym typeface="Lato" panose="020F0502020204030203"/>
                </a:rPr>
                <a:t> pasos para </a:t>
              </a:r>
              <a:r>
                <a:rPr lang="en-US" sz="2800" dirty="0" err="1">
                  <a:solidFill>
                    <a:schemeClr val="lt1"/>
                  </a:solidFill>
                  <a:latin typeface="Lato" panose="020F0502020204030203"/>
                  <a:ea typeface="Lato" panose="020F0502020204030203"/>
                  <a:cs typeface="Lato" panose="020F0502020204030203"/>
                  <a:sym typeface="Lato" panose="020F0502020204030203"/>
                </a:rPr>
                <a:t>aprobar</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el</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curso</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completando</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el</a:t>
              </a:r>
              <a:r>
                <a:rPr lang="en-US" sz="2800" dirty="0">
                  <a:solidFill>
                    <a:schemeClr val="lt1"/>
                  </a:solidFill>
                  <a:latin typeface="Lato" panose="020F0502020204030203"/>
                  <a:ea typeface="Lato" panose="020F0502020204030203"/>
                  <a:cs typeface="Lato" panose="020F0502020204030203"/>
                  <a:sym typeface="Lato" panose="020F0502020204030203"/>
                </a:rPr>
                <a:t> Proyecto final.  </a:t>
              </a:r>
              <a:endParaRPr sz="2800" dirty="0">
                <a:solidFill>
                  <a:schemeClr val="lt1"/>
                </a:solidFill>
                <a:latin typeface="Lato" panose="020F0502020204030203"/>
                <a:ea typeface="Lato" panose="020F0502020204030203"/>
                <a:cs typeface="Lato" panose="020F0502020204030203"/>
                <a:sym typeface="Lato" panose="020F0502020204030203"/>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
          <p:cNvSpPr txBox="1"/>
          <p:nvPr/>
        </p:nvSpPr>
        <p:spPr>
          <a:xfrm>
            <a:off x="4127382" y="2111643"/>
            <a:ext cx="50178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a:solidFill>
                  <a:srgbClr val="009444"/>
                </a:solidFill>
                <a:latin typeface="Lato" panose="020F0502020204030203"/>
                <a:ea typeface="Lato" panose="020F0502020204030203"/>
                <a:cs typeface="Lato" panose="020F0502020204030203"/>
                <a:sym typeface="Lato" panose="020F0502020204030203"/>
              </a:rPr>
              <a:t>Lección </a:t>
            </a:r>
            <a:r>
              <a:rPr lang="en-US" sz="4860">
                <a:solidFill>
                  <a:srgbClr val="009444"/>
                </a:solidFill>
                <a:latin typeface="Lato" panose="020F0502020204030203"/>
                <a:ea typeface="Lato" panose="020F0502020204030203"/>
                <a:cs typeface="Lato" panose="020F0502020204030203"/>
                <a:sym typeface="Lato" panose="020F0502020204030203"/>
              </a:rPr>
              <a:t>8</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cxnSp>
        <p:nvCxnSpPr>
          <p:cNvPr id="101" name="Google Shape;101;p2"/>
          <p:cNvCxnSpPr/>
          <p:nvPr/>
        </p:nvCxnSpPr>
        <p:spPr>
          <a:xfrm>
            <a:off x="4230827" y="335649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102" name="Google Shape;102;p2"/>
          <p:cNvSpPr txBox="1"/>
          <p:nvPr/>
        </p:nvSpPr>
        <p:spPr>
          <a:xfrm>
            <a:off x="4127372" y="3654225"/>
            <a:ext cx="74352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3890" b="0" i="0" u="none" strike="noStrike" cap="none">
                <a:solidFill>
                  <a:schemeClr val="dk1"/>
                </a:solidFill>
                <a:latin typeface="Lato" panose="020F0502020204030203"/>
                <a:ea typeface="Lato" panose="020F0502020204030203"/>
                <a:cs typeface="Lato" panose="020F0502020204030203"/>
                <a:sym typeface="Lato" panose="020F0502020204030203"/>
              </a:rPr>
              <a:t>Hábito </a:t>
            </a:r>
            <a:r>
              <a:rPr lang="en-US" sz="3890">
                <a:solidFill>
                  <a:schemeClr val="dk1"/>
                </a:solidFill>
                <a:latin typeface="Lato" panose="020F0502020204030203"/>
                <a:ea typeface="Lato" panose="020F0502020204030203"/>
                <a:cs typeface="Lato" panose="020F0502020204030203"/>
                <a:sym typeface="Lato" panose="020F0502020204030203"/>
              </a:rPr>
              <a:t>5</a:t>
            </a:r>
            <a:r>
              <a:rPr lang="en-US" sz="3890" b="0" i="0" u="none" strike="noStrike" cap="none">
                <a:solidFill>
                  <a:schemeClr val="dk1"/>
                </a:solidFill>
                <a:latin typeface="Lato" panose="020F0502020204030203"/>
                <a:ea typeface="Lato" panose="020F0502020204030203"/>
                <a:cs typeface="Lato" panose="020F0502020204030203"/>
                <a:sym typeface="Lato" panose="020F0502020204030203"/>
              </a:rPr>
              <a:t>: </a:t>
            </a:r>
            <a:r>
              <a:rPr lang="en-US" sz="3890">
                <a:solidFill>
                  <a:schemeClr val="dk1"/>
                </a:solidFill>
                <a:latin typeface="Lato" panose="020F0502020204030203"/>
                <a:ea typeface="Lato" panose="020F0502020204030203"/>
                <a:cs typeface="Lato" panose="020F0502020204030203"/>
                <a:sym typeface="Lato" panose="020F0502020204030203"/>
              </a:rPr>
              <a:t>Escuchar a Jesús </a:t>
            </a:r>
            <a:endParaRPr sz="3890" b="0" i="0" u="none" strike="noStrike" cap="none">
              <a:solidFill>
                <a:schemeClr val="dk1"/>
              </a:solidFill>
              <a:latin typeface="Lato" panose="020F0502020204030203"/>
              <a:ea typeface="Lato" panose="020F0502020204030203"/>
              <a:cs typeface="Lato" panose="020F0502020204030203"/>
              <a:sym typeface="Lato" panose="020F0502020204030203"/>
            </a:endParaRPr>
          </a:p>
        </p:txBody>
      </p:sp>
      <p:sp>
        <p:nvSpPr>
          <p:cNvPr id="103" name="Google Shape;103;p2"/>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04" name="Google Shape;104;p2" descr="A green circle with a white book and a magnifying glass&#10;&#10;Description automatically generated"/>
          <p:cNvPicPr preferRelativeResize="0"/>
          <p:nvPr/>
        </p:nvPicPr>
        <p:blipFill rotWithShape="1">
          <a:blip r:embed="rId1"/>
          <a:srcRect/>
          <a:stretch>
            <a:fillRect/>
          </a:stretch>
        </p:blipFill>
        <p:spPr>
          <a:xfrm>
            <a:off x="476645" y="1552538"/>
            <a:ext cx="3125597" cy="3218437"/>
          </a:xfrm>
          <a:prstGeom prst="rect">
            <a:avLst/>
          </a:prstGeom>
          <a:noFill/>
          <a:ln>
            <a:noFill/>
          </a:ln>
          <a:effectLst>
            <a:outerShdw blurRad="50800" dist="38100" dir="2700000" algn="tl" rotWithShape="0">
              <a:srgbClr val="000000">
                <a:alpha val="40000"/>
              </a:srgbClr>
            </a:outerShdw>
          </a:effectLst>
        </p:spPr>
      </p:pic>
      <p:pic>
        <p:nvPicPr>
          <p:cNvPr id="105" name="Google Shape;105;p2" descr="A green bird with leaves&#10;&#10;Description automatically generated"/>
          <p:cNvPicPr preferRelativeResize="0"/>
          <p:nvPr/>
        </p:nvPicPr>
        <p:blipFill rotWithShape="1">
          <a:blip r:embed="rId2"/>
          <a:srcRect/>
          <a:stretch>
            <a:fillRect/>
          </a:stretch>
        </p:blipFill>
        <p:spPr>
          <a:xfrm>
            <a:off x="10500489" y="289924"/>
            <a:ext cx="1399034" cy="117043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g2bfc8f2a7ba_0_20"/>
          <p:cNvSpPr/>
          <p:nvPr/>
        </p:nvSpPr>
        <p:spPr>
          <a:xfrm>
            <a:off x="0" y="-8"/>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37" name="Google Shape;237;g2bfc8f2a7ba_0_20" descr="A green bird with leaves&#10;&#10;Description automatically generated"/>
          <p:cNvPicPr preferRelativeResize="0"/>
          <p:nvPr/>
        </p:nvPicPr>
        <p:blipFill rotWithShape="1">
          <a:blip r:embed="rId1"/>
          <a:srcRect/>
          <a:stretch>
            <a:fillRect/>
          </a:stretch>
        </p:blipFill>
        <p:spPr>
          <a:xfrm>
            <a:off x="10500489" y="289924"/>
            <a:ext cx="1399034" cy="1170434"/>
          </a:xfrm>
          <a:prstGeom prst="rect">
            <a:avLst/>
          </a:prstGeom>
          <a:noFill/>
          <a:ln>
            <a:noFill/>
          </a:ln>
        </p:spPr>
      </p:pic>
      <p:sp>
        <p:nvSpPr>
          <p:cNvPr id="238" name="Google Shape;238;g2bfc8f2a7ba_0_20"/>
          <p:cNvSpPr/>
          <p:nvPr/>
        </p:nvSpPr>
        <p:spPr>
          <a:xfrm>
            <a:off x="1020913" y="448492"/>
            <a:ext cx="135300" cy="59610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2" name="Google Shape;371;p21"/>
          <p:cNvSpPr txBox="1"/>
          <p:nvPr/>
        </p:nvSpPr>
        <p:spPr>
          <a:xfrm>
            <a:off x="1940442" y="463817"/>
            <a:ext cx="8560047" cy="8401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dirty="0">
                <a:solidFill>
                  <a:srgbClr val="009444"/>
                </a:solidFill>
                <a:latin typeface="Lato" panose="020F0502020204030203"/>
                <a:ea typeface="Lato" panose="020F0502020204030203"/>
                <a:cs typeface="Lato" panose="020F0502020204030203"/>
                <a:sym typeface="Lato" panose="020F0502020204030203"/>
              </a:rPr>
              <a:t>Hay </a:t>
            </a:r>
            <a:r>
              <a:rPr lang="en-US" sz="4860" dirty="0" err="1">
                <a:solidFill>
                  <a:srgbClr val="009444"/>
                </a:solidFill>
                <a:latin typeface="Lato" panose="020F0502020204030203"/>
                <a:ea typeface="Lato" panose="020F0502020204030203"/>
                <a:cs typeface="Lato" panose="020F0502020204030203"/>
                <a:sym typeface="Lato" panose="020F0502020204030203"/>
              </a:rPr>
              <a:t>una</a:t>
            </a:r>
            <a:r>
              <a:rPr lang="en-US" sz="4860" dirty="0">
                <a:solidFill>
                  <a:srgbClr val="009444"/>
                </a:solidFill>
                <a:latin typeface="Lato" panose="020F0502020204030203"/>
                <a:ea typeface="Lato" panose="020F0502020204030203"/>
                <a:cs typeface="Lato" panose="020F0502020204030203"/>
                <a:sym typeface="Lato" panose="020F0502020204030203"/>
              </a:rPr>
              <a:t> </a:t>
            </a:r>
            <a:r>
              <a:rPr lang="en-US" sz="4860" dirty="0" err="1">
                <a:solidFill>
                  <a:srgbClr val="009444"/>
                </a:solidFill>
                <a:latin typeface="Lato" panose="020F0502020204030203"/>
                <a:ea typeface="Lato" panose="020F0502020204030203"/>
                <a:cs typeface="Lato" panose="020F0502020204030203"/>
                <a:sym typeface="Lato" panose="020F0502020204030203"/>
              </a:rPr>
              <a:t>cosa</a:t>
            </a:r>
            <a:r>
              <a:rPr lang="en-US" sz="4860" dirty="0">
                <a:solidFill>
                  <a:srgbClr val="009444"/>
                </a:solidFill>
                <a:latin typeface="Lato" panose="020F0502020204030203"/>
                <a:ea typeface="Lato" panose="020F0502020204030203"/>
                <a:cs typeface="Lato" panose="020F0502020204030203"/>
                <a:sym typeface="Lato" panose="020F0502020204030203"/>
              </a:rPr>
              <a:t> </a:t>
            </a:r>
            <a:r>
              <a:rPr lang="en-US" sz="4860" dirty="0" err="1">
                <a:solidFill>
                  <a:srgbClr val="009444"/>
                </a:solidFill>
                <a:latin typeface="Lato" panose="020F0502020204030203"/>
                <a:ea typeface="Lato" panose="020F0502020204030203"/>
                <a:cs typeface="Lato" panose="020F0502020204030203"/>
                <a:sym typeface="Lato" panose="020F0502020204030203"/>
              </a:rPr>
              <a:t>necesaria</a:t>
            </a:r>
            <a:endParaRPr sz="6000" b="0" i="0" u="none" strike="noStrike" cap="none" dirty="0">
              <a:solidFill>
                <a:srgbClr val="009444"/>
              </a:solidFill>
              <a:latin typeface="Lato" panose="020F0502020204030203"/>
              <a:ea typeface="Lato" panose="020F0502020204030203"/>
              <a:cs typeface="Lato" panose="020F0502020204030203"/>
              <a:sym typeface="Lato" panose="020F0502020204030203"/>
            </a:endParaRPr>
          </a:p>
        </p:txBody>
      </p:sp>
      <p:pic>
        <p:nvPicPr>
          <p:cNvPr id="3" name="Picture 2" descr="How the Power of God's Word Can Change Your Life | Dioces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6213" y="1625868"/>
            <a:ext cx="7287666" cy="48617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g2bfc8f2a7ba_0_20"/>
          <p:cNvSpPr/>
          <p:nvPr/>
        </p:nvSpPr>
        <p:spPr>
          <a:xfrm>
            <a:off x="0" y="-8"/>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37" name="Google Shape;237;g2bfc8f2a7ba_0_20" descr="A green bird with leaves&#10;&#10;Description automatically generated"/>
          <p:cNvPicPr preferRelativeResize="0"/>
          <p:nvPr/>
        </p:nvPicPr>
        <p:blipFill rotWithShape="1">
          <a:blip r:embed="rId1"/>
          <a:srcRect/>
          <a:stretch>
            <a:fillRect/>
          </a:stretch>
        </p:blipFill>
        <p:spPr>
          <a:xfrm>
            <a:off x="10500489" y="289924"/>
            <a:ext cx="1399034" cy="1170434"/>
          </a:xfrm>
          <a:prstGeom prst="rect">
            <a:avLst/>
          </a:prstGeom>
          <a:noFill/>
          <a:ln>
            <a:noFill/>
          </a:ln>
        </p:spPr>
      </p:pic>
      <p:sp>
        <p:nvSpPr>
          <p:cNvPr id="238" name="Google Shape;238;g2bfc8f2a7ba_0_20"/>
          <p:cNvSpPr/>
          <p:nvPr/>
        </p:nvSpPr>
        <p:spPr>
          <a:xfrm>
            <a:off x="1020913" y="448492"/>
            <a:ext cx="135300" cy="59610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2" name="Google Shape;371;p21"/>
          <p:cNvSpPr txBox="1"/>
          <p:nvPr/>
        </p:nvSpPr>
        <p:spPr>
          <a:xfrm>
            <a:off x="1940442" y="463817"/>
            <a:ext cx="8560047" cy="8401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dirty="0">
                <a:solidFill>
                  <a:srgbClr val="009444"/>
                </a:solidFill>
                <a:latin typeface="Lato" panose="020F0502020204030203"/>
                <a:ea typeface="Lato" panose="020F0502020204030203"/>
                <a:cs typeface="Lato" panose="020F0502020204030203"/>
                <a:sym typeface="Lato" panose="020F0502020204030203"/>
              </a:rPr>
              <a:t>Jesús </a:t>
            </a:r>
            <a:r>
              <a:rPr lang="en-US" sz="4860" b="0" i="0" u="none" strike="noStrike" cap="none" dirty="0" err="1">
                <a:solidFill>
                  <a:srgbClr val="009444"/>
                </a:solidFill>
                <a:latin typeface="Lato" panose="020F0502020204030203"/>
                <a:ea typeface="Lato" panose="020F0502020204030203"/>
                <a:cs typeface="Lato" panose="020F0502020204030203"/>
                <a:sym typeface="Lato" panose="020F0502020204030203"/>
              </a:rPr>
              <a:t>prepara</a:t>
            </a:r>
            <a:r>
              <a:rPr lang="en-US" sz="4860" b="0" i="0" u="none" strike="noStrike" cap="none" dirty="0">
                <a:solidFill>
                  <a:srgbClr val="009444"/>
                </a:solidFill>
                <a:latin typeface="Lato" panose="020F0502020204030203"/>
                <a:ea typeface="Lato" panose="020F0502020204030203"/>
                <a:cs typeface="Lato" panose="020F0502020204030203"/>
                <a:sym typeface="Lato" panose="020F0502020204030203"/>
              </a:rPr>
              <a:t> a </a:t>
            </a:r>
            <a:r>
              <a:rPr lang="en-US" sz="4860" b="0" i="0" u="none" strike="noStrike" cap="none" dirty="0" err="1">
                <a:solidFill>
                  <a:srgbClr val="009444"/>
                </a:solidFill>
                <a:latin typeface="Lato" panose="020F0502020204030203"/>
                <a:ea typeface="Lato" panose="020F0502020204030203"/>
                <a:cs typeface="Lato" panose="020F0502020204030203"/>
                <a:sym typeface="Lato" panose="020F0502020204030203"/>
              </a:rPr>
              <a:t>los</a:t>
            </a:r>
            <a:r>
              <a:rPr lang="en-US" sz="4860" b="0" i="0" u="none" strike="noStrike" cap="none" dirty="0">
                <a:solidFill>
                  <a:srgbClr val="009444"/>
                </a:solidFill>
                <a:latin typeface="Lato" panose="020F0502020204030203"/>
                <a:ea typeface="Lato" panose="020F0502020204030203"/>
                <a:cs typeface="Lato" panose="020F0502020204030203"/>
                <a:sym typeface="Lato" panose="020F0502020204030203"/>
              </a:rPr>
              <a:t> </a:t>
            </a:r>
            <a:r>
              <a:rPr lang="en-US" sz="4860" b="0" i="0" u="none" strike="noStrike" cap="none" dirty="0" err="1">
                <a:solidFill>
                  <a:srgbClr val="009444"/>
                </a:solidFill>
                <a:latin typeface="Lato" panose="020F0502020204030203"/>
                <a:ea typeface="Lato" panose="020F0502020204030203"/>
                <a:cs typeface="Lato" panose="020F0502020204030203"/>
                <a:sym typeface="Lato" panose="020F0502020204030203"/>
              </a:rPr>
              <a:t>discípulos</a:t>
            </a:r>
            <a:endParaRPr sz="6000" b="0" i="0" u="none" strike="noStrike" cap="none" dirty="0">
              <a:solidFill>
                <a:srgbClr val="009444"/>
              </a:solidFill>
              <a:latin typeface="Lato" panose="020F0502020204030203"/>
              <a:ea typeface="Lato" panose="020F0502020204030203"/>
              <a:cs typeface="Lato" panose="020F0502020204030203"/>
              <a:sym typeface="Lato" panose="020F0502020204030203"/>
            </a:endParaRPr>
          </a:p>
        </p:txBody>
      </p:sp>
      <p:pic>
        <p:nvPicPr>
          <p:cNvPr id="5122" name="Picture 2" descr="Peace Be With You – Catholic Congregation of St. John, Preparer of the Way  – ccsjchurch.or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9265" y="1563103"/>
            <a:ext cx="6502400" cy="4876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g2c0c0f4f331_0_19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70" name="Google Shape;170;g2c0c0f4f331_0_191"/>
          <p:cNvPicPr preferRelativeResize="0"/>
          <p:nvPr/>
        </p:nvPicPr>
        <p:blipFill rotWithShape="1">
          <a:blip r:embed="rId1"/>
          <a:srcRect/>
          <a:stretch>
            <a:fillRect/>
          </a:stretch>
        </p:blipFill>
        <p:spPr>
          <a:xfrm>
            <a:off x="150178" y="1819782"/>
            <a:ext cx="3125596" cy="3218436"/>
          </a:xfrm>
          <a:prstGeom prst="rect">
            <a:avLst/>
          </a:prstGeom>
          <a:noFill/>
          <a:ln>
            <a:noFill/>
          </a:ln>
          <a:effectLst>
            <a:outerShdw blurRad="50800" dist="38100" dir="2700000" algn="tl" rotWithShape="0">
              <a:srgbClr val="000000">
                <a:alpha val="40000"/>
              </a:srgbClr>
            </a:outerShdw>
          </a:effectLst>
        </p:spPr>
      </p:pic>
      <p:sp>
        <p:nvSpPr>
          <p:cNvPr id="171" name="Google Shape;171;g2c0c0f4f331_0_191"/>
          <p:cNvSpPr txBox="1"/>
          <p:nvPr/>
        </p:nvSpPr>
        <p:spPr>
          <a:xfrm>
            <a:off x="3425953" y="612864"/>
            <a:ext cx="8186927" cy="5632271"/>
          </a:xfrm>
          <a:prstGeom prst="rect">
            <a:avLst/>
          </a:prstGeom>
          <a:noFill/>
          <a:ln>
            <a:noFill/>
          </a:ln>
        </p:spPr>
        <p:txBody>
          <a:bodyPr spcFirstLastPara="1" wrap="square" lIns="91425" tIns="45700" rIns="91425" bIns="45700" anchor="t" anchorCtr="0">
            <a:spAutoFit/>
          </a:bodyPr>
          <a:lstStyle/>
          <a:p>
            <a:pPr marL="0" marR="0"/>
            <a:r>
              <a:rPr lang="es-ES" sz="3600" b="1" i="1" dirty="0">
                <a:effectLst/>
                <a:latin typeface="Calibri" panose="020F0502020204030204" pitchFamily="34" charset="0"/>
                <a:ea typeface="Calibri" panose="020F0502020204030204" pitchFamily="34" charset="0"/>
              </a:rPr>
              <a:t>Juan 20:19-23</a:t>
            </a:r>
            <a:br>
              <a:rPr lang="es-ES" sz="3600" i="1" dirty="0">
                <a:effectLst/>
                <a:latin typeface="Calibri" panose="020F0502020204030204" pitchFamily="34" charset="0"/>
                <a:ea typeface="Calibri" panose="020F0502020204030204" pitchFamily="34" charset="0"/>
              </a:rPr>
            </a:br>
            <a:br>
              <a:rPr lang="es-ES" sz="3600" i="1" dirty="0">
                <a:effectLst/>
                <a:latin typeface="Calibri" panose="020F0502020204030204" pitchFamily="34" charset="0"/>
                <a:ea typeface="Calibri" panose="020F0502020204030204" pitchFamily="34" charset="0"/>
              </a:rPr>
            </a:br>
            <a:r>
              <a:rPr lang="es-ES" sz="3600" dirty="0">
                <a:effectLst/>
                <a:latin typeface="Calibri" panose="020F0502020204030204" pitchFamily="34" charset="0"/>
                <a:ea typeface="Calibri" panose="020F0502020204030204" pitchFamily="34" charset="0"/>
              </a:rPr>
              <a:t>La noche de ese mismo día, el primero de la semana, los discípulos estaban reunidos a puerta cerrada en un lugar, por miedo a los judíos. En eso llegó Jesús, se puso en medio y les dijo: «La paz sea con ustedes.» Y mientras les decía esto, les mostró sus manos y su costado. Y los discípulos se regocijaron al ver al Señor..»</a:t>
            </a:r>
            <a:endParaRPr lang="en-US" sz="3600" dirty="0">
              <a:effectLst/>
              <a:latin typeface="Calibri" panose="020F0502020204030204" pitchFamily="34" charset="0"/>
              <a:ea typeface="Calibri" panose="020F050202020403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g2c0c0f4f331_0_19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70" name="Google Shape;170;g2c0c0f4f331_0_191"/>
          <p:cNvPicPr preferRelativeResize="0"/>
          <p:nvPr/>
        </p:nvPicPr>
        <p:blipFill rotWithShape="1">
          <a:blip r:embed="rId1"/>
          <a:srcRect/>
          <a:stretch>
            <a:fillRect/>
          </a:stretch>
        </p:blipFill>
        <p:spPr>
          <a:xfrm>
            <a:off x="150178" y="1819782"/>
            <a:ext cx="3125596" cy="3218436"/>
          </a:xfrm>
          <a:prstGeom prst="rect">
            <a:avLst/>
          </a:prstGeom>
          <a:noFill/>
          <a:ln>
            <a:noFill/>
          </a:ln>
          <a:effectLst>
            <a:outerShdw blurRad="50800" dist="38100" dir="2700000" algn="tl" rotWithShape="0">
              <a:srgbClr val="000000">
                <a:alpha val="40000"/>
              </a:srgbClr>
            </a:outerShdw>
          </a:effectLst>
        </p:spPr>
      </p:pic>
      <p:sp>
        <p:nvSpPr>
          <p:cNvPr id="171" name="Google Shape;171;g2c0c0f4f331_0_191"/>
          <p:cNvSpPr txBox="1"/>
          <p:nvPr/>
        </p:nvSpPr>
        <p:spPr>
          <a:xfrm>
            <a:off x="3247514" y="612864"/>
            <a:ext cx="7971346" cy="5632271"/>
          </a:xfrm>
          <a:prstGeom prst="rect">
            <a:avLst/>
          </a:prstGeom>
          <a:noFill/>
          <a:ln>
            <a:noFill/>
          </a:ln>
        </p:spPr>
        <p:txBody>
          <a:bodyPr spcFirstLastPara="1" wrap="square" lIns="91425" tIns="45700" rIns="91425" bIns="45700" anchor="t" anchorCtr="0">
            <a:spAutoFit/>
          </a:bodyPr>
          <a:lstStyle/>
          <a:p>
            <a:pPr marL="0" marR="0"/>
            <a:r>
              <a:rPr lang="es-ES" sz="3600" b="1" i="1" dirty="0">
                <a:effectLst/>
                <a:latin typeface="Calibri" panose="020F0502020204030204" pitchFamily="34" charset="0"/>
                <a:ea typeface="Calibri" panose="020F0502020204030204" pitchFamily="34" charset="0"/>
              </a:rPr>
              <a:t>Juan 20:19-23</a:t>
            </a:r>
            <a:br>
              <a:rPr lang="es-ES" sz="3600" i="1" dirty="0">
                <a:effectLst/>
                <a:latin typeface="Calibri" panose="020F0502020204030204" pitchFamily="34" charset="0"/>
                <a:ea typeface="Calibri" panose="020F0502020204030204" pitchFamily="34" charset="0"/>
              </a:rPr>
            </a:br>
            <a:br>
              <a:rPr lang="es-ES" sz="3600" i="1" dirty="0">
                <a:effectLst/>
                <a:latin typeface="Calibri" panose="020F0502020204030204" pitchFamily="34" charset="0"/>
                <a:ea typeface="Calibri" panose="020F0502020204030204" pitchFamily="34" charset="0"/>
              </a:rPr>
            </a:br>
            <a:r>
              <a:rPr lang="es-ES" sz="3600" dirty="0">
                <a:effectLst/>
                <a:latin typeface="Calibri" panose="020F0502020204030204" pitchFamily="34" charset="0"/>
                <a:ea typeface="Calibri" panose="020F0502020204030204" pitchFamily="34" charset="0"/>
              </a:rPr>
              <a:t>Entonces Jesús les dijo una vez más: «La paz sea con ustedes. Así como el Padre me envió, también yo los envío a ustedes.» Y habiendo dicho esto, sopló y les dijo: «Reciban el Espíritu Santo. A quienes ustedes perdonen los pecados, les serán perdonados; y a quienes no se los perdonen, no les serán perdonados.»</a:t>
            </a:r>
            <a:endParaRPr lang="en-US" sz="3600" dirty="0">
              <a:effectLst/>
              <a:latin typeface="Calibri" panose="020F0502020204030204" pitchFamily="34" charset="0"/>
              <a:ea typeface="Calibri" panose="020F050202020403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g26b1c11a913_0_2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86" name="Google Shape;186;g26b1c11a913_0_28"/>
          <p:cNvPicPr preferRelativeResize="0"/>
          <p:nvPr/>
        </p:nvPicPr>
        <p:blipFill rotWithShape="1">
          <a:blip r:embed="rId1"/>
          <a:srcRect/>
          <a:stretch>
            <a:fillRect/>
          </a:stretch>
        </p:blipFill>
        <p:spPr>
          <a:xfrm>
            <a:off x="80900" y="1552545"/>
            <a:ext cx="3125597" cy="3218436"/>
          </a:xfrm>
          <a:prstGeom prst="rect">
            <a:avLst/>
          </a:prstGeom>
          <a:noFill/>
          <a:ln>
            <a:noFill/>
          </a:ln>
          <a:effectLst>
            <a:outerShdw blurRad="50800" dist="38100" dir="2700000" algn="tl" rotWithShape="0">
              <a:srgbClr val="000000">
                <a:alpha val="40000"/>
              </a:srgbClr>
            </a:outerShdw>
          </a:effectLst>
        </p:spPr>
      </p:pic>
      <p:sp>
        <p:nvSpPr>
          <p:cNvPr id="187" name="Google Shape;187;g26b1c11a913_0_28"/>
          <p:cNvSpPr txBox="1"/>
          <p:nvPr/>
        </p:nvSpPr>
        <p:spPr>
          <a:xfrm>
            <a:off x="3287398" y="2767300"/>
            <a:ext cx="7644870"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4000" b="1" dirty="0">
                <a:solidFill>
                  <a:schemeClr val="dk1"/>
                </a:solidFill>
                <a:latin typeface="Lato" panose="020F0502020204030203"/>
                <a:ea typeface="Lato" panose="020F0502020204030203"/>
                <a:cs typeface="Lato" panose="020F0502020204030203"/>
                <a:sym typeface="Lato" panose="020F0502020204030203"/>
              </a:rPr>
              <a:t>¿</a:t>
            </a:r>
            <a:r>
              <a:rPr lang="en-US" sz="4000" b="1" dirty="0" err="1">
                <a:solidFill>
                  <a:schemeClr val="dk1"/>
                </a:solidFill>
                <a:latin typeface="Lato" panose="020F0502020204030203"/>
                <a:ea typeface="Lato" panose="020F0502020204030203"/>
                <a:cs typeface="Lato" panose="020F0502020204030203"/>
                <a:sym typeface="Lato" panose="020F0502020204030203"/>
              </a:rPr>
              <a:t>Cómo</a:t>
            </a:r>
            <a:r>
              <a:rPr lang="en-US" sz="4000" b="1" dirty="0">
                <a:solidFill>
                  <a:schemeClr val="dk1"/>
                </a:solidFill>
                <a:latin typeface="Lato" panose="020F0502020204030203"/>
                <a:ea typeface="Lato" panose="020F0502020204030203"/>
                <a:cs typeface="Lato" panose="020F0502020204030203"/>
                <a:sym typeface="Lato" panose="020F0502020204030203"/>
              </a:rPr>
              <a:t> se </a:t>
            </a:r>
            <a:r>
              <a:rPr lang="en-US" sz="4000" b="1" dirty="0" err="1">
                <a:solidFill>
                  <a:schemeClr val="dk1"/>
                </a:solidFill>
                <a:latin typeface="Lato" panose="020F0502020204030203"/>
                <a:ea typeface="Lato" panose="020F0502020204030203"/>
                <a:cs typeface="Lato" panose="020F0502020204030203"/>
                <a:sym typeface="Lato" panose="020F0502020204030203"/>
              </a:rPr>
              <a:t>sintieron</a:t>
            </a:r>
            <a:r>
              <a:rPr lang="en-US" sz="4000" b="1" dirty="0">
                <a:solidFill>
                  <a:schemeClr val="dk1"/>
                </a:solidFill>
                <a:latin typeface="Lato" panose="020F0502020204030203"/>
                <a:ea typeface="Lato" panose="020F0502020204030203"/>
                <a:cs typeface="Lato" panose="020F0502020204030203"/>
                <a:sym typeface="Lato" panose="020F0502020204030203"/>
              </a:rPr>
              <a:t> </a:t>
            </a:r>
            <a:r>
              <a:rPr lang="en-US" sz="4000" b="1" dirty="0" err="1">
                <a:solidFill>
                  <a:schemeClr val="dk1"/>
                </a:solidFill>
                <a:latin typeface="Lato" panose="020F0502020204030203"/>
                <a:ea typeface="Lato" panose="020F0502020204030203"/>
                <a:cs typeface="Lato" panose="020F0502020204030203"/>
                <a:sym typeface="Lato" panose="020F0502020204030203"/>
              </a:rPr>
              <a:t>los</a:t>
            </a:r>
            <a:r>
              <a:rPr lang="en-US" sz="4000" b="1" dirty="0">
                <a:solidFill>
                  <a:schemeClr val="dk1"/>
                </a:solidFill>
                <a:latin typeface="Lato" panose="020F0502020204030203"/>
                <a:ea typeface="Lato" panose="020F0502020204030203"/>
                <a:cs typeface="Lato" panose="020F0502020204030203"/>
                <a:sym typeface="Lato" panose="020F0502020204030203"/>
              </a:rPr>
              <a:t> </a:t>
            </a:r>
            <a:r>
              <a:rPr lang="en-US" sz="4000" b="1" dirty="0" err="1">
                <a:solidFill>
                  <a:schemeClr val="dk1"/>
                </a:solidFill>
                <a:latin typeface="Lato" panose="020F0502020204030203"/>
                <a:ea typeface="Lato" panose="020F0502020204030203"/>
                <a:cs typeface="Lato" panose="020F0502020204030203"/>
                <a:sym typeface="Lato" panose="020F0502020204030203"/>
              </a:rPr>
              <a:t>discípulos</a:t>
            </a:r>
            <a:r>
              <a:rPr lang="en-US" sz="4000" b="1" dirty="0">
                <a:solidFill>
                  <a:schemeClr val="dk1"/>
                </a:solidFill>
                <a:latin typeface="Lato" panose="020F0502020204030203"/>
                <a:ea typeface="Lato" panose="020F0502020204030203"/>
                <a:cs typeface="Lato" panose="020F0502020204030203"/>
                <a:sym typeface="Lato" panose="020F0502020204030203"/>
              </a:rPr>
              <a:t> al </a:t>
            </a:r>
            <a:r>
              <a:rPr lang="en-US" sz="4000" b="1" dirty="0" err="1">
                <a:solidFill>
                  <a:schemeClr val="dk1"/>
                </a:solidFill>
                <a:latin typeface="Lato" panose="020F0502020204030203"/>
                <a:ea typeface="Lato" panose="020F0502020204030203"/>
                <a:cs typeface="Lato" panose="020F0502020204030203"/>
                <a:sym typeface="Lato" panose="020F0502020204030203"/>
              </a:rPr>
              <a:t>comienzo</a:t>
            </a:r>
            <a:r>
              <a:rPr lang="en-US" sz="4000" b="1" dirty="0">
                <a:solidFill>
                  <a:schemeClr val="dk1"/>
                </a:solidFill>
                <a:latin typeface="Lato" panose="020F0502020204030203"/>
                <a:ea typeface="Lato" panose="020F0502020204030203"/>
                <a:cs typeface="Lato" panose="020F0502020204030203"/>
                <a:sym typeface="Lato" panose="020F0502020204030203"/>
              </a:rPr>
              <a:t> de </a:t>
            </a:r>
            <a:r>
              <a:rPr lang="en-US" sz="4000" b="1" dirty="0" err="1">
                <a:solidFill>
                  <a:schemeClr val="dk1"/>
                </a:solidFill>
                <a:latin typeface="Lato" panose="020F0502020204030203"/>
                <a:ea typeface="Lato" panose="020F0502020204030203"/>
                <a:cs typeface="Lato" panose="020F0502020204030203"/>
                <a:sym typeface="Lato" panose="020F0502020204030203"/>
              </a:rPr>
              <a:t>esta</a:t>
            </a:r>
            <a:r>
              <a:rPr lang="en-US" sz="4000" b="1" dirty="0">
                <a:solidFill>
                  <a:schemeClr val="dk1"/>
                </a:solidFill>
                <a:latin typeface="Lato" panose="020F0502020204030203"/>
                <a:ea typeface="Lato" panose="020F0502020204030203"/>
                <a:cs typeface="Lato" panose="020F0502020204030203"/>
                <a:sym typeface="Lato" panose="020F0502020204030203"/>
              </a:rPr>
              <a:t> </a:t>
            </a:r>
            <a:r>
              <a:rPr lang="en-US" sz="4000" b="1" dirty="0" err="1">
                <a:solidFill>
                  <a:schemeClr val="dk1"/>
                </a:solidFill>
                <a:latin typeface="Lato" panose="020F0502020204030203"/>
                <a:ea typeface="Lato" panose="020F0502020204030203"/>
                <a:cs typeface="Lato" panose="020F0502020204030203"/>
                <a:sym typeface="Lato" panose="020F0502020204030203"/>
              </a:rPr>
              <a:t>historia</a:t>
            </a:r>
            <a:r>
              <a:rPr lang="en-US" sz="4000" b="1" dirty="0">
                <a:solidFill>
                  <a:schemeClr val="dk1"/>
                </a:solidFill>
                <a:latin typeface="Lato" panose="020F0502020204030203"/>
                <a:ea typeface="Lato" panose="020F0502020204030203"/>
                <a:cs typeface="Lato" panose="020F0502020204030203"/>
                <a:sym typeface="Lato" panose="020F0502020204030203"/>
              </a:rPr>
              <a:t>?</a:t>
            </a:r>
            <a:endParaRPr sz="4000" b="1"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pic>
        <p:nvPicPr>
          <p:cNvPr id="188" name="Google Shape;188;g26b1c11a913_0_28" descr="A green bird with leaves&#10;&#10;Description automatically generated"/>
          <p:cNvPicPr preferRelativeResize="0"/>
          <p:nvPr/>
        </p:nvPicPr>
        <p:blipFill rotWithShape="1">
          <a:blip r:embed="rId2"/>
          <a:srcRect/>
          <a:stretch>
            <a:fillRect/>
          </a:stretch>
        </p:blipFill>
        <p:spPr>
          <a:xfrm>
            <a:off x="10500489" y="289924"/>
            <a:ext cx="1399034" cy="117043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g26b1c11a913_0_2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86" name="Google Shape;186;g26b1c11a913_0_28"/>
          <p:cNvPicPr preferRelativeResize="0"/>
          <p:nvPr/>
        </p:nvPicPr>
        <p:blipFill rotWithShape="1">
          <a:blip r:embed="rId1"/>
          <a:srcRect/>
          <a:stretch>
            <a:fillRect/>
          </a:stretch>
        </p:blipFill>
        <p:spPr>
          <a:xfrm>
            <a:off x="80900" y="1819782"/>
            <a:ext cx="3125597" cy="3218436"/>
          </a:xfrm>
          <a:prstGeom prst="rect">
            <a:avLst/>
          </a:prstGeom>
          <a:noFill/>
          <a:ln>
            <a:noFill/>
          </a:ln>
          <a:effectLst>
            <a:outerShdw blurRad="50800" dist="38100" dir="2700000" algn="tl" rotWithShape="0">
              <a:srgbClr val="000000">
                <a:alpha val="40000"/>
              </a:srgbClr>
            </a:outerShdw>
          </a:effectLst>
        </p:spPr>
      </p:pic>
      <p:sp>
        <p:nvSpPr>
          <p:cNvPr id="187" name="Google Shape;187;g26b1c11a913_0_28"/>
          <p:cNvSpPr txBox="1"/>
          <p:nvPr/>
        </p:nvSpPr>
        <p:spPr>
          <a:xfrm>
            <a:off x="3206497" y="2767200"/>
            <a:ext cx="8297400" cy="1323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4000" b="1" dirty="0">
                <a:solidFill>
                  <a:schemeClr val="dk1"/>
                </a:solidFill>
                <a:latin typeface="Lato" panose="020F0502020204030203"/>
                <a:ea typeface="Lato" panose="020F0502020204030203"/>
                <a:cs typeface="Lato" panose="020F0502020204030203"/>
                <a:sym typeface="Lato" panose="020F0502020204030203"/>
              </a:rPr>
              <a:t>¿</a:t>
            </a:r>
            <a:r>
              <a:rPr lang="en-US" sz="4000" b="1" dirty="0" err="1">
                <a:solidFill>
                  <a:schemeClr val="dk1"/>
                </a:solidFill>
                <a:latin typeface="Lato" panose="020F0502020204030203"/>
                <a:ea typeface="Lato" panose="020F0502020204030203"/>
                <a:cs typeface="Lato" panose="020F0502020204030203"/>
                <a:sym typeface="Lato" panose="020F0502020204030203"/>
              </a:rPr>
              <a:t>Cuál</a:t>
            </a:r>
            <a:r>
              <a:rPr lang="en-US" sz="4000" b="1" dirty="0">
                <a:solidFill>
                  <a:schemeClr val="dk1"/>
                </a:solidFill>
                <a:latin typeface="Lato" panose="020F0502020204030203"/>
                <a:ea typeface="Lato" panose="020F0502020204030203"/>
                <a:cs typeface="Lato" panose="020F0502020204030203"/>
                <a:sym typeface="Lato" panose="020F0502020204030203"/>
              </a:rPr>
              <a:t> </a:t>
            </a:r>
            <a:r>
              <a:rPr lang="en-US" sz="4000" b="1" dirty="0" err="1">
                <a:solidFill>
                  <a:schemeClr val="dk1"/>
                </a:solidFill>
                <a:latin typeface="Lato" panose="020F0502020204030203"/>
                <a:ea typeface="Lato" panose="020F0502020204030203"/>
                <a:cs typeface="Lato" panose="020F0502020204030203"/>
                <a:sym typeface="Lato" panose="020F0502020204030203"/>
              </a:rPr>
              <a:t>fue</a:t>
            </a:r>
            <a:r>
              <a:rPr lang="en-US" sz="4000" b="1" dirty="0">
                <a:solidFill>
                  <a:schemeClr val="dk1"/>
                </a:solidFill>
                <a:latin typeface="Lato" panose="020F0502020204030203"/>
                <a:ea typeface="Lato" panose="020F0502020204030203"/>
                <a:cs typeface="Lato" panose="020F0502020204030203"/>
                <a:sym typeface="Lato" panose="020F0502020204030203"/>
              </a:rPr>
              <a:t> </a:t>
            </a:r>
            <a:r>
              <a:rPr lang="en-US" sz="4000" b="1" dirty="0" err="1">
                <a:solidFill>
                  <a:schemeClr val="dk1"/>
                </a:solidFill>
                <a:latin typeface="Lato" panose="020F0502020204030203"/>
                <a:ea typeface="Lato" panose="020F0502020204030203"/>
                <a:cs typeface="Lato" panose="020F0502020204030203"/>
                <a:sym typeface="Lato" panose="020F0502020204030203"/>
              </a:rPr>
              <a:t>el</a:t>
            </a:r>
            <a:r>
              <a:rPr lang="en-US" sz="4000" b="1" dirty="0">
                <a:solidFill>
                  <a:schemeClr val="dk1"/>
                </a:solidFill>
                <a:latin typeface="Lato" panose="020F0502020204030203"/>
                <a:ea typeface="Lato" panose="020F0502020204030203"/>
                <a:cs typeface="Lato" panose="020F0502020204030203"/>
                <a:sym typeface="Lato" panose="020F0502020204030203"/>
              </a:rPr>
              <a:t> </a:t>
            </a:r>
            <a:r>
              <a:rPr lang="en-US" sz="4000" b="1" dirty="0" err="1">
                <a:solidFill>
                  <a:schemeClr val="dk1"/>
                </a:solidFill>
                <a:latin typeface="Lato" panose="020F0502020204030203"/>
                <a:ea typeface="Lato" panose="020F0502020204030203"/>
                <a:cs typeface="Lato" panose="020F0502020204030203"/>
                <a:sym typeface="Lato" panose="020F0502020204030203"/>
              </a:rPr>
              <a:t>efecto</a:t>
            </a:r>
            <a:r>
              <a:rPr lang="en-US" sz="4000" b="1" dirty="0">
                <a:solidFill>
                  <a:schemeClr val="dk1"/>
                </a:solidFill>
                <a:latin typeface="Lato" panose="020F0502020204030203"/>
                <a:ea typeface="Lato" panose="020F0502020204030203"/>
                <a:cs typeface="Lato" panose="020F0502020204030203"/>
                <a:sym typeface="Lato" panose="020F0502020204030203"/>
              </a:rPr>
              <a:t> de Jesús “</a:t>
            </a:r>
            <a:r>
              <a:rPr lang="en-US" sz="4000" b="1" dirty="0" err="1">
                <a:solidFill>
                  <a:schemeClr val="dk1"/>
                </a:solidFill>
                <a:latin typeface="Lato" panose="020F0502020204030203"/>
                <a:ea typeface="Lato" panose="020F0502020204030203"/>
                <a:cs typeface="Lato" panose="020F0502020204030203"/>
                <a:sym typeface="Lato" panose="020F0502020204030203"/>
              </a:rPr>
              <a:t>soplando</a:t>
            </a:r>
            <a:r>
              <a:rPr lang="en-US" sz="4000" b="1" dirty="0">
                <a:solidFill>
                  <a:schemeClr val="dk1"/>
                </a:solidFill>
                <a:latin typeface="Lato" panose="020F0502020204030203"/>
                <a:ea typeface="Lato" panose="020F0502020204030203"/>
                <a:cs typeface="Lato" panose="020F0502020204030203"/>
                <a:sym typeface="Lato" panose="020F0502020204030203"/>
              </a:rPr>
              <a:t> </a:t>
            </a:r>
            <a:r>
              <a:rPr lang="en-US" sz="4000" b="1" dirty="0" err="1">
                <a:solidFill>
                  <a:schemeClr val="dk1"/>
                </a:solidFill>
                <a:latin typeface="Lato" panose="020F0502020204030203"/>
                <a:ea typeface="Lato" panose="020F0502020204030203"/>
                <a:cs typeface="Lato" panose="020F0502020204030203"/>
                <a:sym typeface="Lato" panose="020F0502020204030203"/>
              </a:rPr>
              <a:t>sobre</a:t>
            </a:r>
            <a:r>
              <a:rPr lang="en-US" sz="4000" b="1" dirty="0">
                <a:solidFill>
                  <a:schemeClr val="dk1"/>
                </a:solidFill>
                <a:latin typeface="Lato" panose="020F0502020204030203"/>
                <a:ea typeface="Lato" panose="020F0502020204030203"/>
                <a:cs typeface="Lato" panose="020F0502020204030203"/>
                <a:sym typeface="Lato" panose="020F0502020204030203"/>
              </a:rPr>
              <a:t> sus </a:t>
            </a:r>
            <a:r>
              <a:rPr lang="en-US" sz="4000" b="1" dirty="0" err="1">
                <a:solidFill>
                  <a:schemeClr val="dk1"/>
                </a:solidFill>
                <a:latin typeface="Lato" panose="020F0502020204030203"/>
                <a:ea typeface="Lato" panose="020F0502020204030203"/>
                <a:cs typeface="Lato" panose="020F0502020204030203"/>
                <a:sym typeface="Lato" panose="020F0502020204030203"/>
              </a:rPr>
              <a:t>discípulos</a:t>
            </a:r>
            <a:r>
              <a:rPr lang="en-US" sz="4000" b="1" dirty="0">
                <a:solidFill>
                  <a:schemeClr val="dk1"/>
                </a:solidFill>
                <a:latin typeface="Lato" panose="020F0502020204030203"/>
                <a:ea typeface="Lato" panose="020F0502020204030203"/>
                <a:cs typeface="Lato" panose="020F0502020204030203"/>
                <a:sym typeface="Lato" panose="020F0502020204030203"/>
              </a:rPr>
              <a:t>”?</a:t>
            </a:r>
            <a:endParaRPr sz="4000" b="1"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pic>
        <p:nvPicPr>
          <p:cNvPr id="188" name="Google Shape;188;g26b1c11a913_0_28" descr="A green bird with leaves&#10;&#10;Description automatically generated"/>
          <p:cNvPicPr preferRelativeResize="0"/>
          <p:nvPr/>
        </p:nvPicPr>
        <p:blipFill rotWithShape="1">
          <a:blip r:embed="rId2"/>
          <a:srcRect/>
          <a:stretch>
            <a:fillRect/>
          </a:stretch>
        </p:blipFill>
        <p:spPr>
          <a:xfrm>
            <a:off x="10500489" y="289924"/>
            <a:ext cx="1399034" cy="117043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g2bfc8f2a7ba_0_20"/>
          <p:cNvSpPr/>
          <p:nvPr/>
        </p:nvSpPr>
        <p:spPr>
          <a:xfrm>
            <a:off x="0" y="-8"/>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37" name="Google Shape;237;g2bfc8f2a7ba_0_20" descr="A green bird with leaves&#10;&#10;Description automatically generated"/>
          <p:cNvPicPr preferRelativeResize="0"/>
          <p:nvPr/>
        </p:nvPicPr>
        <p:blipFill rotWithShape="1">
          <a:blip r:embed="rId1"/>
          <a:srcRect/>
          <a:stretch>
            <a:fillRect/>
          </a:stretch>
        </p:blipFill>
        <p:spPr>
          <a:xfrm>
            <a:off x="10500489" y="289924"/>
            <a:ext cx="1399034" cy="1170434"/>
          </a:xfrm>
          <a:prstGeom prst="rect">
            <a:avLst/>
          </a:prstGeom>
          <a:noFill/>
          <a:ln>
            <a:noFill/>
          </a:ln>
        </p:spPr>
      </p:pic>
      <p:sp>
        <p:nvSpPr>
          <p:cNvPr id="238" name="Google Shape;238;g2bfc8f2a7ba_0_20"/>
          <p:cNvSpPr/>
          <p:nvPr/>
        </p:nvSpPr>
        <p:spPr>
          <a:xfrm>
            <a:off x="1020913" y="448492"/>
            <a:ext cx="135300" cy="59610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2" name="Google Shape;371;p21"/>
          <p:cNvSpPr txBox="1"/>
          <p:nvPr/>
        </p:nvSpPr>
        <p:spPr>
          <a:xfrm>
            <a:off x="2177415" y="2630170"/>
            <a:ext cx="8559800" cy="292671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dirty="0">
                <a:solidFill>
                  <a:srgbClr val="009444"/>
                </a:solidFill>
                <a:latin typeface="Lato" panose="020F0502020204030203"/>
                <a:ea typeface="Lato" panose="020F0502020204030203"/>
                <a:cs typeface="Lato" panose="020F0502020204030203"/>
                <a:sym typeface="Lato" panose="020F0502020204030203"/>
              </a:rPr>
              <a:t>Jesús </a:t>
            </a:r>
            <a:r>
              <a:rPr lang="en-US" sz="4860" dirty="0" err="1">
                <a:solidFill>
                  <a:srgbClr val="009444"/>
                </a:solidFill>
                <a:latin typeface="Lato" panose="020F0502020204030203"/>
                <a:ea typeface="Lato" panose="020F0502020204030203"/>
                <a:cs typeface="Lato" panose="020F0502020204030203"/>
                <a:sym typeface="Lato" panose="020F0502020204030203"/>
              </a:rPr>
              <a:t>sigue</a:t>
            </a:r>
            <a:r>
              <a:rPr lang="en-US" sz="4860" dirty="0">
                <a:solidFill>
                  <a:srgbClr val="009444"/>
                </a:solidFill>
                <a:latin typeface="Lato" panose="020F0502020204030203"/>
                <a:ea typeface="Lato" panose="020F0502020204030203"/>
                <a:cs typeface="Lato" panose="020F0502020204030203"/>
                <a:sym typeface="Lato" panose="020F0502020204030203"/>
              </a:rPr>
              <a:t> </a:t>
            </a:r>
            <a:r>
              <a:rPr lang="en-US" sz="4860" dirty="0" err="1">
                <a:solidFill>
                  <a:srgbClr val="009444"/>
                </a:solidFill>
                <a:latin typeface="Lato" panose="020F0502020204030203"/>
                <a:ea typeface="Lato" panose="020F0502020204030203"/>
                <a:cs typeface="Lato" panose="020F0502020204030203"/>
                <a:sym typeface="Lato" panose="020F0502020204030203"/>
              </a:rPr>
              <a:t>preparando</a:t>
            </a:r>
            <a:r>
              <a:rPr lang="en-US" sz="4860" dirty="0">
                <a:solidFill>
                  <a:srgbClr val="009444"/>
                </a:solidFill>
                <a:latin typeface="Lato" panose="020F0502020204030203"/>
                <a:ea typeface="Lato" panose="020F0502020204030203"/>
                <a:cs typeface="Lato" panose="020F0502020204030203"/>
                <a:sym typeface="Lato" panose="020F0502020204030203"/>
              </a:rPr>
              <a:t> sus </a:t>
            </a:r>
            <a:r>
              <a:rPr lang="en-US" sz="4860" dirty="0" err="1">
                <a:solidFill>
                  <a:srgbClr val="009444"/>
                </a:solidFill>
                <a:latin typeface="Lato" panose="020F0502020204030203"/>
                <a:ea typeface="Lato" panose="020F0502020204030203"/>
                <a:cs typeface="Lato" panose="020F0502020204030203"/>
                <a:sym typeface="Lato" panose="020F0502020204030203"/>
              </a:rPr>
              <a:t>discípulos</a:t>
            </a:r>
            <a:r>
              <a:rPr lang="en-US" sz="4860" dirty="0">
                <a:solidFill>
                  <a:srgbClr val="009444"/>
                </a:solidFill>
                <a:latin typeface="Lato" panose="020F0502020204030203"/>
                <a:ea typeface="Lato" panose="020F0502020204030203"/>
                <a:cs typeface="Lato" panose="020F0502020204030203"/>
                <a:sym typeface="Lato" panose="020F0502020204030203"/>
              </a:rPr>
              <a:t> hoy. </a:t>
            </a:r>
            <a:endParaRPr sz="6000" b="0" i="0" u="none" strike="noStrike" cap="none" dirty="0">
              <a:solidFill>
                <a:srgbClr val="009444"/>
              </a:solidFill>
              <a:latin typeface="Lato" panose="020F0502020204030203"/>
              <a:ea typeface="Lato" panose="020F0502020204030203"/>
              <a:cs typeface="Lato" panose="020F0502020204030203"/>
              <a:sym typeface="Lato" panose="020F0502020204030203"/>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g2c0c0f4f331_0_20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94" name="Google Shape;194;g2c0c0f4f331_0_208"/>
          <p:cNvPicPr preferRelativeResize="0"/>
          <p:nvPr/>
        </p:nvPicPr>
        <p:blipFill rotWithShape="1">
          <a:blip r:embed="rId1"/>
          <a:srcRect/>
          <a:stretch>
            <a:fillRect/>
          </a:stretch>
        </p:blipFill>
        <p:spPr>
          <a:xfrm>
            <a:off x="80901" y="1753407"/>
            <a:ext cx="3125596" cy="3218436"/>
          </a:xfrm>
          <a:prstGeom prst="rect">
            <a:avLst/>
          </a:prstGeom>
          <a:noFill/>
          <a:ln>
            <a:noFill/>
          </a:ln>
          <a:effectLst>
            <a:outerShdw blurRad="50800" dist="38100" dir="2700000" algn="tl" rotWithShape="0">
              <a:srgbClr val="000000">
                <a:alpha val="40000"/>
              </a:srgbClr>
            </a:outerShdw>
          </a:effectLst>
        </p:spPr>
      </p:pic>
      <p:sp>
        <p:nvSpPr>
          <p:cNvPr id="195" name="Google Shape;195;g2c0c0f4f331_0_208"/>
          <p:cNvSpPr txBox="1"/>
          <p:nvPr/>
        </p:nvSpPr>
        <p:spPr>
          <a:xfrm>
            <a:off x="3206497" y="445107"/>
            <a:ext cx="7820400" cy="3170058"/>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panose="020B0604020202020204"/>
              <a:buNone/>
            </a:pPr>
            <a:r>
              <a:rPr lang="en-US" sz="3600" dirty="0">
                <a:solidFill>
                  <a:schemeClr val="dk1"/>
                </a:solidFill>
                <a:latin typeface="Lato" panose="020F0502020204030203"/>
                <a:ea typeface="Lato" panose="020F0502020204030203"/>
                <a:cs typeface="Lato" panose="020F0502020204030203"/>
                <a:sym typeface="Lato" panose="020F0502020204030203"/>
              </a:rPr>
              <a:t>Jesús le </a:t>
            </a:r>
            <a:r>
              <a:rPr lang="en-US" sz="3600" dirty="0" err="1">
                <a:solidFill>
                  <a:schemeClr val="dk1"/>
                </a:solidFill>
                <a:latin typeface="Lato" panose="020F0502020204030203"/>
                <a:ea typeface="Lato" panose="020F0502020204030203"/>
                <a:cs typeface="Lato" panose="020F0502020204030203"/>
                <a:sym typeface="Lato" panose="020F0502020204030203"/>
              </a:rPr>
              <a:t>dijo</a:t>
            </a:r>
            <a:r>
              <a:rPr lang="en-US" sz="3600" dirty="0">
                <a:solidFill>
                  <a:schemeClr val="dk1"/>
                </a:solidFill>
                <a:latin typeface="Lato" panose="020F0502020204030203"/>
                <a:ea typeface="Lato" panose="020F0502020204030203"/>
                <a:cs typeface="Lato" panose="020F0502020204030203"/>
                <a:sym typeface="Lato" panose="020F0502020204030203"/>
              </a:rPr>
              <a:t>: “Tomás, has </a:t>
            </a:r>
            <a:r>
              <a:rPr lang="en-US" sz="3600" dirty="0" err="1">
                <a:solidFill>
                  <a:schemeClr val="dk1"/>
                </a:solidFill>
                <a:latin typeface="Lato" panose="020F0502020204030203"/>
                <a:ea typeface="Lato" panose="020F0502020204030203"/>
                <a:cs typeface="Lato" panose="020F0502020204030203"/>
                <a:sym typeface="Lato" panose="020F0502020204030203"/>
              </a:rPr>
              <a:t>creído</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porque</a:t>
            </a:r>
            <a:r>
              <a:rPr lang="en-US" sz="3600" dirty="0">
                <a:solidFill>
                  <a:schemeClr val="dk1"/>
                </a:solidFill>
                <a:latin typeface="Lato" panose="020F0502020204030203"/>
                <a:ea typeface="Lato" panose="020F0502020204030203"/>
                <a:cs typeface="Lato" panose="020F0502020204030203"/>
                <a:sym typeface="Lato" panose="020F0502020204030203"/>
              </a:rPr>
              <a:t> me has visto. </a:t>
            </a:r>
            <a:r>
              <a:rPr lang="en-US" sz="3600" dirty="0" err="1">
                <a:solidFill>
                  <a:schemeClr val="dk1"/>
                </a:solidFill>
                <a:latin typeface="Lato" panose="020F0502020204030203"/>
                <a:ea typeface="Lato" panose="020F0502020204030203"/>
                <a:cs typeface="Lato" panose="020F0502020204030203"/>
                <a:sym typeface="Lato" panose="020F0502020204030203"/>
              </a:rPr>
              <a:t>Bienaventurados</a:t>
            </a:r>
            <a:r>
              <a:rPr lang="en-US" sz="3600" dirty="0">
                <a:solidFill>
                  <a:schemeClr val="dk1"/>
                </a:solidFill>
                <a:latin typeface="Lato" panose="020F0502020204030203"/>
                <a:ea typeface="Lato" panose="020F0502020204030203"/>
                <a:cs typeface="Lato" panose="020F0502020204030203"/>
                <a:sym typeface="Lato" panose="020F0502020204030203"/>
              </a:rPr>
              <a:t> </a:t>
            </a:r>
            <a:r>
              <a:rPr lang="en-US" sz="3600" dirty="0" err="1">
                <a:solidFill>
                  <a:schemeClr val="dk1"/>
                </a:solidFill>
                <a:latin typeface="Lato" panose="020F0502020204030203"/>
                <a:ea typeface="Lato" panose="020F0502020204030203"/>
                <a:cs typeface="Lato" panose="020F0502020204030203"/>
                <a:sym typeface="Lato" panose="020F0502020204030203"/>
              </a:rPr>
              <a:t>los</a:t>
            </a:r>
            <a:r>
              <a:rPr lang="en-US" sz="3600" dirty="0">
                <a:solidFill>
                  <a:schemeClr val="dk1"/>
                </a:solidFill>
                <a:latin typeface="Lato" panose="020F0502020204030203"/>
                <a:ea typeface="Lato" panose="020F0502020204030203"/>
                <a:cs typeface="Lato" panose="020F0502020204030203"/>
                <a:sym typeface="Lato" panose="020F0502020204030203"/>
              </a:rPr>
              <a:t> que no </a:t>
            </a:r>
            <a:r>
              <a:rPr lang="en-US" sz="3600" dirty="0" err="1">
                <a:solidFill>
                  <a:schemeClr val="dk1"/>
                </a:solidFill>
                <a:latin typeface="Lato" panose="020F0502020204030203"/>
                <a:ea typeface="Lato" panose="020F0502020204030203"/>
                <a:cs typeface="Lato" panose="020F0502020204030203"/>
                <a:sym typeface="Lato" panose="020F0502020204030203"/>
              </a:rPr>
              <a:t>vieron</a:t>
            </a:r>
            <a:r>
              <a:rPr lang="en-US" sz="3600" dirty="0">
                <a:solidFill>
                  <a:schemeClr val="dk1"/>
                </a:solidFill>
                <a:latin typeface="Lato" panose="020F0502020204030203"/>
                <a:ea typeface="Lato" panose="020F0502020204030203"/>
                <a:cs typeface="Lato" panose="020F0502020204030203"/>
                <a:sym typeface="Lato" panose="020F0502020204030203"/>
              </a:rPr>
              <a:t> </a:t>
            </a:r>
            <a:endParaRPr lang="en-US" sz="3600" dirty="0">
              <a:solidFill>
                <a:schemeClr val="dk1"/>
              </a:solidFill>
              <a:latin typeface="Lato" panose="020F0502020204030203"/>
              <a:ea typeface="Lato" panose="020F0502020204030203"/>
              <a:cs typeface="Lato" panose="020F0502020204030203"/>
              <a:sym typeface="Lato" panose="020F0502020204030203"/>
            </a:endParaRPr>
          </a:p>
          <a:p>
            <a:pPr marL="0" lvl="0" indent="0" algn="l" rtl="0">
              <a:spcBef>
                <a:spcPts val="0"/>
              </a:spcBef>
              <a:spcAft>
                <a:spcPts val="0"/>
              </a:spcAft>
              <a:buClr>
                <a:schemeClr val="dk1"/>
              </a:buClr>
              <a:buSzPts val="1100"/>
              <a:buFont typeface="Arial" panose="020B0604020202020204"/>
              <a:buNone/>
            </a:pPr>
            <a:r>
              <a:rPr lang="en-US" sz="3600" dirty="0">
                <a:solidFill>
                  <a:schemeClr val="dk1"/>
                </a:solidFill>
                <a:latin typeface="Lato" panose="020F0502020204030203"/>
                <a:ea typeface="Lato" panose="020F0502020204030203"/>
                <a:cs typeface="Lato" panose="020F0502020204030203"/>
                <a:sym typeface="Lato" panose="020F0502020204030203"/>
              </a:rPr>
              <a:t>y </a:t>
            </a:r>
            <a:r>
              <a:rPr lang="en-US" sz="3600" dirty="0" err="1">
                <a:solidFill>
                  <a:schemeClr val="dk1"/>
                </a:solidFill>
                <a:latin typeface="Lato" panose="020F0502020204030203"/>
                <a:ea typeface="Lato" panose="020F0502020204030203"/>
                <a:cs typeface="Lato" panose="020F0502020204030203"/>
                <a:sym typeface="Lato" panose="020F0502020204030203"/>
              </a:rPr>
              <a:t>creyeron</a:t>
            </a:r>
            <a:r>
              <a:rPr lang="en-US" sz="3600" dirty="0">
                <a:solidFill>
                  <a:schemeClr val="dk1"/>
                </a:solidFill>
                <a:latin typeface="Lato" panose="020F0502020204030203"/>
                <a:ea typeface="Lato" panose="020F0502020204030203"/>
                <a:cs typeface="Lato" panose="020F0502020204030203"/>
                <a:sym typeface="Lato" panose="020F0502020204030203"/>
              </a:rPr>
              <a:t>.”</a:t>
            </a:r>
            <a:endParaRPr lang="en-US" sz="3600" dirty="0">
              <a:solidFill>
                <a:schemeClr val="dk1"/>
              </a:solidFill>
              <a:latin typeface="Lato" panose="020F0502020204030203"/>
              <a:ea typeface="Lato" panose="020F0502020204030203"/>
              <a:cs typeface="Lato" panose="020F0502020204030203"/>
              <a:sym typeface="Lato" panose="020F0502020204030203"/>
            </a:endParaRPr>
          </a:p>
          <a:p>
            <a:pPr marL="0" lvl="0" indent="0" algn="l" rtl="0">
              <a:spcBef>
                <a:spcPts val="0"/>
              </a:spcBef>
              <a:spcAft>
                <a:spcPts val="0"/>
              </a:spcAft>
              <a:buClr>
                <a:schemeClr val="dk1"/>
              </a:buClr>
              <a:buSzPts val="1100"/>
              <a:buFont typeface="Arial" panose="020B0604020202020204"/>
              <a:buNone/>
            </a:pPr>
            <a:endParaRPr sz="2800" b="0" i="1" u="none" strike="noStrike" cap="none" dirty="0">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rgbClr val="000000"/>
              </a:buClr>
              <a:buSzPts val="2800"/>
              <a:buFont typeface="Arial" panose="020B0604020202020204"/>
              <a:buNone/>
            </a:pPr>
            <a:r>
              <a:rPr lang="en-US" sz="2800" i="1" dirty="0">
                <a:solidFill>
                  <a:schemeClr val="dk1"/>
                </a:solidFill>
                <a:latin typeface="Lato" panose="020F0502020204030203"/>
                <a:ea typeface="Lato" panose="020F0502020204030203"/>
                <a:cs typeface="Lato" panose="020F0502020204030203"/>
                <a:sym typeface="Lato" panose="020F0502020204030203"/>
              </a:rPr>
              <a:t>Juan 20:29</a:t>
            </a:r>
            <a:endParaRPr sz="2800" b="0" i="1"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pic>
        <p:nvPicPr>
          <p:cNvPr id="196" name="Google Shape;196;g2c0c0f4f331_0_208" descr="A green bird with leaves&#10;&#10;Description automatically generated"/>
          <p:cNvPicPr preferRelativeResize="0"/>
          <p:nvPr/>
        </p:nvPicPr>
        <p:blipFill rotWithShape="1">
          <a:blip r:embed="rId2"/>
          <a:srcRect/>
          <a:stretch>
            <a:fillRect/>
          </a:stretch>
        </p:blipFill>
        <p:spPr>
          <a:xfrm>
            <a:off x="10500489" y="289924"/>
            <a:ext cx="1399034" cy="1170434"/>
          </a:xfrm>
          <a:prstGeom prst="rect">
            <a:avLst/>
          </a:prstGeom>
          <a:noFill/>
          <a:ln>
            <a:noFill/>
          </a:ln>
        </p:spPr>
      </p:pic>
      <p:pic>
        <p:nvPicPr>
          <p:cNvPr id="4098" name="Picture 2" descr="II Domingo de Pascua - Archidiócesis d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2868" y="2503918"/>
            <a:ext cx="5382515" cy="39089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g2c0c0f4f331_0_20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94" name="Google Shape;194;g2c0c0f4f331_0_208"/>
          <p:cNvPicPr preferRelativeResize="0"/>
          <p:nvPr/>
        </p:nvPicPr>
        <p:blipFill rotWithShape="1">
          <a:blip r:embed="rId1"/>
          <a:srcRect/>
          <a:stretch>
            <a:fillRect/>
          </a:stretch>
        </p:blipFill>
        <p:spPr>
          <a:xfrm>
            <a:off x="80901" y="1753407"/>
            <a:ext cx="3125596" cy="3218436"/>
          </a:xfrm>
          <a:prstGeom prst="rect">
            <a:avLst/>
          </a:prstGeom>
          <a:noFill/>
          <a:ln>
            <a:noFill/>
          </a:ln>
          <a:effectLst>
            <a:outerShdw blurRad="50800" dist="38100" dir="2700000" algn="tl" rotWithShape="0">
              <a:srgbClr val="000000">
                <a:alpha val="40000"/>
              </a:srgbClr>
            </a:outerShdw>
          </a:effectLst>
        </p:spPr>
      </p:pic>
      <p:sp>
        <p:nvSpPr>
          <p:cNvPr id="195" name="Google Shape;195;g2c0c0f4f331_0_208"/>
          <p:cNvSpPr txBox="1"/>
          <p:nvPr/>
        </p:nvSpPr>
        <p:spPr>
          <a:xfrm>
            <a:off x="3165479" y="875141"/>
            <a:ext cx="7820400" cy="5262939"/>
          </a:xfrm>
          <a:prstGeom prst="rect">
            <a:avLst/>
          </a:prstGeom>
          <a:noFill/>
          <a:ln>
            <a:noFill/>
          </a:ln>
        </p:spPr>
        <p:txBody>
          <a:bodyPr spcFirstLastPara="1" wrap="square" lIns="91425" tIns="45700" rIns="91425" bIns="45700" anchor="t" anchorCtr="0">
            <a:spAutoFit/>
          </a:bodyPr>
          <a:lstStyle/>
          <a:p>
            <a:pPr>
              <a:buClr>
                <a:schemeClr val="dk1"/>
              </a:buClr>
              <a:buSzPts val="1100"/>
            </a:pPr>
            <a:r>
              <a:rPr lang="es-ES" sz="4000" dirty="0">
                <a:effectLst/>
                <a:latin typeface="Calibri" panose="020F0502020204030204" pitchFamily="34" charset="0"/>
                <a:ea typeface="Calibri" panose="020F0502020204030204" pitchFamily="34" charset="0"/>
              </a:rPr>
              <a:t>Jesús hizo muchas otras señales en presencia de sus discípulos, las cuales no están escritas en este libro. Pero éstas se han escrito para que ustedes crean que Jesús es el Cristo, el Hijo de Dios, y para que al creer, tengan vida en su nombre.</a:t>
            </a:r>
            <a:endParaRPr lang="en-US" sz="4000" dirty="0">
              <a:effectLst/>
              <a:latin typeface="Calibri" panose="020F0502020204030204" pitchFamily="34" charset="0"/>
              <a:ea typeface="Calibri" panose="020F0502020204030204" pitchFamily="34" charset="0"/>
            </a:endParaRPr>
          </a:p>
          <a:p>
            <a:pPr marL="0" lvl="0" indent="0" algn="l" rtl="0">
              <a:spcBef>
                <a:spcPts val="0"/>
              </a:spcBef>
              <a:spcAft>
                <a:spcPts val="0"/>
              </a:spcAft>
              <a:buClr>
                <a:schemeClr val="dk1"/>
              </a:buClr>
              <a:buSzPts val="1100"/>
              <a:buFont typeface="Arial" panose="020B0604020202020204"/>
              <a:buNone/>
            </a:pPr>
            <a:endParaRPr sz="2800" b="0" i="1" u="none" strike="noStrike" cap="none" dirty="0">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rgbClr val="000000"/>
              </a:buClr>
              <a:buSzPts val="2800"/>
              <a:buFont typeface="Arial" panose="020B0604020202020204"/>
              <a:buNone/>
            </a:pPr>
            <a:r>
              <a:rPr lang="en-US" sz="2800" i="1" dirty="0">
                <a:solidFill>
                  <a:schemeClr val="dk1"/>
                </a:solidFill>
                <a:latin typeface="Lato" panose="020F0502020204030203"/>
                <a:ea typeface="Lato" panose="020F0502020204030203"/>
                <a:cs typeface="Lato" panose="020F0502020204030203"/>
                <a:sym typeface="Lato" panose="020F0502020204030203"/>
              </a:rPr>
              <a:t>Juan 20:30-31</a:t>
            </a:r>
            <a:endParaRPr sz="2800" b="0" i="1"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pic>
        <p:nvPicPr>
          <p:cNvPr id="196" name="Google Shape;196;g2c0c0f4f331_0_208" descr="A green bird with leaves&#10;&#10;Description automatically generated"/>
          <p:cNvPicPr preferRelativeResize="0"/>
          <p:nvPr/>
        </p:nvPicPr>
        <p:blipFill rotWithShape="1">
          <a:blip r:embed="rId2"/>
          <a:srcRect/>
          <a:stretch>
            <a:fillRect/>
          </a:stretch>
        </p:blipFill>
        <p:spPr>
          <a:xfrm>
            <a:off x="10500489" y="289924"/>
            <a:ext cx="1399034" cy="1170434"/>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g26b1c11a913_0_45"/>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02" name="Google Shape;202;g26b1c11a913_0_45"/>
          <p:cNvPicPr preferRelativeResize="0"/>
          <p:nvPr/>
        </p:nvPicPr>
        <p:blipFill rotWithShape="1">
          <a:blip r:embed="rId1"/>
          <a:srcRect/>
          <a:stretch>
            <a:fillRect/>
          </a:stretch>
        </p:blipFill>
        <p:spPr>
          <a:xfrm>
            <a:off x="78680" y="2007997"/>
            <a:ext cx="2662142" cy="2842006"/>
          </a:xfrm>
          <a:prstGeom prst="rect">
            <a:avLst/>
          </a:prstGeom>
          <a:noFill/>
          <a:ln>
            <a:noFill/>
          </a:ln>
          <a:effectLst>
            <a:outerShdw blurRad="50800" dist="38100" dir="2700000" algn="tl" rotWithShape="0">
              <a:srgbClr val="000000">
                <a:alpha val="40000"/>
              </a:srgbClr>
            </a:outerShdw>
          </a:effectLst>
        </p:spPr>
      </p:pic>
      <p:sp>
        <p:nvSpPr>
          <p:cNvPr id="203" name="Google Shape;203;g26b1c11a913_0_45"/>
          <p:cNvSpPr txBox="1"/>
          <p:nvPr/>
        </p:nvSpPr>
        <p:spPr>
          <a:xfrm>
            <a:off x="2740822" y="574392"/>
            <a:ext cx="8856790" cy="5709215"/>
          </a:xfrm>
          <a:prstGeom prst="rect">
            <a:avLst/>
          </a:prstGeom>
          <a:noFill/>
          <a:ln>
            <a:noFill/>
          </a:ln>
        </p:spPr>
        <p:txBody>
          <a:bodyPr spcFirstLastPara="1" wrap="square" lIns="91425" tIns="45700" rIns="91425" bIns="45700" anchor="t" anchorCtr="0">
            <a:spAutoFit/>
          </a:bodyPr>
          <a:lstStyle/>
          <a:p>
            <a:pPr>
              <a:buClr>
                <a:schemeClr val="dk1"/>
              </a:buClr>
              <a:buSzPts val="1100"/>
            </a:pPr>
            <a:r>
              <a:rPr lang="en-US" sz="3600" b="1" i="1" dirty="0">
                <a:solidFill>
                  <a:schemeClr val="dk1"/>
                </a:solidFill>
                <a:effectLst/>
                <a:latin typeface="Lato" panose="020F0502020204030203"/>
                <a:ea typeface="Lato" panose="020F0502020204030203"/>
                <a:cs typeface="Lato" panose="020F0502020204030203"/>
                <a:sym typeface="Lato" panose="020F0502020204030203"/>
              </a:rPr>
              <a:t>2 Timoteo 3:15-17</a:t>
            </a:r>
            <a:endParaRPr lang="en-US" sz="3600" b="1" i="1" dirty="0">
              <a:solidFill>
                <a:schemeClr val="dk1"/>
              </a:solidFill>
              <a:effectLst/>
              <a:latin typeface="Lato" panose="020F0502020204030203"/>
              <a:ea typeface="Lato" panose="020F0502020204030203"/>
              <a:cs typeface="Lato" panose="020F0502020204030203"/>
              <a:sym typeface="Lato" panose="020F0502020204030203"/>
            </a:endParaRPr>
          </a:p>
          <a:p>
            <a:pPr>
              <a:buClr>
                <a:schemeClr val="dk1"/>
              </a:buClr>
              <a:buSzPts val="1100"/>
            </a:pPr>
            <a:endParaRPr lang="es-ES" sz="3600" dirty="0">
              <a:latin typeface="Calibri" panose="020F0502020204030204" pitchFamily="34" charset="0"/>
              <a:ea typeface="Calibri" panose="020F0502020204030204" pitchFamily="34" charset="0"/>
            </a:endParaRPr>
          </a:p>
          <a:p>
            <a:pPr>
              <a:buClr>
                <a:schemeClr val="dk1"/>
              </a:buClr>
              <a:buSzPts val="1100"/>
            </a:pPr>
            <a:r>
              <a:rPr lang="es-ES" sz="3600" dirty="0">
                <a:effectLst/>
                <a:latin typeface="Calibri" panose="020F0502020204030204" pitchFamily="34" charset="0"/>
                <a:ea typeface="Calibri" panose="020F0502020204030204" pitchFamily="34" charset="0"/>
              </a:rPr>
              <a:t>tú desde la niñez has conocido las Sagradas Escrituras, las cuales te pueden hacer sabio para la salvación por la fe que es en Cristo Jesús. Toda la Escritura es inspirada por Dios, y útil para enseñar, para redargüir, para corregir, para instruir en justicia, a fin de que el hombre de Dios sea perfecto, enteramente preparado para toda buena obra.</a:t>
            </a:r>
            <a:endParaRPr lang="en-US" sz="3600" dirty="0">
              <a:effectLst/>
              <a:latin typeface="Calibri" panose="020F0502020204030204" pitchFamily="34" charset="0"/>
              <a:ea typeface="Calibri" panose="020F0502020204030204" pitchFamily="34" charset="0"/>
            </a:endParaRPr>
          </a:p>
          <a:p>
            <a:pPr marL="0" lvl="0" indent="0" algn="l" rtl="0">
              <a:spcBef>
                <a:spcPts val="0"/>
              </a:spcBef>
              <a:spcAft>
                <a:spcPts val="0"/>
              </a:spcAft>
              <a:buClr>
                <a:schemeClr val="dk1"/>
              </a:buClr>
              <a:buSzPts val="1100"/>
              <a:buFont typeface="Arial" panose="020B0604020202020204"/>
              <a:buNone/>
            </a:pPr>
            <a:endParaRPr sz="500" b="0" i="1"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pic>
        <p:nvPicPr>
          <p:cNvPr id="204" name="Google Shape;204;g26b1c11a913_0_45" descr="A green bird with leaves&#10;&#10;Description automatically generated"/>
          <p:cNvPicPr preferRelativeResize="0"/>
          <p:nvPr/>
        </p:nvPicPr>
        <p:blipFill rotWithShape="1">
          <a:blip r:embed="rId2"/>
          <a:srcRect/>
          <a:stretch>
            <a:fillRect/>
          </a:stretch>
        </p:blipFill>
        <p:spPr>
          <a:xfrm>
            <a:off x="10500489" y="289924"/>
            <a:ext cx="1399034" cy="117043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0"/>
        <p:cNvGrpSpPr/>
        <p:nvPr/>
      </p:nvGrpSpPr>
      <p:grpSpPr>
        <a:xfrm>
          <a:off x="0" y="0"/>
          <a:ext cx="0" cy="0"/>
          <a:chOff x="0" y="0"/>
          <a:chExt cx="0" cy="0"/>
        </a:xfrm>
      </p:grpSpPr>
      <p:sp>
        <p:nvSpPr>
          <p:cNvPr id="201" name="Google Shape;201;p4"/>
          <p:cNvSpPr txBox="1"/>
          <p:nvPr/>
        </p:nvSpPr>
        <p:spPr>
          <a:xfrm>
            <a:off x="4059441" y="2856483"/>
            <a:ext cx="71523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a:solidFill>
                  <a:srgbClr val="009444"/>
                </a:solidFill>
                <a:latin typeface="Lato" panose="020F0502020204030203"/>
                <a:ea typeface="Lato" panose="020F0502020204030203"/>
                <a:cs typeface="Lato" panose="020F0502020204030203"/>
                <a:sym typeface="Lato" panose="020F0502020204030203"/>
              </a:rPr>
              <a:t>Ora</a:t>
            </a:r>
            <a:r>
              <a:rPr lang="en-US" sz="4860" b="0" i="0" u="none" strike="noStrike" cap="none">
                <a:solidFill>
                  <a:srgbClr val="009444"/>
                </a:solidFill>
                <a:latin typeface="Lato" panose="020F0502020204030203"/>
                <a:ea typeface="Lato" panose="020F0502020204030203"/>
                <a:cs typeface="Lato" panose="020F0502020204030203"/>
                <a:sym typeface="Lato" panose="020F0502020204030203"/>
              </a:rPr>
              <a:t>ción</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sp>
        <p:nvSpPr>
          <p:cNvPr id="202" name="Google Shape;202;p4"/>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03" name="Google Shape;203;p4"/>
          <p:cNvPicPr preferRelativeResize="0"/>
          <p:nvPr/>
        </p:nvPicPr>
        <p:blipFill rotWithShape="1">
          <a:blip r:embed="rId1"/>
          <a:srcRect/>
          <a:stretch>
            <a:fill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204" name="Google Shape;204;p4" descr="A green bird with leaves&#10;&#10;Description automatically generated"/>
          <p:cNvPicPr preferRelativeResize="0"/>
          <p:nvPr/>
        </p:nvPicPr>
        <p:blipFill rotWithShape="1">
          <a:blip r:embed="rId2"/>
          <a:srcRect/>
          <a:stretch>
            <a:fillRect/>
          </a:stretch>
        </p:blipFill>
        <p:spPr>
          <a:xfrm>
            <a:off x="10500489" y="289924"/>
            <a:ext cx="1399035" cy="117043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g2b5a1eaf5a7_0_417"/>
          <p:cNvSpPr txBox="1"/>
          <p:nvPr/>
        </p:nvSpPr>
        <p:spPr>
          <a:xfrm>
            <a:off x="2333625" y="1333500"/>
            <a:ext cx="8380095" cy="486473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3600" dirty="0">
                <a:solidFill>
                  <a:schemeClr val="tx1"/>
                </a:solidFill>
                <a:latin typeface="Lato" panose="020F0502020204030203"/>
                <a:ea typeface="Lato" panose="020F0502020204030203"/>
                <a:cs typeface="Lato" panose="020F0502020204030203"/>
                <a:sym typeface="Lato" panose="020F0502020204030203"/>
              </a:rPr>
              <a:t>Juan 6:68</a:t>
            </a:r>
            <a:endParaRPr lang="en-US" sz="3600" dirty="0">
              <a:solidFill>
                <a:schemeClr val="tx1"/>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rgbClr val="000000"/>
              </a:buClr>
              <a:buSzPts val="4860"/>
              <a:buFont typeface="Arial" panose="020B0604020202020204"/>
              <a:buNone/>
            </a:pPr>
            <a:endParaRPr lang="en-US" sz="3600" dirty="0">
              <a:solidFill>
                <a:schemeClr val="tx1"/>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rgbClr val="000000"/>
              </a:buClr>
              <a:buSzPts val="4860"/>
              <a:buFont typeface="Arial" panose="020B0604020202020204"/>
              <a:buNone/>
            </a:pPr>
            <a:r>
              <a:rPr lang="en-US" sz="4860" dirty="0" err="1">
                <a:solidFill>
                  <a:srgbClr val="009444"/>
                </a:solidFill>
                <a:latin typeface="Lato" panose="020F0502020204030203"/>
                <a:ea typeface="Lato" panose="020F0502020204030203"/>
                <a:cs typeface="Lato" panose="020F0502020204030203"/>
                <a:sym typeface="Lato" panose="020F0502020204030203"/>
              </a:rPr>
              <a:t>Señor</a:t>
            </a:r>
            <a:r>
              <a:rPr lang="en-US" sz="4860" dirty="0">
                <a:solidFill>
                  <a:srgbClr val="009444"/>
                </a:solidFill>
                <a:latin typeface="Lato" panose="020F0502020204030203"/>
                <a:ea typeface="Lato" panose="020F0502020204030203"/>
                <a:cs typeface="Lato" panose="020F0502020204030203"/>
                <a:sym typeface="Lato" panose="020F0502020204030203"/>
              </a:rPr>
              <a:t>, ¿a </a:t>
            </a:r>
            <a:r>
              <a:rPr lang="en-US" sz="4860" dirty="0" err="1">
                <a:solidFill>
                  <a:srgbClr val="009444"/>
                </a:solidFill>
                <a:latin typeface="Lato" panose="020F0502020204030203"/>
                <a:ea typeface="Lato" panose="020F0502020204030203"/>
                <a:cs typeface="Lato" panose="020F0502020204030203"/>
                <a:sym typeface="Lato" panose="020F0502020204030203"/>
              </a:rPr>
              <a:t>quién</a:t>
            </a:r>
            <a:r>
              <a:rPr lang="en-US" sz="4860" dirty="0">
                <a:solidFill>
                  <a:srgbClr val="009444"/>
                </a:solidFill>
                <a:latin typeface="Lato" panose="020F0502020204030203"/>
                <a:ea typeface="Lato" panose="020F0502020204030203"/>
                <a:cs typeface="Lato" panose="020F0502020204030203"/>
                <a:sym typeface="Lato" panose="020F0502020204030203"/>
              </a:rPr>
              <a:t> </a:t>
            </a:r>
            <a:r>
              <a:rPr lang="en-US" sz="4860" dirty="0" err="1">
                <a:solidFill>
                  <a:srgbClr val="009444"/>
                </a:solidFill>
                <a:latin typeface="Lato" panose="020F0502020204030203"/>
                <a:ea typeface="Lato" panose="020F0502020204030203"/>
                <a:cs typeface="Lato" panose="020F0502020204030203"/>
                <a:sym typeface="Lato" panose="020F0502020204030203"/>
              </a:rPr>
              <a:t>iremos</a:t>
            </a:r>
            <a:r>
              <a:rPr lang="en-US" sz="4860" dirty="0">
                <a:solidFill>
                  <a:srgbClr val="009444"/>
                </a:solidFill>
                <a:latin typeface="Lato" panose="020F0502020204030203"/>
                <a:ea typeface="Lato" panose="020F0502020204030203"/>
                <a:cs typeface="Lato" panose="020F0502020204030203"/>
                <a:sym typeface="Lato" panose="020F0502020204030203"/>
              </a:rPr>
              <a:t>? </a:t>
            </a:r>
            <a:endParaRPr lang="en-US" sz="4860" dirty="0">
              <a:solidFill>
                <a:srgbClr val="009444"/>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rgbClr val="000000"/>
              </a:buClr>
              <a:buSzPts val="4860"/>
              <a:buFont typeface="Arial" panose="020B0604020202020204"/>
              <a:buNone/>
            </a:pPr>
            <a:r>
              <a:rPr lang="en-US" sz="4860" dirty="0">
                <a:solidFill>
                  <a:srgbClr val="009444"/>
                </a:solidFill>
                <a:latin typeface="Lato" panose="020F0502020204030203"/>
                <a:ea typeface="Lato" panose="020F0502020204030203"/>
                <a:cs typeface="Lato" panose="020F0502020204030203"/>
                <a:sym typeface="Lato" panose="020F0502020204030203"/>
              </a:rPr>
              <a:t>Tú </a:t>
            </a:r>
            <a:r>
              <a:rPr lang="en-US" sz="4860" dirty="0" err="1">
                <a:solidFill>
                  <a:srgbClr val="009444"/>
                </a:solidFill>
                <a:latin typeface="Lato" panose="020F0502020204030203"/>
                <a:ea typeface="Lato" panose="020F0502020204030203"/>
                <a:cs typeface="Lato" panose="020F0502020204030203"/>
                <a:sym typeface="Lato" panose="020F0502020204030203"/>
              </a:rPr>
              <a:t>tienes</a:t>
            </a:r>
            <a:r>
              <a:rPr lang="en-US" sz="4860" dirty="0">
                <a:solidFill>
                  <a:srgbClr val="009444"/>
                </a:solidFill>
                <a:latin typeface="Lato" panose="020F0502020204030203"/>
                <a:ea typeface="Lato" panose="020F0502020204030203"/>
                <a:cs typeface="Lato" panose="020F0502020204030203"/>
                <a:sym typeface="Lato" panose="020F0502020204030203"/>
              </a:rPr>
              <a:t> palabras de </a:t>
            </a:r>
            <a:r>
              <a:rPr lang="en-US" sz="4860" dirty="0" err="1">
                <a:solidFill>
                  <a:srgbClr val="009444"/>
                </a:solidFill>
                <a:latin typeface="Lato" panose="020F0502020204030203"/>
                <a:ea typeface="Lato" panose="020F0502020204030203"/>
                <a:cs typeface="Lato" panose="020F0502020204030203"/>
                <a:sym typeface="Lato" panose="020F0502020204030203"/>
              </a:rPr>
              <a:t>vida</a:t>
            </a:r>
            <a:r>
              <a:rPr lang="en-US" sz="4860" dirty="0">
                <a:solidFill>
                  <a:srgbClr val="009444"/>
                </a:solidFill>
                <a:latin typeface="Lato" panose="020F0502020204030203"/>
                <a:ea typeface="Lato" panose="020F0502020204030203"/>
                <a:cs typeface="Lato" panose="020F0502020204030203"/>
                <a:sym typeface="Lato" panose="020F0502020204030203"/>
              </a:rPr>
              <a:t> </a:t>
            </a:r>
            <a:r>
              <a:rPr lang="en-US" sz="4860" dirty="0" err="1">
                <a:solidFill>
                  <a:srgbClr val="009444"/>
                </a:solidFill>
                <a:latin typeface="Lato" panose="020F0502020204030203"/>
                <a:ea typeface="Lato" panose="020F0502020204030203"/>
                <a:cs typeface="Lato" panose="020F0502020204030203"/>
                <a:sym typeface="Lato" panose="020F0502020204030203"/>
              </a:rPr>
              <a:t>eterna</a:t>
            </a:r>
            <a:r>
              <a:rPr lang="en-US" sz="4860" dirty="0">
                <a:solidFill>
                  <a:srgbClr val="009444"/>
                </a:solidFill>
                <a:latin typeface="Lato" panose="020F0502020204030203"/>
                <a:ea typeface="Lato" panose="020F0502020204030203"/>
                <a:cs typeface="Lato" panose="020F0502020204030203"/>
                <a:sym typeface="Lato" panose="020F0502020204030203"/>
              </a:rPr>
              <a:t>."</a:t>
            </a:r>
            <a:endParaRPr sz="6000" b="0" i="0" u="none" strike="noStrike" cap="none" dirty="0">
              <a:solidFill>
                <a:srgbClr val="009444"/>
              </a:solidFill>
              <a:latin typeface="Lato" panose="020F0502020204030203"/>
              <a:ea typeface="Lato" panose="020F0502020204030203"/>
              <a:cs typeface="Lato" panose="020F0502020204030203"/>
              <a:sym typeface="Lato" panose="020F0502020204030203"/>
            </a:endParaRPr>
          </a:p>
        </p:txBody>
      </p:sp>
      <p:sp>
        <p:nvSpPr>
          <p:cNvPr id="502" name="Google Shape;502;g2b5a1eaf5a7_0_41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505" name="Google Shape;505;g2b5a1eaf5a7_0_417" descr="A green bird with leaves&#10;&#10;Description automatically generated"/>
          <p:cNvPicPr preferRelativeResize="0"/>
          <p:nvPr/>
        </p:nvPicPr>
        <p:blipFill rotWithShape="1">
          <a:blip r:embed="rId1"/>
          <a:srcRect/>
          <a:stretch>
            <a:fillRect/>
          </a:stretch>
        </p:blipFill>
        <p:spPr>
          <a:xfrm>
            <a:off x="10500489" y="289924"/>
            <a:ext cx="1399034" cy="1170434"/>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p:nvPr/>
        </p:nvSpPr>
        <p:spPr>
          <a:xfrm>
            <a:off x="2237027" y="403126"/>
            <a:ext cx="8958900" cy="1015622"/>
          </a:xfrm>
          <a:prstGeom prst="rect">
            <a:avLst/>
          </a:prstGeom>
          <a:noFill/>
          <a:ln>
            <a:noFill/>
          </a:ln>
        </p:spPr>
        <p:txBody>
          <a:bodyPr spcFirstLastPara="1" wrap="square" lIns="91425" tIns="45700" rIns="91425" bIns="45700" anchor="t" anchorCtr="0">
            <a:spAutoFit/>
          </a:bodyPr>
          <a:lstStyle/>
          <a:p>
            <a:r>
              <a:rPr lang="en-US" sz="6000">
                <a:solidFill>
                  <a:srgbClr val="009444"/>
                </a:solidFill>
                <a:latin typeface="Lato" panose="020F0502020204030203"/>
                <a:ea typeface="Lato" panose="020F0502020204030203"/>
                <a:cs typeface="Lato" panose="020F0502020204030203"/>
                <a:sym typeface="Lato" panose="020F0502020204030203"/>
              </a:rPr>
              <a:t>Objetivos de la Lección</a:t>
            </a:r>
            <a:endParaRPr sz="6000">
              <a:solidFill>
                <a:srgbClr val="009444"/>
              </a:solidFill>
              <a:latin typeface="Lato" panose="020F0502020204030203"/>
              <a:ea typeface="Lato" panose="020F0502020204030203"/>
              <a:cs typeface="Lato" panose="020F0502020204030203"/>
              <a:sym typeface="Lato" panose="020F0502020204030203"/>
            </a:endParaRPr>
          </a:p>
        </p:txBody>
      </p:sp>
      <p:cxnSp>
        <p:nvCxnSpPr>
          <p:cNvPr id="133" name="Google Shape;133;p5"/>
          <p:cNvCxnSpPr/>
          <p:nvPr/>
        </p:nvCxnSpPr>
        <p:spPr>
          <a:xfrm>
            <a:off x="2373087"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34" name="Google Shape;134;p5"/>
          <p:cNvGrpSpPr/>
          <p:nvPr/>
        </p:nvGrpSpPr>
        <p:grpSpPr>
          <a:xfrm>
            <a:off x="745673" y="2011042"/>
            <a:ext cx="10450280" cy="3947713"/>
            <a:chOff x="0" y="0"/>
            <a:chExt cx="10450280" cy="3947713"/>
          </a:xfrm>
        </p:grpSpPr>
        <p:sp>
          <p:nvSpPr>
            <p:cNvPr id="135" name="Google Shape;135;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36" name="Google Shape;136;p5"/>
            <p:cNvSpPr/>
            <p:nvPr/>
          </p:nvSpPr>
          <p:spPr>
            <a:xfrm>
              <a:off x="341153" y="254232"/>
              <a:ext cx="620279" cy="620279"/>
            </a:xfrm>
            <a:prstGeom prst="rect">
              <a:avLst/>
            </a:prstGeom>
            <a:blipFill rotWithShape="1">
              <a:blip r:embed="rId1"/>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37" name="Google Shape;137;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38" name="Google Shape;138;p5"/>
            <p:cNvSpPr txBox="1"/>
            <p:nvPr/>
          </p:nvSpPr>
          <p:spPr>
            <a:xfrm>
              <a:off x="1302586" y="0"/>
              <a:ext cx="9147694" cy="1127780"/>
            </a:xfrm>
            <a:prstGeom prst="rect">
              <a:avLst/>
            </a:prstGeom>
            <a:noFill/>
            <a:ln>
              <a:noFill/>
            </a:ln>
          </p:spPr>
          <p:txBody>
            <a:bodyPr spcFirstLastPara="1" wrap="square" lIns="119350" tIns="119350" rIns="119350" bIns="119350" anchor="ctr" anchorCtr="0">
              <a:noAutofit/>
            </a:bodyPr>
            <a:lstStyle/>
            <a:p>
              <a:pPr>
                <a:buClr>
                  <a:schemeClr val="lt1"/>
                </a:buClr>
                <a:buSzPts val="2500"/>
              </a:pPr>
              <a:r>
                <a:rPr lang="en-US" sz="2800" dirty="0" err="1">
                  <a:solidFill>
                    <a:schemeClr val="lt1"/>
                  </a:solidFill>
                  <a:latin typeface="Lato" panose="020F0502020204030203"/>
                  <a:ea typeface="Lato" panose="020F0502020204030203"/>
                  <a:cs typeface="Lato" panose="020F0502020204030203"/>
                  <a:sym typeface="Lato" panose="020F0502020204030203"/>
                </a:rPr>
                <a:t>Analizar</a:t>
              </a:r>
              <a:r>
                <a:rPr lang="en-US" sz="2800" dirty="0">
                  <a:solidFill>
                    <a:schemeClr val="lt1"/>
                  </a:solidFill>
                  <a:latin typeface="Lato" panose="020F0502020204030203"/>
                  <a:ea typeface="Lato" panose="020F0502020204030203"/>
                  <a:cs typeface="Lato" panose="020F0502020204030203"/>
                  <a:sym typeface="Lato" panose="020F0502020204030203"/>
                </a:rPr>
                <a:t> y </a:t>
              </a:r>
              <a:r>
                <a:rPr lang="en-US" sz="2800" dirty="0" err="1">
                  <a:solidFill>
                    <a:schemeClr val="lt1"/>
                  </a:solidFill>
                  <a:latin typeface="Lato" panose="020F0502020204030203"/>
                  <a:ea typeface="Lato" panose="020F0502020204030203"/>
                  <a:cs typeface="Lato" panose="020F0502020204030203"/>
                  <a:sym typeface="Lato" panose="020F0502020204030203"/>
                </a:rPr>
                <a:t>aplicar</a:t>
              </a:r>
              <a:r>
                <a:rPr lang="en-US" sz="2800" dirty="0">
                  <a:solidFill>
                    <a:schemeClr val="lt1"/>
                  </a:solidFill>
                  <a:latin typeface="Lato" panose="020F0502020204030203"/>
                  <a:ea typeface="Lato" panose="020F0502020204030203"/>
                  <a:cs typeface="Lato" panose="020F0502020204030203"/>
                  <a:sym typeface="Lato" panose="020F0502020204030203"/>
                </a:rPr>
                <a:t> Lucas 10:38-42 </a:t>
              </a:r>
              <a:r>
                <a:rPr lang="en-US" sz="2800" dirty="0" err="1">
                  <a:solidFill>
                    <a:schemeClr val="lt1"/>
                  </a:solidFill>
                  <a:latin typeface="Lato" panose="020F0502020204030203"/>
                  <a:ea typeface="Lato" panose="020F0502020204030203"/>
                  <a:cs typeface="Lato" panose="020F0502020204030203"/>
                  <a:sym typeface="Lato" panose="020F0502020204030203"/>
                </a:rPr>
                <a:t>utilizando</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el</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método</a:t>
              </a:r>
              <a:r>
                <a:rPr lang="en-US" sz="2800" dirty="0">
                  <a:solidFill>
                    <a:schemeClr val="lt1"/>
                  </a:solidFill>
                  <a:latin typeface="Lato" panose="020F0502020204030203"/>
                  <a:ea typeface="Lato" panose="020F0502020204030203"/>
                  <a:cs typeface="Lato" panose="020F0502020204030203"/>
                  <a:sym typeface="Lato" panose="020F0502020204030203"/>
                </a:rPr>
                <a:t> de las 4C. </a:t>
              </a:r>
              <a:endParaRPr sz="2800" dirty="0">
                <a:solidFill>
                  <a:schemeClr val="lt1"/>
                </a:solidFill>
                <a:latin typeface="Lato" panose="020F0502020204030203"/>
                <a:ea typeface="Lato" panose="020F0502020204030203"/>
                <a:cs typeface="Lato" panose="020F0502020204030203"/>
                <a:sym typeface="Lato" panose="020F0502020204030203"/>
              </a:endParaRPr>
            </a:p>
          </p:txBody>
        </p:sp>
        <p:sp>
          <p:nvSpPr>
            <p:cNvPr id="139" name="Google Shape;139;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0" name="Google Shape;140;p5"/>
            <p:cNvSpPr/>
            <p:nvPr/>
          </p:nvSpPr>
          <p:spPr>
            <a:xfrm>
              <a:off x="341153" y="1663958"/>
              <a:ext cx="620279" cy="620279"/>
            </a:xfrm>
            <a:prstGeom prst="rect">
              <a:avLst/>
            </a:prstGeom>
            <a:blipFill rotWithShape="1">
              <a:blip r:embed="rId1"/>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1" name="Google Shape;141;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3" name="Google Shape;143;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4" name="Google Shape;144;p5"/>
            <p:cNvSpPr/>
            <p:nvPr/>
          </p:nvSpPr>
          <p:spPr>
            <a:xfrm>
              <a:off x="341153" y="3073684"/>
              <a:ext cx="620279" cy="620279"/>
            </a:xfrm>
            <a:prstGeom prst="rect">
              <a:avLst/>
            </a:prstGeom>
            <a:blipFill rotWithShape="1">
              <a:blip r:embed="rId1"/>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5" name="Google Shape;145;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6" name="Google Shape;146;p5"/>
            <p:cNvSpPr txBox="1"/>
            <p:nvPr/>
          </p:nvSpPr>
          <p:spPr>
            <a:xfrm>
              <a:off x="1302586" y="2819933"/>
              <a:ext cx="9147694" cy="1127780"/>
            </a:xfrm>
            <a:prstGeom prst="rect">
              <a:avLst/>
            </a:prstGeom>
            <a:solidFill>
              <a:schemeClr val="accent6">
                <a:lumMod val="60000"/>
                <a:lumOff val="40000"/>
              </a:schemeClr>
            </a:solidFill>
            <a:ln>
              <a:noFill/>
            </a:ln>
          </p:spPr>
          <p:txBody>
            <a:bodyPr spcFirstLastPara="1" wrap="square" lIns="119350" tIns="119350" rIns="119350" bIns="119350" anchor="ctr" anchorCtr="0">
              <a:noAutofit/>
            </a:bodyPr>
            <a:lstStyle/>
            <a:p>
              <a:pPr>
                <a:buClr>
                  <a:schemeClr val="lt1"/>
                </a:buClr>
                <a:buSzPts val="2500"/>
              </a:pPr>
              <a:r>
                <a:rPr lang="en-US" sz="2800" dirty="0" err="1">
                  <a:solidFill>
                    <a:schemeClr val="tx1"/>
                  </a:solidFill>
                  <a:latin typeface="Lato" panose="020F0502020204030203"/>
                  <a:ea typeface="Lato" panose="020F0502020204030203"/>
                  <a:cs typeface="Lato" panose="020F0502020204030203"/>
                  <a:sym typeface="Lato" panose="020F0502020204030203"/>
                </a:rPr>
                <a:t>Entender</a:t>
              </a:r>
              <a:r>
                <a:rPr lang="en-US" sz="2800" dirty="0">
                  <a:solidFill>
                    <a:schemeClr val="tx1"/>
                  </a:solidFill>
                  <a:latin typeface="Lato" panose="020F0502020204030203"/>
                  <a:ea typeface="Lato" panose="020F0502020204030203"/>
                  <a:cs typeface="Lato" panose="020F0502020204030203"/>
                  <a:sym typeface="Lato" panose="020F0502020204030203"/>
                </a:rPr>
                <a:t> </a:t>
              </a:r>
              <a:r>
                <a:rPr lang="en-US" sz="2800" dirty="0" err="1">
                  <a:solidFill>
                    <a:schemeClr val="tx1"/>
                  </a:solidFill>
                  <a:latin typeface="Lato" panose="020F0502020204030203"/>
                  <a:ea typeface="Lato" panose="020F0502020204030203"/>
                  <a:cs typeface="Lato" panose="020F0502020204030203"/>
                  <a:sym typeface="Lato" panose="020F0502020204030203"/>
                </a:rPr>
                <a:t>los</a:t>
              </a:r>
              <a:r>
                <a:rPr lang="en-US" sz="2800" dirty="0">
                  <a:solidFill>
                    <a:schemeClr val="tx1"/>
                  </a:solidFill>
                  <a:latin typeface="Lato" panose="020F0502020204030203"/>
                  <a:ea typeface="Lato" panose="020F0502020204030203"/>
                  <a:cs typeface="Lato" panose="020F0502020204030203"/>
                  <a:sym typeface="Lato" panose="020F0502020204030203"/>
                </a:rPr>
                <a:t> pasos para </a:t>
              </a:r>
              <a:r>
                <a:rPr lang="en-US" sz="2800" dirty="0" err="1">
                  <a:solidFill>
                    <a:schemeClr val="tx1"/>
                  </a:solidFill>
                  <a:latin typeface="Lato" panose="020F0502020204030203"/>
                  <a:ea typeface="Lato" panose="020F0502020204030203"/>
                  <a:cs typeface="Lato" panose="020F0502020204030203"/>
                  <a:sym typeface="Lato" panose="020F0502020204030203"/>
                </a:rPr>
                <a:t>aprobar</a:t>
              </a:r>
              <a:r>
                <a:rPr lang="en-US" sz="2800" dirty="0">
                  <a:solidFill>
                    <a:schemeClr val="tx1"/>
                  </a:solidFill>
                  <a:latin typeface="Lato" panose="020F0502020204030203"/>
                  <a:ea typeface="Lato" panose="020F0502020204030203"/>
                  <a:cs typeface="Lato" panose="020F0502020204030203"/>
                  <a:sym typeface="Lato" panose="020F0502020204030203"/>
                </a:rPr>
                <a:t> </a:t>
              </a:r>
              <a:r>
                <a:rPr lang="en-US" sz="2800" dirty="0" err="1">
                  <a:solidFill>
                    <a:schemeClr val="tx1"/>
                  </a:solidFill>
                  <a:latin typeface="Lato" panose="020F0502020204030203"/>
                  <a:ea typeface="Lato" panose="020F0502020204030203"/>
                  <a:cs typeface="Lato" panose="020F0502020204030203"/>
                  <a:sym typeface="Lato" panose="020F0502020204030203"/>
                </a:rPr>
                <a:t>el</a:t>
              </a:r>
              <a:r>
                <a:rPr lang="en-US" sz="2800" dirty="0">
                  <a:solidFill>
                    <a:schemeClr val="tx1"/>
                  </a:solidFill>
                  <a:latin typeface="Lato" panose="020F0502020204030203"/>
                  <a:ea typeface="Lato" panose="020F0502020204030203"/>
                  <a:cs typeface="Lato" panose="020F0502020204030203"/>
                  <a:sym typeface="Lato" panose="020F0502020204030203"/>
                </a:rPr>
                <a:t> </a:t>
              </a:r>
              <a:r>
                <a:rPr lang="en-US" sz="2800" dirty="0" err="1">
                  <a:solidFill>
                    <a:schemeClr val="tx1"/>
                  </a:solidFill>
                  <a:latin typeface="Lato" panose="020F0502020204030203"/>
                  <a:ea typeface="Lato" panose="020F0502020204030203"/>
                  <a:cs typeface="Lato" panose="020F0502020204030203"/>
                  <a:sym typeface="Lato" panose="020F0502020204030203"/>
                </a:rPr>
                <a:t>curso</a:t>
              </a:r>
              <a:r>
                <a:rPr lang="en-US" sz="2800" dirty="0">
                  <a:solidFill>
                    <a:schemeClr val="tx1"/>
                  </a:solidFill>
                  <a:latin typeface="Lato" panose="020F0502020204030203"/>
                  <a:ea typeface="Lato" panose="020F0502020204030203"/>
                  <a:cs typeface="Lato" panose="020F0502020204030203"/>
                  <a:sym typeface="Lato" panose="020F0502020204030203"/>
                </a:rPr>
                <a:t> </a:t>
              </a:r>
              <a:r>
                <a:rPr lang="en-US" sz="2800" dirty="0" err="1">
                  <a:solidFill>
                    <a:schemeClr val="tx1"/>
                  </a:solidFill>
                  <a:latin typeface="Lato" panose="020F0502020204030203"/>
                  <a:ea typeface="Lato" panose="020F0502020204030203"/>
                  <a:cs typeface="Lato" panose="020F0502020204030203"/>
                  <a:sym typeface="Lato" panose="020F0502020204030203"/>
                </a:rPr>
                <a:t>completando</a:t>
              </a:r>
              <a:r>
                <a:rPr lang="en-US" sz="2800" dirty="0">
                  <a:solidFill>
                    <a:schemeClr val="tx1"/>
                  </a:solidFill>
                  <a:latin typeface="Lato" panose="020F0502020204030203"/>
                  <a:ea typeface="Lato" panose="020F0502020204030203"/>
                  <a:cs typeface="Lato" panose="020F0502020204030203"/>
                  <a:sym typeface="Lato" panose="020F0502020204030203"/>
                </a:rPr>
                <a:t> </a:t>
              </a:r>
              <a:r>
                <a:rPr lang="en-US" sz="2800" dirty="0" err="1">
                  <a:solidFill>
                    <a:schemeClr val="tx1"/>
                  </a:solidFill>
                  <a:latin typeface="Lato" panose="020F0502020204030203"/>
                  <a:ea typeface="Lato" panose="020F0502020204030203"/>
                  <a:cs typeface="Lato" panose="020F0502020204030203"/>
                  <a:sym typeface="Lato" panose="020F0502020204030203"/>
                </a:rPr>
                <a:t>el</a:t>
              </a:r>
              <a:r>
                <a:rPr lang="en-US" sz="2800" dirty="0">
                  <a:solidFill>
                    <a:schemeClr val="tx1"/>
                  </a:solidFill>
                  <a:latin typeface="Lato" panose="020F0502020204030203"/>
                  <a:ea typeface="Lato" panose="020F0502020204030203"/>
                  <a:cs typeface="Lato" panose="020F0502020204030203"/>
                  <a:sym typeface="Lato" panose="020F0502020204030203"/>
                </a:rPr>
                <a:t> Proyecto final </a:t>
              </a:r>
              <a:endParaRPr sz="2800" dirty="0">
                <a:solidFill>
                  <a:schemeClr val="tx1"/>
                </a:solidFill>
                <a:latin typeface="Lato" panose="020F0502020204030203"/>
                <a:ea typeface="Lato" panose="020F0502020204030203"/>
                <a:cs typeface="Lato" panose="020F0502020204030203"/>
                <a:sym typeface="Lato" panose="020F0502020204030203"/>
              </a:endParaRPr>
            </a:p>
          </p:txBody>
        </p:sp>
      </p:grpSp>
      <p:sp>
        <p:nvSpPr>
          <p:cNvPr id="2" name="Google Shape;138;p5"/>
          <p:cNvSpPr txBox="1"/>
          <p:nvPr/>
        </p:nvSpPr>
        <p:spPr>
          <a:xfrm>
            <a:off x="2142630" y="3420767"/>
            <a:ext cx="9147694" cy="1127780"/>
          </a:xfrm>
          <a:prstGeom prst="rect">
            <a:avLst/>
          </a:prstGeom>
          <a:noFill/>
          <a:ln>
            <a:noFill/>
          </a:ln>
        </p:spPr>
        <p:txBody>
          <a:bodyPr spcFirstLastPara="1" wrap="square" lIns="119350" tIns="119350" rIns="119350" bIns="119350" anchor="ctr" anchorCtr="0">
            <a:noAutofit/>
          </a:bodyPr>
          <a:lstStyle/>
          <a:p>
            <a:pPr>
              <a:buClr>
                <a:schemeClr val="lt1"/>
              </a:buClr>
              <a:buSzPts val="2500"/>
            </a:pPr>
            <a:r>
              <a:rPr lang="en-US" sz="2800" dirty="0" err="1">
                <a:solidFill>
                  <a:schemeClr val="lt1"/>
                </a:solidFill>
                <a:latin typeface="Lato" panose="020F0502020204030203"/>
                <a:ea typeface="Lato" panose="020F0502020204030203"/>
                <a:cs typeface="Lato" panose="020F0502020204030203"/>
                <a:sym typeface="Lato" panose="020F0502020204030203"/>
              </a:rPr>
              <a:t>Describir</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el</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hábito</a:t>
            </a:r>
            <a:r>
              <a:rPr lang="en-US" sz="2800" dirty="0">
                <a:solidFill>
                  <a:schemeClr val="lt1"/>
                </a:solidFill>
                <a:latin typeface="Lato" panose="020F0502020204030203"/>
                <a:ea typeface="Lato" panose="020F0502020204030203"/>
                <a:cs typeface="Lato" panose="020F0502020204030203"/>
                <a:sym typeface="Lato" panose="020F0502020204030203"/>
              </a:rPr>
              <a:t> de un </a:t>
            </a:r>
            <a:r>
              <a:rPr lang="en-US" sz="2800" dirty="0" err="1">
                <a:solidFill>
                  <a:schemeClr val="lt1"/>
                </a:solidFill>
                <a:latin typeface="Lato" panose="020F0502020204030203"/>
                <a:ea typeface="Lato" panose="020F0502020204030203"/>
                <a:cs typeface="Lato" panose="020F0502020204030203"/>
                <a:sym typeface="Lato" panose="020F0502020204030203"/>
              </a:rPr>
              <a:t>discípulo</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Escuchar</a:t>
            </a:r>
            <a:r>
              <a:rPr lang="en-US" sz="2800" dirty="0">
                <a:solidFill>
                  <a:schemeClr val="lt1"/>
                </a:solidFill>
                <a:latin typeface="Lato" panose="020F0502020204030203"/>
                <a:ea typeface="Lato" panose="020F0502020204030203"/>
                <a:cs typeface="Lato" panose="020F0502020204030203"/>
                <a:sym typeface="Lato" panose="020F0502020204030203"/>
              </a:rPr>
              <a:t> a Jesús.   </a:t>
            </a:r>
            <a:endParaRPr sz="2800" dirty="0">
              <a:solidFill>
                <a:schemeClr val="lt1"/>
              </a:solidFill>
              <a:latin typeface="Lato" panose="020F0502020204030203"/>
              <a:ea typeface="Lato" panose="020F0502020204030203"/>
              <a:cs typeface="Lato" panose="020F0502020204030203"/>
              <a:sym typeface="Lato" panose="020F0502020204030203"/>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g2bfc8f2a7ba_0_20"/>
          <p:cNvSpPr/>
          <p:nvPr/>
        </p:nvSpPr>
        <p:spPr>
          <a:xfrm>
            <a:off x="0" y="-8"/>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37" name="Google Shape;237;g2bfc8f2a7ba_0_20" descr="A green bird with leaves&#10;&#10;Description automatically generated"/>
          <p:cNvPicPr preferRelativeResize="0"/>
          <p:nvPr/>
        </p:nvPicPr>
        <p:blipFill rotWithShape="1">
          <a:blip r:embed="rId1"/>
          <a:srcRect/>
          <a:stretch>
            <a:fillRect/>
          </a:stretch>
        </p:blipFill>
        <p:spPr>
          <a:xfrm>
            <a:off x="10500489" y="289924"/>
            <a:ext cx="1399034" cy="1170434"/>
          </a:xfrm>
          <a:prstGeom prst="rect">
            <a:avLst/>
          </a:prstGeom>
          <a:noFill/>
          <a:ln>
            <a:noFill/>
          </a:ln>
        </p:spPr>
      </p:pic>
      <p:sp>
        <p:nvSpPr>
          <p:cNvPr id="238" name="Google Shape;238;g2bfc8f2a7ba_0_20"/>
          <p:cNvSpPr/>
          <p:nvPr/>
        </p:nvSpPr>
        <p:spPr>
          <a:xfrm>
            <a:off x="1020913" y="448492"/>
            <a:ext cx="135300" cy="59610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2" name="Google Shape;371;p21"/>
          <p:cNvSpPr txBox="1"/>
          <p:nvPr/>
        </p:nvSpPr>
        <p:spPr>
          <a:xfrm>
            <a:off x="1940442" y="463817"/>
            <a:ext cx="8560047" cy="8401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dirty="0" err="1">
                <a:solidFill>
                  <a:srgbClr val="009444"/>
                </a:solidFill>
                <a:latin typeface="Lato" panose="020F0502020204030203"/>
                <a:ea typeface="Lato" panose="020F0502020204030203"/>
                <a:cs typeface="Lato" panose="020F0502020204030203"/>
                <a:sym typeface="Lato" panose="020F0502020204030203"/>
              </a:rPr>
              <a:t>Proyectos</a:t>
            </a:r>
            <a:r>
              <a:rPr lang="en-US" sz="4860" dirty="0">
                <a:solidFill>
                  <a:srgbClr val="009444"/>
                </a:solidFill>
                <a:latin typeface="Lato" panose="020F0502020204030203"/>
                <a:ea typeface="Lato" panose="020F0502020204030203"/>
                <a:cs typeface="Lato" panose="020F0502020204030203"/>
                <a:sym typeface="Lato" panose="020F0502020204030203"/>
              </a:rPr>
              <a:t> Finales</a:t>
            </a:r>
            <a:endParaRPr sz="6000" b="0" i="0" u="none" strike="noStrike" cap="none" dirty="0">
              <a:solidFill>
                <a:srgbClr val="009444"/>
              </a:solidFill>
              <a:latin typeface="Lato" panose="020F0502020204030203"/>
              <a:ea typeface="Lato" panose="020F0502020204030203"/>
              <a:cs typeface="Lato" panose="020F0502020204030203"/>
              <a:sym typeface="Lato" panose="020F0502020204030203"/>
            </a:endParaRPr>
          </a:p>
        </p:txBody>
      </p:sp>
      <p:pic>
        <p:nvPicPr>
          <p:cNvPr id="8194" name="Picture 2" descr="Latina Teen: Over 8,055 Royalty-Free Licensable Stock Photos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b="8579"/>
          <a:stretch>
            <a:fillRect/>
          </a:stretch>
        </p:blipFill>
        <p:spPr bwMode="auto">
          <a:xfrm>
            <a:off x="1156213" y="1752507"/>
            <a:ext cx="7938937" cy="45059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g2bfc8f2a7ba_0_20"/>
          <p:cNvSpPr/>
          <p:nvPr/>
        </p:nvSpPr>
        <p:spPr>
          <a:xfrm>
            <a:off x="0" y="-8"/>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238" name="Google Shape;238;g2bfc8f2a7ba_0_20"/>
          <p:cNvSpPr/>
          <p:nvPr/>
        </p:nvSpPr>
        <p:spPr>
          <a:xfrm>
            <a:off x="1020913" y="448492"/>
            <a:ext cx="135300" cy="59610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4" name="Picture 3" descr="A green and white box with green text&#10;&#10;AI-generated content may be incorrect."/>
          <p:cNvPicPr>
            <a:picLocks noChangeAspect="1"/>
          </p:cNvPicPr>
          <p:nvPr/>
        </p:nvPicPr>
        <p:blipFill>
          <a:blip r:embed="rId1"/>
          <a:stretch>
            <a:fillRect/>
          </a:stretch>
        </p:blipFill>
        <p:spPr>
          <a:xfrm>
            <a:off x="0" y="1191149"/>
            <a:ext cx="12192000" cy="4475699"/>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g2bfc8f2a7ba_0_20"/>
          <p:cNvSpPr/>
          <p:nvPr/>
        </p:nvSpPr>
        <p:spPr>
          <a:xfrm>
            <a:off x="0" y="-8"/>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238" name="Google Shape;238;g2bfc8f2a7ba_0_20"/>
          <p:cNvSpPr/>
          <p:nvPr/>
        </p:nvSpPr>
        <p:spPr>
          <a:xfrm>
            <a:off x="1020913" y="448492"/>
            <a:ext cx="135300" cy="59610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 name="Picture 2" descr="A white paper with black text&#10;&#10;AI-generated content may be incorrect."/>
          <p:cNvPicPr>
            <a:picLocks noChangeAspect="1"/>
          </p:cNvPicPr>
          <p:nvPr/>
        </p:nvPicPr>
        <p:blipFill>
          <a:blip r:embed="rId1"/>
          <a:stretch>
            <a:fillRect/>
          </a:stretch>
        </p:blipFill>
        <p:spPr>
          <a:xfrm>
            <a:off x="0" y="448492"/>
            <a:ext cx="12192000" cy="6123708"/>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g2bfc8f2a7ba_0_20"/>
          <p:cNvSpPr/>
          <p:nvPr/>
        </p:nvSpPr>
        <p:spPr>
          <a:xfrm>
            <a:off x="0" y="-8"/>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238" name="Google Shape;238;g2bfc8f2a7ba_0_20"/>
          <p:cNvSpPr/>
          <p:nvPr/>
        </p:nvSpPr>
        <p:spPr>
          <a:xfrm>
            <a:off x="1020913" y="448492"/>
            <a:ext cx="135300" cy="59610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4" name="Picture 3" descr="A white paper with black text&#10;&#10;AI-generated content may be incorrect."/>
          <p:cNvPicPr>
            <a:picLocks noChangeAspect="1"/>
          </p:cNvPicPr>
          <p:nvPr/>
        </p:nvPicPr>
        <p:blipFill>
          <a:blip r:embed="rId1"/>
          <a:stretch>
            <a:fillRect/>
          </a:stretch>
        </p:blipFill>
        <p:spPr>
          <a:xfrm>
            <a:off x="723900" y="-1"/>
            <a:ext cx="10767060" cy="6872591"/>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g26c0eec2cfd_0_235"/>
          <p:cNvSpPr txBox="1"/>
          <p:nvPr/>
        </p:nvSpPr>
        <p:spPr>
          <a:xfrm>
            <a:off x="2436142" y="2174942"/>
            <a:ext cx="7189500" cy="8401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dirty="0">
                <a:solidFill>
                  <a:srgbClr val="009444"/>
                </a:solidFill>
                <a:latin typeface="Lato" panose="020F0502020204030203"/>
                <a:ea typeface="Lato" panose="020F0502020204030203"/>
                <a:cs typeface="Lato" panose="020F0502020204030203"/>
                <a:sym typeface="Lato" panose="020F0502020204030203"/>
              </a:rPr>
              <a:t>La </a:t>
            </a:r>
            <a:r>
              <a:rPr lang="en-US" sz="4860" dirty="0" err="1">
                <a:solidFill>
                  <a:srgbClr val="009444"/>
                </a:solidFill>
                <a:latin typeface="Lato" panose="020F0502020204030203"/>
                <a:ea typeface="Lato" panose="020F0502020204030203"/>
                <a:cs typeface="Lato" panose="020F0502020204030203"/>
                <a:sym typeface="Lato" panose="020F0502020204030203"/>
              </a:rPr>
              <a:t>fecha</a:t>
            </a:r>
            <a:r>
              <a:rPr lang="en-US" sz="4860" dirty="0">
                <a:solidFill>
                  <a:srgbClr val="009444"/>
                </a:solidFill>
                <a:latin typeface="Lato" panose="020F0502020204030203"/>
                <a:ea typeface="Lato" panose="020F0502020204030203"/>
                <a:cs typeface="Lato" panose="020F0502020204030203"/>
                <a:sym typeface="Lato" panose="020F0502020204030203"/>
              </a:rPr>
              <a:t> </a:t>
            </a:r>
            <a:r>
              <a:rPr lang="en-US" sz="4860" dirty="0" err="1">
                <a:solidFill>
                  <a:srgbClr val="009444"/>
                </a:solidFill>
                <a:latin typeface="Lato" panose="020F0502020204030203"/>
                <a:ea typeface="Lato" panose="020F0502020204030203"/>
                <a:cs typeface="Lato" panose="020F0502020204030203"/>
                <a:sym typeface="Lato" panose="020F0502020204030203"/>
              </a:rPr>
              <a:t>limite</a:t>
            </a:r>
            <a:endParaRPr sz="6000" b="0" i="0" u="none" strike="noStrike" cap="none"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231" name="Google Shape;231;g26c0eec2cfd_0_235"/>
          <p:cNvCxnSpPr/>
          <p:nvPr/>
        </p:nvCxnSpPr>
        <p:spPr>
          <a:xfrm>
            <a:off x="2436142" y="3028963"/>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33" name="Google Shape;233;g26c0eec2cfd_0_235"/>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36" name="Google Shape;236;g26c0eec2cfd_0_235" descr="A green bird with leaves&#10;&#10;Description automatically generated"/>
          <p:cNvPicPr preferRelativeResize="0"/>
          <p:nvPr/>
        </p:nvPicPr>
        <p:blipFill rotWithShape="1">
          <a:blip r:embed="rId1"/>
          <a:srcRect/>
          <a:stretch>
            <a:fillRect/>
          </a:stretch>
        </p:blipFill>
        <p:spPr>
          <a:xfrm>
            <a:off x="10500489" y="289924"/>
            <a:ext cx="1399034" cy="1170434"/>
          </a:xfrm>
          <a:prstGeom prst="rect">
            <a:avLst/>
          </a:prstGeom>
          <a:noFill/>
          <a:ln>
            <a:noFill/>
          </a:ln>
        </p:spPr>
      </p:pic>
      <p:sp>
        <p:nvSpPr>
          <p:cNvPr id="3" name="Google Shape;243;g26ba99a7413_0_427"/>
          <p:cNvSpPr txBox="1"/>
          <p:nvPr/>
        </p:nvSpPr>
        <p:spPr>
          <a:xfrm>
            <a:off x="2436142" y="3483738"/>
            <a:ext cx="7652738" cy="188720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888"/>
              <a:buFont typeface="Arial" panose="020B0604020202020204"/>
              <a:buNone/>
            </a:pPr>
            <a:r>
              <a:rPr lang="en-US" sz="3890" b="1" i="0" u="none" strike="noStrike" cap="none" dirty="0">
                <a:solidFill>
                  <a:schemeClr val="dk1"/>
                </a:solidFill>
                <a:latin typeface="Lato" panose="020F0502020204030203"/>
                <a:ea typeface="Lato" panose="020F0502020204030203"/>
                <a:cs typeface="Lato" panose="020F0502020204030203"/>
                <a:sym typeface="Lato" panose="020F0502020204030203"/>
              </a:rPr>
              <a:t>La </a:t>
            </a:r>
            <a:r>
              <a:rPr lang="en-US" sz="3890" b="1" dirty="0">
                <a:solidFill>
                  <a:schemeClr val="dk1"/>
                </a:solidFill>
                <a:latin typeface="Lato" panose="020F0502020204030203"/>
                <a:ea typeface="Lato" panose="020F0502020204030203"/>
                <a:cs typeface="Lato" panose="020F0502020204030203"/>
                <a:sym typeface="Lato" panose="020F0502020204030203"/>
              </a:rPr>
              <a:t>meta = 8 días</a:t>
            </a:r>
            <a:endParaRPr lang="en-US" sz="3890" b="1" dirty="0">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rgbClr val="000000"/>
              </a:buClr>
              <a:buSzPts val="3888"/>
              <a:buFont typeface="Arial" panose="020B0604020202020204"/>
              <a:buNone/>
            </a:pPr>
            <a:endParaRPr lang="en-US" sz="3890" b="1" dirty="0">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rgbClr val="000000"/>
              </a:buClr>
              <a:buSzPts val="3888"/>
              <a:buFont typeface="Arial" panose="020B0604020202020204"/>
              <a:buNone/>
            </a:pPr>
            <a:r>
              <a:rPr lang="en-US" sz="3890" b="1" i="0" u="none" strike="noStrike" cap="none" dirty="0">
                <a:solidFill>
                  <a:schemeClr val="dk1"/>
                </a:solidFill>
                <a:latin typeface="Lato" panose="020F0502020204030203"/>
                <a:ea typeface="Lato" panose="020F0502020204030203"/>
                <a:cs typeface="Lato" panose="020F0502020204030203"/>
                <a:sym typeface="Lato" panose="020F0502020204030203"/>
              </a:rPr>
              <a:t>Tienen </a:t>
            </a:r>
            <a:r>
              <a:rPr lang="en-US" sz="3890" b="1" dirty="0">
                <a:solidFill>
                  <a:schemeClr val="dk1"/>
                </a:solidFill>
                <a:latin typeface="Lato" panose="020F0502020204030203"/>
                <a:ea typeface="Lato" panose="020F0502020204030203"/>
                <a:cs typeface="Lato" panose="020F0502020204030203"/>
                <a:sym typeface="Lato" panose="020F0502020204030203"/>
              </a:rPr>
              <a:t>un total de 2 </a:t>
            </a:r>
            <a:r>
              <a:rPr lang="en-US" sz="3890" b="1" dirty="0" err="1">
                <a:solidFill>
                  <a:schemeClr val="dk1"/>
                </a:solidFill>
                <a:latin typeface="Lato" panose="020F0502020204030203"/>
                <a:ea typeface="Lato" panose="020F0502020204030203"/>
                <a:cs typeface="Lato" panose="020F0502020204030203"/>
                <a:sym typeface="Lato" panose="020F0502020204030203"/>
              </a:rPr>
              <a:t>semanas</a:t>
            </a:r>
            <a:r>
              <a:rPr lang="en-US" sz="3890" b="1" dirty="0">
                <a:solidFill>
                  <a:schemeClr val="dk1"/>
                </a:solidFill>
                <a:latin typeface="Lato" panose="020F0502020204030203"/>
                <a:ea typeface="Lato" panose="020F0502020204030203"/>
                <a:cs typeface="Lato" panose="020F0502020204030203"/>
                <a:sym typeface="Lato" panose="020F0502020204030203"/>
              </a:rPr>
              <a:t> </a:t>
            </a:r>
            <a:endParaRPr sz="4800" b="1"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g26c0eec2cfd_0_235"/>
          <p:cNvSpPr txBox="1"/>
          <p:nvPr/>
        </p:nvSpPr>
        <p:spPr>
          <a:xfrm>
            <a:off x="2436142" y="2634956"/>
            <a:ext cx="7189500" cy="15880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dirty="0">
                <a:solidFill>
                  <a:srgbClr val="009444"/>
                </a:solidFill>
                <a:latin typeface="Lato" panose="020F0502020204030203"/>
                <a:ea typeface="Lato" panose="020F0502020204030203"/>
                <a:cs typeface="Lato" panose="020F0502020204030203"/>
                <a:sym typeface="Lato" panose="020F0502020204030203"/>
              </a:rPr>
              <a:t>¿</a:t>
            </a:r>
            <a:r>
              <a:rPr lang="en-US" sz="4860" b="0" i="0" u="none" strike="noStrike" cap="none" dirty="0" err="1">
                <a:solidFill>
                  <a:srgbClr val="009444"/>
                </a:solidFill>
                <a:latin typeface="Lato" panose="020F0502020204030203"/>
                <a:ea typeface="Lato" panose="020F0502020204030203"/>
                <a:cs typeface="Lato" panose="020F0502020204030203"/>
                <a:sym typeface="Lato" panose="020F0502020204030203"/>
              </a:rPr>
              <a:t>Cómo</a:t>
            </a:r>
            <a:r>
              <a:rPr lang="en-US" sz="4860" b="0" i="0" u="none" strike="noStrike" cap="none" dirty="0">
                <a:solidFill>
                  <a:srgbClr val="009444"/>
                </a:solidFill>
                <a:latin typeface="Lato" panose="020F0502020204030203"/>
                <a:ea typeface="Lato" panose="020F0502020204030203"/>
                <a:cs typeface="Lato" panose="020F0502020204030203"/>
                <a:sym typeface="Lato" panose="020F0502020204030203"/>
              </a:rPr>
              <a:t> </a:t>
            </a:r>
            <a:r>
              <a:rPr lang="en-US" sz="4860" b="0" i="0" u="none" strike="noStrike" cap="none" dirty="0" err="1">
                <a:solidFill>
                  <a:srgbClr val="009444"/>
                </a:solidFill>
                <a:latin typeface="Lato" panose="020F0502020204030203"/>
                <a:ea typeface="Lato" panose="020F0502020204030203"/>
                <a:cs typeface="Lato" panose="020F0502020204030203"/>
                <a:sym typeface="Lato" panose="020F0502020204030203"/>
              </a:rPr>
              <a:t>entregar</a:t>
            </a:r>
            <a:r>
              <a:rPr lang="en-US" sz="4860" b="0" i="0" u="none" strike="noStrike" cap="none" dirty="0">
                <a:solidFill>
                  <a:srgbClr val="009444"/>
                </a:solidFill>
                <a:latin typeface="Lato" panose="020F0502020204030203"/>
                <a:ea typeface="Lato" panose="020F0502020204030203"/>
                <a:cs typeface="Lato" panose="020F0502020204030203"/>
                <a:sym typeface="Lato" panose="020F0502020204030203"/>
              </a:rPr>
              <a:t> </a:t>
            </a:r>
            <a:r>
              <a:rPr lang="en-US" sz="4860" b="0" i="0" u="none" strike="noStrike" cap="none" dirty="0" err="1">
                <a:solidFill>
                  <a:srgbClr val="009444"/>
                </a:solidFill>
                <a:latin typeface="Lato" panose="020F0502020204030203"/>
                <a:ea typeface="Lato" panose="020F0502020204030203"/>
                <a:cs typeface="Lato" panose="020F0502020204030203"/>
                <a:sym typeface="Lato" panose="020F0502020204030203"/>
              </a:rPr>
              <a:t>el</a:t>
            </a:r>
            <a:r>
              <a:rPr lang="en-US" sz="4860" b="0" i="0" u="none" strike="noStrike" cap="none" dirty="0">
                <a:solidFill>
                  <a:srgbClr val="009444"/>
                </a:solidFill>
                <a:latin typeface="Lato" panose="020F0502020204030203"/>
                <a:ea typeface="Lato" panose="020F0502020204030203"/>
                <a:cs typeface="Lato" panose="020F0502020204030203"/>
                <a:sym typeface="Lato" panose="020F0502020204030203"/>
              </a:rPr>
              <a:t> Proyecto Final?</a:t>
            </a:r>
            <a:endParaRPr sz="6000" b="0" i="0" u="none" strike="noStrike" cap="none"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231" name="Google Shape;231;g26c0eec2cfd_0_235"/>
          <p:cNvCxnSpPr/>
          <p:nvPr/>
        </p:nvCxnSpPr>
        <p:spPr>
          <a:xfrm>
            <a:off x="2436142" y="4492003"/>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33" name="Google Shape;233;g26c0eec2cfd_0_235"/>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36" name="Google Shape;236;g26c0eec2cfd_0_235" descr="A green bird with leaves&#10;&#10;Description automatically generated"/>
          <p:cNvPicPr preferRelativeResize="0"/>
          <p:nvPr/>
        </p:nvPicPr>
        <p:blipFill rotWithShape="1">
          <a:blip r:embed="rId1"/>
          <a:srcRect/>
          <a:stretch>
            <a:fillRect/>
          </a:stretch>
        </p:blipFill>
        <p:spPr>
          <a:xfrm>
            <a:off x="10500489" y="289924"/>
            <a:ext cx="1399034" cy="1170434"/>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g26c0eec2cfd_0_235"/>
          <p:cNvSpPr txBox="1"/>
          <p:nvPr/>
        </p:nvSpPr>
        <p:spPr>
          <a:xfrm>
            <a:off x="2436142" y="2634956"/>
            <a:ext cx="7189500" cy="15880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dirty="0" err="1">
                <a:solidFill>
                  <a:srgbClr val="009444"/>
                </a:solidFill>
                <a:latin typeface="Lato" panose="020F0502020204030203"/>
                <a:ea typeface="Lato" panose="020F0502020204030203"/>
                <a:cs typeface="Lato" panose="020F0502020204030203"/>
                <a:sym typeface="Lato" panose="020F0502020204030203"/>
              </a:rPr>
              <a:t>Acompañamiento</a:t>
            </a:r>
            <a:r>
              <a:rPr lang="en-US" sz="4860" dirty="0">
                <a:solidFill>
                  <a:srgbClr val="009444"/>
                </a:solidFill>
                <a:latin typeface="Lato" panose="020F0502020204030203"/>
                <a:ea typeface="Lato" panose="020F0502020204030203"/>
                <a:cs typeface="Lato" panose="020F0502020204030203"/>
                <a:sym typeface="Lato" panose="020F0502020204030203"/>
              </a:rPr>
              <a:t> y </a:t>
            </a:r>
            <a:r>
              <a:rPr lang="en-US" sz="4860" dirty="0" err="1">
                <a:solidFill>
                  <a:srgbClr val="009444"/>
                </a:solidFill>
                <a:latin typeface="Lato" panose="020F0502020204030203"/>
                <a:ea typeface="Lato" panose="020F0502020204030203"/>
                <a:cs typeface="Lato" panose="020F0502020204030203"/>
                <a:sym typeface="Lato" panose="020F0502020204030203"/>
              </a:rPr>
              <a:t>motivación</a:t>
            </a:r>
            <a:endParaRPr sz="6000" b="0" i="0" u="none" strike="noStrike" cap="none"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231" name="Google Shape;231;g26c0eec2cfd_0_235"/>
          <p:cNvCxnSpPr/>
          <p:nvPr/>
        </p:nvCxnSpPr>
        <p:spPr>
          <a:xfrm>
            <a:off x="2436142" y="4492003"/>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33" name="Google Shape;233;g26c0eec2cfd_0_235"/>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36" name="Google Shape;236;g26c0eec2cfd_0_235" descr="A green bird with leaves&#10;&#10;Description automatically generated"/>
          <p:cNvPicPr preferRelativeResize="0"/>
          <p:nvPr/>
        </p:nvPicPr>
        <p:blipFill rotWithShape="1">
          <a:blip r:embed="rId1"/>
          <a:srcRect/>
          <a:stretch>
            <a:fillRect/>
          </a:stretch>
        </p:blipFill>
        <p:spPr>
          <a:xfrm>
            <a:off x="10500489" y="289924"/>
            <a:ext cx="1399034" cy="1170434"/>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pic>
        <p:nvPicPr>
          <p:cNvPr id="3" name="Picture 2"/>
          <p:cNvPicPr>
            <a:picLocks noChangeAspect="1"/>
          </p:cNvPicPr>
          <p:nvPr/>
        </p:nvPicPr>
        <p:blipFill>
          <a:blip r:embed="rId1">
            <a:extLst>
              <a:ext uri="{28A0092B-C50C-407E-A947-70E740481C1C}">
                <a14:useLocalDpi xmlns:a14="http://schemas.microsoft.com/office/drawing/2010/main" val="0"/>
              </a:ext>
            </a:extLst>
          </a:blip>
          <a:srcRect t="-397" b="54274"/>
          <a:stretch>
            <a:fillRect/>
          </a:stretch>
        </p:blipFill>
        <p:spPr>
          <a:xfrm>
            <a:off x="1593556" y="2908738"/>
            <a:ext cx="10582723" cy="3949262"/>
          </a:xfrm>
          <a:prstGeom prst="rect">
            <a:avLst/>
          </a:prstGeom>
        </p:spPr>
      </p:pic>
      <p:sp>
        <p:nvSpPr>
          <p:cNvPr id="339" name="Google Shape;339;g2661923d557_0_33"/>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341" name="Google Shape;341;g2661923d557_0_33"/>
          <p:cNvSpPr txBox="1"/>
          <p:nvPr/>
        </p:nvSpPr>
        <p:spPr>
          <a:xfrm>
            <a:off x="2074190" y="1413301"/>
            <a:ext cx="9838349" cy="100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ct val="0"/>
              </a:spcBef>
              <a:spcAft>
                <a:spcPct val="0"/>
              </a:spcAft>
              <a:buClr>
                <a:srgbClr val="000000"/>
              </a:buClr>
              <a:buSzPts val="6500"/>
              <a:buFont typeface="Arial" panose="020B0604020202020204"/>
              <a:buNone/>
            </a:pPr>
            <a:r>
              <a:rPr lang="en-US" sz="6000" b="1" i="0" strike="noStrike" cap="none" spc="0" baseline="0" dirty="0">
                <a:solidFill>
                  <a:srgbClr val="603813"/>
                </a:solidFill>
                <a:effectLst/>
                <a:latin typeface="Lato" panose="020F0502020204030203"/>
                <a:ea typeface="Lato" panose="020F0502020204030203"/>
                <a:cs typeface="Lato" panose="020F0502020204030203"/>
              </a:rPr>
              <a:t>ACADEMIA CRISTO</a:t>
            </a:r>
            <a:endParaRPr sz="6000" b="1" i="0" u="none" strike="noStrike" cap="none" dirty="0">
              <a:solidFill>
                <a:srgbClr val="603813"/>
              </a:solidFill>
              <a:latin typeface="Lato" panose="020F0502020204030203"/>
              <a:ea typeface="Lato" panose="020F0502020204030203"/>
              <a:cs typeface="Lato" panose="020F0502020204030203"/>
              <a:sym typeface="Lato" panose="020F0502020204030203"/>
            </a:endParaRPr>
          </a:p>
        </p:txBody>
      </p:sp>
      <p:sp>
        <p:nvSpPr>
          <p:cNvPr id="344" name="Google Shape;344;g2661923d557_0_33"/>
          <p:cNvSpPr txBox="1"/>
          <p:nvPr/>
        </p:nvSpPr>
        <p:spPr>
          <a:xfrm>
            <a:off x="1914363" y="582301"/>
            <a:ext cx="6741900" cy="8229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ct val="0"/>
              </a:spcBef>
              <a:spcAft>
                <a:spcPct val="0"/>
              </a:spcAft>
              <a:buClr>
                <a:srgbClr val="000000"/>
              </a:buClr>
              <a:buSzPts val="4800"/>
              <a:buFont typeface="Arial" panose="020B0604020202020204"/>
              <a:buNone/>
            </a:pPr>
            <a:r>
              <a:rPr lang="en-US" sz="4800" b="0" i="0" strike="noStrike" cap="none" spc="0" baseline="0" dirty="0">
                <a:solidFill>
                  <a:srgbClr val="009444"/>
                </a:solidFill>
                <a:effectLst/>
                <a:latin typeface="Lato" panose="020F0502020204030203"/>
                <a:ea typeface="Lato" panose="020F0502020204030203"/>
                <a:cs typeface="Lato" panose="020F0502020204030203"/>
              </a:rPr>
              <a:t> El </a:t>
            </a:r>
            <a:r>
              <a:rPr lang="en-US" sz="4800" b="0" i="0" strike="noStrike" cap="none" spc="0" baseline="0" dirty="0">
                <a:solidFill>
                  <a:srgbClr val="00B050"/>
                </a:solidFill>
                <a:effectLst/>
                <a:latin typeface="Lato" panose="020F0502020204030203"/>
                <a:ea typeface="Lato" panose="020F0502020204030203"/>
                <a:cs typeface="Lato" panose="020F0502020204030203"/>
              </a:rPr>
              <a:t>propósito de</a:t>
            </a:r>
            <a:endParaRPr sz="4800" b="0" i="0" u="none" strike="noStrike" cap="none" dirty="0">
              <a:solidFill>
                <a:srgbClr val="00B050"/>
              </a:solidFill>
              <a:latin typeface="Lato" panose="020F0502020204030203"/>
              <a:ea typeface="Lato" panose="020F0502020204030203"/>
              <a:cs typeface="Lato" panose="020F0502020204030203"/>
              <a:sym typeface="Lato" panose="020F0502020204030203"/>
            </a:endParaRPr>
          </a:p>
        </p:txBody>
      </p:sp>
      <p:pic>
        <p:nvPicPr>
          <p:cNvPr id="345" name="Google Shape;345;g2661923d557_0_33" descr="A logo with a cross and a bird&#10;&#10;Description automatically generated"/>
          <p:cNvPicPr preferRelativeResize="0"/>
          <p:nvPr/>
        </p:nvPicPr>
        <p:blipFill>
          <a:blip r:embed="rId2"/>
          <a:stretch>
            <a:fillRect/>
          </a:stretch>
        </p:blipFill>
        <p:spPr>
          <a:xfrm>
            <a:off x="9821913" y="637747"/>
            <a:ext cx="1964499" cy="1348711"/>
          </a:xfrm>
          <a:prstGeom prst="rect">
            <a:avLst/>
          </a:prstGeom>
          <a:noFill/>
          <a:ln>
            <a:noFill/>
          </a:ln>
        </p:spPr>
      </p:pic>
      <p:pic>
        <p:nvPicPr>
          <p:cNvPr id="7" name="Picture 6" descr="A black background with a black square&#10;&#10;Description automatically generated with medium confidence"/>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4543737" y="2576485"/>
            <a:ext cx="4753179" cy="2452715"/>
          </a:xfrm>
          <a:prstGeom prst="rect">
            <a:avLst/>
          </a:prstGeom>
        </p:spPr>
      </p:pic>
      <p:sp>
        <p:nvSpPr>
          <p:cNvPr id="2" name="Google Shape;156;g26ba99a7413_0_221"/>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p:nvPr/>
        </p:nvSpPr>
        <p:spPr>
          <a:xfrm>
            <a:off x="2237027" y="403126"/>
            <a:ext cx="8958900" cy="1015622"/>
          </a:xfrm>
          <a:prstGeom prst="rect">
            <a:avLst/>
          </a:prstGeom>
          <a:noFill/>
          <a:ln>
            <a:noFill/>
          </a:ln>
        </p:spPr>
        <p:txBody>
          <a:bodyPr spcFirstLastPara="1" wrap="square" lIns="91425" tIns="45700" rIns="91425" bIns="45700" anchor="t" anchorCtr="0">
            <a:spAutoFit/>
          </a:bodyPr>
          <a:lstStyle/>
          <a:p>
            <a:r>
              <a:rPr lang="en-US" sz="6000">
                <a:solidFill>
                  <a:srgbClr val="009444"/>
                </a:solidFill>
                <a:latin typeface="Lato" panose="020F0502020204030203"/>
                <a:ea typeface="Lato" panose="020F0502020204030203"/>
                <a:cs typeface="Lato" panose="020F0502020204030203"/>
                <a:sym typeface="Lato" panose="020F0502020204030203"/>
              </a:rPr>
              <a:t>Objetivos de la Lección</a:t>
            </a:r>
            <a:endParaRPr sz="6000">
              <a:solidFill>
                <a:srgbClr val="009444"/>
              </a:solidFill>
              <a:latin typeface="Lato" panose="020F0502020204030203"/>
              <a:ea typeface="Lato" panose="020F0502020204030203"/>
              <a:cs typeface="Lato" panose="020F0502020204030203"/>
              <a:sym typeface="Lato" panose="020F0502020204030203"/>
            </a:endParaRPr>
          </a:p>
        </p:txBody>
      </p:sp>
      <p:cxnSp>
        <p:nvCxnSpPr>
          <p:cNvPr id="133" name="Google Shape;133;p5"/>
          <p:cNvCxnSpPr/>
          <p:nvPr/>
        </p:nvCxnSpPr>
        <p:spPr>
          <a:xfrm>
            <a:off x="2373087"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34" name="Google Shape;134;p5"/>
          <p:cNvGrpSpPr/>
          <p:nvPr/>
        </p:nvGrpSpPr>
        <p:grpSpPr>
          <a:xfrm>
            <a:off x="745673" y="2011042"/>
            <a:ext cx="10450280" cy="3947713"/>
            <a:chOff x="0" y="0"/>
            <a:chExt cx="10450280" cy="3947713"/>
          </a:xfrm>
        </p:grpSpPr>
        <p:sp>
          <p:nvSpPr>
            <p:cNvPr id="135" name="Google Shape;135;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36" name="Google Shape;136;p5"/>
            <p:cNvSpPr/>
            <p:nvPr/>
          </p:nvSpPr>
          <p:spPr>
            <a:xfrm>
              <a:off x="341153" y="254232"/>
              <a:ext cx="620279" cy="620279"/>
            </a:xfrm>
            <a:prstGeom prst="rect">
              <a:avLst/>
            </a:prstGeom>
            <a:blipFill rotWithShape="1">
              <a:blip r:embed="rId1"/>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37" name="Google Shape;137;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38" name="Google Shape;138;p5"/>
            <p:cNvSpPr txBox="1"/>
            <p:nvPr/>
          </p:nvSpPr>
          <p:spPr>
            <a:xfrm>
              <a:off x="1302586" y="0"/>
              <a:ext cx="9147694" cy="1127780"/>
            </a:xfrm>
            <a:prstGeom prst="rect">
              <a:avLst/>
            </a:prstGeom>
            <a:solidFill>
              <a:schemeClr val="accent6">
                <a:lumMod val="60000"/>
                <a:lumOff val="40000"/>
              </a:schemeClr>
            </a:solidFill>
            <a:ln>
              <a:noFill/>
            </a:ln>
          </p:spPr>
          <p:txBody>
            <a:bodyPr spcFirstLastPara="1" wrap="square" lIns="119350" tIns="119350" rIns="119350" bIns="119350" anchor="ctr" anchorCtr="0">
              <a:noAutofit/>
            </a:bodyPr>
            <a:lstStyle/>
            <a:p>
              <a:pPr>
                <a:buClr>
                  <a:schemeClr val="lt1"/>
                </a:buClr>
                <a:buSzPts val="2500"/>
              </a:pPr>
              <a:r>
                <a:rPr lang="en-US" sz="2800" dirty="0" err="1">
                  <a:solidFill>
                    <a:schemeClr val="tx1"/>
                  </a:solidFill>
                  <a:latin typeface="Lato" panose="020F0502020204030203"/>
                  <a:ea typeface="Lato" panose="020F0502020204030203"/>
                  <a:cs typeface="Lato" panose="020F0502020204030203"/>
                  <a:sym typeface="Lato" panose="020F0502020204030203"/>
                </a:rPr>
                <a:t>Analizar</a:t>
              </a:r>
              <a:r>
                <a:rPr lang="en-US" sz="2800" dirty="0">
                  <a:solidFill>
                    <a:schemeClr val="tx1"/>
                  </a:solidFill>
                  <a:latin typeface="Lato" panose="020F0502020204030203"/>
                  <a:ea typeface="Lato" panose="020F0502020204030203"/>
                  <a:cs typeface="Lato" panose="020F0502020204030203"/>
                  <a:sym typeface="Lato" panose="020F0502020204030203"/>
                </a:rPr>
                <a:t> y </a:t>
              </a:r>
              <a:r>
                <a:rPr lang="en-US" sz="2800" dirty="0" err="1">
                  <a:solidFill>
                    <a:schemeClr val="tx1"/>
                  </a:solidFill>
                  <a:latin typeface="Lato" panose="020F0502020204030203"/>
                  <a:ea typeface="Lato" panose="020F0502020204030203"/>
                  <a:cs typeface="Lato" panose="020F0502020204030203"/>
                  <a:sym typeface="Lato" panose="020F0502020204030203"/>
                </a:rPr>
                <a:t>aplicar</a:t>
              </a:r>
              <a:r>
                <a:rPr lang="en-US" sz="2800" dirty="0">
                  <a:solidFill>
                    <a:schemeClr val="tx1"/>
                  </a:solidFill>
                  <a:latin typeface="Lato" panose="020F0502020204030203"/>
                  <a:ea typeface="Lato" panose="020F0502020204030203"/>
                  <a:cs typeface="Lato" panose="020F0502020204030203"/>
                  <a:sym typeface="Lato" panose="020F0502020204030203"/>
                </a:rPr>
                <a:t> Lucas 10:38-42 </a:t>
              </a:r>
              <a:r>
                <a:rPr lang="en-US" sz="2800" dirty="0" err="1">
                  <a:solidFill>
                    <a:schemeClr val="tx1"/>
                  </a:solidFill>
                  <a:latin typeface="Lato" panose="020F0502020204030203"/>
                  <a:ea typeface="Lato" panose="020F0502020204030203"/>
                  <a:cs typeface="Lato" panose="020F0502020204030203"/>
                  <a:sym typeface="Lato" panose="020F0502020204030203"/>
                </a:rPr>
                <a:t>utilizando</a:t>
              </a:r>
              <a:r>
                <a:rPr lang="en-US" sz="2800" dirty="0">
                  <a:solidFill>
                    <a:schemeClr val="tx1"/>
                  </a:solidFill>
                  <a:latin typeface="Lato" panose="020F0502020204030203"/>
                  <a:ea typeface="Lato" panose="020F0502020204030203"/>
                  <a:cs typeface="Lato" panose="020F0502020204030203"/>
                  <a:sym typeface="Lato" panose="020F0502020204030203"/>
                </a:rPr>
                <a:t> </a:t>
              </a:r>
              <a:r>
                <a:rPr lang="en-US" sz="2800" dirty="0" err="1">
                  <a:solidFill>
                    <a:schemeClr val="tx1"/>
                  </a:solidFill>
                  <a:latin typeface="Lato" panose="020F0502020204030203"/>
                  <a:ea typeface="Lato" panose="020F0502020204030203"/>
                  <a:cs typeface="Lato" panose="020F0502020204030203"/>
                  <a:sym typeface="Lato" panose="020F0502020204030203"/>
                </a:rPr>
                <a:t>el</a:t>
              </a:r>
              <a:r>
                <a:rPr lang="en-US" sz="2800" dirty="0">
                  <a:solidFill>
                    <a:schemeClr val="tx1"/>
                  </a:solidFill>
                  <a:latin typeface="Lato" panose="020F0502020204030203"/>
                  <a:ea typeface="Lato" panose="020F0502020204030203"/>
                  <a:cs typeface="Lato" panose="020F0502020204030203"/>
                  <a:sym typeface="Lato" panose="020F0502020204030203"/>
                </a:rPr>
                <a:t> </a:t>
              </a:r>
              <a:r>
                <a:rPr lang="en-US" sz="2800" dirty="0" err="1">
                  <a:solidFill>
                    <a:schemeClr val="tx1"/>
                  </a:solidFill>
                  <a:latin typeface="Lato" panose="020F0502020204030203"/>
                  <a:ea typeface="Lato" panose="020F0502020204030203"/>
                  <a:cs typeface="Lato" panose="020F0502020204030203"/>
                  <a:sym typeface="Lato" panose="020F0502020204030203"/>
                </a:rPr>
                <a:t>método</a:t>
              </a:r>
              <a:r>
                <a:rPr lang="en-US" sz="2800" dirty="0">
                  <a:solidFill>
                    <a:schemeClr val="tx1"/>
                  </a:solidFill>
                  <a:latin typeface="Lato" panose="020F0502020204030203"/>
                  <a:ea typeface="Lato" panose="020F0502020204030203"/>
                  <a:cs typeface="Lato" panose="020F0502020204030203"/>
                  <a:sym typeface="Lato" panose="020F0502020204030203"/>
                </a:rPr>
                <a:t> de las 4C. </a:t>
              </a:r>
              <a:endParaRPr sz="2800" dirty="0">
                <a:solidFill>
                  <a:schemeClr val="tx1"/>
                </a:solidFill>
                <a:latin typeface="Lato" panose="020F0502020204030203"/>
                <a:ea typeface="Lato" panose="020F0502020204030203"/>
                <a:cs typeface="Lato" panose="020F0502020204030203"/>
                <a:sym typeface="Lato" panose="020F0502020204030203"/>
              </a:endParaRPr>
            </a:p>
          </p:txBody>
        </p:sp>
        <p:sp>
          <p:nvSpPr>
            <p:cNvPr id="139" name="Google Shape;139;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0" name="Google Shape;140;p5"/>
            <p:cNvSpPr/>
            <p:nvPr/>
          </p:nvSpPr>
          <p:spPr>
            <a:xfrm>
              <a:off x="341153" y="1663958"/>
              <a:ext cx="620279" cy="620279"/>
            </a:xfrm>
            <a:prstGeom prst="rect">
              <a:avLst/>
            </a:prstGeom>
            <a:blipFill rotWithShape="1">
              <a:blip r:embed="rId1"/>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1" name="Google Shape;141;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2" name="Google Shape;142;p5"/>
            <p:cNvSpPr txBox="1"/>
            <p:nvPr/>
          </p:nvSpPr>
          <p:spPr>
            <a:xfrm>
              <a:off x="1302586" y="1410207"/>
              <a:ext cx="9147694" cy="1127780"/>
            </a:xfrm>
            <a:prstGeom prst="rect">
              <a:avLst/>
            </a:prstGeom>
            <a:noFill/>
            <a:ln>
              <a:noFill/>
            </a:ln>
          </p:spPr>
          <p:txBody>
            <a:bodyPr spcFirstLastPara="1" wrap="square" lIns="119350" tIns="119350" rIns="119350" bIns="119350" anchor="ctr" anchorCtr="0">
              <a:noAutofit/>
            </a:bodyPr>
            <a:lstStyle/>
            <a:p>
              <a:pPr>
                <a:buClr>
                  <a:schemeClr val="lt1"/>
                </a:buClr>
                <a:buSzPts val="2500"/>
              </a:pPr>
              <a:r>
                <a:rPr lang="en-US" sz="2800" dirty="0" err="1">
                  <a:solidFill>
                    <a:schemeClr val="lt1"/>
                  </a:solidFill>
                  <a:latin typeface="Lato" panose="020F0502020204030203"/>
                  <a:ea typeface="Lato" panose="020F0502020204030203"/>
                  <a:cs typeface="Lato" panose="020F0502020204030203"/>
                  <a:sym typeface="Lato" panose="020F0502020204030203"/>
                </a:rPr>
                <a:t>Describir</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el</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hábito</a:t>
              </a:r>
              <a:r>
                <a:rPr lang="en-US" sz="2800" dirty="0">
                  <a:solidFill>
                    <a:schemeClr val="lt1"/>
                  </a:solidFill>
                  <a:latin typeface="Lato" panose="020F0502020204030203"/>
                  <a:ea typeface="Lato" panose="020F0502020204030203"/>
                  <a:cs typeface="Lato" panose="020F0502020204030203"/>
                  <a:sym typeface="Lato" panose="020F0502020204030203"/>
                </a:rPr>
                <a:t> de un </a:t>
              </a:r>
              <a:r>
                <a:rPr lang="en-US" sz="2800" dirty="0" err="1">
                  <a:solidFill>
                    <a:schemeClr val="lt1"/>
                  </a:solidFill>
                  <a:latin typeface="Lato" panose="020F0502020204030203"/>
                  <a:ea typeface="Lato" panose="020F0502020204030203"/>
                  <a:cs typeface="Lato" panose="020F0502020204030203"/>
                  <a:sym typeface="Lato" panose="020F0502020204030203"/>
                </a:rPr>
                <a:t>discípulo</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Escuchar</a:t>
              </a:r>
              <a:r>
                <a:rPr lang="en-US" sz="2800" dirty="0">
                  <a:solidFill>
                    <a:schemeClr val="lt1"/>
                  </a:solidFill>
                  <a:latin typeface="Lato" panose="020F0502020204030203"/>
                  <a:ea typeface="Lato" panose="020F0502020204030203"/>
                  <a:cs typeface="Lato" panose="020F0502020204030203"/>
                  <a:sym typeface="Lato" panose="020F0502020204030203"/>
                </a:rPr>
                <a:t> a Jesús.</a:t>
              </a:r>
              <a:endParaRPr sz="2800" dirty="0">
                <a:solidFill>
                  <a:schemeClr val="lt1"/>
                </a:solidFill>
                <a:latin typeface="Lato" panose="020F0502020204030203"/>
                <a:ea typeface="Lato" panose="020F0502020204030203"/>
                <a:cs typeface="Lato" panose="020F0502020204030203"/>
                <a:sym typeface="Lato" panose="020F0502020204030203"/>
              </a:endParaRPr>
            </a:p>
          </p:txBody>
        </p:sp>
        <p:sp>
          <p:nvSpPr>
            <p:cNvPr id="143" name="Google Shape;143;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4" name="Google Shape;144;p5"/>
            <p:cNvSpPr/>
            <p:nvPr/>
          </p:nvSpPr>
          <p:spPr>
            <a:xfrm>
              <a:off x="341153" y="3073684"/>
              <a:ext cx="620279" cy="620279"/>
            </a:xfrm>
            <a:prstGeom prst="rect">
              <a:avLst/>
            </a:prstGeom>
            <a:blipFill rotWithShape="1">
              <a:blip r:embed="rId1"/>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5" name="Google Shape;145;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endParaRPr>
                <a:latin typeface="Lato" panose="020F0502020204030203"/>
                <a:ea typeface="Lato" panose="020F0502020204030203"/>
                <a:cs typeface="Lato" panose="020F0502020204030203"/>
                <a:sym typeface="Lato" panose="020F0502020204030203"/>
              </a:endParaRPr>
            </a:p>
          </p:txBody>
        </p:sp>
        <p:sp>
          <p:nvSpPr>
            <p:cNvPr id="146" name="Google Shape;146;p5"/>
            <p:cNvSpPr txBox="1"/>
            <p:nvPr/>
          </p:nvSpPr>
          <p:spPr>
            <a:xfrm>
              <a:off x="1302586" y="2819933"/>
              <a:ext cx="9147694" cy="1127780"/>
            </a:xfrm>
            <a:prstGeom prst="rect">
              <a:avLst/>
            </a:prstGeom>
            <a:noFill/>
            <a:ln>
              <a:noFill/>
            </a:ln>
          </p:spPr>
          <p:txBody>
            <a:bodyPr spcFirstLastPara="1" wrap="square" lIns="119350" tIns="119350" rIns="119350" bIns="119350" anchor="ctr" anchorCtr="0">
              <a:noAutofit/>
            </a:bodyPr>
            <a:lstStyle/>
            <a:p>
              <a:pPr>
                <a:buClr>
                  <a:schemeClr val="lt1"/>
                </a:buClr>
                <a:buSzPts val="2500"/>
              </a:pPr>
              <a:r>
                <a:rPr lang="en-US" sz="2800" dirty="0" err="1">
                  <a:solidFill>
                    <a:schemeClr val="lt1"/>
                  </a:solidFill>
                  <a:latin typeface="Lato" panose="020F0502020204030203"/>
                  <a:ea typeface="Lato" panose="020F0502020204030203"/>
                  <a:cs typeface="Lato" panose="020F0502020204030203"/>
                  <a:sym typeface="Lato" panose="020F0502020204030203"/>
                </a:rPr>
                <a:t>Entender</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los</a:t>
              </a:r>
              <a:r>
                <a:rPr lang="en-US" sz="2800" dirty="0">
                  <a:solidFill>
                    <a:schemeClr val="lt1"/>
                  </a:solidFill>
                  <a:latin typeface="Lato" panose="020F0502020204030203"/>
                  <a:ea typeface="Lato" panose="020F0502020204030203"/>
                  <a:cs typeface="Lato" panose="020F0502020204030203"/>
                  <a:sym typeface="Lato" panose="020F0502020204030203"/>
                </a:rPr>
                <a:t> pasos para </a:t>
              </a:r>
              <a:r>
                <a:rPr lang="en-US" sz="2800" dirty="0" err="1">
                  <a:solidFill>
                    <a:schemeClr val="lt1"/>
                  </a:solidFill>
                  <a:latin typeface="Lato" panose="020F0502020204030203"/>
                  <a:ea typeface="Lato" panose="020F0502020204030203"/>
                  <a:cs typeface="Lato" panose="020F0502020204030203"/>
                  <a:sym typeface="Lato" panose="020F0502020204030203"/>
                </a:rPr>
                <a:t>aprobar</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el</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curso</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completando</a:t>
              </a:r>
              <a:r>
                <a:rPr lang="en-US" sz="2800" dirty="0">
                  <a:solidFill>
                    <a:schemeClr val="lt1"/>
                  </a:solidFill>
                  <a:latin typeface="Lato" panose="020F0502020204030203"/>
                  <a:ea typeface="Lato" panose="020F0502020204030203"/>
                  <a:cs typeface="Lato" panose="020F0502020204030203"/>
                  <a:sym typeface="Lato" panose="020F0502020204030203"/>
                </a:rPr>
                <a:t> </a:t>
              </a:r>
              <a:r>
                <a:rPr lang="en-US" sz="2800" dirty="0" err="1">
                  <a:solidFill>
                    <a:schemeClr val="lt1"/>
                  </a:solidFill>
                  <a:latin typeface="Lato" panose="020F0502020204030203"/>
                  <a:ea typeface="Lato" panose="020F0502020204030203"/>
                  <a:cs typeface="Lato" panose="020F0502020204030203"/>
                  <a:sym typeface="Lato" panose="020F0502020204030203"/>
                </a:rPr>
                <a:t>el</a:t>
              </a:r>
              <a:r>
                <a:rPr lang="en-US" sz="2800" dirty="0">
                  <a:solidFill>
                    <a:schemeClr val="lt1"/>
                  </a:solidFill>
                  <a:latin typeface="Lato" panose="020F0502020204030203"/>
                  <a:ea typeface="Lato" panose="020F0502020204030203"/>
                  <a:cs typeface="Lato" panose="020F0502020204030203"/>
                  <a:sym typeface="Lato" panose="020F0502020204030203"/>
                </a:rPr>
                <a:t> Proyecto final. </a:t>
              </a:r>
              <a:endParaRPr lang="en-US" sz="2800" dirty="0">
                <a:solidFill>
                  <a:schemeClr val="lt1"/>
                </a:solidFill>
                <a:latin typeface="Lato" panose="020F0502020204030203"/>
                <a:ea typeface="Lato" panose="020F0502020204030203"/>
                <a:cs typeface="Lato" panose="020F0502020204030203"/>
                <a:sym typeface="Lato" panose="020F0502020204030203"/>
              </a:endParaRPr>
            </a:p>
          </p:txBody>
        </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pic>
        <p:nvPicPr>
          <p:cNvPr id="3" name="Picture 2"/>
          <p:cNvPicPr>
            <a:picLocks noChangeAspect="1"/>
          </p:cNvPicPr>
          <p:nvPr/>
        </p:nvPicPr>
        <p:blipFill>
          <a:blip r:embed="rId1">
            <a:extLst>
              <a:ext uri="{28A0092B-C50C-407E-A947-70E740481C1C}">
                <a14:useLocalDpi xmlns:a14="http://schemas.microsoft.com/office/drawing/2010/main" val="0"/>
              </a:ext>
            </a:extLst>
          </a:blip>
          <a:srcRect t="29448" b="36661"/>
          <a:stretch>
            <a:fillRect/>
          </a:stretch>
        </p:blipFill>
        <p:spPr>
          <a:xfrm>
            <a:off x="1608861" y="3407377"/>
            <a:ext cx="10592502" cy="3450623"/>
          </a:xfrm>
          <a:prstGeom prst="rect">
            <a:avLst/>
          </a:prstGeom>
        </p:spPr>
      </p:pic>
      <p:sp>
        <p:nvSpPr>
          <p:cNvPr id="396" name="Google Shape;396;g2661923d557_0_192"/>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400" name="Google Shape;400;g2661923d557_0_192" descr="A green bird with leaves&#10;&#10;Description automatically generated"/>
          <p:cNvPicPr preferRelativeResize="0"/>
          <p:nvPr/>
        </p:nvPicPr>
        <p:blipFill>
          <a:blip r:embed="rId2"/>
          <a:stretch>
            <a:fillRect/>
          </a:stretch>
        </p:blipFill>
        <p:spPr>
          <a:xfrm>
            <a:off x="10468957" y="676182"/>
            <a:ext cx="1399034" cy="1170434"/>
          </a:xfrm>
          <a:prstGeom prst="rect">
            <a:avLst/>
          </a:prstGeom>
          <a:noFill/>
          <a:ln>
            <a:noFill/>
          </a:ln>
        </p:spPr>
      </p:pic>
      <p:sp>
        <p:nvSpPr>
          <p:cNvPr id="2" name="Google Shape;344;g2661923d557_0_33"/>
          <p:cNvSpPr txBox="1"/>
          <p:nvPr/>
        </p:nvSpPr>
        <p:spPr>
          <a:xfrm>
            <a:off x="1968553" y="772061"/>
            <a:ext cx="9365180" cy="433960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ct val="0"/>
              </a:spcBef>
              <a:spcAft>
                <a:spcPct val="0"/>
              </a:spcAft>
              <a:buClr>
                <a:srgbClr val="000000"/>
              </a:buClr>
              <a:buSzPts val="4800"/>
              <a:buFont typeface="Arial" panose="020B0604020202020204"/>
              <a:buNone/>
            </a:pPr>
            <a:r>
              <a:rPr lang="en-US" sz="3600" b="0" i="0" strike="noStrike" cap="none" spc="0" baseline="0" dirty="0">
                <a:solidFill>
                  <a:srgbClr val="009444"/>
                </a:solidFill>
                <a:effectLst/>
                <a:latin typeface="Lato" panose="020F0502020204030203"/>
                <a:ea typeface="Lato" panose="020F0502020204030203"/>
                <a:cs typeface="Lato" panose="020F0502020204030203"/>
              </a:rPr>
              <a:t>¿Te interesa descubrir si compartimos </a:t>
            </a:r>
            <a:br>
              <a:rPr lang="en-US" sz="3600" b="0" i="0" strike="noStrike" cap="none" spc="0" baseline="0" dirty="0">
                <a:solidFill>
                  <a:srgbClr val="009444"/>
                </a:solidFill>
                <a:effectLst/>
                <a:latin typeface="Lato" panose="020F0502020204030203"/>
                <a:ea typeface="Lato" panose="020F0502020204030203"/>
                <a:cs typeface="Lato" panose="020F0502020204030203"/>
              </a:rPr>
            </a:br>
            <a:r>
              <a:rPr lang="en-US" sz="3600" b="0" i="0" strike="noStrike" cap="none" spc="0" baseline="0" dirty="0">
                <a:solidFill>
                  <a:srgbClr val="009444"/>
                </a:solidFill>
                <a:effectLst/>
                <a:latin typeface="Lato" panose="020F0502020204030203"/>
                <a:ea typeface="Lato" panose="020F0502020204030203"/>
                <a:cs typeface="Lato" panose="020F0502020204030203"/>
              </a:rPr>
              <a:t>las mismas creencias? </a:t>
            </a:r>
            <a:endParaRPr lang="en-US" sz="3600" dirty="0">
              <a:solidFill>
                <a:srgbClr val="009444"/>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ct val="0"/>
              </a:spcBef>
              <a:spcAft>
                <a:spcPct val="0"/>
              </a:spcAft>
              <a:buClr>
                <a:srgbClr val="000000"/>
              </a:buClr>
              <a:buSzPts val="4800"/>
              <a:buFont typeface="Arial" panose="020B0604020202020204"/>
              <a:buNone/>
            </a:pPr>
            <a:endParaRPr lang="en-US" sz="2400" kern="100" dirty="0">
              <a:solidFill>
                <a:srgbClr val="009444"/>
              </a:solidFill>
              <a:effectLst/>
              <a:latin typeface="Lato" panose="020F0502020204030203"/>
              <a:ea typeface="Lato" panose="020F0502020204030203"/>
              <a:cs typeface="Lato" panose="020F0502020204030203"/>
              <a:sym typeface="Lato" panose="020F0502020204030203"/>
            </a:endParaRPr>
          </a:p>
          <a:p>
            <a:pPr marL="574675" marR="0" lvl="0" algn="l" rtl="0">
              <a:lnSpc>
                <a:spcPct val="100000"/>
              </a:lnSpc>
              <a:spcBef>
                <a:spcPct val="0"/>
              </a:spcBef>
              <a:spcAft>
                <a:spcPct val="0"/>
              </a:spcAft>
              <a:buClr>
                <a:srgbClr val="000000"/>
              </a:buClr>
              <a:buSzPts val="4800"/>
              <a:buFont typeface="Arial" panose="020B0604020202020204"/>
              <a:buNone/>
            </a:pPr>
            <a:r>
              <a:rPr lang="en-US" sz="3000" dirty="0">
                <a:solidFill>
                  <a:schemeClr val="bg2">
                    <a:lumMod val="50000"/>
                  </a:schemeClr>
                </a:solidFill>
                <a:latin typeface="Lato" panose="020F0502020204030203"/>
                <a:ea typeface="Lato" panose="020F0502020204030203"/>
                <a:cs typeface="Lato" panose="020F0502020204030203"/>
              </a:rPr>
              <a:t>“</a:t>
            </a:r>
            <a:r>
              <a:rPr lang="en-US" sz="3000" b="0" i="0" strike="noStrike" cap="none" spc="0" baseline="0" dirty="0">
                <a:solidFill>
                  <a:schemeClr val="bg2">
                    <a:lumMod val="50000"/>
                  </a:schemeClr>
                </a:solidFill>
                <a:effectLst/>
                <a:latin typeface="Lato" panose="020F0502020204030203"/>
                <a:ea typeface="Lato" panose="020F0502020204030203"/>
                <a:cs typeface="Lato" panose="020F0502020204030203"/>
              </a:rPr>
              <a:t>Pero no ruego solamente por éstos, sino también por los que han de creer en mí por la palabra de ellos, 21 para que todos sean uno; como tú, oh Padre, en mí, y yo en ti, que también ellos sean uno en nosotros; para que el mundo crea que tú me enviaste (</a:t>
            </a:r>
            <a:r>
              <a:rPr lang="en-US" sz="3000" b="1" i="0" strike="noStrike" cap="none" spc="0" baseline="0" dirty="0">
                <a:solidFill>
                  <a:schemeClr val="bg2">
                    <a:lumMod val="50000"/>
                  </a:schemeClr>
                </a:solidFill>
                <a:effectLst/>
                <a:latin typeface="Lato" panose="020F0502020204030203"/>
                <a:ea typeface="Lato" panose="020F0502020204030203"/>
                <a:cs typeface="Lato" panose="020F0502020204030203"/>
              </a:rPr>
              <a:t>Juan 17:20-21</a:t>
            </a:r>
            <a:r>
              <a:rPr lang="en-US" sz="3000" b="0" i="0" strike="noStrike" cap="none" spc="0" baseline="0" dirty="0">
                <a:solidFill>
                  <a:schemeClr val="bg2">
                    <a:lumMod val="50000"/>
                  </a:schemeClr>
                </a:solidFill>
                <a:effectLst/>
                <a:latin typeface="Lato" panose="020F0502020204030203"/>
                <a:ea typeface="Lato" panose="020F0502020204030203"/>
                <a:cs typeface="Lato" panose="020F0502020204030203"/>
              </a:rPr>
              <a:t>).</a:t>
            </a:r>
            <a:endParaRPr lang="en-US" sz="3000" dirty="0">
              <a:solidFill>
                <a:schemeClr val="bg2">
                  <a:lumMod val="50000"/>
                </a:schemeClr>
              </a:solidFill>
              <a:latin typeface="Lato" panose="020F0502020204030203"/>
              <a:ea typeface="Lato" panose="020F0502020204030203"/>
              <a:cs typeface="Lato" panose="020F0502020204030203"/>
            </a:endParaRPr>
          </a:p>
        </p:txBody>
      </p:sp>
      <p:sp>
        <p:nvSpPr>
          <p:cNvPr id="4" name="Google Shape;156;g26ba99a7413_0_221"/>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4" name="Google Shape;154;g26ba99a7413_0_22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156" name="Google Shape;156;g26ba99a7413_0_221"/>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3" name="Picture 2"/>
          <p:cNvPicPr>
            <a:picLocks noChangeAspect="1"/>
          </p:cNvPicPr>
          <p:nvPr/>
        </p:nvPicPr>
        <p:blipFill>
          <a:blip r:embed="rId1">
            <a:extLst>
              <a:ext uri="{28A0092B-C50C-407E-A947-70E740481C1C}">
                <a14:useLocalDpi xmlns:a14="http://schemas.microsoft.com/office/drawing/2010/main" val="0"/>
              </a:ext>
            </a:extLst>
          </a:blip>
          <a:srcRect t="-5483" b="-12400"/>
          <a:stretch>
            <a:fillRect/>
          </a:stretch>
        </p:blipFill>
        <p:spPr>
          <a:xfrm>
            <a:off x="2300134" y="585628"/>
            <a:ext cx="9115118" cy="6041204"/>
          </a:xfrm>
          <a:prstGeom prst="rect">
            <a:avLst/>
          </a:prstGeom>
        </p:spPr>
      </p:pic>
      <p:sp>
        <p:nvSpPr>
          <p:cNvPr id="5" name="TextBox 4"/>
          <p:cNvSpPr txBox="1"/>
          <p:nvPr/>
        </p:nvSpPr>
        <p:spPr>
          <a:xfrm>
            <a:off x="2587842" y="4712029"/>
            <a:ext cx="8539701" cy="1415772"/>
          </a:xfrm>
          <a:prstGeom prst="rect">
            <a:avLst/>
          </a:prstGeom>
          <a:noFill/>
        </p:spPr>
        <p:txBody>
          <a:bodyPr wrap="square" rtlCol="0">
            <a:spAutoFit/>
          </a:bodyPr>
          <a:lstStyle/>
          <a:p>
            <a:pPr algn="ctr"/>
            <a:r>
              <a:rPr lang="en-US" sz="3600" dirty="0">
                <a:solidFill>
                  <a:srgbClr val="FFFFFF"/>
                </a:solidFill>
                <a:latin typeface="Lato" panose="020F0502020204030203"/>
                <a:ea typeface="Lato" panose="020F0502020204030203"/>
                <a:cs typeface="Lato" panose="020F0502020204030203"/>
              </a:rPr>
              <a:t>Comparte la Palabra a través de un Grupo Sembrador</a:t>
            </a:r>
            <a:endParaRPr lang="en-US" sz="3600" b="0" i="0" strike="noStrike" cap="none" spc="0" baseline="0" dirty="0">
              <a:solidFill>
                <a:srgbClr val="FFFFFF"/>
              </a:solidFill>
              <a:effectLst/>
              <a:latin typeface="Lato" panose="020F0502020204030203"/>
              <a:ea typeface="Lato" panose="020F0502020204030203"/>
              <a:cs typeface="Lato" panose="020F0502020204030203"/>
            </a:endParaRPr>
          </a:p>
          <a:p>
            <a:endParaRPr lang="en-US" dirty="0"/>
          </a:p>
        </p:txBody>
      </p:sp>
      <p:pic>
        <p:nvPicPr>
          <p:cNvPr id="4" name="Picture 3" descr="A white bird with a black background&#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95871" y="1066977"/>
            <a:ext cx="1399035" cy="1170434"/>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9"/>
        <p:cNvGrpSpPr/>
        <p:nvPr/>
      </p:nvGrpSpPr>
      <p:grpSpPr>
        <a:xfrm>
          <a:off x="0" y="0"/>
          <a:ext cx="0" cy="0"/>
          <a:chOff x="0" y="0"/>
          <a:chExt cx="0" cy="0"/>
        </a:xfrm>
      </p:grpSpPr>
      <p:sp>
        <p:nvSpPr>
          <p:cNvPr id="510" name="Google Shape;510;g2adf2547317_0_0"/>
          <p:cNvSpPr txBox="1"/>
          <p:nvPr/>
        </p:nvSpPr>
        <p:spPr>
          <a:xfrm>
            <a:off x="4127382" y="28736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a:solidFill>
                  <a:srgbClr val="009444"/>
                </a:solidFill>
                <a:latin typeface="Lato" panose="020F0502020204030203"/>
                <a:ea typeface="Lato" panose="020F0502020204030203"/>
                <a:cs typeface="Lato" panose="020F0502020204030203"/>
                <a:sym typeface="Lato" panose="020F0502020204030203"/>
              </a:rPr>
              <a:t>Oración o Bendición </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sp>
        <p:nvSpPr>
          <p:cNvPr id="511" name="Google Shape;511;g2adf2547317_0_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512" name="Google Shape;512;g2adf2547317_0_0"/>
          <p:cNvPicPr preferRelativeResize="0"/>
          <p:nvPr/>
        </p:nvPicPr>
        <p:blipFill rotWithShape="1">
          <a:blip r:embed="rId1"/>
          <a:srcRect/>
          <a:stretch>
            <a:fillRect/>
          </a:stretch>
        </p:blipFill>
        <p:spPr>
          <a:xfrm>
            <a:off x="476645" y="1552538"/>
            <a:ext cx="3125596" cy="3218435"/>
          </a:xfrm>
          <a:prstGeom prst="rect">
            <a:avLst/>
          </a:prstGeom>
          <a:noFill/>
          <a:ln>
            <a:noFill/>
          </a:ln>
          <a:effectLst>
            <a:outerShdw blurRad="50800" dist="38100" dir="2700000" algn="tl" rotWithShape="0">
              <a:srgbClr val="000000">
                <a:alpha val="40000"/>
              </a:srgbClr>
            </a:outerShdw>
          </a:effectLst>
        </p:spPr>
      </p:pic>
      <p:pic>
        <p:nvPicPr>
          <p:cNvPr id="513" name="Google Shape;513;g2adf2547317_0_0" descr="A green bird with leaves&#10;&#10;Description automatically generated"/>
          <p:cNvPicPr preferRelativeResize="0"/>
          <p:nvPr/>
        </p:nvPicPr>
        <p:blipFill rotWithShape="1">
          <a:blip r:embed="rId2"/>
          <a:srcRect/>
          <a:stretch>
            <a:fillRect/>
          </a:stretch>
        </p:blipFill>
        <p:spPr>
          <a:xfrm>
            <a:off x="10500489" y="289924"/>
            <a:ext cx="1399034" cy="117043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g26c0eec2cfd_0_221"/>
          <p:cNvSpPr txBox="1"/>
          <p:nvPr/>
        </p:nvSpPr>
        <p:spPr>
          <a:xfrm>
            <a:off x="3310989" y="272690"/>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dirty="0" err="1">
                <a:solidFill>
                  <a:srgbClr val="009444"/>
                </a:solidFill>
                <a:latin typeface="Lato" panose="020F0502020204030203"/>
                <a:ea typeface="Lato" panose="020F0502020204030203"/>
                <a:cs typeface="Lato" panose="020F0502020204030203"/>
                <a:sym typeface="Lato" panose="020F0502020204030203"/>
              </a:rPr>
              <a:t>Captar</a:t>
            </a:r>
            <a:endParaRPr sz="6000" b="0" i="0" u="none" strike="noStrike" cap="none"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221" name="Google Shape;221;g26c0eec2cfd_0_221"/>
          <p:cNvCxnSpPr/>
          <p:nvPr/>
        </p:nvCxnSpPr>
        <p:spPr>
          <a:xfrm>
            <a:off x="3310989" y="1460358"/>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22" name="Google Shape;222;g26c0eec2cfd_0_22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23" name="Google Shape;223;g26c0eec2cfd_0_221"/>
          <p:cNvPicPr preferRelativeResize="0"/>
          <p:nvPr/>
        </p:nvPicPr>
        <p:blipFill rotWithShape="1">
          <a:blip r:embed="rId1"/>
          <a:srcRect l="1446" r="1435"/>
          <a:stretch>
            <a:fillRect/>
          </a:stretch>
        </p:blipFill>
        <p:spPr>
          <a:xfrm>
            <a:off x="-181663" y="1460358"/>
            <a:ext cx="3650724" cy="3759145"/>
          </a:xfrm>
          <a:prstGeom prst="rect">
            <a:avLst/>
          </a:prstGeom>
          <a:noFill/>
          <a:ln>
            <a:noFill/>
          </a:ln>
          <a:effectLst>
            <a:outerShdw blurRad="50800" dist="38100" dir="2700000" algn="tl" rotWithShape="0">
              <a:srgbClr val="000000">
                <a:alpha val="40000"/>
              </a:srgbClr>
            </a:outerShdw>
          </a:effectLst>
        </p:spPr>
      </p:pic>
      <p:pic>
        <p:nvPicPr>
          <p:cNvPr id="225" name="Google Shape;225;g26c0eec2cfd_0_221" descr="A green bird with leaves&#10;&#10;Description automatically generated"/>
          <p:cNvPicPr preferRelativeResize="0"/>
          <p:nvPr/>
        </p:nvPicPr>
        <p:blipFill rotWithShape="1">
          <a:blip r:embed="rId2"/>
          <a:srcRect/>
          <a:stretch>
            <a:fillRect/>
          </a:stretch>
        </p:blipFill>
        <p:spPr>
          <a:xfrm>
            <a:off x="10500489" y="289924"/>
            <a:ext cx="1399034" cy="1170434"/>
          </a:xfrm>
          <a:prstGeom prst="rect">
            <a:avLst/>
          </a:prstGeom>
          <a:noFill/>
          <a:ln>
            <a:noFill/>
          </a:ln>
        </p:spPr>
      </p:pic>
      <p:sp>
        <p:nvSpPr>
          <p:cNvPr id="2" name="Google Shape;222;p28"/>
          <p:cNvSpPr txBox="1"/>
          <p:nvPr/>
        </p:nvSpPr>
        <p:spPr>
          <a:xfrm>
            <a:off x="3310989" y="1729581"/>
            <a:ext cx="7692291" cy="45242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panose="020B0604020202020204"/>
              <a:buNone/>
            </a:pP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Hagan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una</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lista</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de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tres</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cosas</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que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suelen</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hacer</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cuando</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tienen</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un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invitado</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especial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en</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casa. </a:t>
            </a:r>
            <a:endPar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chemeClr val="dk1"/>
              </a:buClr>
              <a:buSzPts val="1100"/>
              <a:buFont typeface="Arial" panose="020B0604020202020204"/>
              <a:buNone/>
            </a:pPr>
            <a:endParaRPr lang="en-US" sz="3600" b="1" dirty="0">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chemeClr val="dk1"/>
              </a:buClr>
              <a:buSzPts val="1100"/>
              <a:buFont typeface="Arial" panose="020B0604020202020204"/>
              <a:buNone/>
            </a:pPr>
            <a:r>
              <a:rPr lang="en-US" sz="3600" i="0" u="none" strike="noStrike" cap="none" dirty="0">
                <a:solidFill>
                  <a:schemeClr val="dk1"/>
                </a:solidFill>
                <a:latin typeface="Lato" panose="020F0502020204030203"/>
                <a:ea typeface="Lato" panose="020F0502020204030203"/>
                <a:cs typeface="Lato" panose="020F0502020204030203"/>
                <a:sym typeface="Lato" panose="020F0502020204030203"/>
              </a:rPr>
              <a:t>¿Por </a:t>
            </a:r>
            <a:r>
              <a:rPr lang="en-US" sz="3600" i="0" u="none" strike="noStrike" cap="none" dirty="0" err="1">
                <a:solidFill>
                  <a:schemeClr val="dk1"/>
                </a:solidFill>
                <a:latin typeface="Lato" panose="020F0502020204030203"/>
                <a:ea typeface="Lato" panose="020F0502020204030203"/>
                <a:cs typeface="Lato" panose="020F0502020204030203"/>
                <a:sym typeface="Lato" panose="020F0502020204030203"/>
              </a:rPr>
              <a:t>qué</a:t>
            </a:r>
            <a:r>
              <a:rPr lang="en-US" sz="3600" i="0" u="none" strike="noStrike" cap="none" dirty="0">
                <a:solidFill>
                  <a:schemeClr val="dk1"/>
                </a:solidFill>
                <a:latin typeface="Lato" panose="020F0502020204030203"/>
                <a:ea typeface="Lato" panose="020F0502020204030203"/>
                <a:cs typeface="Lato" panose="020F0502020204030203"/>
                <a:sym typeface="Lato" panose="020F0502020204030203"/>
              </a:rPr>
              <a:t> son </a:t>
            </a:r>
            <a:r>
              <a:rPr lang="en-US" sz="3600" i="0" u="none" strike="noStrike" cap="none" dirty="0" err="1">
                <a:solidFill>
                  <a:schemeClr val="dk1"/>
                </a:solidFill>
                <a:latin typeface="Lato" panose="020F0502020204030203"/>
                <a:ea typeface="Lato" panose="020F0502020204030203"/>
                <a:cs typeface="Lato" panose="020F0502020204030203"/>
                <a:sym typeface="Lato" panose="020F0502020204030203"/>
              </a:rPr>
              <a:t>importantes</a:t>
            </a:r>
            <a:r>
              <a:rPr lang="en-US" sz="3600" i="0" u="none" strike="noStrike" cap="none" dirty="0">
                <a:solidFill>
                  <a:schemeClr val="dk1"/>
                </a:solidFill>
                <a:latin typeface="Lato" panose="020F0502020204030203"/>
                <a:ea typeface="Lato" panose="020F0502020204030203"/>
                <a:cs typeface="Lato" panose="020F0502020204030203"/>
                <a:sym typeface="Lato" panose="020F0502020204030203"/>
              </a:rPr>
              <a:t>? </a:t>
            </a:r>
            <a:br>
              <a:rPr lang="en-US" sz="3600" i="0" u="none" strike="noStrike" cap="none" dirty="0">
                <a:solidFill>
                  <a:schemeClr val="dk1"/>
                </a:solidFill>
                <a:latin typeface="Lato" panose="020F0502020204030203"/>
                <a:ea typeface="Lato" panose="020F0502020204030203"/>
                <a:cs typeface="Lato" panose="020F0502020204030203"/>
                <a:sym typeface="Lato" panose="020F0502020204030203"/>
              </a:rPr>
            </a:br>
            <a:br>
              <a:rPr lang="en-US" sz="3600" i="0" u="none" strike="noStrike" cap="none" dirty="0">
                <a:solidFill>
                  <a:schemeClr val="dk1"/>
                </a:solidFill>
                <a:latin typeface="Lato" panose="020F0502020204030203"/>
                <a:ea typeface="Lato" panose="020F0502020204030203"/>
                <a:cs typeface="Lato" panose="020F0502020204030203"/>
                <a:sym typeface="Lato" panose="020F0502020204030203"/>
              </a:rPr>
            </a:br>
            <a:r>
              <a:rPr lang="en-US" sz="3600" i="0" u="none" strike="noStrike" cap="none" dirty="0">
                <a:solidFill>
                  <a:schemeClr val="dk1"/>
                </a:solidFill>
                <a:latin typeface="Lato" panose="020F0502020204030203"/>
                <a:ea typeface="Lato" panose="020F0502020204030203"/>
                <a:cs typeface="Lato" panose="020F0502020204030203"/>
                <a:sym typeface="Lato" panose="020F0502020204030203"/>
              </a:rPr>
              <a:t>Si </a:t>
            </a:r>
            <a:r>
              <a:rPr lang="en-US" sz="3600" i="0" u="none" strike="noStrike" cap="none" dirty="0" err="1">
                <a:solidFill>
                  <a:schemeClr val="dk1"/>
                </a:solidFill>
                <a:latin typeface="Lato" panose="020F0502020204030203"/>
                <a:ea typeface="Lato" panose="020F0502020204030203"/>
                <a:cs typeface="Lato" panose="020F0502020204030203"/>
                <a:sym typeface="Lato" panose="020F0502020204030203"/>
              </a:rPr>
              <a:t>pudieras</a:t>
            </a:r>
            <a:r>
              <a:rPr lang="en-US" sz="3600"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i="0" u="none" strike="noStrike" cap="none" dirty="0" err="1">
                <a:solidFill>
                  <a:schemeClr val="dk1"/>
                </a:solidFill>
                <a:latin typeface="Lato" panose="020F0502020204030203"/>
                <a:ea typeface="Lato" panose="020F0502020204030203"/>
                <a:cs typeface="Lato" panose="020F0502020204030203"/>
                <a:sym typeface="Lato" panose="020F0502020204030203"/>
              </a:rPr>
              <a:t>hacer</a:t>
            </a:r>
            <a:r>
              <a:rPr lang="en-US" sz="3600" i="0" u="none" strike="noStrike" cap="none" dirty="0">
                <a:solidFill>
                  <a:schemeClr val="dk1"/>
                </a:solidFill>
                <a:latin typeface="Lato" panose="020F0502020204030203"/>
                <a:ea typeface="Lato" panose="020F0502020204030203"/>
                <a:cs typeface="Lato" panose="020F0502020204030203"/>
                <a:sym typeface="Lato" panose="020F0502020204030203"/>
              </a:rPr>
              <a:t> solo </a:t>
            </a:r>
            <a:r>
              <a:rPr lang="en-US" sz="3600" i="0" u="none" strike="noStrike" cap="none" dirty="0" err="1">
                <a:solidFill>
                  <a:schemeClr val="dk1"/>
                </a:solidFill>
                <a:latin typeface="Lato" panose="020F0502020204030203"/>
                <a:ea typeface="Lato" panose="020F0502020204030203"/>
                <a:cs typeface="Lato" panose="020F0502020204030203"/>
                <a:sym typeface="Lato" panose="020F0502020204030203"/>
              </a:rPr>
              <a:t>una</a:t>
            </a:r>
            <a:r>
              <a:rPr lang="en-US" sz="3600" i="0" u="none" strike="noStrike" cap="none" dirty="0">
                <a:solidFill>
                  <a:schemeClr val="dk1"/>
                </a:solidFill>
                <a:latin typeface="Lato" panose="020F0502020204030203"/>
                <a:ea typeface="Lato" panose="020F0502020204030203"/>
                <a:cs typeface="Lato" panose="020F0502020204030203"/>
                <a:sym typeface="Lato" panose="020F0502020204030203"/>
              </a:rPr>
              <a:t> de </a:t>
            </a:r>
            <a:r>
              <a:rPr lang="en-US" sz="3600" i="0" u="none" strike="noStrike" cap="none" dirty="0" err="1">
                <a:solidFill>
                  <a:schemeClr val="dk1"/>
                </a:solidFill>
                <a:latin typeface="Lato" panose="020F0502020204030203"/>
                <a:ea typeface="Lato" panose="020F0502020204030203"/>
                <a:cs typeface="Lato" panose="020F0502020204030203"/>
                <a:sym typeface="Lato" panose="020F0502020204030203"/>
              </a:rPr>
              <a:t>esas</a:t>
            </a:r>
            <a:r>
              <a:rPr lang="en-US" sz="3600"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i="0" u="none" strike="noStrike" cap="none" dirty="0" err="1">
                <a:solidFill>
                  <a:schemeClr val="dk1"/>
                </a:solidFill>
                <a:latin typeface="Lato" panose="020F0502020204030203"/>
                <a:ea typeface="Lato" panose="020F0502020204030203"/>
                <a:cs typeface="Lato" panose="020F0502020204030203"/>
                <a:sym typeface="Lato" panose="020F0502020204030203"/>
              </a:rPr>
              <a:t>cosas</a:t>
            </a:r>
            <a:r>
              <a:rPr lang="en-US" sz="3600"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i="0" u="none" strike="noStrike" cap="none" dirty="0" err="1">
                <a:solidFill>
                  <a:schemeClr val="dk1"/>
                </a:solidFill>
                <a:latin typeface="Lato" panose="020F0502020204030203"/>
                <a:ea typeface="Lato" panose="020F0502020204030203"/>
                <a:cs typeface="Lato" panose="020F0502020204030203"/>
                <a:sym typeface="Lato" panose="020F0502020204030203"/>
              </a:rPr>
              <a:t>cuál</a:t>
            </a:r>
            <a:r>
              <a:rPr lang="en-US" sz="3600"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i="0" u="none" strike="noStrike" cap="none" dirty="0" err="1">
                <a:solidFill>
                  <a:schemeClr val="dk1"/>
                </a:solidFill>
                <a:latin typeface="Lato" panose="020F0502020204030203"/>
                <a:ea typeface="Lato" panose="020F0502020204030203"/>
                <a:cs typeface="Lato" panose="020F0502020204030203"/>
                <a:sym typeface="Lato" panose="020F0502020204030203"/>
              </a:rPr>
              <a:t>elegirás</a:t>
            </a:r>
            <a:r>
              <a:rPr lang="en-US" sz="3600" i="0" u="none" strike="noStrike" cap="none" dirty="0">
                <a:solidFill>
                  <a:schemeClr val="dk1"/>
                </a:solidFill>
                <a:latin typeface="Lato" panose="020F0502020204030203"/>
                <a:ea typeface="Lato" panose="020F0502020204030203"/>
                <a:cs typeface="Lato" panose="020F0502020204030203"/>
                <a:sym typeface="Lato" panose="020F0502020204030203"/>
              </a:rPr>
              <a:t>? </a:t>
            </a:r>
            <a:endParaRPr sz="3600"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g26c0eec2cfd_0_235"/>
          <p:cNvSpPr txBox="1"/>
          <p:nvPr/>
        </p:nvSpPr>
        <p:spPr>
          <a:xfrm>
            <a:off x="3037025" y="299635"/>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dirty="0" err="1">
                <a:solidFill>
                  <a:srgbClr val="009444"/>
                </a:solidFill>
                <a:latin typeface="Lato" panose="020F0502020204030203"/>
                <a:ea typeface="Lato" panose="020F0502020204030203"/>
                <a:cs typeface="Lato" panose="020F0502020204030203"/>
                <a:sym typeface="Lato" panose="020F0502020204030203"/>
              </a:rPr>
              <a:t>Contar</a:t>
            </a:r>
            <a:endParaRPr sz="6000" b="0" i="0" u="none" strike="noStrike" cap="none"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231" name="Google Shape;231;g26c0eec2cfd_0_235"/>
          <p:cNvCxnSpPr/>
          <p:nvPr/>
        </p:nvCxnSpPr>
        <p:spPr>
          <a:xfrm>
            <a:off x="2961150" y="1296580"/>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33" name="Google Shape;233;g26c0eec2cfd_0_235"/>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34" name="Google Shape;234;g26c0eec2cfd_0_235"/>
          <p:cNvPicPr preferRelativeResize="0"/>
          <p:nvPr/>
        </p:nvPicPr>
        <p:blipFill rotWithShape="1">
          <a:blip r:embed="rId1"/>
          <a:srcRect l="1436" r="1447"/>
          <a:stretch>
            <a:fillRect/>
          </a:stretch>
        </p:blipFill>
        <p:spPr>
          <a:xfrm>
            <a:off x="-526105" y="1378469"/>
            <a:ext cx="3982775" cy="4101062"/>
          </a:xfrm>
          <a:prstGeom prst="rect">
            <a:avLst/>
          </a:prstGeom>
          <a:noFill/>
          <a:ln>
            <a:noFill/>
          </a:ln>
          <a:effectLst>
            <a:outerShdw blurRad="50800" dist="38100" dir="2700000" algn="tl" rotWithShape="0">
              <a:srgbClr val="000000">
                <a:alpha val="40000"/>
              </a:srgbClr>
            </a:outerShdw>
          </a:effectLst>
        </p:spPr>
      </p:pic>
      <p:pic>
        <p:nvPicPr>
          <p:cNvPr id="236" name="Google Shape;236;g26c0eec2cfd_0_235" descr="A green bird with leaves&#10;&#10;Description automatically generated"/>
          <p:cNvPicPr preferRelativeResize="0"/>
          <p:nvPr/>
        </p:nvPicPr>
        <p:blipFill rotWithShape="1">
          <a:blip r:embed="rId2"/>
          <a:srcRect/>
          <a:stretch>
            <a:fillRect/>
          </a:stretch>
        </p:blipFill>
        <p:spPr>
          <a:xfrm>
            <a:off x="10500489" y="289924"/>
            <a:ext cx="1399034" cy="1170434"/>
          </a:xfrm>
          <a:prstGeom prst="rect">
            <a:avLst/>
          </a:prstGeom>
          <a:noFill/>
          <a:ln>
            <a:noFill/>
          </a:ln>
        </p:spPr>
      </p:pic>
      <p:sp>
        <p:nvSpPr>
          <p:cNvPr id="2" name="Google Shape;224;g26c0eec2cfd_0_221"/>
          <p:cNvSpPr txBox="1"/>
          <p:nvPr/>
        </p:nvSpPr>
        <p:spPr>
          <a:xfrm>
            <a:off x="5438725" y="419437"/>
            <a:ext cx="7432500" cy="17542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panose="020B0604020202020204"/>
              <a:buNone/>
            </a:pPr>
            <a:r>
              <a:rPr lang="en-US" sz="3600" b="1" dirty="0">
                <a:solidFill>
                  <a:schemeClr val="dk1"/>
                </a:solidFill>
                <a:latin typeface="Lato" panose="020F0502020204030203"/>
                <a:ea typeface="Lato" panose="020F0502020204030203"/>
                <a:cs typeface="Lato" panose="020F0502020204030203"/>
                <a:sym typeface="Lato" panose="020F0502020204030203"/>
              </a:rPr>
              <a:t>Lucas 10:38-42</a:t>
            </a:r>
            <a:endParaRPr lang="en-US" sz="3600" b="1" dirty="0">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rgbClr val="000000"/>
              </a:buClr>
              <a:buSzPts val="3200"/>
              <a:buFont typeface="Arial" panose="020B0604020202020204"/>
              <a:buNone/>
            </a:pPr>
            <a:endParaRPr lang="en-US" sz="3600" b="1" dirty="0">
              <a:solidFill>
                <a:schemeClr val="dk1"/>
              </a:solidFill>
              <a:latin typeface="Lato" panose="020F0502020204030203"/>
              <a:ea typeface="Lato" panose="020F0502020204030203"/>
              <a:cs typeface="Lato" panose="020F0502020204030203"/>
              <a:sym typeface="Lato" panose="020F0502020204030203"/>
            </a:endParaRPr>
          </a:p>
          <a:p>
            <a:pPr marL="0" marR="0" lvl="0" indent="0" algn="l" rtl="0">
              <a:lnSpc>
                <a:spcPct val="100000"/>
              </a:lnSpc>
              <a:spcBef>
                <a:spcPts val="0"/>
              </a:spcBef>
              <a:spcAft>
                <a:spcPts val="0"/>
              </a:spcAft>
              <a:buClr>
                <a:srgbClr val="000000"/>
              </a:buClr>
              <a:buSzPts val="3200"/>
              <a:buFont typeface="Arial" panose="020B0604020202020204"/>
              <a:buNone/>
            </a:pPr>
            <a:endParaRPr lang="en-US" sz="3600" b="1" dirty="0">
              <a:solidFill>
                <a:schemeClr val="dk1"/>
              </a:solidFill>
              <a:latin typeface="Lato" panose="020F0502020204030203"/>
              <a:ea typeface="Lato" panose="020F0502020204030203"/>
              <a:cs typeface="Lato" panose="020F0502020204030203"/>
              <a:sym typeface="Lato" panose="020F0502020204030203"/>
            </a:endParaRPr>
          </a:p>
        </p:txBody>
      </p:sp>
      <p:pic>
        <p:nvPicPr>
          <p:cNvPr id="1026" name="Picture 2" descr="Martha and Mary – gregoryjen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5754" y="1736288"/>
            <a:ext cx="6269700" cy="4702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g26c0eec2cfd_0_235"/>
          <p:cNvSpPr txBox="1"/>
          <p:nvPr/>
        </p:nvSpPr>
        <p:spPr>
          <a:xfrm>
            <a:off x="2436142" y="2174942"/>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dirty="0" err="1">
                <a:solidFill>
                  <a:srgbClr val="009444"/>
                </a:solidFill>
                <a:latin typeface="Lato" panose="020F0502020204030203"/>
                <a:ea typeface="Lato" panose="020F0502020204030203"/>
                <a:cs typeface="Lato" panose="020F0502020204030203"/>
                <a:sym typeface="Lato" panose="020F0502020204030203"/>
              </a:rPr>
              <a:t>Considerar</a:t>
            </a:r>
            <a:endParaRPr sz="6000" b="0" i="0" u="none" strike="noStrike" cap="none"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231" name="Google Shape;231;g26c0eec2cfd_0_235"/>
          <p:cNvCxnSpPr/>
          <p:nvPr/>
        </p:nvCxnSpPr>
        <p:spPr>
          <a:xfrm>
            <a:off x="2467634" y="3198881"/>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33" name="Google Shape;233;g26c0eec2cfd_0_235"/>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36" name="Google Shape;236;g26c0eec2cfd_0_235" descr="A green bird with leaves&#10;&#10;Description automatically generated"/>
          <p:cNvPicPr preferRelativeResize="0"/>
          <p:nvPr/>
        </p:nvPicPr>
        <p:blipFill rotWithShape="1">
          <a:blip r:embed="rId1"/>
          <a:srcRect/>
          <a:stretch>
            <a:fillRect/>
          </a:stretch>
        </p:blipFill>
        <p:spPr>
          <a:xfrm>
            <a:off x="10500489" y="289924"/>
            <a:ext cx="1399034" cy="1170434"/>
          </a:xfrm>
          <a:prstGeom prst="rect">
            <a:avLst/>
          </a:prstGeom>
          <a:noFill/>
          <a:ln>
            <a:noFill/>
          </a:ln>
        </p:spPr>
      </p:pic>
      <p:sp>
        <p:nvSpPr>
          <p:cNvPr id="3" name="Google Shape;243;g26ba99a7413_0_427"/>
          <p:cNvSpPr txBox="1"/>
          <p:nvPr/>
        </p:nvSpPr>
        <p:spPr>
          <a:xfrm>
            <a:off x="2467634" y="3657600"/>
            <a:ext cx="4857300" cy="6905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888"/>
              <a:buFont typeface="Arial" panose="020B0604020202020204"/>
              <a:buNone/>
            </a:pPr>
            <a:r>
              <a:rPr lang="en-US" sz="3890" b="1" dirty="0">
                <a:solidFill>
                  <a:schemeClr val="dk1"/>
                </a:solidFill>
                <a:latin typeface="Lato" panose="020F0502020204030203"/>
                <a:ea typeface="Lato" panose="020F0502020204030203"/>
                <a:cs typeface="Lato" panose="020F0502020204030203"/>
                <a:sym typeface="Lato" panose="020F0502020204030203"/>
              </a:rPr>
              <a:t>Lucas 10:38-42</a:t>
            </a:r>
            <a:endParaRPr sz="4800" b="1"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11"/>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dirty="0" err="1">
                <a:solidFill>
                  <a:srgbClr val="009444"/>
                </a:solidFill>
                <a:latin typeface="Lato" panose="020F0502020204030203"/>
                <a:ea typeface="Lato" panose="020F0502020204030203"/>
                <a:cs typeface="Lato" panose="020F0502020204030203"/>
                <a:sym typeface="Lato" panose="020F0502020204030203"/>
              </a:rPr>
              <a:t>Considerar</a:t>
            </a:r>
            <a:endParaRPr sz="6000" b="0" i="0" u="none" strike="noStrike" cap="none" dirty="0">
              <a:solidFill>
                <a:srgbClr val="009444"/>
              </a:solidFill>
              <a:latin typeface="Lato" panose="020F0502020204030203"/>
              <a:ea typeface="Lato" panose="020F0502020204030203"/>
              <a:cs typeface="Lato" panose="020F0502020204030203"/>
              <a:sym typeface="Lato" panose="020F0502020204030203"/>
            </a:endParaRPr>
          </a:p>
        </p:txBody>
      </p:sp>
      <p:cxnSp>
        <p:nvCxnSpPr>
          <p:cNvPr id="253" name="Google Shape;253;p11"/>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254" name="Google Shape;254;p11"/>
          <p:cNvSpPr txBox="1"/>
          <p:nvPr/>
        </p:nvSpPr>
        <p:spPr>
          <a:xfrm>
            <a:off x="4127381" y="3349413"/>
            <a:ext cx="6568500" cy="6905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888"/>
              <a:buFont typeface="Arial" panose="020B0604020202020204"/>
              <a:buNone/>
            </a:pPr>
            <a:r>
              <a:rPr lang="en-US" sz="3890" dirty="0">
                <a:solidFill>
                  <a:schemeClr val="dk1"/>
                </a:solidFill>
                <a:latin typeface="Lato" panose="020F0502020204030203"/>
                <a:ea typeface="Lato" panose="020F0502020204030203"/>
                <a:cs typeface="Lato" panose="020F0502020204030203"/>
                <a:sym typeface="Lato" panose="020F0502020204030203"/>
              </a:rPr>
              <a:t>Lucas 10:38-42</a:t>
            </a:r>
            <a:endParaRPr sz="4800" b="0"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sp>
        <p:nvSpPr>
          <p:cNvPr id="255" name="Google Shape;255;p11"/>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56" name="Google Shape;256;p11"/>
          <p:cNvPicPr preferRelativeResize="0"/>
          <p:nvPr/>
        </p:nvPicPr>
        <p:blipFill rotWithShape="1">
          <a:blip r:embed="rId1"/>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57" name="Google Shape;257;p11"/>
          <p:cNvSpPr txBox="1"/>
          <p:nvPr/>
        </p:nvSpPr>
        <p:spPr>
          <a:xfrm>
            <a:off x="4127381" y="4163146"/>
            <a:ext cx="7432648"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panose="020B0604020202020204"/>
              <a:buNone/>
            </a:pP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Quiénes</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son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los</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personajes</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de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esta</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historia</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a:t>
            </a:r>
            <a:endParaRPr sz="3600" b="1"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pic>
        <p:nvPicPr>
          <p:cNvPr id="258" name="Google Shape;258;p11" descr="A black background with a black square&#10;&#10;Description automatically generated with medium confidence"/>
          <p:cNvPicPr preferRelativeResize="0"/>
          <p:nvPr/>
        </p:nvPicPr>
        <p:blipFill rotWithShape="1">
          <a:blip r:embed="rId2"/>
          <a:srcRect l="7105" t="10153" r="7634" b="23587"/>
          <a:stretch>
            <a:fillRect/>
          </a:stretch>
        </p:blipFill>
        <p:spPr>
          <a:xfrm>
            <a:off x="8577182" y="1617635"/>
            <a:ext cx="1662993" cy="1292389"/>
          </a:xfrm>
          <a:prstGeom prst="rect">
            <a:avLst/>
          </a:prstGeom>
          <a:noFill/>
          <a:ln>
            <a:noFill/>
          </a:ln>
        </p:spPr>
      </p:pic>
      <p:pic>
        <p:nvPicPr>
          <p:cNvPr id="259" name="Google Shape;259;p11" descr="A green bird with leaves&#10;&#10;Description automatically generated"/>
          <p:cNvPicPr preferRelativeResize="0"/>
          <p:nvPr/>
        </p:nvPicPr>
        <p:blipFill rotWithShape="1">
          <a:blip r:embed="rId3"/>
          <a:srcRect/>
          <a:stretch>
            <a:fillRect/>
          </a:stretch>
        </p:blipFill>
        <p:spPr>
          <a:xfrm>
            <a:off x="10500489" y="289924"/>
            <a:ext cx="1399035" cy="117043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12"/>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panose="020B0604020202020204"/>
              <a:buNone/>
            </a:pPr>
            <a:r>
              <a:rPr lang="en-US" sz="4860" b="0" i="0" u="none" strike="noStrike" cap="none">
                <a:solidFill>
                  <a:srgbClr val="009444"/>
                </a:solidFill>
                <a:latin typeface="Lato" panose="020F0502020204030203"/>
                <a:ea typeface="Lato" panose="020F0502020204030203"/>
                <a:cs typeface="Lato" panose="020F0502020204030203"/>
                <a:sym typeface="Lato" panose="020F0502020204030203"/>
              </a:rPr>
              <a:t>Considerar</a:t>
            </a:r>
            <a:endParaRPr sz="6000" b="0" i="0" u="none" strike="noStrike" cap="none">
              <a:solidFill>
                <a:srgbClr val="009444"/>
              </a:solidFill>
              <a:latin typeface="Lato" panose="020F0502020204030203"/>
              <a:ea typeface="Lato" panose="020F0502020204030203"/>
              <a:cs typeface="Lato" panose="020F0502020204030203"/>
              <a:sym typeface="Lato" panose="020F0502020204030203"/>
            </a:endParaRPr>
          </a:p>
        </p:txBody>
      </p:sp>
      <p:cxnSp>
        <p:nvCxnSpPr>
          <p:cNvPr id="265" name="Google Shape;265;p12"/>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266" name="Google Shape;266;p12"/>
          <p:cNvSpPr txBox="1"/>
          <p:nvPr/>
        </p:nvSpPr>
        <p:spPr>
          <a:xfrm>
            <a:off x="4127381" y="3349413"/>
            <a:ext cx="6568500" cy="6905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888"/>
              <a:buFont typeface="Arial" panose="020B0604020202020204"/>
              <a:buNone/>
            </a:pPr>
            <a:r>
              <a:rPr lang="en-US" sz="3890" dirty="0">
                <a:solidFill>
                  <a:schemeClr val="dk1"/>
                </a:solidFill>
                <a:latin typeface="Lato" panose="020F0502020204030203"/>
                <a:ea typeface="Lato" panose="020F0502020204030203"/>
                <a:cs typeface="Lato" panose="020F0502020204030203"/>
                <a:sym typeface="Lato" panose="020F0502020204030203"/>
              </a:rPr>
              <a:t>Lucas 10:38-42</a:t>
            </a:r>
            <a:endParaRPr sz="4800" b="0"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sp>
        <p:nvSpPr>
          <p:cNvPr id="267" name="Google Shape;267;p12"/>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68" name="Google Shape;268;p12"/>
          <p:cNvPicPr preferRelativeResize="0"/>
          <p:nvPr/>
        </p:nvPicPr>
        <p:blipFill rotWithShape="1">
          <a:blip r:embed="rId1"/>
          <a:srcRect/>
          <a:stretch>
            <a:fill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69" name="Google Shape;269;p12"/>
          <p:cNvSpPr txBox="1"/>
          <p:nvPr/>
        </p:nvSpPr>
        <p:spPr>
          <a:xfrm>
            <a:off x="4127381" y="4163146"/>
            <a:ext cx="6727973"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panose="020B0604020202020204"/>
              <a:buNone/>
            </a:pP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Cuáles</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son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los</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objetos</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de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esta</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 </a:t>
            </a:r>
            <a:r>
              <a:rPr lang="en-US" sz="3600" b="1" i="0" u="none" strike="noStrike" cap="none" dirty="0" err="1">
                <a:solidFill>
                  <a:schemeClr val="dk1"/>
                </a:solidFill>
                <a:latin typeface="Lato" panose="020F0502020204030203"/>
                <a:ea typeface="Lato" panose="020F0502020204030203"/>
                <a:cs typeface="Lato" panose="020F0502020204030203"/>
                <a:sym typeface="Lato" panose="020F0502020204030203"/>
              </a:rPr>
              <a:t>historia</a:t>
            </a:r>
            <a:r>
              <a:rPr lang="en-US" sz="3600" b="1" i="0" u="none" strike="noStrike" cap="none" dirty="0">
                <a:solidFill>
                  <a:schemeClr val="dk1"/>
                </a:solidFill>
                <a:latin typeface="Lato" panose="020F0502020204030203"/>
                <a:ea typeface="Lato" panose="020F0502020204030203"/>
                <a:cs typeface="Lato" panose="020F0502020204030203"/>
                <a:sym typeface="Lato" panose="020F0502020204030203"/>
              </a:rPr>
              <a:t>?</a:t>
            </a:r>
            <a:endParaRPr sz="3600" b="1" i="0" u="none" strike="noStrike" cap="none" dirty="0">
              <a:solidFill>
                <a:schemeClr val="dk1"/>
              </a:solidFill>
              <a:latin typeface="Lato" panose="020F0502020204030203"/>
              <a:ea typeface="Lato" panose="020F0502020204030203"/>
              <a:cs typeface="Lato" panose="020F0502020204030203"/>
              <a:sym typeface="Lato" panose="020F0502020204030203"/>
            </a:endParaRPr>
          </a:p>
        </p:txBody>
      </p:sp>
      <p:pic>
        <p:nvPicPr>
          <p:cNvPr id="270" name="Google Shape;270;p12" descr="A black background with a black square&#10;&#10;Description automatically generated with medium confidence"/>
          <p:cNvPicPr preferRelativeResize="0"/>
          <p:nvPr/>
        </p:nvPicPr>
        <p:blipFill rotWithShape="1">
          <a:blip r:embed="rId2"/>
          <a:srcRect/>
          <a:stretch>
            <a:fillRect/>
          </a:stretch>
        </p:blipFill>
        <p:spPr>
          <a:xfrm>
            <a:off x="8919859" y="1460358"/>
            <a:ext cx="1266321" cy="1389026"/>
          </a:xfrm>
          <a:prstGeom prst="rect">
            <a:avLst/>
          </a:prstGeom>
          <a:noFill/>
          <a:ln>
            <a:noFill/>
          </a:ln>
        </p:spPr>
      </p:pic>
      <p:pic>
        <p:nvPicPr>
          <p:cNvPr id="271" name="Google Shape;271;p12" descr="A green bird with leaves&#10;&#10;Description automatically generated"/>
          <p:cNvPicPr preferRelativeResize="0"/>
          <p:nvPr/>
        </p:nvPicPr>
        <p:blipFill rotWithShape="1">
          <a:blip r:embed="rId3"/>
          <a:srcRect/>
          <a:stretch>
            <a:fillRect/>
          </a:stretch>
        </p:blipFill>
        <p:spPr>
          <a:xfrm>
            <a:off x="10500489" y="289924"/>
            <a:ext cx="1399035" cy="1170434"/>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CA98D1A91E88F4EA07A1308032786DE" ma:contentTypeVersion="14" ma:contentTypeDescription="Create a new document." ma:contentTypeScope="" ma:versionID="361dfd8e6ecd30d7a1b801f1fef2a82b">
  <xsd:schema xmlns:xsd="http://www.w3.org/2001/XMLSchema" xmlns:xs="http://www.w3.org/2001/XMLSchema" xmlns:p="http://schemas.microsoft.com/office/2006/metadata/properties" xmlns:ns2="38896d1c-d48b-47b1-97a9-761dcde349b0" xmlns:ns3="5cd1452d-5967-4622-9749-a306807ee3c9" xmlns:ns4="9d1aa794-ada9-4a3e-9c2a-189f245fcbb8" targetNamespace="http://schemas.microsoft.com/office/2006/metadata/properties" ma:root="true" ma:fieldsID="08a004bd0867d3abe8a9c89e06099ee7" ns2:_="" ns3:_="" ns4:_="">
    <xsd:import namespace="38896d1c-d48b-47b1-97a9-761dcde349b0"/>
    <xsd:import namespace="5cd1452d-5967-4622-9749-a306807ee3c9"/>
    <xsd:import namespace="9d1aa794-ada9-4a3e-9c2a-189f245fcbb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CR" minOccurs="0"/>
                <xsd:element ref="ns2:Doc_x002e__x0023_" minOccurs="0"/>
                <xsd:element ref="ns2:lcf76f155ced4ddcb4097134ff3c332f" minOccurs="0"/>
                <xsd:element ref="ns4:TaxCatchAll" minOccurs="0"/>
                <xsd:element ref="ns2:MediaServiceSearchProperties"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896d1c-d48b-47b1-97a9-761dcde349b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Doc_x002e__x0023_" ma:index="14" nillable="true" ma:displayName="Doc Number" ma:decimals="3" ma:format="Dropdown" ma:internalName="Doc_x002e__x0023_" ma:percentage="FALSE">
      <xsd:simpleType>
        <xsd:restriction base="dms:Number"/>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d50e1b83-9df9-4a26-aedb-ff3d8b0dda66" ma:termSetId="09814cd3-568e-fe90-9814-8d621ff8fb84" ma:anchorId="fba54fb3-c3e1-fe81-a776-ca4b69148c4d" ma:open="true" ma:isKeyword="false">
      <xsd:complexType>
        <xsd:sequence>
          <xsd:element ref="pc:Terms" minOccurs="0" maxOccurs="1"/>
        </xsd:sequence>
      </xsd:complex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cd1452d-5967-4622-9749-a306807ee3c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d1aa794-ada9-4a3e-9c2a-189f245fcbb8"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245bd596-0f8a-4080-98bd-aff5be4fd504}" ma:internalName="TaxCatchAll" ma:showField="CatchAllData" ma:web="5cd1452d-5967-4622-9749-a306807ee3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oc_x002e__x0023_ xmlns="38896d1c-d48b-47b1-97a9-761dcde349b0" xsi:nil="true"/>
    <lcf76f155ced4ddcb4097134ff3c332f xmlns="38896d1c-d48b-47b1-97a9-761dcde349b0">
      <Terms xmlns="http://schemas.microsoft.com/office/infopath/2007/PartnerControls"/>
    </lcf76f155ced4ddcb4097134ff3c332f>
    <TaxCatchAll xmlns="9d1aa794-ada9-4a3e-9c2a-189f245fcbb8" xsi:nil="true"/>
  </documentManagement>
</p:properties>
</file>

<file path=customXml/itemProps1.xml><?xml version="1.0" encoding="utf-8"?>
<ds:datastoreItem xmlns:ds="http://schemas.openxmlformats.org/officeDocument/2006/customXml" ds:itemID="{6D5BD513-2916-4DBB-A7DE-49B777A8A1DD}">
  <ds:schemaRefs/>
</ds:datastoreItem>
</file>

<file path=customXml/itemProps2.xml><?xml version="1.0" encoding="utf-8"?>
<ds:datastoreItem xmlns:ds="http://schemas.openxmlformats.org/officeDocument/2006/customXml" ds:itemID="{C0349EDF-6114-47E2-A942-3F38DCFFD049}">
  <ds:schemaRefs/>
</ds:datastoreItem>
</file>

<file path=customXml/itemProps3.xml><?xml version="1.0" encoding="utf-8"?>
<ds:datastoreItem xmlns:ds="http://schemas.openxmlformats.org/officeDocument/2006/customXml" ds:itemID="{841E62A6-09EA-4F95-8A57-170CFE780012}">
  <ds:schemaRefs/>
</ds:datastoreItem>
</file>

<file path=docProps/app.xml><?xml version="1.0" encoding="utf-8"?>
<Properties xmlns="http://schemas.openxmlformats.org/officeDocument/2006/extended-properties" xmlns:vt="http://schemas.openxmlformats.org/officeDocument/2006/docPropsVTypes">
  <TotalTime>0</TotalTime>
  <Words>3867</Words>
  <Application>WPS Presentation</Application>
  <PresentationFormat>Widescreen</PresentationFormat>
  <Paragraphs>168</Paragraphs>
  <Slides>42</Slides>
  <Notes>42</Notes>
  <HiddenSlides>0</HiddenSlides>
  <MMClips>0</MMClips>
  <ScaleCrop>false</ScaleCrop>
  <HeadingPairs>
    <vt:vector size="6" baseType="variant">
      <vt:variant>
        <vt:lpstr>已用的字体</vt:lpstr>
      </vt:variant>
      <vt:variant>
        <vt:i4>14</vt:i4>
      </vt:variant>
      <vt:variant>
        <vt:lpstr>主题</vt:lpstr>
      </vt:variant>
      <vt:variant>
        <vt:i4>2</vt:i4>
      </vt:variant>
      <vt:variant>
        <vt:lpstr>幻灯片标题</vt:lpstr>
      </vt:variant>
      <vt:variant>
        <vt:i4>42</vt:i4>
      </vt:variant>
    </vt:vector>
  </HeadingPairs>
  <TitlesOfParts>
    <vt:vector size="58" baseType="lpstr">
      <vt:lpstr>Arial</vt:lpstr>
      <vt:lpstr>SimSun</vt:lpstr>
      <vt:lpstr>Wingdings</vt:lpstr>
      <vt:lpstr>Arial</vt:lpstr>
      <vt:lpstr>Calibri</vt:lpstr>
      <vt:lpstr>Calibri</vt:lpstr>
      <vt:lpstr>Lato</vt:lpstr>
      <vt:lpstr>Symbol</vt:lpstr>
      <vt:lpstr>Segoe UI</vt:lpstr>
      <vt:lpstr>Microsoft YaHei</vt:lpstr>
      <vt:lpstr>Arial Unicode MS</vt:lpstr>
      <vt:lpstr>inherit</vt:lpstr>
      <vt:lpstr>system-ui</vt:lpstr>
      <vt:lpstr>Segoe Print</vt:lpstr>
      <vt:lpstr>Office Theme</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Michele Pfeifer</dc:creator>
  <cp:lastModifiedBy>carola PT</cp:lastModifiedBy>
  <cp:revision>255</cp:revision>
  <dcterms:created xsi:type="dcterms:W3CDTF">2023-11-29T19:33:00Z</dcterms:created>
  <dcterms:modified xsi:type="dcterms:W3CDTF">2025-04-05T15:57:39Z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0x0101000CA98D1A91E88F4EA07A1308032786DE</vt:lpwstr>
  </property>
  <property fmtid="{D5CDD505-2E9C-101B-9397-08002B2CF9AE}" pid="3" name="ICV">
    <vt:lpwstr>8CD80E2B5F92460590AB1B11CC013D7D_12</vt:lpwstr>
  </property>
  <property fmtid="{D5CDD505-2E9C-101B-9397-08002B2CF9AE}" pid="4" name="KSOProductBuildVer">
    <vt:lpwstr>2058-12.2.0.20782</vt:lpwstr>
  </property>
</Properties>
</file>