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6" r:id="rId5"/>
    <p:sldId id="257" r:id="rId6"/>
    <p:sldId id="258" r:id="rId7"/>
    <p:sldId id="260" r:id="rId8"/>
    <p:sldId id="261" r:id="rId9"/>
    <p:sldId id="263" r:id="rId10"/>
    <p:sldId id="264" r:id="rId11"/>
    <p:sldId id="265" r:id="rId12"/>
    <p:sldId id="452" r:id="rId13"/>
    <p:sldId id="453" r:id="rId14"/>
    <p:sldId id="454" r:id="rId15"/>
    <p:sldId id="266" r:id="rId16"/>
    <p:sldId id="267" r:id="rId17"/>
    <p:sldId id="268" r:id="rId18"/>
    <p:sldId id="269" r:id="rId19"/>
    <p:sldId id="270" r:id="rId20"/>
    <p:sldId id="271" r:id="rId21"/>
    <p:sldId id="272" r:id="rId22"/>
    <p:sldId id="455" r:id="rId23"/>
    <p:sldId id="456" r:id="rId24"/>
    <p:sldId id="457" r:id="rId25"/>
    <p:sldId id="274" r:id="rId26"/>
    <p:sldId id="275" r:id="rId27"/>
    <p:sldId id="276" r:id="rId28"/>
    <p:sldId id="277" r:id="rId29"/>
    <p:sldId id="458" r:id="rId30"/>
    <p:sldId id="278" r:id="rId31"/>
    <p:sldId id="459" r:id="rId32"/>
    <p:sldId id="280" r:id="rId33"/>
    <p:sldId id="281" r:id="rId34"/>
    <p:sldId id="460" r:id="rId35"/>
    <p:sldId id="461" r:id="rId36"/>
    <p:sldId id="282" r:id="rId37"/>
    <p:sldId id="283" r:id="rId38"/>
    <p:sldId id="284" r:id="rId39"/>
    <p:sldId id="285" r:id="rId40"/>
    <p:sldId id="286" r:id="rId41"/>
  </p:sldIdLst>
  <p:sldSz cx="12192000" cy="6858000"/>
  <p:notesSz cx="6858000" cy="9144000"/>
  <p:embeddedFontLst>
    <p:embeddedFont>
      <p:font typeface="Lato" panose="020F0502020204030203"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3sJqm1UB2vvVVQwSzqVue6Lmx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119EC-9AAC-4F0F-BD90-33B0D7922C86}" v="1" dt="2025-04-21T14:43:30.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85" autoAdjust="0"/>
    <p:restoredTop sz="62908" autoAdjust="0"/>
  </p:normalViewPr>
  <p:slideViewPr>
    <p:cSldViewPr snapToGrid="0">
      <p:cViewPr varScale="1">
        <p:scale>
          <a:sx n="41" d="100"/>
          <a:sy n="41" d="100"/>
        </p:scale>
        <p:origin x="19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B6574ABA-D419-4E7F-93C7-A88DA5E8B3F3}"/>
    <pc:docChg chg="modSld">
      <pc:chgData name="Joel Sutton" userId="1e63f7443f7518ef" providerId="LiveId" clId="{B6574ABA-D419-4E7F-93C7-A88DA5E8B3F3}" dt="2025-03-17T14:07:22.203" v="2"/>
      <pc:docMkLst>
        <pc:docMk/>
      </pc:docMkLst>
      <pc:sldChg chg="modNotesTx">
        <pc:chgData name="Joel Sutton" userId="1e63f7443f7518ef" providerId="LiveId" clId="{B6574ABA-D419-4E7F-93C7-A88DA5E8B3F3}" dt="2025-03-17T14:07:22.203" v="2"/>
        <pc:sldMkLst>
          <pc:docMk/>
          <pc:sldMk cId="0" sldId="275"/>
        </pc:sldMkLst>
      </pc:sldChg>
    </pc:docChg>
  </pc:docChgLst>
  <pc:docChgLst>
    <pc:chgData name="Joel Sutton" userId="1e63f7443f7518ef" providerId="LiveId" clId="{BBF119EC-9AAC-4F0F-BD90-33B0D7922C86}"/>
    <pc:docChg chg="undo custSel modSld">
      <pc:chgData name="Joel Sutton" userId="1e63f7443f7518ef" providerId="LiveId" clId="{BBF119EC-9AAC-4F0F-BD90-33B0D7922C86}" dt="2025-04-21T14:43:33.112" v="687" actId="478"/>
      <pc:docMkLst>
        <pc:docMk/>
      </pc:docMkLst>
      <pc:sldChg chg="modNotesTx">
        <pc:chgData name="Joel Sutton" userId="1e63f7443f7518ef" providerId="LiveId" clId="{BBF119EC-9AAC-4F0F-BD90-33B0D7922C86}" dt="2025-04-20T23:40:43.523" v="268" actId="20577"/>
        <pc:sldMkLst>
          <pc:docMk/>
          <pc:sldMk cId="0" sldId="269"/>
        </pc:sldMkLst>
      </pc:sldChg>
      <pc:sldChg chg="modNotesTx">
        <pc:chgData name="Joel Sutton" userId="1e63f7443f7518ef" providerId="LiveId" clId="{BBF119EC-9AAC-4F0F-BD90-33B0D7922C86}" dt="2025-04-21T00:03:15.448" v="300" actId="20577"/>
        <pc:sldMkLst>
          <pc:docMk/>
          <pc:sldMk cId="0" sldId="274"/>
        </pc:sldMkLst>
      </pc:sldChg>
      <pc:sldChg chg="modNotesTx">
        <pc:chgData name="Joel Sutton" userId="1e63f7443f7518ef" providerId="LiveId" clId="{BBF119EC-9AAC-4F0F-BD90-33B0D7922C86}" dt="2025-04-21T00:06:35.656" v="343" actId="20577"/>
        <pc:sldMkLst>
          <pc:docMk/>
          <pc:sldMk cId="0" sldId="276"/>
        </pc:sldMkLst>
      </pc:sldChg>
      <pc:sldChg chg="delSp modSp mod">
        <pc:chgData name="Joel Sutton" userId="1e63f7443f7518ef" providerId="LiveId" clId="{BBF119EC-9AAC-4F0F-BD90-33B0D7922C86}" dt="2025-04-21T00:11:37.281" v="367" actId="20577"/>
        <pc:sldMkLst>
          <pc:docMk/>
          <pc:sldMk cId="0" sldId="278"/>
        </pc:sldMkLst>
        <pc:spChg chg="mod">
          <ac:chgData name="Joel Sutton" userId="1e63f7443f7518ef" providerId="LiveId" clId="{BBF119EC-9AAC-4F0F-BD90-33B0D7922C86}" dt="2025-04-21T00:11:37.281" v="367" actId="20577"/>
          <ac:spMkLst>
            <pc:docMk/>
            <pc:sldMk cId="0" sldId="278"/>
            <ac:spMk id="330" creationId="{00000000-0000-0000-0000-000000000000}"/>
          </ac:spMkLst>
        </pc:spChg>
        <pc:spChg chg="mod">
          <ac:chgData name="Joel Sutton" userId="1e63f7443f7518ef" providerId="LiveId" clId="{BBF119EC-9AAC-4F0F-BD90-33B0D7922C86}" dt="2025-04-21T00:11:18.279" v="345" actId="1076"/>
          <ac:spMkLst>
            <pc:docMk/>
            <pc:sldMk cId="0" sldId="278"/>
            <ac:spMk id="331" creationId="{00000000-0000-0000-0000-000000000000}"/>
          </ac:spMkLst>
        </pc:spChg>
        <pc:picChg chg="del">
          <ac:chgData name="Joel Sutton" userId="1e63f7443f7518ef" providerId="LiveId" clId="{BBF119EC-9AAC-4F0F-BD90-33B0D7922C86}" dt="2025-04-21T00:11:10.503" v="344" actId="478"/>
          <ac:picMkLst>
            <pc:docMk/>
            <pc:sldMk cId="0" sldId="278"/>
            <ac:picMk id="336" creationId="{00000000-0000-0000-0000-000000000000}"/>
          </ac:picMkLst>
        </pc:picChg>
        <pc:cxnChg chg="mod">
          <ac:chgData name="Joel Sutton" userId="1e63f7443f7518ef" providerId="LiveId" clId="{BBF119EC-9AAC-4F0F-BD90-33B0D7922C86}" dt="2025-04-21T00:11:22.809" v="346" actId="1076"/>
          <ac:cxnSpMkLst>
            <pc:docMk/>
            <pc:sldMk cId="0" sldId="278"/>
            <ac:cxnSpMk id="332" creationId="{00000000-0000-0000-0000-000000000000}"/>
          </ac:cxnSpMkLst>
        </pc:cxnChg>
      </pc:sldChg>
      <pc:sldChg chg="modNotesTx">
        <pc:chgData name="Joel Sutton" userId="1e63f7443f7518ef" providerId="LiveId" clId="{BBF119EC-9AAC-4F0F-BD90-33B0D7922C86}" dt="2025-04-21T00:12:12.573" v="368" actId="20577"/>
        <pc:sldMkLst>
          <pc:docMk/>
          <pc:sldMk cId="0" sldId="279"/>
        </pc:sldMkLst>
      </pc:sldChg>
      <pc:sldChg chg="modNotesTx">
        <pc:chgData name="Joel Sutton" userId="1e63f7443f7518ef" providerId="LiveId" clId="{BBF119EC-9AAC-4F0F-BD90-33B0D7922C86}" dt="2025-04-21T00:14:16.537" v="503" actId="20577"/>
        <pc:sldMkLst>
          <pc:docMk/>
          <pc:sldMk cId="0" sldId="280"/>
        </pc:sldMkLst>
      </pc:sldChg>
      <pc:sldChg chg="modNotesTx">
        <pc:chgData name="Joel Sutton" userId="1e63f7443f7518ef" providerId="LiveId" clId="{BBF119EC-9AAC-4F0F-BD90-33B0D7922C86}" dt="2025-04-21T00:17:47.033" v="505" actId="20577"/>
        <pc:sldMkLst>
          <pc:docMk/>
          <pc:sldMk cId="0" sldId="281"/>
        </pc:sldMkLst>
      </pc:sldChg>
      <pc:sldChg chg="addSp delSp modSp mod modNotesTx">
        <pc:chgData name="Joel Sutton" userId="1e63f7443f7518ef" providerId="LiveId" clId="{BBF119EC-9AAC-4F0F-BD90-33B0D7922C86}" dt="2025-04-21T14:43:33.112" v="687" actId="478"/>
        <pc:sldMkLst>
          <pc:docMk/>
          <pc:sldMk cId="0" sldId="283"/>
        </pc:sldMkLst>
        <pc:spChg chg="mod">
          <ac:chgData name="Joel Sutton" userId="1e63f7443f7518ef" providerId="LiveId" clId="{BBF119EC-9AAC-4F0F-BD90-33B0D7922C86}" dt="2025-04-21T14:42:53.832" v="631" actId="20577"/>
          <ac:spMkLst>
            <pc:docMk/>
            <pc:sldMk cId="0" sldId="283"/>
            <ac:spMk id="379" creationId="{00000000-0000-0000-0000-000000000000}"/>
          </ac:spMkLst>
        </pc:spChg>
        <pc:graphicFrameChg chg="add del mod">
          <ac:chgData name="Joel Sutton" userId="1e63f7443f7518ef" providerId="LiveId" clId="{BBF119EC-9AAC-4F0F-BD90-33B0D7922C86}" dt="2025-04-21T14:43:33.112" v="687" actId="478"/>
          <ac:graphicFrameMkLst>
            <pc:docMk/>
            <pc:sldMk cId="0" sldId="283"/>
            <ac:graphicFrameMk id="2" creationId="{2205D410-2A31-0E41-2A1E-25DFBC7D48BD}"/>
          </ac:graphicFrameMkLst>
        </pc:graphicFrameChg>
      </pc:sldChg>
      <pc:sldChg chg="modNotesTx">
        <pc:chgData name="Joel Sutton" userId="1e63f7443f7518ef" providerId="LiveId" clId="{BBF119EC-9AAC-4F0F-BD90-33B0D7922C86}" dt="2025-04-20T23:39:41.922" v="261" actId="6549"/>
        <pc:sldMkLst>
          <pc:docMk/>
          <pc:sldMk cId="4244144954" sldId="322"/>
        </pc:sldMkLst>
      </pc:sldChg>
      <pc:sldChg chg="modNotesTx">
        <pc:chgData name="Joel Sutton" userId="1e63f7443f7518ef" providerId="LiveId" clId="{BBF119EC-9AAC-4F0F-BD90-33B0D7922C86}" dt="2025-04-20T23:31:33.490" v="16" actId="6549"/>
        <pc:sldMkLst>
          <pc:docMk/>
          <pc:sldMk cId="0" sldId="371"/>
        </pc:sldMkLst>
      </pc:sldChg>
      <pc:sldChg chg="modNotesTx">
        <pc:chgData name="Joel Sutton" userId="1e63f7443f7518ef" providerId="LiveId" clId="{BBF119EC-9AAC-4F0F-BD90-33B0D7922C86}" dt="2025-04-20T23:34:32.784" v="56" actId="20577"/>
        <pc:sldMkLst>
          <pc:docMk/>
          <pc:sldMk cId="0"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LF1OY-hpI5o"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qKKAlMiDs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b="1" dirty="0"/>
              <a:t>Mateo 3:7-12 Reina Valera </a:t>
            </a:r>
            <a:r>
              <a:rPr lang="en-US" sz="1800" b="1" dirty="0" err="1"/>
              <a:t>Contemporánea</a:t>
            </a:r>
            <a:r>
              <a:rPr lang="en-US" sz="1800" b="1" dirty="0"/>
              <a:t>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b="1" dirty="0"/>
          </a:p>
          <a:p>
            <a:pPr marL="158750" indent="0" algn="l">
              <a:buFontTx/>
              <a:buNone/>
            </a:pPr>
            <a:r>
              <a:rPr lang="en-US" sz="3200" b="1" i="0" u="none" strike="noStrike" baseline="30000" dirty="0">
                <a:solidFill>
                  <a:srgbClr val="000000"/>
                </a:solidFill>
                <a:effectLst/>
                <a:latin typeface="system-ui"/>
              </a:rPr>
              <a:t>7 </a:t>
            </a:r>
            <a:r>
              <a:rPr lang="en-US" sz="3200" b="0" i="0" u="none" strike="noStrike" dirty="0" err="1">
                <a:solidFill>
                  <a:srgbClr val="000000"/>
                </a:solidFill>
                <a:effectLst/>
                <a:latin typeface="system-ui"/>
              </a:rPr>
              <a:t>Cuando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él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vio</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muchos</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fariseos</a:t>
            </a:r>
            <a:r>
              <a:rPr lang="en-US" sz="3200" b="0" i="0" u="none" strike="noStrike" dirty="0">
                <a:solidFill>
                  <a:srgbClr val="000000"/>
                </a:solidFill>
                <a:effectLst/>
                <a:latin typeface="system-ui"/>
              </a:rPr>
              <a:t> y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saduceos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venían</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bautismo</a:t>
            </a:r>
            <a:r>
              <a:rPr lang="en-US" sz="3200" b="0" i="0" u="none" strike="noStrike" dirty="0">
                <a:solidFill>
                  <a:srgbClr val="000000"/>
                </a:solidFill>
                <a:effectLst/>
                <a:latin typeface="system-ui"/>
              </a:rPr>
              <a:t>, les </a:t>
            </a:r>
            <a:r>
              <a:rPr lang="en-US" sz="3200" b="0" i="0" u="none" strike="noStrike" dirty="0" err="1">
                <a:solidFill>
                  <a:srgbClr val="000000"/>
                </a:solidFill>
                <a:effectLst/>
                <a:latin typeface="system-ui"/>
              </a:rPr>
              <a:t>decía</a:t>
            </a:r>
            <a:r>
              <a:rPr lang="en-US" sz="3200" b="0" i="0" u="none" strike="noStrike" dirty="0">
                <a:solidFill>
                  <a:srgbClr val="000000"/>
                </a:solidFill>
                <a:effectLst/>
                <a:latin typeface="system-ui"/>
              </a:rPr>
              <a:t>: «¡Generación de </a:t>
            </a:r>
            <a:r>
              <a:rPr lang="en-US" sz="3200" b="0" i="0" u="none" strike="noStrike" dirty="0" err="1">
                <a:solidFill>
                  <a:srgbClr val="000000"/>
                </a:solidFill>
                <a:effectLst/>
                <a:latin typeface="system-ui"/>
              </a:rPr>
              <a:t>víboras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Quién</a:t>
            </a:r>
            <a:r>
              <a:rPr lang="en-US" sz="3200" b="0" i="0" u="none" strike="noStrike" dirty="0">
                <a:solidFill>
                  <a:srgbClr val="000000"/>
                </a:solidFill>
                <a:effectLst/>
                <a:latin typeface="system-ui"/>
              </a:rPr>
              <a:t> les </a:t>
            </a:r>
            <a:r>
              <a:rPr lang="en-US" sz="3200" b="0" i="0" u="none" strike="noStrike" dirty="0" err="1">
                <a:solidFill>
                  <a:srgbClr val="000000"/>
                </a:solidFill>
                <a:effectLst/>
                <a:latin typeface="system-ui"/>
              </a:rPr>
              <a:t>enseñó</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huir</a:t>
            </a:r>
            <a:r>
              <a:rPr lang="en-US" sz="3200" b="0" i="0" u="none" strike="noStrike" dirty="0">
                <a:solidFill>
                  <a:srgbClr val="000000"/>
                </a:solidFill>
                <a:effectLst/>
                <a:latin typeface="system-ui"/>
              </a:rPr>
              <a:t> de la </a:t>
            </a:r>
            <a:r>
              <a:rPr lang="en-US" sz="3200" b="0" i="0" u="none" strike="noStrike" dirty="0" err="1">
                <a:solidFill>
                  <a:srgbClr val="000000"/>
                </a:solidFill>
                <a:effectLst/>
                <a:latin typeface="system-ui"/>
              </a:rPr>
              <a:t>ira</a:t>
            </a:r>
            <a:r>
              <a:rPr lang="en-US" sz="3200" b="0" i="0" u="none" strike="noStrike" dirty="0">
                <a:solidFill>
                  <a:srgbClr val="000000"/>
                </a:solidFill>
                <a:effectLst/>
                <a:latin typeface="system-ui"/>
              </a:rPr>
              <a:t> venidera?</a:t>
            </a:r>
            <a:r>
              <a:rPr lang="en-US" sz="3200" b="1" i="0" u="none" strike="noStrike" baseline="30000" dirty="0">
                <a:solidFill>
                  <a:srgbClr val="000000"/>
                </a:solidFill>
                <a:effectLst/>
                <a:latin typeface="system-ui"/>
              </a:rPr>
              <a:t>8 </a:t>
            </a:r>
            <a:r>
              <a:rPr lang="en-US" sz="3200" b="0" i="0" u="none" strike="noStrike" dirty="0" err="1">
                <a:solidFill>
                  <a:srgbClr val="000000"/>
                </a:solidFill>
                <a:effectLst/>
                <a:latin typeface="system-ui"/>
              </a:rPr>
              <a:t>Produzcan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frutos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dignos</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arrepentimiento</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9 </a:t>
            </a:r>
            <a:r>
              <a:rPr lang="en-US" sz="3200" b="0" i="0" u="none" strike="noStrike" dirty="0">
                <a:solidFill>
                  <a:srgbClr val="000000"/>
                </a:solidFill>
                <a:effectLst/>
                <a:latin typeface="system-ui"/>
              </a:rPr>
              <a:t>y no </a:t>
            </a:r>
            <a:r>
              <a:rPr lang="en-US" sz="3200" b="0" i="0" u="none" strike="noStrike" dirty="0" err="1">
                <a:solidFill>
                  <a:srgbClr val="000000"/>
                </a:solidFill>
                <a:effectLst/>
                <a:latin typeface="system-ui"/>
              </a:rPr>
              <a:t>crean</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pueden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decir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Tenemos</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Abrahán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por</a:t>
            </a:r>
            <a:r>
              <a:rPr lang="en-US" sz="3200" b="0" i="0" u="none" strike="noStrike" dirty="0">
                <a:solidFill>
                  <a:srgbClr val="000000"/>
                </a:solidFill>
                <a:effectLst/>
                <a:latin typeface="system-ui"/>
              </a:rPr>
              <a:t> padre”, </a:t>
            </a:r>
            <a:r>
              <a:rPr lang="en-US" sz="3200" b="0" i="0" u="none" strike="noStrike" dirty="0" err="1">
                <a:solidFill>
                  <a:srgbClr val="000000"/>
                </a:solidFill>
                <a:effectLst/>
                <a:latin typeface="system-ui"/>
              </a:rPr>
              <a:t>porque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yo</a:t>
            </a:r>
            <a:r>
              <a:rPr lang="en-US" sz="3200" b="0" i="0" u="none" strike="noStrike" dirty="0">
                <a:solidFill>
                  <a:srgbClr val="000000"/>
                </a:solidFill>
                <a:effectLst/>
                <a:latin typeface="system-ui"/>
              </a:rPr>
              <a:t> les </a:t>
            </a:r>
            <a:r>
              <a:rPr lang="en-US" sz="3200" b="0" i="0" u="none" strike="noStrike" dirty="0" err="1">
                <a:solidFill>
                  <a:srgbClr val="000000"/>
                </a:solidFill>
                <a:effectLst/>
                <a:latin typeface="system-ui"/>
              </a:rPr>
              <a:t>digo</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aun</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estas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piedras</a:t>
            </a:r>
            <a:r>
              <a:rPr lang="en-US" sz="3200" b="0" i="0" u="none" strike="noStrike" dirty="0">
                <a:solidFill>
                  <a:srgbClr val="000000"/>
                </a:solidFill>
                <a:effectLst/>
                <a:latin typeface="system-ui"/>
              </a:rPr>
              <a:t> Dios </a:t>
            </a:r>
            <a:r>
              <a:rPr lang="en-US" sz="3200" b="0" i="0" u="none" strike="noStrike" dirty="0" err="1">
                <a:solidFill>
                  <a:srgbClr val="000000"/>
                </a:solidFill>
                <a:effectLst/>
                <a:latin typeface="system-ui"/>
              </a:rPr>
              <a:t>puede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levantar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hijos</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Abrahán</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10 </a:t>
            </a:r>
            <a:r>
              <a:rPr lang="en-US" sz="3200" b="0" i="0" u="none" strike="noStrike" dirty="0">
                <a:solidFill>
                  <a:srgbClr val="000000"/>
                </a:solidFill>
                <a:effectLst/>
                <a:latin typeface="system-ui"/>
              </a:rPr>
              <a:t>El </a:t>
            </a:r>
            <a:r>
              <a:rPr lang="en-US" sz="3200" b="0" i="0" u="none" strike="noStrike" dirty="0" err="1">
                <a:solidFill>
                  <a:srgbClr val="000000"/>
                </a:solidFill>
                <a:effectLst/>
                <a:latin typeface="system-ui"/>
              </a:rPr>
              <a:t>hacha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ya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está</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lista</a:t>
            </a:r>
            <a:r>
              <a:rPr lang="en-US" sz="3200" b="0" i="0" u="none" strike="noStrike" dirty="0">
                <a:solidFill>
                  <a:srgbClr val="000000"/>
                </a:solidFill>
                <a:effectLst/>
                <a:latin typeface="system-ui"/>
              </a:rPr>
              <a:t> para </a:t>
            </a:r>
            <a:r>
              <a:rPr lang="en-US" sz="3200" b="0" i="0" u="none" strike="noStrike" dirty="0" err="1">
                <a:solidFill>
                  <a:srgbClr val="000000"/>
                </a:solidFill>
                <a:effectLst/>
                <a:latin typeface="system-ui"/>
              </a:rPr>
              <a:t>derribar</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raíz</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árboles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por</a:t>
            </a:r>
            <a:r>
              <a:rPr lang="en-US" sz="3200" b="0" i="0" u="none" strike="noStrike" dirty="0">
                <a:solidFill>
                  <a:srgbClr val="000000"/>
                </a:solidFill>
                <a:effectLst/>
                <a:latin typeface="system-ui"/>
              </a:rPr>
              <a:t> tanto, </a:t>
            </a:r>
            <a:r>
              <a:rPr lang="en-US" sz="3200" b="0" i="0" u="none" strike="noStrike" dirty="0" err="1">
                <a:solidFill>
                  <a:srgbClr val="000000"/>
                </a:solidFill>
                <a:effectLst/>
                <a:latin typeface="system-ui"/>
              </a:rPr>
              <a:t>todo</a:t>
            </a:r>
            <a:r>
              <a:rPr lang="en-US" sz="3200" b="0" i="0" u="none" strike="noStrike" dirty="0">
                <a:solidFill>
                  <a:srgbClr val="000000"/>
                </a:solidFill>
                <a:effectLst/>
                <a:latin typeface="system-ui"/>
              </a:rPr>
              <a:t> árbol que no </a:t>
            </a:r>
            <a:r>
              <a:rPr lang="en-US" sz="3200" b="0" i="0" u="none" strike="noStrike" dirty="0" err="1">
                <a:solidFill>
                  <a:srgbClr val="000000"/>
                </a:solidFill>
                <a:effectLst/>
                <a:latin typeface="system-ui"/>
              </a:rPr>
              <a:t>dé</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buen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fruto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será</a:t>
            </a:r>
            <a:r>
              <a:rPr lang="en-US" sz="3200" b="0" i="0" u="none" strike="noStrike" dirty="0">
                <a:solidFill>
                  <a:srgbClr val="000000"/>
                </a:solidFill>
                <a:effectLst/>
                <a:latin typeface="system-ui"/>
              </a:rPr>
              <a:t> cortado y </a:t>
            </a:r>
            <a:r>
              <a:rPr lang="en-US" sz="3200" b="0" i="0" u="none" strike="noStrike" dirty="0" err="1">
                <a:solidFill>
                  <a:srgbClr val="000000"/>
                </a:solidFill>
                <a:effectLst/>
                <a:latin typeface="system-ui"/>
              </a:rPr>
              <a:t>echado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fuego</a:t>
            </a:r>
            <a:r>
              <a:rPr lang="en-US" sz="3200" b="0" i="0" u="none" strike="noStrike" dirty="0">
                <a:solidFill>
                  <a:srgbClr val="000000"/>
                </a:solidFill>
                <a:effectLst/>
                <a:latin typeface="system-ui"/>
              </a:rPr>
              <a:t>.</a:t>
            </a:r>
          </a:p>
          <a:p>
            <a:pPr marL="158750" indent="0" algn="l">
              <a:buFontTx/>
              <a:buNone/>
            </a:pPr>
            <a:endParaRPr lang="en-US" sz="3200" b="0" i="0" u="none" strike="noStrike" dirty="0">
              <a:solidFill>
                <a:srgbClr val="000000"/>
              </a:solidFill>
              <a:effectLst/>
              <a:latin typeface="system-ui"/>
            </a:endParaRPr>
          </a:p>
          <a:p>
            <a:pPr marL="158750" indent="0" algn="l">
              <a:buFontTx/>
              <a:buNone/>
            </a:pPr>
            <a:r>
              <a:rPr lang="en-US" sz="3200" b="1" i="0" u="none" strike="noStrike" baseline="30000" dirty="0">
                <a:solidFill>
                  <a:srgbClr val="000000"/>
                </a:solidFill>
                <a:effectLst/>
                <a:latin typeface="system-ui"/>
              </a:rPr>
              <a:t>11 </a:t>
            </a:r>
            <a:r>
              <a:rPr lang="en-US" sz="3200" b="0" i="0" u="none" strike="noStrike" dirty="0">
                <a:solidFill>
                  <a:srgbClr val="000000"/>
                </a:solidFill>
                <a:effectLst/>
                <a:latin typeface="system-ui"/>
              </a:rPr>
              <a:t>»A </a:t>
            </a:r>
            <a:r>
              <a:rPr lang="en-US" sz="3200" b="0" i="0" u="none" strike="noStrike" dirty="0" err="1">
                <a:solidFill>
                  <a:srgbClr val="000000"/>
                </a:solidFill>
                <a:effectLst/>
                <a:latin typeface="system-ui"/>
              </a:rPr>
              <a:t>decir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verdad</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yo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bautizo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agua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señal</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arrepentimiento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pero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viene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después</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mí</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quien</a:t>
            </a:r>
            <a:r>
              <a:rPr lang="en-US" sz="3200" b="0" i="0" u="none" strike="noStrike" dirty="0">
                <a:solidFill>
                  <a:srgbClr val="000000"/>
                </a:solidFill>
                <a:effectLst/>
                <a:latin typeface="system-ui"/>
              </a:rPr>
              <a:t> no soy </a:t>
            </a:r>
            <a:r>
              <a:rPr lang="en-US" sz="3200" b="0" i="0" u="none" strike="noStrike" dirty="0" err="1">
                <a:solidFill>
                  <a:srgbClr val="000000"/>
                </a:solidFill>
                <a:effectLst/>
                <a:latin typeface="system-ui"/>
              </a:rPr>
              <a:t>digno</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llevar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calzado</a:t>
            </a:r>
            <a:r>
              <a:rPr lang="en-US" sz="3200" b="0" i="0" u="none" strike="noStrike" dirty="0">
                <a:solidFill>
                  <a:srgbClr val="000000"/>
                </a:solidFill>
                <a:effectLst/>
                <a:latin typeface="system-ui"/>
              </a:rPr>
              <a:t>, es </a:t>
            </a:r>
            <a:r>
              <a:rPr lang="en-US" sz="3200" b="0" i="0" u="none" strike="noStrike" dirty="0" err="1">
                <a:solidFill>
                  <a:srgbClr val="000000"/>
                </a:solidFill>
                <a:effectLst/>
                <a:latin typeface="system-ui"/>
              </a:rPr>
              <a:t>más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poderoso</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yo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Él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bautizará</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Espíritu</a:t>
            </a:r>
            <a:r>
              <a:rPr lang="en-US" sz="3200" b="0" i="0" u="none" strike="noStrike" dirty="0">
                <a:solidFill>
                  <a:srgbClr val="000000"/>
                </a:solidFill>
                <a:effectLst/>
                <a:latin typeface="system-ui"/>
              </a:rPr>
              <a:t> Santo y </a:t>
            </a:r>
            <a:r>
              <a:rPr lang="en-US" sz="3200" b="0" i="0" u="none" strike="noStrike" dirty="0" err="1">
                <a:solidFill>
                  <a:srgbClr val="000000"/>
                </a:solidFill>
                <a:effectLst/>
                <a:latin typeface="system-ui"/>
              </a:rPr>
              <a:t>fuego</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12 </a:t>
            </a:r>
            <a:r>
              <a:rPr lang="en-US" sz="3200" b="0" i="0" u="none" strike="noStrike" dirty="0">
                <a:solidFill>
                  <a:srgbClr val="000000"/>
                </a:solidFill>
                <a:effectLst/>
                <a:latin typeface="system-ui"/>
              </a:rPr>
              <a:t>Ya </a:t>
            </a:r>
            <a:r>
              <a:rPr lang="en-US" sz="3200" b="0" i="0" u="none" strike="noStrike" dirty="0" err="1">
                <a:solidFill>
                  <a:srgbClr val="000000"/>
                </a:solidFill>
                <a:effectLst/>
                <a:latin typeface="system-ui"/>
              </a:rPr>
              <a:t>tiene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bieldo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la mano, de modo que </a:t>
            </a:r>
            <a:r>
              <a:rPr lang="en-US" sz="3200" b="0" i="0" u="none" strike="noStrike" dirty="0" err="1">
                <a:solidFill>
                  <a:srgbClr val="000000"/>
                </a:solidFill>
                <a:effectLst/>
                <a:latin typeface="system-ui"/>
              </a:rPr>
              <a:t>limpiará</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era, </a:t>
            </a:r>
            <a:r>
              <a:rPr lang="en-US" sz="3200" b="0" i="0" u="none" strike="noStrike" dirty="0" err="1">
                <a:solidFill>
                  <a:srgbClr val="000000"/>
                </a:solidFill>
                <a:effectLst/>
                <a:latin typeface="system-ui"/>
              </a:rPr>
              <a:t>recogerá</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trigo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granero</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quemará</a:t>
            </a:r>
            <a:r>
              <a:rPr lang="en-US" sz="3200" b="0" i="0" u="none" strike="noStrike" dirty="0">
                <a:solidFill>
                  <a:srgbClr val="000000"/>
                </a:solidFill>
                <a:effectLst/>
                <a:latin typeface="system-ui"/>
              </a:rPr>
              <a:t> la </a:t>
            </a:r>
            <a:r>
              <a:rPr lang="en-US" sz="3200" b="0" i="0" u="none" strike="noStrike" dirty="0" err="1">
                <a:solidFill>
                  <a:srgbClr val="000000"/>
                </a:solidFill>
                <a:effectLst/>
                <a:latin typeface="system-ui"/>
              </a:rPr>
              <a:t>paja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un </a:t>
            </a:r>
            <a:r>
              <a:rPr lang="en-US" sz="3200" b="0" i="0" u="none" strike="noStrike" dirty="0" err="1">
                <a:solidFill>
                  <a:srgbClr val="000000"/>
                </a:solidFill>
                <a:effectLst/>
                <a:latin typeface="system-ui"/>
              </a:rPr>
              <a:t>fuego</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nunca</a:t>
            </a:r>
            <a:r>
              <a:rPr lang="en-US" sz="3200" b="0" i="0" u="none" strike="noStrike" dirty="0">
                <a:solidFill>
                  <a:srgbClr val="000000"/>
                </a:solidFill>
                <a:effectLst/>
                <a:latin typeface="system-ui"/>
              </a:rPr>
              <a:t> se </a:t>
            </a:r>
            <a:r>
              <a:rPr lang="en-US" sz="3200" b="0" i="0" u="none" strike="noStrike" dirty="0" err="1">
                <a:solidFill>
                  <a:srgbClr val="000000"/>
                </a:solidFill>
                <a:effectLst/>
                <a:latin typeface="system-ui"/>
              </a:rPr>
              <a:t>apagará</a:t>
            </a:r>
            <a:r>
              <a:rPr lang="en-US" sz="3200" b="0" i="0" u="none" strike="noStrike" dirty="0">
                <a:solidFill>
                  <a:srgbClr val="000000"/>
                </a:solidFill>
                <a:effectLst/>
                <a:latin typeface="system-ui"/>
              </a:rPr>
              <a:t>.»</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b="1" dirty="0"/>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F3693E-6064-4A55-A606-667B314728E0}" type="slidenum">
              <a:rPr lang="en-US" smtClean="0"/>
              <a:t>10</a:t>
            </a:fld>
            <a:endParaRPr lang="en-US"/>
          </a:p>
        </p:txBody>
      </p:sp>
    </p:spTree>
    <p:extLst>
      <p:ext uri="{BB962C8B-B14F-4D97-AF65-F5344CB8AC3E}">
        <p14:creationId xmlns:p14="http://schemas.microsoft.com/office/powerpoint/2010/main" val="237546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b="1" dirty="0"/>
              <a:t>Mateo 3:13-17 Reina Valera </a:t>
            </a:r>
            <a:r>
              <a:rPr lang="en-US" sz="1100" b="1" dirty="0" err="1"/>
              <a:t>Contemporánea</a:t>
            </a:r>
            <a:r>
              <a:rPr lang="en-US" sz="1100" b="1" dirty="0"/>
              <a:t>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b="1" dirty="0"/>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baseline="30000" dirty="0">
                <a:solidFill>
                  <a:srgbClr val="000000"/>
                </a:solidFill>
                <a:effectLst/>
                <a:latin typeface="system-ui"/>
              </a:rPr>
              <a:t>13 </a:t>
            </a:r>
            <a:r>
              <a:rPr lang="en-US" b="0" i="0" u="none" strike="noStrike" dirty="0">
                <a:solidFill>
                  <a:srgbClr val="000000"/>
                </a:solidFill>
                <a:effectLst/>
                <a:latin typeface="system-ui"/>
              </a:rPr>
              <a:t>Jesús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de Galilea al Jordán, </a:t>
            </a:r>
            <a:r>
              <a:rPr lang="en-US" b="0" i="0" u="none" strike="noStrike" dirty="0" err="1">
                <a:solidFill>
                  <a:srgbClr val="000000"/>
                </a:solidFill>
                <a:effectLst/>
                <a:latin typeface="system-ui"/>
              </a:rPr>
              <a:t>donde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Juan, para ser </a:t>
            </a:r>
            <a:r>
              <a:rPr lang="en-US" b="0" i="0" u="none" strike="noStrike" dirty="0" err="1">
                <a:solidFill>
                  <a:srgbClr val="000000"/>
                </a:solidFill>
                <a:effectLst/>
                <a:latin typeface="system-ui"/>
              </a:rPr>
              <a:t>bautizado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u="none" strike="noStrike" baseline="30000" dirty="0">
              <a:solidFill>
                <a:srgbClr val="000000"/>
              </a:solidFill>
              <a:effectLst/>
              <a:latin typeface="system-ui"/>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baseline="30000" dirty="0">
                <a:solidFill>
                  <a:srgbClr val="000000"/>
                </a:solidFill>
                <a:effectLst/>
                <a:latin typeface="system-ui"/>
              </a:rPr>
              <a:t>14 </a:t>
            </a:r>
            <a:r>
              <a:rPr lang="en-US" b="0" i="0" u="none" strike="noStrike" dirty="0">
                <a:solidFill>
                  <a:srgbClr val="000000"/>
                </a:solidFill>
                <a:effectLst/>
                <a:latin typeface="system-ui"/>
              </a:rPr>
              <a:t>Pero Juan se le </a:t>
            </a:r>
            <a:r>
              <a:rPr lang="en-US" b="0" i="0" u="none" strike="noStrike" dirty="0" err="1">
                <a:solidFill>
                  <a:srgbClr val="000000"/>
                </a:solidFill>
                <a:effectLst/>
                <a:latin typeface="system-ui"/>
              </a:rPr>
              <a:t>oponía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diciendo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necesito</a:t>
            </a:r>
            <a:r>
              <a:rPr lang="en-US" b="0" i="0" u="none" strike="noStrike" dirty="0">
                <a:solidFill>
                  <a:srgbClr val="000000"/>
                </a:solidFill>
                <a:effectLst/>
                <a:latin typeface="system-ui"/>
              </a:rPr>
              <a:t> ser </a:t>
            </a:r>
            <a:r>
              <a:rPr lang="en-US" b="0" i="0" u="none" strike="noStrike" dirty="0" err="1">
                <a:solidFill>
                  <a:srgbClr val="000000"/>
                </a:solidFill>
                <a:effectLst/>
                <a:latin typeface="system-ui"/>
              </a:rPr>
              <a:t>bautizado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tú</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vienes</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u="none" strike="noStrike" baseline="30000" dirty="0">
              <a:solidFill>
                <a:srgbClr val="000000"/>
              </a:solidFill>
              <a:effectLst/>
              <a:latin typeface="system-ui"/>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baseline="30000" dirty="0">
                <a:solidFill>
                  <a:srgbClr val="000000"/>
                </a:solidFill>
                <a:effectLst/>
                <a:latin typeface="system-ui"/>
              </a:rPr>
              <a:t>15 </a:t>
            </a:r>
            <a:r>
              <a:rPr lang="en-US" b="0" i="0" u="none" strike="noStrike" dirty="0">
                <a:solidFill>
                  <a:srgbClr val="000000"/>
                </a:solidFill>
                <a:effectLst/>
                <a:latin typeface="system-ui"/>
              </a:rPr>
              <a:t>Jesús le </a:t>
            </a:r>
            <a:r>
              <a:rPr lang="en-US" b="0" i="0" u="none" strike="noStrike" dirty="0" err="1">
                <a:solidFill>
                  <a:srgbClr val="000000"/>
                </a:solidFill>
                <a:effectLst/>
                <a:latin typeface="system-ui"/>
              </a:rPr>
              <a:t>respondió</a:t>
            </a:r>
            <a:r>
              <a:rPr lang="en-US" b="0" i="0" u="none" strike="noStrike" dirty="0">
                <a:solidFill>
                  <a:srgbClr val="000000"/>
                </a:solidFill>
                <a:effectLst/>
                <a:latin typeface="system-ui"/>
              </a:rPr>
              <a:t>: «Por </a:t>
            </a:r>
            <a:r>
              <a:rPr lang="en-US" b="0" i="0" u="none" strike="noStrike" dirty="0" err="1">
                <a:solidFill>
                  <a:srgbClr val="000000"/>
                </a:solidFill>
                <a:effectLst/>
                <a:latin typeface="system-ui"/>
              </a:rPr>
              <a:t>ahora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déjalo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conviene</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cumplamos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justicia</a:t>
            </a:r>
            <a:r>
              <a:rPr lang="en-US" b="0" i="0" u="none" strike="noStrike" dirty="0">
                <a:solidFill>
                  <a:srgbClr val="000000"/>
                </a:solidFill>
                <a:effectLst/>
                <a:latin typeface="system-ui"/>
              </a:rPr>
              <a:t>.»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u="none" strike="noStrike" dirty="0">
              <a:solidFill>
                <a:srgbClr val="000000"/>
              </a:solidFill>
              <a:effectLst/>
              <a:latin typeface="system-ui"/>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Juan </a:t>
            </a:r>
            <a:r>
              <a:rPr lang="en-US" b="0" i="0" u="none" strike="noStrike" dirty="0" err="1">
                <a:solidFill>
                  <a:srgbClr val="000000"/>
                </a:solidFill>
                <a:effectLst/>
                <a:latin typeface="system-ui"/>
              </a:rPr>
              <a:t>aceptó</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16 </a:t>
            </a:r>
            <a:r>
              <a:rPr lang="en-US" b="0" i="0" u="none" strike="noStrike" dirty="0" err="1">
                <a:solidFill>
                  <a:srgbClr val="000000"/>
                </a:solidFill>
                <a:effectLst/>
                <a:latin typeface="system-ui"/>
              </a:rPr>
              <a:t>Después</a:t>
            </a:r>
            <a:r>
              <a:rPr lang="en-US" b="0" i="0" u="none" strike="noStrike" dirty="0">
                <a:solidFill>
                  <a:srgbClr val="000000"/>
                </a:solidFill>
                <a:effectLst/>
                <a:latin typeface="system-ui"/>
              </a:rPr>
              <a:t> de ser </a:t>
            </a:r>
            <a:r>
              <a:rPr lang="en-US" b="0" i="0" u="none" strike="noStrike" dirty="0" err="1">
                <a:solidFill>
                  <a:srgbClr val="000000"/>
                </a:solidFill>
                <a:effectLst/>
                <a:latin typeface="system-ui"/>
              </a:rPr>
              <a:t>bautizado</a:t>
            </a:r>
            <a:r>
              <a:rPr lang="en-US" b="0" i="0" u="none" strike="noStrike" dirty="0">
                <a:solidFill>
                  <a:srgbClr val="000000"/>
                </a:solidFill>
                <a:effectLst/>
                <a:latin typeface="system-ui"/>
              </a:rPr>
              <a:t>, Jesús </a:t>
            </a:r>
            <a:r>
              <a:rPr lang="en-US" b="0" i="0" u="none" strike="noStrike" dirty="0" err="1">
                <a:solidFill>
                  <a:srgbClr val="000000"/>
                </a:solidFill>
                <a:effectLst/>
                <a:latin typeface="system-ui"/>
              </a:rPr>
              <a:t>salió</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agua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cielos</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abrieron</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vio</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de Dios, que </a:t>
            </a:r>
            <a:r>
              <a:rPr lang="en-US" b="0" i="0" u="none" strike="noStrike" dirty="0" err="1">
                <a:solidFill>
                  <a:srgbClr val="000000"/>
                </a:solidFill>
                <a:effectLst/>
                <a:latin typeface="system-ui"/>
              </a:rPr>
              <a:t>descendía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paloma y se </a:t>
            </a:r>
            <a:r>
              <a:rPr lang="en-US" b="0" i="0" u="none" strike="noStrike" dirty="0" err="1">
                <a:solidFill>
                  <a:srgbClr val="000000"/>
                </a:solidFill>
                <a:effectLst/>
                <a:latin typeface="system-ui"/>
              </a:rPr>
              <a:t>posaba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sobre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17 </a:t>
            </a:r>
            <a:r>
              <a:rPr lang="en-US" b="0" i="0" u="none" strike="noStrike" dirty="0" err="1">
                <a:solidFill>
                  <a:srgbClr val="000000"/>
                </a:solidFill>
                <a:effectLst/>
                <a:latin typeface="system-ui"/>
              </a:rPr>
              <a:t>Desde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cielos</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oyó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voz</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decía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Éste</a:t>
            </a:r>
            <a:r>
              <a:rPr lang="en-US" b="0" i="0" u="none" strike="noStrike" dirty="0">
                <a:solidFill>
                  <a:srgbClr val="000000"/>
                </a:solidFill>
                <a:effectLst/>
                <a:latin typeface="system-ui"/>
              </a:rPr>
              <a:t> es mi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amado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quien</a:t>
            </a:r>
            <a:r>
              <a:rPr lang="en-US" b="0" i="0" u="none" strike="noStrike" dirty="0">
                <a:solidFill>
                  <a:srgbClr val="000000"/>
                </a:solidFill>
                <a:effectLst/>
                <a:latin typeface="system-ui"/>
              </a:rPr>
              <a:t> me </a:t>
            </a:r>
            <a:r>
              <a:rPr lang="en-US" b="0" i="0" u="none" strike="noStrike" dirty="0" err="1">
                <a:solidFill>
                  <a:srgbClr val="000000"/>
                </a:solidFill>
                <a:effectLst/>
                <a:latin typeface="system-ui"/>
              </a:rPr>
              <a:t>complazco</a:t>
            </a:r>
            <a:r>
              <a:rPr lang="en-US" b="0" i="0" u="none" strike="noStrike" dirty="0">
                <a:solidFill>
                  <a:srgbClr val="000000"/>
                </a:solidFill>
                <a:effectLst/>
                <a:latin typeface="system-ui"/>
              </a:rPr>
              <a:t>.»</a:t>
            </a:r>
            <a:endParaRPr lang="en-US" sz="1100" b="1"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11</a:t>
            </a:fld>
            <a:endParaRPr lang="en-US"/>
          </a:p>
        </p:txBody>
      </p:sp>
    </p:spTree>
    <p:extLst>
      <p:ext uri="{BB962C8B-B14F-4D97-AF65-F5344CB8AC3E}">
        <p14:creationId xmlns:p14="http://schemas.microsoft.com/office/powerpoint/2010/main" val="396335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d1a1029c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“Considerar.”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***El enfoque de esta lección es “Consolidar.” Por eso, no es necesario tomar mucho tiempo con las preguntas de Considerar.***</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6" name="Google Shape;186;g26d1a1029c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d1a1029c0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¿Quiénes son los personajes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Juan, hijo de Zacarías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Las multitudes que fueron a ser bautizadas desde Jerusalén, Judea y el área por el Jordán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fariseos y los saduceos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Espíritu como paloma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voz del Padre</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97" name="Google Shape;197;g26d1a1029c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d1a1029c0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¿Cuáles son los objetos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Su ropa de pelo de camello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Cinto de cuero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Langostas y miel silvestre</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Agua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Calzado</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09" name="Google Shape;209;g26d1a1029c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6d1a1029c0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¿Dónde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el desierto de Judea, cerca del río Jordán</a:t>
            </a:r>
            <a:endParaRPr lang="en-US" sz="11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221" name="Google Shape;221;g26d1a1029c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6d1a1029c0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¿Cuándo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(Lucas 4 nos dice): El año 15 del imperio de Tiberio César.  Poncio Pilato es gobernador de Judea, Herodes Agripa era tetrarca de Galilea; Anás y Caifás eran sumo sacerdotes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bautismo de Jesús: Cuando él tenía 30 años, más o menos en el año 25 d.C.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33" name="Google Shape;233;g26d1a1029c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6d1a1029c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5. ¿Cuál es el problema?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gente iba cargada de sus pecados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fariseos creían que eran hijos de Dios por el simple hecho de ser judíos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Juan no quiere bautizar a Jesús</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45" name="Google Shape;245;g26d1a1029c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d1a1029c0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6. ¿Se resuelve el problema? ¿Cómo?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confiesan sus pecados y Juan los bautiza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 los fariseos les llama a arrepentirse.</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Juan aceptó bautizar a Jesús.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7" name="Google Shape;257;g26d1a1029c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7F640F75-016E-E527-1233-7E02B8433C46}"/>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59245300-717A-A453-867C-1E8A96562E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4</a:t>
            </a:r>
            <a:r>
              <a:rPr lang="en-US" sz="1800" dirty="0">
                <a:effectLst/>
                <a:latin typeface="Calibri" panose="020F0502020204030204" pitchFamily="34" charset="0"/>
                <a:ea typeface="Calibri" panose="020F0502020204030204" pitchFamily="34" charset="0"/>
              </a:rPr>
              <a:t> </a:t>
            </a:r>
          </a:p>
          <a:p>
            <a:pPr marL="0" marR="171450" indent="0">
              <a:buFontTx/>
              <a:buNone/>
            </a:pP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Mateo 3:1-17.</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Compartir las preguntas de “Consolidar” con un compañero. </a:t>
            </a:r>
            <a:endParaRPr lang="en-US" sz="1800" b="1"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Describir las bendiciones que recibimos en el bautismo. </a:t>
            </a:r>
            <a:endParaRPr lang="en-US" sz="1800" b="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EA9D710C-D9CC-2BFF-E26B-721B24A0D1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749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BIENVENIDA Y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a:extLst>
            <a:ext uri="{FF2B5EF4-FFF2-40B4-BE49-F238E27FC236}">
              <a16:creationId xmlns:a16="http://schemas.microsoft.com/office/drawing/2014/main" id="{D867933E-8E64-338A-4479-28DE72E5D535}"/>
            </a:ext>
          </a:extLst>
        </p:cNvPr>
        <p:cNvGrpSpPr/>
        <p:nvPr/>
      </p:nvGrpSpPr>
      <p:grpSpPr>
        <a:xfrm>
          <a:off x="0" y="0"/>
          <a:ext cx="0" cy="0"/>
          <a:chOff x="0" y="0"/>
          <a:chExt cx="0" cy="0"/>
        </a:xfrm>
      </p:grpSpPr>
      <p:sp>
        <p:nvSpPr>
          <p:cNvPr id="268" name="Google Shape;268;g26ba99a7413_0_523:notes">
            <a:extLst>
              <a:ext uri="{FF2B5EF4-FFF2-40B4-BE49-F238E27FC236}">
                <a16:creationId xmlns:a16="http://schemas.microsoft.com/office/drawing/2014/main" id="{0C45D41B-A119-85FF-F4E7-EB1A1AA50AA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effectLst/>
                <a:latin typeface="Calibri" panose="020F0502020204030204" pitchFamily="34" charset="0"/>
                <a:ea typeface="Calibri" panose="020F0502020204030204" pitchFamily="34" charset="0"/>
              </a:rPr>
              <a:t>Repasar las cuatro preguntas de “Consolidar.” </a:t>
            </a: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 es el punto principal de la historia?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¿Qué pecado veo en esta historia y confieso en mi vida?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qué versos y palabras de esta historia veo el amor de Dios hacia mí?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¿Qué pediré que Dios obre en mí para poner en práctica su Palabra?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69" name="Google Shape;269;g26ba99a7413_0_523:notes">
            <a:extLst>
              <a:ext uri="{FF2B5EF4-FFF2-40B4-BE49-F238E27FC236}">
                <a16:creationId xmlns:a16="http://schemas.microsoft.com/office/drawing/2014/main" id="{D5D9CB4A-9D2E-0D33-F044-C0DAB72CFA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7625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d2173587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Grupos pequeños de Zoom (</a:t>
            </a:r>
            <a:r>
              <a:rPr lang="es-ES" sz="1800" i="1" dirty="0">
                <a:solidFill>
                  <a:srgbClr val="00B050"/>
                </a:solidFill>
                <a:effectLst/>
                <a:latin typeface="Calibri" panose="020F0502020204030204" pitchFamily="34" charset="0"/>
                <a:ea typeface="Calibri" panose="020F0502020204030204" pitchFamily="34" charset="0"/>
              </a:rPr>
              <a:t>el uso de grupos pequeños es una opción, pero no obligatorio)</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Deja que los estudiantes hablen en Grupos Pequeños de Zoom usando las preguntas de Consolidar. Comparte las preguntas de Consolidar en el chat de WhatsApp para que tengan una referencia. Sería mejor tener grupitos de 3 o 4 estudiantes en cada grupo y permitir 8 minutos de conversación. Si necesitas ayuda en cómo hacer o manejar un Grupito de Zoom, pregunta al Director Académico para recibir ayuda.</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195" name="Google Shape;195;g26d2173587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228600">
              <a:buFontTx/>
              <a:buAutoNum type="arabicPeriod"/>
            </a:pPr>
            <a:r>
              <a:rPr lang="es-ES" sz="1100" dirty="0">
                <a:effectLst/>
                <a:latin typeface="Calibri" panose="020F0502020204030204" pitchFamily="34" charset="0"/>
                <a:ea typeface="Calibri" panose="020F0502020204030204" pitchFamily="34" charset="0"/>
              </a:rPr>
              <a:t>¿Cuál es el punto principal de la historia?</a:t>
            </a:r>
          </a:p>
          <a:p>
            <a:pPr marL="228600" marR="0" lvl="0" indent="-228600">
              <a:buFontTx/>
              <a:buAutoNum type="arabicPeriod"/>
            </a:pPr>
            <a:endParaRPr lang="es-ES" sz="1100" dirty="0">
              <a:effectLst/>
              <a:latin typeface="Calibri" panose="020F0502020204030204" pitchFamily="34" charset="0"/>
              <a:ea typeface="Calibri" panose="020F0502020204030204" pitchFamily="34" charset="0"/>
            </a:endParaRPr>
          </a:p>
          <a:p>
            <a:pPr marL="171450" marR="0" lvl="0" indent="-171450"/>
            <a:r>
              <a:rPr lang="es-PY" sz="1100" dirty="0">
                <a:effectLst/>
                <a:latin typeface="Calibri" panose="020F0502020204030204" pitchFamily="34" charset="0"/>
                <a:ea typeface="Calibri" panose="020F0502020204030204" pitchFamily="34" charset="0"/>
              </a:rPr>
              <a:t>Juan prepara a los judíos para recibir al Salvador prometido, y bautiza a los arrepentidos de sus pecados; y bautizando a Jesucristo para iniciar su ministerio público.</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80" name="Google Shape;2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¿Qué pecado veo en esta historia y confieso en mi vida?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pecado de ver la obediencia a Dios como una mera acción externa, como pensaban los fariseos y escribas y los muchos otros pecados como, por ejemplo: el no ayudar al vecino, el engañar a otras personas, y el hacer denuncias falsas.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Arrogancia espiritual.  Creer que somos salvos por nuestra ascendencia “vengo de familia cristiana,” o por ser miembros de tal iglesia.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92" name="Google Shape;2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¿En qué versos y palabras de esta historia veo el amor de Dios hacia mí?</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Primero, como Juan bautizó a la gente arrepentida para el perdón de sus pecados (Lucas 3:3), yo igual que ellos también recibí el perdón en el bautismo.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no necesitaba perdón porque él no era pecador, sino que fue bautizado porque convenía que se cumpliera toda justicia. Jesús se bautizó para cumplir toda justicia.  Nosotros también necesitamos ser bautizados (si es que aún no fuimos bautizados).  Jesús recibió bendiciones en su bautismo.  Nosotros también recibimos bendiciones en el bautismo.  En el bautismo Dios nos da fe, el perdón de nuestros pecados, y una conciencia limpia delante de Él.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se revela, Padre, Hijo, y Espíritu Santo aquí en el Bautismo de Jesús.  La voz de Dios me hace saber que Jesús es su Hijo amado.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04" name="Google Shape;3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¿Qué pediré que Dios obre en mí para poner en práctica su Palabra?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 historia me enseña a apreciar el hecho de que yo fui bautizado en el nombre del Dios trino. En el bautismo fui adoptado por Dios y cubierto con la justicia de Jesús. Diariamente reconozco que todavía peco según mi carne pecaminosa, y recuerdo que en el bautismo sí soy perdonado.  Soy un hijo adoptado de Dios cubierto con la justicia de mi Salvador y Redentor, Jesucristo.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Además, la historia me anima a llamar a otros a ser bautizados y a arrepentirse.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Pido que Dios produzca en mí frutos de arrepentimiento.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16" name="Google Shape;31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E05AAD72-3716-D1DE-520E-6CBE1546F7DA}"/>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3A410CB7-C8FD-3F16-2A7D-B979CF0855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4</a:t>
            </a:r>
            <a:r>
              <a:rPr lang="en-US" sz="1800" dirty="0">
                <a:effectLst/>
                <a:latin typeface="Calibri" panose="020F0502020204030204" pitchFamily="34" charset="0"/>
                <a:ea typeface="Calibri" panose="020F0502020204030204" pitchFamily="34" charset="0"/>
              </a:rPr>
              <a:t> </a:t>
            </a:r>
          </a:p>
          <a:p>
            <a:pPr marL="0" marR="171450" indent="0">
              <a:buFontTx/>
              <a:buNone/>
            </a:pPr>
            <a:endParaRPr lang="en-U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Mateo 3:1-17.</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Compartir las preguntas de “Consolidar” con un compañero. </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Describir las bendiciones que recibimos en el bautismo. </a:t>
            </a:r>
            <a:endParaRPr lang="en-US" sz="1800" b="1"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1FA17AF0-8FCE-5B8E-03C3-7FACF97B69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2227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7cd4f111b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Jesús fue bautizado por Juan para “cumplir con lo que es justo” como nuestro sustituto.  (Mateo 3:15).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Recordamos Gálatas 4:4-5: “Cuando se cumplió el plazo, Dios envió a su Hijo, nacido de una mujer, nacido bajo la ley, para rescatar a los que estaban bajo la ley, a fin de que fuéramos adoptados como hijos.”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bautismo de Jesús pasó para cumplir la ley.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También el bautismo de Jesús marcó el comienzo de su ministerio.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28" name="Google Shape;328;g2c7cd4f111b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a:extLst>
            <a:ext uri="{FF2B5EF4-FFF2-40B4-BE49-F238E27FC236}">
              <a16:creationId xmlns:a16="http://schemas.microsoft.com/office/drawing/2014/main" id="{8AA6D84E-BBF4-40BA-6792-FE18777B6056}"/>
            </a:ext>
          </a:extLst>
        </p:cNvPr>
        <p:cNvGrpSpPr/>
        <p:nvPr/>
      </p:nvGrpSpPr>
      <p:grpSpPr>
        <a:xfrm>
          <a:off x="0" y="0"/>
          <a:ext cx="0" cy="0"/>
          <a:chOff x="0" y="0"/>
          <a:chExt cx="0" cy="0"/>
        </a:xfrm>
      </p:grpSpPr>
      <p:sp>
        <p:nvSpPr>
          <p:cNvPr id="327" name="Google Shape;327;g2c7cd4f111b_0_185:notes">
            <a:extLst>
              <a:ext uri="{FF2B5EF4-FFF2-40B4-BE49-F238E27FC236}">
                <a16:creationId xmlns:a16="http://schemas.microsoft.com/office/drawing/2014/main" id="{21B1EA3C-7BA0-38BB-9EE9-72AD6FC82A9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2. El bautismo fue instituido y mandado para todas las naciones cuando Jesús le dio la gran comisión de la iglesia después de su resurrección.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28" name="Google Shape;328;g2c7cd4f111b_0_185:notes">
            <a:extLst>
              <a:ext uri="{FF2B5EF4-FFF2-40B4-BE49-F238E27FC236}">
                <a16:creationId xmlns:a16="http://schemas.microsoft.com/office/drawing/2014/main" id="{BFAEF781-73C5-313E-1E52-13F27D338F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1213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6d3524d6bd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Mateo 28:18-20 Toda potestad me es dada en el cielo y en la tierra. Por tanto, id, y haced discípulos a todas las naciones, bautizándolos en el nombre del Padre, y del Hijo, y del Espíritu Santo; enseñándoles que guarden todas las cosas que os he mandado; y he aquí yo estoy con vosotros todos los días, hasta el final del mundo. Amén.” </a:t>
            </a:r>
          </a:p>
          <a:p>
            <a:pPr marL="0" marR="0" lvl="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Este mandato para los creyentes de la iglesia primitiva es muy claro, y nosotros también lo seguimos hoy en día.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47" name="Google Shape;347;g26d3524d6b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6d3524d6bd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Las bendiciones del bautismo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bautismo no es un simple símbolo o señal de nuestra condición de creyentes ni es un simple acto que Dios mandó que observemos. </a:t>
            </a:r>
          </a:p>
          <a:p>
            <a:pPr marL="285750" marR="0" lvl="0" indent="-285750"/>
            <a:r>
              <a:rPr lang="es-ES" sz="1800" dirty="0">
                <a:effectLst/>
                <a:latin typeface="Calibri" panose="020F0502020204030204" pitchFamily="34" charset="0"/>
                <a:ea typeface="Calibri" panose="020F0502020204030204" pitchFamily="34" charset="0"/>
              </a:rPr>
              <a:t>El bautismo es un medio por el cual Dios distribuye a los pecadores las bendiciones que Cristo aseguró para ellos por su vida santa y muerte sustitutivas. </a:t>
            </a:r>
          </a:p>
          <a:p>
            <a:pPr marL="285750" marR="0" lvl="0" indent="-285750"/>
            <a:r>
              <a:rPr lang="es-ES" sz="1800" dirty="0">
                <a:effectLst/>
                <a:latin typeface="Calibri" panose="020F0502020204030204" pitchFamily="34" charset="0"/>
                <a:ea typeface="Calibri" panose="020F0502020204030204" pitchFamily="34" charset="0"/>
              </a:rPr>
              <a:t>¡El bautismo es poderoso!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55" name="Google Shape;355;g26d3524d6bd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19E2B46A-0E75-C69A-5357-A7E4AA4FB9C0}"/>
            </a:ext>
          </a:extLst>
        </p:cNvPr>
        <p:cNvGrpSpPr/>
        <p:nvPr/>
      </p:nvGrpSpPr>
      <p:grpSpPr>
        <a:xfrm>
          <a:off x="0" y="0"/>
          <a:ext cx="0" cy="0"/>
          <a:chOff x="0" y="0"/>
          <a:chExt cx="0" cy="0"/>
        </a:xfrm>
      </p:grpSpPr>
      <p:sp>
        <p:nvSpPr>
          <p:cNvPr id="354" name="Google Shape;354;g26d3524d6bd_0_212:notes">
            <a:extLst>
              <a:ext uri="{FF2B5EF4-FFF2-40B4-BE49-F238E27FC236}">
                <a16:creationId xmlns:a16="http://schemas.microsoft.com/office/drawing/2014/main" id="{2B2D0BC1-A836-A53B-25AF-2AF9224A22C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El poder del bautismo no yace en el agua, la cual es solamente agua y una imagen de lo que pasa espiritualmente al que lo recibe; su poder yace en las palabras y promesas de Dios. </a:t>
            </a: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Bautizar en el nombre del Dios trino (del Padre, del Hijo y del Espíritu Santo) significa bautizar en conexión con la revelación del evangelio que está conectado con el nombre de nuestro Señor, Jesucristo. El nombre de Dios nos recuerda todo lo que el Dios trino ha hecho para nuestra salvación. </a:t>
            </a: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El bautismo hace más que recordarnos lo que Dios hizo por nuestra salvación; nos da el beneficio de lo que hizo Cristo.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55" name="Google Shape;355;g26d3524d6bd_0_212:notes">
            <a:extLst>
              <a:ext uri="{FF2B5EF4-FFF2-40B4-BE49-F238E27FC236}">
                <a16:creationId xmlns:a16="http://schemas.microsoft.com/office/drawing/2014/main" id="{4F6FC624-AABA-8F61-344C-05775CD99A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3593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2A9593FB-EC74-1FCA-F71D-78CC853501D2}"/>
            </a:ext>
          </a:extLst>
        </p:cNvPr>
        <p:cNvGrpSpPr/>
        <p:nvPr/>
      </p:nvGrpSpPr>
      <p:grpSpPr>
        <a:xfrm>
          <a:off x="0" y="0"/>
          <a:ext cx="0" cy="0"/>
          <a:chOff x="0" y="0"/>
          <a:chExt cx="0" cy="0"/>
        </a:xfrm>
      </p:grpSpPr>
      <p:sp>
        <p:nvSpPr>
          <p:cNvPr id="354" name="Google Shape;354;g26d3524d6bd_0_212:notes">
            <a:extLst>
              <a:ext uri="{FF2B5EF4-FFF2-40B4-BE49-F238E27FC236}">
                <a16:creationId xmlns:a16="http://schemas.microsoft.com/office/drawing/2014/main" id="{06D5DFA6-B9D1-D414-F7C7-45FA19CB119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El Bautismo nos da el perdón de los pecados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Hechos 2:38 En Pentecostés, Pedro dijo: “Arrepentíos, y bautícese cada uno de vosotros en el nombre de Jesucristo para perdón de los pecados, y recibiréis el don del Espíritu Santo.”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Bautismo da nueva vida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Pablo llama al bautismo “el lavamiento de la regeneración y por la renovación en el Espíritu Santo” (Tito 3:5). El bautismo nos da la fe, nos hace personas nuevas.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bautismo nos asegura diariamente a los cristianos que Dios nos ha dado: perdón de los pecados, vida, y salvación</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55" name="Google Shape;355;g26d3524d6bd_0_212:notes">
            <a:extLst>
              <a:ext uri="{FF2B5EF4-FFF2-40B4-BE49-F238E27FC236}">
                <a16:creationId xmlns:a16="http://schemas.microsoft.com/office/drawing/2014/main" id="{079AB729-E03C-7C89-5B09-0BF08ADDAA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128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6d3524d6bd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Si uno no se ha bautizado todavía, ¿qué puede hacer?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“Arrepiéntanse, y bautícense todos ustedes… para que sus pecados les sean perdonados…”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Crean en el Señor Jesucristo.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 esas horas de la noche [el carcelero] y toda su familia fueron bautizados…” (Hechos 16:33).</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64" name="Google Shape;364;g26d3524d6bd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6ba99a741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Conclusión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Encargar la tarea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Ver el siguiente video para la lección 5: </a:t>
            </a:r>
            <a:r>
              <a:rPr lang="es-ES" sz="1800" dirty="0">
                <a:solidFill>
                  <a:srgbClr val="0563C1"/>
                </a:solidFill>
                <a:effectLst/>
                <a:latin typeface="Calibri" panose="020F0502020204030204" pitchFamily="34" charset="0"/>
                <a:ea typeface="Calibri" panose="020F0502020204030204" pitchFamily="34" charset="0"/>
                <a:hlinkClick r:id="rId3"/>
              </a:rPr>
              <a:t>https://www.youtube.com/watch?v=LF1OY-hpI5o</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Leer Juan 2:1-12 en sus Biblias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Lectura opcional: L</a:t>
            </a:r>
            <a:r>
              <a:rPr lang="es-PY" sz="1800" dirty="0">
                <a:effectLst/>
                <a:latin typeface="Calibri" panose="020F0502020204030204" pitchFamily="34" charset="0"/>
                <a:ea typeface="Calibri" panose="020F0502020204030204" pitchFamily="34" charset="0"/>
              </a:rPr>
              <a:t>as bodas en los tiempos bíblicos. (En materiales extras de Lección 5)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600"/>
              </a:spcBef>
              <a:spcAft>
                <a:spcPts val="600"/>
              </a:spcAft>
              <a:buNone/>
            </a:pPr>
            <a:endParaRPr b="1" dirty="0">
              <a:solidFill>
                <a:schemeClr val="dk1"/>
              </a:solidFill>
              <a:latin typeface="Calibri"/>
              <a:ea typeface="Calibri"/>
              <a:cs typeface="Calibri"/>
              <a:sym typeface="Calibri"/>
            </a:endParaRPr>
          </a:p>
        </p:txBody>
      </p:sp>
      <p:sp>
        <p:nvSpPr>
          <p:cNvPr id="373" name="Google Shape;373;g26ba99a7413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Oración de clausura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383" name="Google Shape;383;g2adf14766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3. Despedida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600"/>
              </a:spcAft>
              <a:buClr>
                <a:schemeClr val="dk1"/>
              </a:buClr>
              <a:buSzPts val="1100"/>
              <a:buFont typeface="Calibri"/>
              <a:buAutoNum type="arabicPeriod" startAt="3"/>
            </a:pPr>
            <a:endParaRPr dirty="0"/>
          </a:p>
        </p:txBody>
      </p:sp>
      <p:sp>
        <p:nvSpPr>
          <p:cNvPr id="391" name="Google Shape;391;g2adf14766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a:buNone/>
            </a:pPr>
            <a:endParaRPr b="1" u="sng" dirty="0">
              <a:solidFill>
                <a:schemeClr val="dk1"/>
              </a:solidFill>
              <a:latin typeface="Calibri"/>
              <a:ea typeface="Calibri"/>
              <a:cs typeface="Calibri"/>
              <a:sym typeface="Calibri"/>
            </a:endParaRPr>
          </a:p>
        </p:txBody>
      </p:sp>
      <p:sp>
        <p:nvSpPr>
          <p:cNvPr id="399" name="Google Shape;399;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Amado Dios, te doy gracias porque nos das la certeza de que Jesús es verdaderamente tu Hijo. Ayúdame para que siempre crea esta verdad, y dame el valor para contarles a otros sobre tu maravilloso Hijo. Te doy gracias, Jesús, porque nos diste el gran regalo del bautismo y porque al ser bautizados, nuestros pecados son lavados. También te doy gracias porque nos enseñaste todo esto mientras viviste en esta tierra. Amen.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4</a:t>
            </a:r>
            <a:r>
              <a:rPr lang="en-US" sz="1800" dirty="0">
                <a:effectLst/>
                <a:latin typeface="Calibri" panose="020F0502020204030204" pitchFamily="34" charset="0"/>
                <a:ea typeface="Calibri" panose="020F0502020204030204" pitchFamily="34" charset="0"/>
              </a:rPr>
              <a:t> </a:t>
            </a:r>
          </a:p>
          <a:p>
            <a:pPr marL="0" marR="171450" indent="0">
              <a:buFontTx/>
              <a:buNone/>
            </a:pP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Mateo 3:1-17.</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Compartir las preguntas de “Consolidar” con un compañero. </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Describir las bendiciones que recibimos en el bautismo. </a:t>
            </a:r>
            <a:endParaRPr lang="en-US" sz="1800" b="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d3524d6bd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“Captar”</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Escuchar la canción: Dios ahora salva.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https://www.youtube.com/watch?v=qKKAlMiDsAU</a:t>
            </a: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56" name="Google Shape;156;g26d3524d6b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 sz="1800" dirty="0">
                <a:effectLst/>
                <a:latin typeface="Calibri" panose="020F0502020204030204" pitchFamily="34" charset="0"/>
                <a:ea typeface="Calibri" panose="020F0502020204030204" pitchFamily="34" charset="0"/>
              </a:rPr>
              <a:t>¿Qué te reveló la letra sobre el bautismo? </a:t>
            </a:r>
            <a:endParaRPr lang="en-US" sz="1800" dirty="0">
              <a:effectLst/>
              <a:latin typeface="Calibri" panose="020F0502020204030204" pitchFamily="34" charset="0"/>
              <a:ea typeface="Calibri" panose="020F0502020204030204" pitchFamily="34" charset="0"/>
            </a:endParaRPr>
          </a:p>
          <a:p>
            <a:pPr marL="1371600" marR="171450" lvl="2" indent="-184150" algn="l" rtl="0">
              <a:spcBef>
                <a:spcPts val="0"/>
              </a:spcBef>
              <a:spcAft>
                <a:spcPts val="1000"/>
              </a:spcAft>
              <a:buClr>
                <a:schemeClr val="dk1"/>
              </a:buClr>
              <a:buSzPts val="1100"/>
              <a:buFont typeface="Calibri"/>
              <a:buAutoNum type="romanLcPeriod"/>
            </a:pPr>
            <a:endParaRPr b="1" dirty="0">
              <a:solidFill>
                <a:schemeClr val="dk1"/>
              </a:solidFill>
              <a:latin typeface="Calibri"/>
              <a:ea typeface="Calibri"/>
              <a:cs typeface="Calibri"/>
              <a:sym typeface="Calibri"/>
            </a:endParaRPr>
          </a:p>
        </p:txBody>
      </p:sp>
      <p:sp>
        <p:nvSpPr>
          <p:cNvPr id="166" name="Google Shape;166;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“Contar”</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&lt;Se cuenta la historia de Mateo 3:1-17.&gt;</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76" name="Google Shape;176;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b="1" dirty="0"/>
              <a:t>Mateo 3:1-6 Reina Valera </a:t>
            </a:r>
            <a:r>
              <a:rPr lang="en-US" b="1" dirty="0" err="1"/>
              <a:t>Contemporánea</a:t>
            </a:r>
            <a:r>
              <a:rPr lang="en-US" b="1" dirty="0"/>
              <a:t> </a:t>
            </a:r>
          </a:p>
          <a:p>
            <a:pPr marL="158750" indent="0">
              <a:buFontTx/>
              <a:buNone/>
            </a:pPr>
            <a:endParaRPr lang="en-US" b="1" dirty="0"/>
          </a:p>
          <a:p>
            <a:pPr marL="158750" indent="0" algn="l">
              <a:buFontTx/>
              <a:buNone/>
            </a:pPr>
            <a:r>
              <a:rPr lang="en-US" b="1" i="0" u="none" strike="noStrike" dirty="0">
                <a:solidFill>
                  <a:srgbClr val="000000"/>
                </a:solidFill>
                <a:effectLst/>
                <a:latin typeface="system-ui"/>
              </a:rPr>
              <a:t>3 </a:t>
            </a:r>
            <a:r>
              <a:rPr lang="en-US" b="0" i="0" u="none" strike="noStrike" dirty="0">
                <a:solidFill>
                  <a:srgbClr val="000000"/>
                </a:solidFill>
                <a:effectLst/>
                <a:latin typeface="system-ui"/>
              </a:rPr>
              <a:t>En </a:t>
            </a:r>
            <a:r>
              <a:rPr lang="en-US" b="0" i="0" u="none" strike="noStrike" dirty="0" err="1">
                <a:solidFill>
                  <a:srgbClr val="000000"/>
                </a:solidFill>
                <a:effectLst/>
                <a:latin typeface="system-ui"/>
              </a:rPr>
              <a:t>aquellos</a:t>
            </a:r>
            <a:r>
              <a:rPr lang="en-US" b="0" i="0" u="none" strike="noStrike" dirty="0">
                <a:solidFill>
                  <a:srgbClr val="000000"/>
                </a:solidFill>
                <a:effectLst/>
                <a:latin typeface="system-ui"/>
              </a:rPr>
              <a:t> días Juan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Bautista se </a:t>
            </a:r>
            <a:r>
              <a:rPr lang="en-US" b="0" i="0" u="none" strike="noStrike" dirty="0" err="1">
                <a:solidFill>
                  <a:srgbClr val="000000"/>
                </a:solidFill>
                <a:effectLst/>
                <a:latin typeface="system-ui"/>
              </a:rPr>
              <a:t>presentó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predicando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desierto</a:t>
            </a:r>
            <a:r>
              <a:rPr lang="en-US" b="0" i="0" u="none" strike="noStrike" dirty="0">
                <a:solidFill>
                  <a:srgbClr val="000000"/>
                </a:solidFill>
                <a:effectLst/>
                <a:latin typeface="system-ui"/>
              </a:rPr>
              <a:t> de Judea,</a:t>
            </a:r>
            <a:r>
              <a:rPr lang="en-US" b="1" i="0" u="none" strike="noStrike" baseline="30000" dirty="0">
                <a:solidFill>
                  <a:srgbClr val="000000"/>
                </a:solidFill>
                <a:effectLst/>
                <a:latin typeface="system-ui"/>
              </a:rPr>
              <a:t>2 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decía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Arrepiéntanse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reino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cielos</a:t>
            </a:r>
            <a:r>
              <a:rPr lang="en-US" b="0" i="0" u="none" strike="noStrike" dirty="0">
                <a:solidFill>
                  <a:srgbClr val="000000"/>
                </a:solidFill>
                <a:effectLst/>
                <a:latin typeface="system-ui"/>
              </a:rPr>
              <a:t> se ha </a:t>
            </a:r>
            <a:r>
              <a:rPr lang="en-US" b="0" i="0" u="none" strike="noStrike" dirty="0" err="1">
                <a:solidFill>
                  <a:srgbClr val="000000"/>
                </a:solidFill>
                <a:effectLst/>
                <a:latin typeface="system-ui"/>
              </a:rPr>
              <a:t>acercado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3 </a:t>
            </a:r>
            <a:r>
              <a:rPr lang="en-US" b="0" i="0" u="none" strike="noStrike" dirty="0" err="1">
                <a:solidFill>
                  <a:srgbClr val="000000"/>
                </a:solidFill>
                <a:effectLst/>
                <a:latin typeface="system-ui"/>
              </a:rPr>
              <a:t>Éste</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aquel</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quien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profeta</a:t>
            </a:r>
            <a:r>
              <a:rPr lang="en-US" b="0" i="0" u="none" strike="noStrike" dirty="0">
                <a:solidFill>
                  <a:srgbClr val="000000"/>
                </a:solidFill>
                <a:effectLst/>
                <a:latin typeface="system-ui"/>
              </a:rPr>
              <a:t> Isaías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a:t>
            </a:r>
          </a:p>
          <a:p>
            <a:pPr marL="158750" indent="0" algn="l">
              <a:buFontTx/>
              <a:buNone/>
            </a:pPr>
            <a:r>
              <a:rPr lang="en-US" b="0" i="0" u="none" strike="noStrike" dirty="0">
                <a:solidFill>
                  <a:srgbClr val="000000"/>
                </a:solidFill>
                <a:effectLst/>
                <a:latin typeface="system-ui"/>
              </a:rPr>
              <a:t>»“Una </a:t>
            </a:r>
            <a:r>
              <a:rPr lang="en-US" b="0" i="0" u="none" strike="noStrike" dirty="0" err="1">
                <a:solidFill>
                  <a:srgbClr val="000000"/>
                </a:solidFill>
                <a:effectLst/>
                <a:latin typeface="system-ui"/>
              </a:rPr>
              <a:t>voz</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clama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desierto</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err="1">
                <a:solidFill>
                  <a:srgbClr val="000000"/>
                </a:solidFill>
                <a:effectLst/>
                <a:latin typeface="system-ui"/>
              </a:rPr>
              <a:t>Preparen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camino</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err="1">
                <a:solidFill>
                  <a:srgbClr val="000000"/>
                </a:solidFill>
                <a:effectLst/>
                <a:latin typeface="system-ui"/>
              </a:rPr>
              <a:t>enderecen</a:t>
            </a:r>
            <a:r>
              <a:rPr lang="en-US" b="0" i="0" u="none" strike="noStrike" dirty="0">
                <a:solidFill>
                  <a:srgbClr val="000000"/>
                </a:solidFill>
                <a:effectLst/>
                <a:latin typeface="system-ui"/>
              </a:rPr>
              <a:t> sus </a:t>
            </a:r>
            <a:r>
              <a:rPr lang="en-US" b="0" i="0" u="none" strike="noStrike" dirty="0" err="1">
                <a:solidFill>
                  <a:srgbClr val="000000"/>
                </a:solidFill>
                <a:effectLst/>
                <a:latin typeface="system-ui"/>
              </a:rPr>
              <a:t>sendas</a:t>
            </a:r>
            <a:r>
              <a:rPr lang="en-US" b="0" i="0" u="none" strike="noStrike" dirty="0">
                <a:solidFill>
                  <a:srgbClr val="000000"/>
                </a:solidFill>
                <a:effectLst/>
                <a:latin typeface="system-ui"/>
              </a:rPr>
              <a:t>.”»</a:t>
            </a: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4 </a:t>
            </a:r>
            <a:r>
              <a:rPr lang="en-US" b="0" i="0" u="none" strike="noStrike" dirty="0">
                <a:solidFill>
                  <a:srgbClr val="000000"/>
                </a:solidFill>
                <a:effectLst/>
                <a:latin typeface="system-ui"/>
              </a:rPr>
              <a:t>Juan </a:t>
            </a:r>
            <a:r>
              <a:rPr lang="en-US" b="0" i="0" u="none" strike="noStrike" dirty="0" err="1">
                <a:solidFill>
                  <a:srgbClr val="000000"/>
                </a:solidFill>
                <a:effectLst/>
                <a:latin typeface="system-ui"/>
              </a:rPr>
              <a:t>usaba</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vestido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pelo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camello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llevaba</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cinto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cuero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alrededor</a:t>
            </a:r>
            <a:r>
              <a:rPr lang="en-US" b="0" i="0" u="none" strike="noStrike" dirty="0">
                <a:solidFill>
                  <a:srgbClr val="000000"/>
                </a:solidFill>
                <a:effectLst/>
                <a:latin typeface="system-ui"/>
              </a:rPr>
              <a:t> de la </a:t>
            </a:r>
            <a:r>
              <a:rPr lang="en-US" b="0" i="0" u="none" strike="noStrike" dirty="0" err="1">
                <a:solidFill>
                  <a:srgbClr val="000000"/>
                </a:solidFill>
                <a:effectLst/>
                <a:latin typeface="system-ui"/>
              </a:rPr>
              <a:t>cintura</a:t>
            </a:r>
            <a:r>
              <a:rPr lang="en-US" b="0" i="0" u="none" strike="noStrike" dirty="0">
                <a:solidFill>
                  <a:srgbClr val="000000"/>
                </a:solidFill>
                <a:effectLst/>
                <a:latin typeface="system-ui"/>
              </a:rPr>
              <a:t>, y se </a:t>
            </a:r>
            <a:r>
              <a:rPr lang="en-US" b="0" i="0" u="none" strike="noStrike" dirty="0" err="1">
                <a:solidFill>
                  <a:srgbClr val="000000"/>
                </a:solidFill>
                <a:effectLst/>
                <a:latin typeface="system-ui"/>
              </a:rPr>
              <a:t>alimentaba</a:t>
            </a:r>
            <a:r>
              <a:rPr lang="en-US" b="0" i="0" u="none" strike="noStrike" dirty="0">
                <a:solidFill>
                  <a:srgbClr val="000000"/>
                </a:solidFill>
                <a:effectLst/>
                <a:latin typeface="system-ui"/>
              </a:rPr>
              <a:t> de langostas y </a:t>
            </a:r>
            <a:r>
              <a:rPr lang="en-US" b="0" i="0" u="none" strike="noStrike" dirty="0" err="1">
                <a:solidFill>
                  <a:srgbClr val="000000"/>
                </a:solidFill>
                <a:effectLst/>
                <a:latin typeface="system-ui"/>
              </a:rPr>
              <a:t>miel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silvestre</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5 </a:t>
            </a:r>
            <a:r>
              <a:rPr lang="en-US" b="0" i="0" u="none" strike="noStrike" dirty="0">
                <a:solidFill>
                  <a:srgbClr val="000000"/>
                </a:solidFill>
                <a:effectLst/>
                <a:latin typeface="system-ui"/>
              </a:rPr>
              <a:t>A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acudía</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gente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Jerusalén</a:t>
            </a:r>
            <a:r>
              <a:rPr lang="en-US" b="0" i="0" u="none" strike="noStrike" dirty="0">
                <a:solidFill>
                  <a:srgbClr val="000000"/>
                </a:solidFill>
                <a:effectLst/>
                <a:latin typeface="system-ui"/>
              </a:rPr>
              <a:t> y de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Judea, y de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provincia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cercana</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río</a:t>
            </a:r>
            <a:r>
              <a:rPr lang="en-US" b="0" i="0" u="none" strike="noStrike" dirty="0">
                <a:solidFill>
                  <a:srgbClr val="000000"/>
                </a:solidFill>
                <a:effectLst/>
                <a:latin typeface="system-ui"/>
              </a:rPr>
              <a:t> Jordán, </a:t>
            </a:r>
            <a:r>
              <a:rPr lang="en-US" b="1" i="0" u="none" strike="noStrike" baseline="30000" dirty="0">
                <a:solidFill>
                  <a:srgbClr val="000000"/>
                </a:solidFill>
                <a:effectLst/>
                <a:latin typeface="system-ui"/>
              </a:rPr>
              <a:t>6 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Jordán la </a:t>
            </a:r>
            <a:r>
              <a:rPr lang="en-US" b="0" i="0" u="none" strike="noStrike" dirty="0" err="1">
                <a:solidFill>
                  <a:srgbClr val="000000"/>
                </a:solidFill>
                <a:effectLst/>
                <a:latin typeface="system-ui"/>
              </a:rPr>
              <a:t>gente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confesaba</a:t>
            </a:r>
            <a:r>
              <a:rPr lang="en-US" b="0" i="0" u="none" strike="noStrike" dirty="0">
                <a:solidFill>
                  <a:srgbClr val="000000"/>
                </a:solidFill>
                <a:effectLst/>
                <a:latin typeface="system-ui"/>
              </a:rPr>
              <a:t> sus </a:t>
            </a:r>
            <a:r>
              <a:rPr lang="en-US" b="0" i="0" u="none" strike="noStrike" dirty="0" err="1">
                <a:solidFill>
                  <a:srgbClr val="000000"/>
                </a:solidFill>
                <a:effectLst/>
                <a:latin typeface="system-ui"/>
              </a:rPr>
              <a:t>pecados</a:t>
            </a:r>
            <a:r>
              <a:rPr lang="en-US" b="0" i="0" u="none" strike="noStrike" dirty="0">
                <a:solidFill>
                  <a:srgbClr val="000000"/>
                </a:solidFill>
                <a:effectLst/>
                <a:latin typeface="system-ui"/>
              </a:rPr>
              <a:t> y Juan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bautizaba</a:t>
            </a:r>
            <a:r>
              <a:rPr lang="en-US" b="0" i="0" u="none" strike="noStrike" dirty="0">
                <a:solidFill>
                  <a:srgbClr val="000000"/>
                </a:solidFill>
                <a:effectLst/>
                <a:latin typeface="system-ui"/>
              </a:rPr>
              <a:t>.</a:t>
            </a: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296613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www.youtube.com/watch?v=qKKAlMiDsAU"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40"/>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teo 3:11 - Su Biblia">
            <a:extLst>
              <a:ext uri="{FF2B5EF4-FFF2-40B4-BE49-F238E27FC236}">
                <a16:creationId xmlns:a16="http://schemas.microsoft.com/office/drawing/2014/main" id="{E3DC4F87-2AF7-36C8-C5AC-02C0172FF1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385"/>
          <a:stretch/>
        </p:blipFill>
        <p:spPr bwMode="auto">
          <a:xfrm>
            <a:off x="2667000" y="527538"/>
            <a:ext cx="6858000" cy="580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1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y was Jesus baptized? - Biblword.net">
            <a:extLst>
              <a:ext uri="{FF2B5EF4-FFF2-40B4-BE49-F238E27FC236}">
                <a16:creationId xmlns:a16="http://schemas.microsoft.com/office/drawing/2014/main" id="{766F3680-9DF2-BB85-527E-713BAC410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9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g26d1a1029c0_0_101"/>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9" name="Google Shape;189;g26d1a1029c0_0_101"/>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0" name="Google Shape;190;g26d1a1029c0_0_101"/>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191" name="Google Shape;191;g26d1a1029c0_0_10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26d1a1029c0_0_1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93" name="Google Shape;193;g26d1a1029c0_0_101"/>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94" name="Google Shape;194;g26d1a1029c0_0_1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g26d1a1029c0_0_111"/>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00" name="Google Shape;200;g26d1a1029c0_0_111"/>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1" name="Google Shape;201;g26d1a1029c0_0_1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02" name="Google Shape;202;g26d1a1029c0_0_1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g26d1a1029c0_0_1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4" name="Google Shape;204;g26d1a1029c0_0_1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205" name="Google Shape;205;g26d1a1029c0_0_111" descr="A black background with a black square&#10;&#10;Description automatically generated with medium confidence"/>
          <p:cNvPicPr preferRelativeResize="0"/>
          <p:nvPr/>
        </p:nvPicPr>
        <p:blipFill rotWithShape="1">
          <a:blip r:embed="rId4">
            <a:alphaModFix/>
          </a:blip>
          <a:srcRect l="7102" t="10151" r="7639" b="23588"/>
          <a:stretch/>
        </p:blipFill>
        <p:spPr>
          <a:xfrm>
            <a:off x="8577182" y="1617635"/>
            <a:ext cx="1662993" cy="1292389"/>
          </a:xfrm>
          <a:prstGeom prst="rect">
            <a:avLst/>
          </a:prstGeom>
          <a:noFill/>
          <a:ln>
            <a:noFill/>
          </a:ln>
        </p:spPr>
      </p:pic>
      <p:pic>
        <p:nvPicPr>
          <p:cNvPr id="206" name="Google Shape;206;g26d1a1029c0_0_111"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6d1a1029c0_0_12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2" name="Google Shape;212;g26d1a1029c0_0_12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3" name="Google Shape;213;g26d1a1029c0_0_12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14" name="Google Shape;214;g26d1a1029c0_0_1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g26d1a1029c0_0_12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6" name="Google Shape;216;g26d1a1029c0_0_122"/>
          <p:cNvSpPr txBox="1"/>
          <p:nvPr/>
        </p:nvSpPr>
        <p:spPr>
          <a:xfrm>
            <a:off x="4127381" y="4163146"/>
            <a:ext cx="6728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17" name="Google Shape;217;g26d1a1029c0_0_12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18" name="Google Shape;218;g26d1a1029c0_0_12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g26d1a1029c0_0_1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24" name="Google Shape;224;g26d1a1029c0_0_1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5" name="Google Shape;225;g26d1a1029c0_0_13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26" name="Google Shape;226;g26d1a1029c0_0_1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6d1a1029c0_0_13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6d1a1029c0_0_13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29" name="Google Shape;229;g26d1a1029c0_0_13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6"/>
          </a:xfrm>
          <a:prstGeom prst="rect">
            <a:avLst/>
          </a:prstGeom>
          <a:noFill/>
          <a:ln>
            <a:noFill/>
          </a:ln>
        </p:spPr>
      </p:pic>
      <p:pic>
        <p:nvPicPr>
          <p:cNvPr id="230" name="Google Shape;230;g26d1a1029c0_0_13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26d1a1029c0_0_144"/>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6" name="Google Shape;236;g26d1a1029c0_0_144"/>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7" name="Google Shape;237;g26d1a1029c0_0_14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38" name="Google Shape;238;g26d1a1029c0_0_1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6d1a1029c0_0_14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0" name="Google Shape;240;g26d1a1029c0_0_14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41" name="Google Shape;241;g26d1a1029c0_0_14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6"/>
          </a:xfrm>
          <a:prstGeom prst="rect">
            <a:avLst/>
          </a:prstGeom>
          <a:noFill/>
          <a:ln>
            <a:noFill/>
          </a:ln>
        </p:spPr>
      </p:pic>
      <p:pic>
        <p:nvPicPr>
          <p:cNvPr id="242" name="Google Shape;242;g26d1a1029c0_0_144"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6d1a1029c0_0_16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8" name="Google Shape;248;g26d1a1029c0_0_16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9" name="Google Shape;249;g26d1a1029c0_0_16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50" name="Google Shape;250;g26d1a1029c0_0_1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g26d1a1029c0_0_16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2" name="Google Shape;252;g26d1a1029c0_0_162"/>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53" name="Google Shape;253;g26d1a1029c0_0_162"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7"/>
          </a:xfrm>
          <a:prstGeom prst="rect">
            <a:avLst/>
          </a:prstGeom>
          <a:noFill/>
          <a:ln>
            <a:noFill/>
          </a:ln>
        </p:spPr>
      </p:pic>
      <p:pic>
        <p:nvPicPr>
          <p:cNvPr id="254" name="Google Shape;254;g26d1a1029c0_0_16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6d1a1029c0_0_17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60" name="Google Shape;260;g26d1a1029c0_0_17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1" name="Google Shape;261;g26d1a1029c0_0_17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62" name="Google Shape;262;g26d1a1029c0_0_1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6d1a1029c0_0_17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4" name="Google Shape;264;g26d1a1029c0_0_17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265" name="Google Shape;265;g26d1a1029c0_0_173"/>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66" name="Google Shape;266;g26d1a1029c0_0_17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7A272695-A23E-6B83-C13A-3539493F61B7}"/>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732C562D-C92F-E68C-394A-0E572032C2F2}"/>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9FAEC6F5-4937-EE8A-AFCD-21C1F06A33A4}"/>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936FBC6C-1222-88BC-64DB-2A5D8712DA8F}"/>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E7629500-6E80-60C2-4E88-2EAA1D0144C7}"/>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783EC934-F89A-DEAD-0B89-169C4EC8A0C2}"/>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C15C8A4-1EB6-357D-8434-E9F7DD567643}"/>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a:t>
            </a:r>
            <a:endParaRPr sz="25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Mateo 3:1-17</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7521AAC6-372D-E4FB-82AB-34361E199130}"/>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7C0EC288-2CE4-FBEA-46EB-141B2D3F1541}"/>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46F9A5AE-D8C2-90DB-7E84-77E036EFAB3B}"/>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BBB826BB-0417-BCA1-26CB-200F7114BD66}"/>
              </a:ext>
            </a:extLst>
          </p:cNvPr>
          <p:cNvSpPr txBox="1"/>
          <p:nvPr/>
        </p:nvSpPr>
        <p:spPr>
          <a:xfrm>
            <a:off x="2048259" y="31164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Compartir</a:t>
            </a:r>
            <a:r>
              <a:rPr lang="en-US" sz="2500" dirty="0">
                <a:solidFill>
                  <a:schemeClr val="tx1"/>
                </a:solidFill>
                <a:latin typeface="Lato"/>
                <a:ea typeface="Lato"/>
                <a:cs typeface="Lato"/>
                <a:sym typeface="Lato"/>
              </a:rPr>
              <a:t> las </a:t>
            </a:r>
            <a:r>
              <a:rPr lang="en-US" sz="2500" dirty="0" err="1">
                <a:solidFill>
                  <a:schemeClr val="tx1"/>
                </a:solidFill>
                <a:latin typeface="Lato"/>
                <a:ea typeface="Lato"/>
                <a:cs typeface="Lato"/>
                <a:sym typeface="Lato"/>
              </a:rPr>
              <a:t>preguntas</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Consolidar</a:t>
            </a:r>
            <a:r>
              <a:rPr lang="en-US" sz="2500" dirty="0">
                <a:solidFill>
                  <a:schemeClr val="tx1"/>
                </a:solidFill>
                <a:latin typeface="Lato"/>
                <a:ea typeface="Lato"/>
                <a:cs typeface="Lato"/>
                <a:sym typeface="Lato"/>
              </a:rPr>
              <a:t>” con un </a:t>
            </a:r>
            <a:r>
              <a:rPr lang="en-US" sz="2500" dirty="0" err="1">
                <a:solidFill>
                  <a:schemeClr val="tx1"/>
                </a:solidFill>
                <a:latin typeface="Lato"/>
                <a:ea typeface="Lato"/>
                <a:cs typeface="Lato"/>
                <a:sym typeface="Lato"/>
              </a:rPr>
              <a:t>compañero</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0FB2F75E-CB65-AE59-E768-71E9A9D5333B}"/>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0D82576A-B0D4-8D24-62D8-217027458396}"/>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1A7DF7B0-5E06-25D9-450B-79FF92EE1F02}"/>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A8021679-B615-9D10-085E-51630B2156FA}"/>
              </a:ext>
            </a:extLst>
          </p:cNvPr>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las bendiciones que recibimos en el bautismo.</a:t>
            </a:r>
            <a:endParaRPr sz="2500" b="0" i="0" u="none" strike="noStrike" cap="none">
              <a:solidFill>
                <a:schemeClr val="lt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CA957BE6-D07C-85F1-A0CF-2BA0794BA8B7}"/>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7368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a:extLst>
            <a:ext uri="{FF2B5EF4-FFF2-40B4-BE49-F238E27FC236}">
              <a16:creationId xmlns:a16="http://schemas.microsoft.com/office/drawing/2014/main" id="{E595E6E8-99E0-095D-3400-4D91FE87F5C0}"/>
            </a:ext>
          </a:extLst>
        </p:cNvPr>
        <p:cNvGrpSpPr/>
        <p:nvPr/>
      </p:nvGrpSpPr>
      <p:grpSpPr>
        <a:xfrm>
          <a:off x="0" y="0"/>
          <a:ext cx="0" cy="0"/>
          <a:chOff x="0" y="0"/>
          <a:chExt cx="0" cy="0"/>
        </a:xfrm>
      </p:grpSpPr>
      <p:sp>
        <p:nvSpPr>
          <p:cNvPr id="271" name="Google Shape;271;g26ba99a7413_0_523">
            <a:extLst>
              <a:ext uri="{FF2B5EF4-FFF2-40B4-BE49-F238E27FC236}">
                <a16:creationId xmlns:a16="http://schemas.microsoft.com/office/drawing/2014/main" id="{B53639AC-AAE6-EADB-BABA-D6DEA5B0D045}"/>
              </a:ext>
            </a:extLst>
          </p:cNvPr>
          <p:cNvSpPr txBox="1"/>
          <p:nvPr/>
        </p:nvSpPr>
        <p:spPr>
          <a:xfrm>
            <a:off x="1974879" y="31827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Consolidar</a:t>
            </a:r>
            <a:endParaRPr sz="6000" b="0" i="0" u="none" strike="noStrike" cap="none" dirty="0">
              <a:solidFill>
                <a:srgbClr val="009444"/>
              </a:solidFill>
              <a:latin typeface="Lato"/>
              <a:ea typeface="Lato"/>
              <a:cs typeface="Lato"/>
              <a:sym typeface="Lato"/>
            </a:endParaRPr>
          </a:p>
        </p:txBody>
      </p:sp>
      <p:cxnSp>
        <p:nvCxnSpPr>
          <p:cNvPr id="272" name="Google Shape;272;g26ba99a7413_0_523">
            <a:extLst>
              <a:ext uri="{FF2B5EF4-FFF2-40B4-BE49-F238E27FC236}">
                <a16:creationId xmlns:a16="http://schemas.microsoft.com/office/drawing/2014/main" id="{224D552D-D72A-C2B1-56B4-93C135597F88}"/>
              </a:ext>
            </a:extLst>
          </p:cNvPr>
          <p:cNvCxnSpPr/>
          <p:nvPr/>
        </p:nvCxnSpPr>
        <p:spPr>
          <a:xfrm>
            <a:off x="1579029" y="121651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3" name="Google Shape;273;g26ba99a7413_0_523">
            <a:extLst>
              <a:ext uri="{FF2B5EF4-FFF2-40B4-BE49-F238E27FC236}">
                <a16:creationId xmlns:a16="http://schemas.microsoft.com/office/drawing/2014/main" id="{1373C352-5588-4BBD-CF2D-727544BBED95}"/>
              </a:ext>
            </a:extLst>
          </p:cNvPr>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4" name="Google Shape;274;g26ba99a7413_0_523" descr="A green bird with leaves&#10;&#10;Description automatically generated">
            <a:extLst>
              <a:ext uri="{FF2B5EF4-FFF2-40B4-BE49-F238E27FC236}">
                <a16:creationId xmlns:a16="http://schemas.microsoft.com/office/drawing/2014/main" id="{DC9FA24F-2115-2115-1840-D28FB878581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6" name="Google Shape;276;g26ba99a7413_0_523">
            <a:extLst>
              <a:ext uri="{FF2B5EF4-FFF2-40B4-BE49-F238E27FC236}">
                <a16:creationId xmlns:a16="http://schemas.microsoft.com/office/drawing/2014/main" id="{574F4448-3860-E9D2-8854-A58A037FC522}"/>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g26ba99a7413_0_523">
            <a:extLst>
              <a:ext uri="{FF2B5EF4-FFF2-40B4-BE49-F238E27FC236}">
                <a16:creationId xmlns:a16="http://schemas.microsoft.com/office/drawing/2014/main" id="{213D7B50-68C8-AC2D-F2D2-1BB408A21AB0}"/>
              </a:ext>
            </a:extLst>
          </p:cNvPr>
          <p:cNvSpPr txBox="1"/>
          <p:nvPr/>
        </p:nvSpPr>
        <p:spPr>
          <a:xfrm>
            <a:off x="1579029" y="1551358"/>
            <a:ext cx="9546171"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1. ¿</a:t>
            </a:r>
            <a:r>
              <a:rPr lang="en-US" sz="3200" b="0" i="0" u="none" strike="noStrike" cap="none" dirty="0" err="1">
                <a:solidFill>
                  <a:schemeClr val="dk1"/>
                </a:solidFill>
                <a:latin typeface="Lato"/>
                <a:ea typeface="Lato"/>
                <a:cs typeface="Lato"/>
                <a:sym typeface="Lato"/>
              </a:rPr>
              <a:t>Cuál</a:t>
            </a:r>
            <a:r>
              <a:rPr lang="en-US" sz="3200" b="0" i="0" u="none" strike="noStrike" cap="none" dirty="0">
                <a:solidFill>
                  <a:schemeClr val="dk1"/>
                </a:solidFill>
                <a:latin typeface="Lato"/>
                <a:ea typeface="Lato"/>
                <a:cs typeface="Lato"/>
                <a:sym typeface="Lato"/>
              </a:rPr>
              <a:t> es </a:t>
            </a:r>
            <a:r>
              <a:rPr lang="en-US" sz="3200" b="0" i="0" u="none" strike="noStrike" cap="none" dirty="0" err="1">
                <a:solidFill>
                  <a:schemeClr val="dk1"/>
                </a:solidFill>
                <a:latin typeface="Lato"/>
                <a:ea typeface="Lato"/>
                <a:cs typeface="Lato"/>
                <a:sym typeface="Lato"/>
              </a:rPr>
              <a:t>el</a:t>
            </a:r>
            <a:r>
              <a:rPr lang="en-US" sz="3200" b="0" i="0" u="none" strike="noStrike" cap="none" dirty="0">
                <a:solidFill>
                  <a:schemeClr val="dk1"/>
                </a:solidFill>
                <a:latin typeface="Lato"/>
                <a:ea typeface="Lato"/>
                <a:cs typeface="Lato"/>
                <a:sym typeface="Lato"/>
              </a:rPr>
              <a:t> punto principal de la </a:t>
            </a:r>
            <a:r>
              <a:rPr lang="en-US" sz="3200" b="0" i="0" u="none" strike="noStrike" cap="none" dirty="0" err="1">
                <a:solidFill>
                  <a:schemeClr val="dk1"/>
                </a:solidFill>
                <a:latin typeface="Lato"/>
                <a:ea typeface="Lato"/>
                <a:cs typeface="Lato"/>
                <a:sym typeface="Lato"/>
              </a:rPr>
              <a:t>historia</a:t>
            </a:r>
            <a:r>
              <a:rPr lang="en-US" sz="3200" b="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br>
              <a:rPr lang="en-US" sz="3200" b="0" i="0" u="none" strike="noStrike" cap="none" dirty="0">
                <a:solidFill>
                  <a:schemeClr val="dk1"/>
                </a:solidFill>
                <a:latin typeface="Lato"/>
                <a:ea typeface="Lato"/>
                <a:cs typeface="Lato"/>
                <a:sym typeface="Lato"/>
              </a:rPr>
            </a:br>
            <a:r>
              <a:rPr lang="en-US" sz="3200" b="0" i="0" u="none" strike="noStrike" cap="none" dirty="0">
                <a:solidFill>
                  <a:schemeClr val="dk1"/>
                </a:solidFill>
                <a:latin typeface="Lato"/>
                <a:ea typeface="Lato"/>
                <a:cs typeface="Lato"/>
                <a:sym typeface="Lato"/>
              </a:rPr>
              <a:t>2. ¿</a:t>
            </a:r>
            <a:r>
              <a:rPr lang="en-US" sz="3200" b="0" i="0" u="none" strike="noStrike" cap="none" dirty="0" err="1">
                <a:solidFill>
                  <a:schemeClr val="dk1"/>
                </a:solidFill>
                <a:latin typeface="Lato"/>
                <a:ea typeface="Lato"/>
                <a:cs typeface="Lato"/>
                <a:sym typeface="Lato"/>
              </a:rPr>
              <a:t>Qué</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pecado</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veo</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en</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esta</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historia</a:t>
            </a:r>
            <a:r>
              <a:rPr lang="en-US" sz="3200" b="0" i="0" u="none" strike="noStrike" cap="none" dirty="0">
                <a:solidFill>
                  <a:schemeClr val="dk1"/>
                </a:solidFill>
                <a:latin typeface="Lato"/>
                <a:ea typeface="Lato"/>
                <a:cs typeface="Lato"/>
                <a:sym typeface="Lato"/>
              </a:rPr>
              <a:t> y </a:t>
            </a:r>
            <a:r>
              <a:rPr lang="en-US" sz="3200" b="0" i="0" u="none" strike="noStrike" cap="none" dirty="0" err="1">
                <a:solidFill>
                  <a:schemeClr val="dk1"/>
                </a:solidFill>
                <a:latin typeface="Lato"/>
                <a:ea typeface="Lato"/>
                <a:cs typeface="Lato"/>
                <a:sym typeface="Lato"/>
              </a:rPr>
              <a:t>confieso</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en</a:t>
            </a:r>
            <a:r>
              <a:rPr lang="en-US" sz="3200" b="0" i="0" u="none" strike="noStrike" cap="none" dirty="0">
                <a:solidFill>
                  <a:schemeClr val="dk1"/>
                </a:solidFill>
                <a:latin typeface="Lato"/>
                <a:ea typeface="Lato"/>
                <a:cs typeface="Lato"/>
                <a:sym typeface="Lato"/>
              </a:rPr>
              <a:t> mi </a:t>
            </a:r>
            <a:r>
              <a:rPr lang="en-US" sz="3200" b="0" i="0" u="none" strike="noStrike" cap="none" dirty="0" err="1">
                <a:solidFill>
                  <a:schemeClr val="dk1"/>
                </a:solidFill>
                <a:latin typeface="Lato"/>
                <a:ea typeface="Lato"/>
                <a:cs typeface="Lato"/>
                <a:sym typeface="Lato"/>
              </a:rPr>
              <a:t>vida</a:t>
            </a:r>
            <a:r>
              <a:rPr lang="en-US" sz="3200" b="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3. ¿En </a:t>
            </a:r>
            <a:r>
              <a:rPr lang="en-US" sz="3200" b="0" i="0" u="none" strike="noStrike" cap="none" dirty="0" err="1">
                <a:solidFill>
                  <a:schemeClr val="dk1"/>
                </a:solidFill>
                <a:latin typeface="Lato"/>
                <a:ea typeface="Lato"/>
                <a:cs typeface="Lato"/>
                <a:sym typeface="Lato"/>
              </a:rPr>
              <a:t>qué</a:t>
            </a:r>
            <a:r>
              <a:rPr lang="en-US" sz="3200" b="0" i="0" u="none" strike="noStrike" cap="none" dirty="0">
                <a:solidFill>
                  <a:schemeClr val="dk1"/>
                </a:solidFill>
                <a:latin typeface="Lato"/>
                <a:ea typeface="Lato"/>
                <a:cs typeface="Lato"/>
                <a:sym typeface="Lato"/>
              </a:rPr>
              <a:t> versos y palabras de </a:t>
            </a:r>
            <a:r>
              <a:rPr lang="en-US" sz="3200" b="0" i="0" u="none" strike="noStrike" cap="none" dirty="0" err="1">
                <a:solidFill>
                  <a:schemeClr val="dk1"/>
                </a:solidFill>
                <a:latin typeface="Lato"/>
                <a:ea typeface="Lato"/>
                <a:cs typeface="Lato"/>
                <a:sym typeface="Lato"/>
              </a:rPr>
              <a:t>esta</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historia</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veo</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el</a:t>
            </a:r>
            <a:r>
              <a:rPr lang="en-US" sz="3200" b="0" i="0" u="none" strike="noStrike" cap="none" dirty="0">
                <a:solidFill>
                  <a:schemeClr val="dk1"/>
                </a:solidFill>
                <a:latin typeface="Lato"/>
                <a:ea typeface="Lato"/>
                <a:cs typeface="Lato"/>
                <a:sym typeface="Lato"/>
              </a:rPr>
              <a:t> amor de Dios </a:t>
            </a:r>
            <a:r>
              <a:rPr lang="en-US" sz="3200" b="0" i="0" u="none" strike="noStrike" cap="none" dirty="0" err="1">
                <a:solidFill>
                  <a:schemeClr val="dk1"/>
                </a:solidFill>
                <a:latin typeface="Lato"/>
                <a:ea typeface="Lato"/>
                <a:cs typeface="Lato"/>
                <a:sym typeface="Lato"/>
              </a:rPr>
              <a:t>hacía</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mí</a:t>
            </a:r>
            <a:r>
              <a:rPr lang="en-US" sz="3200" b="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4. ¿</a:t>
            </a:r>
            <a:r>
              <a:rPr lang="en-US" sz="3200" dirty="0" err="1">
                <a:solidFill>
                  <a:schemeClr val="dk1"/>
                </a:solidFill>
                <a:latin typeface="Lato"/>
                <a:ea typeface="Lato"/>
                <a:cs typeface="Lato"/>
                <a:sym typeface="Lato"/>
              </a:rPr>
              <a:t>Qué</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pediré</a:t>
            </a:r>
            <a:r>
              <a:rPr lang="en-US" sz="3200" dirty="0">
                <a:solidFill>
                  <a:schemeClr val="dk1"/>
                </a:solidFill>
                <a:latin typeface="Lato"/>
                <a:ea typeface="Lato"/>
                <a:cs typeface="Lato"/>
                <a:sym typeface="Lato"/>
              </a:rPr>
              <a:t> que Dios </a:t>
            </a:r>
            <a:r>
              <a:rPr lang="en-US" sz="3200" dirty="0" err="1">
                <a:solidFill>
                  <a:schemeClr val="dk1"/>
                </a:solidFill>
                <a:latin typeface="Lato"/>
                <a:ea typeface="Lato"/>
                <a:cs typeface="Lato"/>
                <a:sym typeface="Lato"/>
              </a:rPr>
              <a:t>obre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mí</a:t>
            </a:r>
            <a:r>
              <a:rPr lang="en-US" sz="3200" dirty="0">
                <a:solidFill>
                  <a:schemeClr val="dk1"/>
                </a:solidFill>
                <a:latin typeface="Lato"/>
                <a:ea typeface="Lato"/>
                <a:cs typeface="Lato"/>
                <a:sym typeface="Lato"/>
              </a:rPr>
              <a:t> para </a:t>
            </a:r>
            <a:r>
              <a:rPr lang="en-US" sz="3200" dirty="0" err="1">
                <a:solidFill>
                  <a:schemeClr val="dk1"/>
                </a:solidFill>
                <a:latin typeface="Lato"/>
                <a:ea typeface="Lato"/>
                <a:cs typeface="Lato"/>
                <a:sym typeface="Lato"/>
              </a:rPr>
              <a:t>poner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práctica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Palabra?</a:t>
            </a:r>
            <a:endParaRPr sz="32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85231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6d21735871_0_32"/>
          <p:cNvSpPr txBox="1"/>
          <p:nvPr/>
        </p:nvSpPr>
        <p:spPr>
          <a:xfrm>
            <a:off x="3452975" y="1438800"/>
            <a:ext cx="81132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Grupos Pequeños de Zoom</a:t>
            </a:r>
            <a:endParaRPr sz="4860">
              <a:solidFill>
                <a:srgbClr val="009444"/>
              </a:solidFill>
              <a:latin typeface="Lato"/>
              <a:ea typeface="Lato"/>
              <a:cs typeface="Lato"/>
              <a:sym typeface="Lato"/>
            </a:endParaRPr>
          </a:p>
        </p:txBody>
      </p:sp>
      <p:sp>
        <p:nvSpPr>
          <p:cNvPr id="198" name="Google Shape;198;g26d21735871_0_3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g26d21735871_0_3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00" name="Google Shape;200;g26d21735871_0_32"/>
          <p:cNvPicPr preferRelativeResize="0"/>
          <p:nvPr/>
        </p:nvPicPr>
        <p:blipFill>
          <a:blip r:embed="rId4">
            <a:alphaModFix/>
          </a:blip>
          <a:stretch>
            <a:fillRect/>
          </a:stretch>
        </p:blipFill>
        <p:spPr>
          <a:xfrm>
            <a:off x="-337950" y="1193687"/>
            <a:ext cx="4165800" cy="4165800"/>
          </a:xfrm>
          <a:prstGeom prst="rect">
            <a:avLst/>
          </a:prstGeom>
          <a:noFill/>
          <a:ln>
            <a:noFill/>
          </a:ln>
        </p:spPr>
      </p:pic>
      <p:sp>
        <p:nvSpPr>
          <p:cNvPr id="201" name="Google Shape;201;g26d21735871_0_32"/>
          <p:cNvSpPr txBox="1"/>
          <p:nvPr/>
        </p:nvSpPr>
        <p:spPr>
          <a:xfrm>
            <a:off x="3452975" y="2279100"/>
            <a:ext cx="7568700" cy="364711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300" i="1" dirty="0">
                <a:solidFill>
                  <a:schemeClr val="dk1"/>
                </a:solidFill>
                <a:latin typeface="Lato"/>
                <a:ea typeface="Lato"/>
                <a:cs typeface="Lato"/>
                <a:sym typeface="Lato"/>
              </a:rPr>
              <a:t>Va a </a:t>
            </a:r>
            <a:r>
              <a:rPr lang="en-US" sz="3300" i="1" dirty="0" err="1">
                <a:solidFill>
                  <a:schemeClr val="dk1"/>
                </a:solidFill>
                <a:latin typeface="Lato"/>
                <a:ea typeface="Lato"/>
                <a:cs typeface="Lato"/>
                <a:sym typeface="Lato"/>
              </a:rPr>
              <a:t>aparecer</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en</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tu</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pantalla</a:t>
            </a:r>
            <a:r>
              <a:rPr lang="en-US" sz="3300" i="1" dirty="0">
                <a:solidFill>
                  <a:schemeClr val="dk1"/>
                </a:solidFill>
                <a:latin typeface="Lato"/>
                <a:ea typeface="Lato"/>
                <a:cs typeface="Lato"/>
                <a:sym typeface="Lato"/>
              </a:rPr>
              <a:t> un </a:t>
            </a:r>
            <a:r>
              <a:rPr lang="en-US" sz="3300" i="1" dirty="0" err="1">
                <a:solidFill>
                  <a:schemeClr val="dk1"/>
                </a:solidFill>
                <a:latin typeface="Lato"/>
                <a:ea typeface="Lato"/>
                <a:cs typeface="Lato"/>
                <a:sym typeface="Lato"/>
              </a:rPr>
              <a:t>botón</a:t>
            </a:r>
            <a:r>
              <a:rPr lang="en-US" sz="3300" i="1" dirty="0">
                <a:solidFill>
                  <a:schemeClr val="dk1"/>
                </a:solidFill>
                <a:latin typeface="Lato"/>
                <a:ea typeface="Lato"/>
                <a:cs typeface="Lato"/>
                <a:sym typeface="Lato"/>
              </a:rPr>
              <a:t> para </a:t>
            </a:r>
            <a:r>
              <a:rPr lang="en-US" sz="3300" i="1" dirty="0" err="1">
                <a:solidFill>
                  <a:schemeClr val="dk1"/>
                </a:solidFill>
                <a:latin typeface="Lato"/>
                <a:ea typeface="Lato"/>
                <a:cs typeface="Lato"/>
                <a:sym typeface="Lato"/>
              </a:rPr>
              <a:t>entrar</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en</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una</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salita</a:t>
            </a:r>
            <a:r>
              <a:rPr lang="en-US" sz="3300" i="1" dirty="0">
                <a:solidFill>
                  <a:schemeClr val="dk1"/>
                </a:solidFill>
                <a:latin typeface="Lato"/>
                <a:ea typeface="Lato"/>
                <a:cs typeface="Lato"/>
                <a:sym typeface="Lato"/>
              </a:rPr>
              <a:t>. Entra a </a:t>
            </a:r>
            <a:r>
              <a:rPr lang="en-US" sz="3300" i="1" dirty="0" err="1">
                <a:solidFill>
                  <a:schemeClr val="dk1"/>
                </a:solidFill>
                <a:latin typeface="Lato"/>
                <a:ea typeface="Lato"/>
                <a:cs typeface="Lato"/>
                <a:sym typeface="Lato"/>
              </a:rPr>
              <a:t>conversar</a:t>
            </a:r>
            <a:r>
              <a:rPr lang="en-US" sz="3300" i="1" dirty="0">
                <a:solidFill>
                  <a:schemeClr val="dk1"/>
                </a:solidFill>
                <a:latin typeface="Lato"/>
                <a:ea typeface="Lato"/>
                <a:cs typeface="Lato"/>
                <a:sym typeface="Lato"/>
              </a:rPr>
              <a:t> con un </a:t>
            </a:r>
            <a:r>
              <a:rPr lang="en-US" sz="3300" i="1" dirty="0" err="1">
                <a:solidFill>
                  <a:schemeClr val="dk1"/>
                </a:solidFill>
                <a:latin typeface="Lato"/>
                <a:ea typeface="Lato"/>
                <a:cs typeface="Lato"/>
                <a:sym typeface="Lato"/>
              </a:rPr>
              <a:t>compañero</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usando</a:t>
            </a:r>
            <a:r>
              <a:rPr lang="en-US" sz="3300" i="1" dirty="0">
                <a:solidFill>
                  <a:schemeClr val="dk1"/>
                </a:solidFill>
                <a:latin typeface="Lato"/>
                <a:ea typeface="Lato"/>
                <a:cs typeface="Lato"/>
                <a:sym typeface="Lato"/>
              </a:rPr>
              <a:t> las </a:t>
            </a:r>
            <a:r>
              <a:rPr lang="en-US" sz="3300" i="1" dirty="0" err="1">
                <a:solidFill>
                  <a:schemeClr val="dk1"/>
                </a:solidFill>
                <a:latin typeface="Lato"/>
                <a:ea typeface="Lato"/>
                <a:cs typeface="Lato"/>
                <a:sym typeface="Lato"/>
              </a:rPr>
              <a:t>preguntas</a:t>
            </a:r>
            <a:r>
              <a:rPr lang="en-US" sz="3300" i="1" dirty="0">
                <a:solidFill>
                  <a:schemeClr val="dk1"/>
                </a:solidFill>
                <a:latin typeface="Lato"/>
                <a:ea typeface="Lato"/>
                <a:cs typeface="Lato"/>
                <a:sym typeface="Lato"/>
              </a:rPr>
              <a:t> de </a:t>
            </a:r>
            <a:r>
              <a:rPr lang="en-US" sz="3300" i="1" dirty="0" err="1">
                <a:solidFill>
                  <a:schemeClr val="dk1"/>
                </a:solidFill>
                <a:latin typeface="Lato"/>
                <a:ea typeface="Lato"/>
                <a:cs typeface="Lato"/>
                <a:sym typeface="Lato"/>
              </a:rPr>
              <a:t>Considerar</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están</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en</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tu</a:t>
            </a:r>
            <a:r>
              <a:rPr lang="en-US" sz="3300" i="1" dirty="0">
                <a:solidFill>
                  <a:schemeClr val="dk1"/>
                </a:solidFill>
                <a:latin typeface="Lato"/>
                <a:ea typeface="Lato"/>
                <a:cs typeface="Lato"/>
                <a:sym typeface="Lato"/>
              </a:rPr>
              <a:t> WhatsApp). El </a:t>
            </a:r>
            <a:r>
              <a:rPr lang="en-US" sz="3300" i="1" dirty="0" err="1">
                <a:solidFill>
                  <a:schemeClr val="dk1"/>
                </a:solidFill>
                <a:latin typeface="Lato"/>
                <a:ea typeface="Lato"/>
                <a:cs typeface="Lato"/>
                <a:sym typeface="Lato"/>
              </a:rPr>
              <a:t>Profesor</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va</a:t>
            </a:r>
            <a:r>
              <a:rPr lang="en-US" sz="3300" i="1" dirty="0">
                <a:solidFill>
                  <a:schemeClr val="dk1"/>
                </a:solidFill>
                <a:latin typeface="Lato"/>
                <a:ea typeface="Lato"/>
                <a:cs typeface="Lato"/>
                <a:sym typeface="Lato"/>
              </a:rPr>
              <a:t> a </a:t>
            </a:r>
            <a:r>
              <a:rPr lang="en-US" sz="3300" i="1" dirty="0" err="1">
                <a:solidFill>
                  <a:schemeClr val="dk1"/>
                </a:solidFill>
                <a:latin typeface="Lato"/>
                <a:ea typeface="Lato"/>
                <a:cs typeface="Lato"/>
                <a:sym typeface="Lato"/>
              </a:rPr>
              <a:t>regresar</a:t>
            </a:r>
            <a:r>
              <a:rPr lang="en-US" sz="3300" i="1" dirty="0">
                <a:solidFill>
                  <a:schemeClr val="dk1"/>
                </a:solidFill>
                <a:latin typeface="Lato"/>
                <a:ea typeface="Lato"/>
                <a:cs typeface="Lato"/>
                <a:sym typeface="Lato"/>
              </a:rPr>
              <a:t> con </a:t>
            </a:r>
            <a:r>
              <a:rPr lang="en-US" sz="3300" i="1" dirty="0" err="1">
                <a:solidFill>
                  <a:schemeClr val="dk1"/>
                </a:solidFill>
                <a:latin typeface="Lato"/>
                <a:ea typeface="Lato"/>
                <a:cs typeface="Lato"/>
                <a:sym typeface="Lato"/>
              </a:rPr>
              <a:t>ustedes</a:t>
            </a:r>
            <a:r>
              <a:rPr lang="en-US" sz="3300" i="1" dirty="0">
                <a:solidFill>
                  <a:schemeClr val="dk1"/>
                </a:solidFill>
                <a:latin typeface="Lato"/>
                <a:ea typeface="Lato"/>
                <a:cs typeface="Lato"/>
                <a:sym typeface="Lato"/>
              </a:rPr>
              <a:t> al </a:t>
            </a:r>
            <a:r>
              <a:rPr lang="en-US" sz="3300" i="1" dirty="0" err="1">
                <a:solidFill>
                  <a:schemeClr val="dk1"/>
                </a:solidFill>
                <a:latin typeface="Lato"/>
                <a:ea typeface="Lato"/>
                <a:cs typeface="Lato"/>
                <a:sym typeface="Lato"/>
              </a:rPr>
              <a:t>grupo</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grande</a:t>
            </a:r>
            <a:r>
              <a:rPr lang="en-US" sz="3300" i="1" dirty="0">
                <a:solidFill>
                  <a:schemeClr val="dk1"/>
                </a:solidFill>
                <a:latin typeface="Lato"/>
                <a:ea typeface="Lato"/>
                <a:cs typeface="Lato"/>
                <a:sym typeface="Lato"/>
              </a:rPr>
              <a:t> de Zoom </a:t>
            </a:r>
            <a:r>
              <a:rPr lang="en-US" sz="3300" i="1" dirty="0" err="1">
                <a:solidFill>
                  <a:schemeClr val="dk1"/>
                </a:solidFill>
                <a:latin typeface="Lato"/>
                <a:ea typeface="Lato"/>
                <a:cs typeface="Lato"/>
                <a:sym typeface="Lato"/>
              </a:rPr>
              <a:t>cuando</a:t>
            </a:r>
            <a:r>
              <a:rPr lang="en-US" sz="3300" i="1" dirty="0">
                <a:solidFill>
                  <a:schemeClr val="dk1"/>
                </a:solidFill>
                <a:latin typeface="Lato"/>
                <a:ea typeface="Lato"/>
                <a:cs typeface="Lato"/>
                <a:sym typeface="Lato"/>
              </a:rPr>
              <a:t> sea </a:t>
            </a:r>
            <a:r>
              <a:rPr lang="en-US" sz="3300" i="1" dirty="0" err="1">
                <a:solidFill>
                  <a:schemeClr val="dk1"/>
                </a:solidFill>
                <a:latin typeface="Lato"/>
                <a:ea typeface="Lato"/>
                <a:cs typeface="Lato"/>
                <a:sym typeface="Lato"/>
              </a:rPr>
              <a:t>el</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tiempo</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indicado</a:t>
            </a:r>
            <a:r>
              <a:rPr lang="en-US" sz="3300" i="1" dirty="0">
                <a:solidFill>
                  <a:schemeClr val="dk1"/>
                </a:solidFill>
                <a:latin typeface="Lato"/>
                <a:ea typeface="Lato"/>
                <a:cs typeface="Lato"/>
                <a:sym typeface="Lato"/>
              </a:rPr>
              <a:t>.</a:t>
            </a:r>
            <a:endParaRPr sz="3300" i="1" dirty="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3" name="Google Shape;283;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4" name="Google Shape;284;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285" name="Google Shape;285;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6" name="Google Shape;286;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7" name="Google Shape;287;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88" name="Google Shape;288;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89" name="Google Shape;289;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95" name="Google Shape;295;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6" name="Google Shape;296;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297" name="Google Shape;297;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300" name="Google Shape;300;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301" name="Google Shape;301;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07" name="Google Shape;307;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8" name="Google Shape;308;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309" name="Google Shape;309;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0" name="Google Shape;310;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1" name="Google Shape;311;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312" name="Google Shape;312;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313" name="Google Shape;313;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19" name="Google Shape;319;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20" name="Google Shape;320;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321" name="Google Shape;321;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2" name="Google Shape;322;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23" name="Google Shape;323;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24" name="Google Shape;324;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25" name="Google Shape;325;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14CA5332-F314-6366-E4A0-26AF9B2E3593}"/>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A1868326-73F8-EC18-CE8F-B71E4F9C8386}"/>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5DB56739-9AAB-4B5F-5EF6-97FE3CC4367E}"/>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3D5399B5-2ACC-EB3A-5303-FC0D2AE0AB52}"/>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D86BFD68-7BAD-F611-08B7-AB130ACF4211}"/>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5E8C5179-E7FF-95C7-84DA-A4F2EB23957E}"/>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2E13A4D0-D6F3-22BD-3E1F-1A673826E948}"/>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a:t>
            </a:r>
            <a:endParaRPr sz="25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Mateo 3:1-17</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87781FA6-EA44-4ED8-A1B0-00E116B80DBB}"/>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6B9E57D2-08CD-34A4-7807-B7AE8FB3D0E1}"/>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C9815762-4586-D421-70F3-02BF9EF48E1A}"/>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0357A291-D366-F1D6-E305-4B578742DA86}"/>
              </a:ext>
            </a:extLst>
          </p:cNvPr>
          <p:cNvSpPr txBox="1"/>
          <p:nvPr/>
        </p:nvSpPr>
        <p:spPr>
          <a:xfrm>
            <a:off x="2048259" y="3116448"/>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Compartir</a:t>
            </a:r>
            <a:r>
              <a:rPr lang="en-US" sz="2500" dirty="0">
                <a:solidFill>
                  <a:schemeClr val="tx1"/>
                </a:solidFill>
                <a:latin typeface="Lato"/>
                <a:ea typeface="Lato"/>
                <a:cs typeface="Lato"/>
                <a:sym typeface="Lato"/>
              </a:rPr>
              <a:t> las </a:t>
            </a:r>
            <a:r>
              <a:rPr lang="en-US" sz="2500" dirty="0" err="1">
                <a:solidFill>
                  <a:schemeClr val="tx1"/>
                </a:solidFill>
                <a:latin typeface="Lato"/>
                <a:ea typeface="Lato"/>
                <a:cs typeface="Lato"/>
                <a:sym typeface="Lato"/>
              </a:rPr>
              <a:t>preguntas</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Consolidar</a:t>
            </a:r>
            <a:r>
              <a:rPr lang="en-US" sz="2500" dirty="0">
                <a:solidFill>
                  <a:schemeClr val="tx1"/>
                </a:solidFill>
                <a:latin typeface="Lato"/>
                <a:ea typeface="Lato"/>
                <a:cs typeface="Lato"/>
                <a:sym typeface="Lato"/>
              </a:rPr>
              <a:t>” con un </a:t>
            </a:r>
            <a:r>
              <a:rPr lang="en-US" sz="2500" dirty="0" err="1">
                <a:solidFill>
                  <a:schemeClr val="tx1"/>
                </a:solidFill>
                <a:latin typeface="Lato"/>
                <a:ea typeface="Lato"/>
                <a:cs typeface="Lato"/>
                <a:sym typeface="Lato"/>
              </a:rPr>
              <a:t>compañero</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6F566677-CC53-4798-986D-C534148AF01D}"/>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B5ADC85E-9ABB-2770-82C3-4E2BEFE51BF8}"/>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621784E9-7FDD-0ED6-FDBD-EC81F106B751}"/>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C14499DE-736E-626B-BD57-38C943A9D6F0}"/>
              </a:ext>
            </a:extLst>
          </p:cNvPr>
          <p:cNvSpPr txBox="1"/>
          <p:nvPr/>
        </p:nvSpPr>
        <p:spPr>
          <a:xfrm>
            <a:off x="2048259" y="4373774"/>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Describir</a:t>
            </a:r>
            <a:r>
              <a:rPr lang="en-US" sz="2500" dirty="0">
                <a:solidFill>
                  <a:schemeClr val="tx1"/>
                </a:solidFill>
                <a:latin typeface="Lato"/>
                <a:ea typeface="Lato"/>
                <a:cs typeface="Lato"/>
                <a:sym typeface="Lato"/>
              </a:rPr>
              <a:t> las </a:t>
            </a:r>
            <a:r>
              <a:rPr lang="en-US" sz="2500" dirty="0" err="1">
                <a:solidFill>
                  <a:schemeClr val="tx1"/>
                </a:solidFill>
                <a:latin typeface="Lato"/>
                <a:ea typeface="Lato"/>
                <a:cs typeface="Lato"/>
                <a:sym typeface="Lato"/>
              </a:rPr>
              <a:t>bendiciones</a:t>
            </a:r>
            <a:r>
              <a:rPr lang="en-US" sz="2500" dirty="0">
                <a:solidFill>
                  <a:schemeClr val="tx1"/>
                </a:solidFill>
                <a:latin typeface="Lato"/>
                <a:ea typeface="Lato"/>
                <a:cs typeface="Lato"/>
                <a:sym typeface="Lato"/>
              </a:rPr>
              <a:t> que </a:t>
            </a:r>
            <a:r>
              <a:rPr lang="en-US" sz="2500" dirty="0" err="1">
                <a:solidFill>
                  <a:schemeClr val="tx1"/>
                </a:solidFill>
                <a:latin typeface="Lato"/>
                <a:ea typeface="Lato"/>
                <a:cs typeface="Lato"/>
                <a:sym typeface="Lato"/>
              </a:rPr>
              <a:t>recibimos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en</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bautismo</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B3F652C7-6934-9643-253F-14DD8672DDE6}"/>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718221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g2c7cd4f111b_0_185"/>
          <p:cNvSpPr txBox="1"/>
          <p:nvPr/>
        </p:nvSpPr>
        <p:spPr>
          <a:xfrm>
            <a:off x="2129209" y="3262504"/>
            <a:ext cx="9310565"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1" dirty="0" err="1">
                <a:solidFill>
                  <a:schemeClr val="dk1"/>
                </a:solidFill>
                <a:latin typeface="Lato"/>
                <a:ea typeface="Lato"/>
                <a:cs typeface="Lato"/>
                <a:sym typeface="Lato"/>
              </a:rPr>
              <a:t>Gálatas</a:t>
            </a:r>
            <a:r>
              <a:rPr lang="en-US" sz="3600" b="1" i="1" dirty="0">
                <a:solidFill>
                  <a:schemeClr val="dk1"/>
                </a:solidFill>
                <a:latin typeface="Lato"/>
                <a:ea typeface="Lato"/>
                <a:cs typeface="Lato"/>
                <a:sym typeface="Lato"/>
              </a:rPr>
              <a:t> 4:4-5</a:t>
            </a:r>
          </a:p>
          <a:p>
            <a:pPr marL="0" marR="0" lvl="0" indent="0" algn="l" rtl="0">
              <a:lnSpc>
                <a:spcPct val="100000"/>
              </a:lnSpc>
              <a:spcBef>
                <a:spcPts val="0"/>
              </a:spcBef>
              <a:spcAft>
                <a:spcPts val="0"/>
              </a:spcAft>
              <a:buClr>
                <a:srgbClr val="000000"/>
              </a:buClr>
              <a:buSzPts val="3600"/>
              <a:buFont typeface="Arial"/>
              <a:buNone/>
            </a:pPr>
            <a:r>
              <a:rPr lang="en-US" sz="3600" b="0" i="1" u="none" strike="noStrike" cap="none" dirty="0" err="1">
                <a:solidFill>
                  <a:schemeClr val="dk1"/>
                </a:solidFill>
                <a:latin typeface="Lato"/>
                <a:ea typeface="Lato"/>
                <a:cs typeface="Lato"/>
                <a:sym typeface="Lato"/>
              </a:rPr>
              <a:t>Cuando</a:t>
            </a:r>
            <a:r>
              <a:rPr lang="en-US" sz="3600" b="0" i="1" u="none" strike="noStrike" cap="none" dirty="0">
                <a:solidFill>
                  <a:schemeClr val="dk1"/>
                </a:solidFill>
                <a:latin typeface="Lato"/>
                <a:ea typeface="Lato"/>
                <a:cs typeface="Lato"/>
                <a:sym typeface="Lato"/>
              </a:rPr>
              <a:t> se </a:t>
            </a:r>
            <a:r>
              <a:rPr lang="en-US" sz="3600" i="1" dirty="0" err="1">
                <a:solidFill>
                  <a:schemeClr val="dk1"/>
                </a:solidFill>
                <a:latin typeface="Lato"/>
                <a:ea typeface="Lato"/>
                <a:cs typeface="Lato"/>
                <a:sym typeface="Lato"/>
              </a:rPr>
              <a:t>cumplió</a:t>
            </a:r>
            <a:r>
              <a:rPr lang="en-US" sz="3600" i="1" dirty="0">
                <a:solidFill>
                  <a:schemeClr val="dk1"/>
                </a:solidFill>
                <a:latin typeface="Lato"/>
                <a:ea typeface="Lato"/>
                <a:cs typeface="Lato"/>
                <a:sym typeface="Lato"/>
              </a:rPr>
              <a:t> </a:t>
            </a:r>
            <a:r>
              <a:rPr lang="en-US" sz="3600" i="1" dirty="0" err="1">
                <a:solidFill>
                  <a:schemeClr val="dk1"/>
                </a:solidFill>
                <a:latin typeface="Lato"/>
                <a:ea typeface="Lato"/>
                <a:cs typeface="Lato"/>
                <a:sym typeface="Lato"/>
              </a:rPr>
              <a:t>el</a:t>
            </a:r>
            <a:r>
              <a:rPr lang="en-US" sz="3600" i="1" dirty="0">
                <a:solidFill>
                  <a:schemeClr val="dk1"/>
                </a:solidFill>
                <a:latin typeface="Lato"/>
                <a:ea typeface="Lato"/>
                <a:cs typeface="Lato"/>
                <a:sym typeface="Lato"/>
              </a:rPr>
              <a:t> </a:t>
            </a:r>
            <a:r>
              <a:rPr lang="en-US" sz="3600" i="1" dirty="0" err="1">
                <a:solidFill>
                  <a:schemeClr val="dk1"/>
                </a:solidFill>
                <a:latin typeface="Lato"/>
                <a:ea typeface="Lato"/>
                <a:cs typeface="Lato"/>
                <a:sym typeface="Lato"/>
              </a:rPr>
              <a:t>plazo</a:t>
            </a:r>
            <a:r>
              <a:rPr lang="en-US" sz="3600" i="1" dirty="0">
                <a:solidFill>
                  <a:schemeClr val="dk1"/>
                </a:solidFill>
                <a:latin typeface="Lato"/>
                <a:ea typeface="Lato"/>
                <a:cs typeface="Lato"/>
                <a:sym typeface="Lato"/>
              </a:rPr>
              <a:t>, Dios envoi a </a:t>
            </a:r>
            <a:r>
              <a:rPr lang="en-US" sz="3600" i="1" dirty="0" err="1">
                <a:solidFill>
                  <a:schemeClr val="dk1"/>
                </a:solidFill>
                <a:latin typeface="Lato"/>
                <a:ea typeface="Lato"/>
                <a:cs typeface="Lato"/>
                <a:sym typeface="Lato"/>
              </a:rPr>
              <a:t>su</a:t>
            </a:r>
            <a:r>
              <a:rPr lang="en-US" sz="3600" i="1" dirty="0">
                <a:solidFill>
                  <a:schemeClr val="dk1"/>
                </a:solidFill>
                <a:latin typeface="Lato"/>
                <a:ea typeface="Lato"/>
                <a:cs typeface="Lato"/>
                <a:sym typeface="Lato"/>
              </a:rPr>
              <a:t> </a:t>
            </a:r>
            <a:r>
              <a:rPr lang="en-US" sz="3600" i="1" dirty="0" err="1">
                <a:solidFill>
                  <a:schemeClr val="dk1"/>
                </a:solidFill>
                <a:latin typeface="Lato"/>
                <a:ea typeface="Lato"/>
                <a:cs typeface="Lato"/>
                <a:sym typeface="Lato"/>
              </a:rPr>
              <a:t>Hijo</a:t>
            </a:r>
            <a:r>
              <a:rPr lang="en-US" sz="3600" i="1" dirty="0">
                <a:solidFill>
                  <a:schemeClr val="dk1"/>
                </a:solidFill>
                <a:latin typeface="Lato"/>
                <a:ea typeface="Lato"/>
                <a:cs typeface="Lato"/>
                <a:sym typeface="Lato"/>
              </a:rPr>
              <a:t>, </a:t>
            </a:r>
            <a:r>
              <a:rPr lang="en-US" sz="3600" i="1" dirty="0" err="1">
                <a:solidFill>
                  <a:schemeClr val="dk1"/>
                </a:solidFill>
                <a:latin typeface="Lato"/>
                <a:ea typeface="Lato"/>
                <a:cs typeface="Lato"/>
                <a:sym typeface="Lato"/>
              </a:rPr>
              <a:t>nacido</a:t>
            </a:r>
            <a:r>
              <a:rPr lang="en-US" sz="3600" i="1" dirty="0">
                <a:solidFill>
                  <a:schemeClr val="dk1"/>
                </a:solidFill>
                <a:latin typeface="Lato"/>
                <a:ea typeface="Lato"/>
                <a:cs typeface="Lato"/>
                <a:sym typeface="Lato"/>
              </a:rPr>
              <a:t> de </a:t>
            </a:r>
            <a:r>
              <a:rPr lang="en-US" sz="3600" i="1" dirty="0" err="1">
                <a:solidFill>
                  <a:schemeClr val="dk1"/>
                </a:solidFill>
                <a:latin typeface="Lato"/>
                <a:ea typeface="Lato"/>
                <a:cs typeface="Lato"/>
                <a:sym typeface="Lato"/>
              </a:rPr>
              <a:t>una</a:t>
            </a:r>
            <a:r>
              <a:rPr lang="en-US" sz="3600" i="1" dirty="0">
                <a:solidFill>
                  <a:schemeClr val="dk1"/>
                </a:solidFill>
                <a:latin typeface="Lato"/>
                <a:ea typeface="Lato"/>
                <a:cs typeface="Lato"/>
                <a:sym typeface="Lato"/>
              </a:rPr>
              <a:t> </a:t>
            </a:r>
            <a:r>
              <a:rPr lang="en-US" sz="3600" i="1" dirty="0" err="1">
                <a:solidFill>
                  <a:schemeClr val="dk1"/>
                </a:solidFill>
                <a:latin typeface="Lato"/>
                <a:ea typeface="Lato"/>
                <a:cs typeface="Lato"/>
                <a:sym typeface="Lato"/>
              </a:rPr>
              <a:t>mujer</a:t>
            </a:r>
            <a:r>
              <a:rPr lang="en-US" sz="3600" i="1" dirty="0">
                <a:solidFill>
                  <a:schemeClr val="dk1"/>
                </a:solidFill>
                <a:latin typeface="Lato"/>
                <a:ea typeface="Lato"/>
                <a:cs typeface="Lato"/>
                <a:sym typeface="Lato"/>
              </a:rPr>
              <a:t>, </a:t>
            </a:r>
            <a:r>
              <a:rPr lang="en-US" sz="3600" i="1" dirty="0" err="1">
                <a:solidFill>
                  <a:schemeClr val="dk1"/>
                </a:solidFill>
                <a:latin typeface="Lato"/>
                <a:ea typeface="Lato"/>
                <a:cs typeface="Lato"/>
                <a:sym typeface="Lato"/>
              </a:rPr>
              <a:t>nacido</a:t>
            </a:r>
            <a:r>
              <a:rPr lang="en-US" sz="3600" i="1" dirty="0">
                <a:solidFill>
                  <a:schemeClr val="dk1"/>
                </a:solidFill>
                <a:latin typeface="Lato"/>
                <a:ea typeface="Lato"/>
                <a:cs typeface="Lato"/>
                <a:sym typeface="Lato"/>
              </a:rPr>
              <a:t> bajo la ley, para </a:t>
            </a:r>
            <a:r>
              <a:rPr lang="en-US" sz="3600" i="1" dirty="0" err="1">
                <a:solidFill>
                  <a:schemeClr val="dk1"/>
                </a:solidFill>
                <a:latin typeface="Lato"/>
                <a:ea typeface="Lato"/>
                <a:cs typeface="Lato"/>
                <a:sym typeface="Lato"/>
              </a:rPr>
              <a:t>rescatar</a:t>
            </a:r>
            <a:r>
              <a:rPr lang="en-US" sz="3600" i="1" dirty="0">
                <a:solidFill>
                  <a:schemeClr val="dk1"/>
                </a:solidFill>
                <a:latin typeface="Lato"/>
                <a:ea typeface="Lato"/>
                <a:cs typeface="Lato"/>
                <a:sym typeface="Lato"/>
              </a:rPr>
              <a:t> a </a:t>
            </a:r>
            <a:r>
              <a:rPr lang="en-US" sz="3600" i="1" dirty="0" err="1">
                <a:solidFill>
                  <a:schemeClr val="dk1"/>
                </a:solidFill>
                <a:latin typeface="Lato"/>
                <a:ea typeface="Lato"/>
                <a:cs typeface="Lato"/>
                <a:sym typeface="Lato"/>
              </a:rPr>
              <a:t>los</a:t>
            </a:r>
            <a:r>
              <a:rPr lang="en-US" sz="3600" i="1" dirty="0">
                <a:solidFill>
                  <a:schemeClr val="dk1"/>
                </a:solidFill>
                <a:latin typeface="Lato"/>
                <a:ea typeface="Lato"/>
                <a:cs typeface="Lato"/>
                <a:sym typeface="Lato"/>
              </a:rPr>
              <a:t> que </a:t>
            </a:r>
            <a:r>
              <a:rPr lang="en-US" sz="3600" i="1" dirty="0" err="1">
                <a:solidFill>
                  <a:schemeClr val="dk1"/>
                </a:solidFill>
                <a:latin typeface="Lato"/>
                <a:ea typeface="Lato"/>
                <a:cs typeface="Lato"/>
                <a:sym typeface="Lato"/>
              </a:rPr>
              <a:t>estaban</a:t>
            </a:r>
            <a:r>
              <a:rPr lang="en-US" sz="3600" i="1" dirty="0">
                <a:solidFill>
                  <a:schemeClr val="dk1"/>
                </a:solidFill>
                <a:latin typeface="Lato"/>
                <a:ea typeface="Lato"/>
                <a:cs typeface="Lato"/>
                <a:sym typeface="Lato"/>
              </a:rPr>
              <a:t> bajo la ley, a fin de que </a:t>
            </a:r>
            <a:r>
              <a:rPr lang="en-US" sz="3600" i="1" dirty="0" err="1">
                <a:solidFill>
                  <a:schemeClr val="dk1"/>
                </a:solidFill>
                <a:latin typeface="Lato"/>
                <a:ea typeface="Lato"/>
                <a:cs typeface="Lato"/>
                <a:sym typeface="Lato"/>
              </a:rPr>
              <a:t>fuéramos</a:t>
            </a:r>
            <a:r>
              <a:rPr lang="en-US" sz="3600" i="1" dirty="0">
                <a:solidFill>
                  <a:schemeClr val="dk1"/>
                </a:solidFill>
                <a:latin typeface="Lato"/>
                <a:ea typeface="Lato"/>
                <a:cs typeface="Lato"/>
                <a:sym typeface="Lato"/>
              </a:rPr>
              <a:t> </a:t>
            </a:r>
            <a:r>
              <a:rPr lang="en-US" sz="3600" i="1" dirty="0" err="1">
                <a:solidFill>
                  <a:schemeClr val="dk1"/>
                </a:solidFill>
                <a:latin typeface="Lato"/>
                <a:ea typeface="Lato"/>
                <a:cs typeface="Lato"/>
                <a:sym typeface="Lato"/>
              </a:rPr>
              <a:t>adoptados</a:t>
            </a:r>
            <a:r>
              <a:rPr lang="en-US" sz="3600" i="1" dirty="0">
                <a:solidFill>
                  <a:schemeClr val="dk1"/>
                </a:solidFill>
                <a:latin typeface="Lato"/>
                <a:ea typeface="Lato"/>
                <a:cs typeface="Lato"/>
                <a:sym typeface="Lato"/>
              </a:rPr>
              <a:t> </a:t>
            </a:r>
            <a:r>
              <a:rPr lang="en-US" sz="3600" i="1" dirty="0" err="1">
                <a:solidFill>
                  <a:schemeClr val="dk1"/>
                </a:solidFill>
                <a:latin typeface="Lato"/>
                <a:ea typeface="Lato"/>
                <a:cs typeface="Lato"/>
                <a:sym typeface="Lato"/>
              </a:rPr>
              <a:t>como</a:t>
            </a:r>
            <a:r>
              <a:rPr lang="en-US" sz="3600" i="1" dirty="0">
                <a:solidFill>
                  <a:schemeClr val="dk1"/>
                </a:solidFill>
                <a:latin typeface="Lato"/>
                <a:ea typeface="Lato"/>
                <a:cs typeface="Lato"/>
                <a:sym typeface="Lato"/>
              </a:rPr>
              <a:t> </a:t>
            </a:r>
            <a:r>
              <a:rPr lang="en-US" sz="3600" i="1" dirty="0" err="1">
                <a:solidFill>
                  <a:schemeClr val="dk1"/>
                </a:solidFill>
                <a:latin typeface="Lato"/>
                <a:ea typeface="Lato"/>
                <a:cs typeface="Lato"/>
                <a:sym typeface="Lato"/>
              </a:rPr>
              <a:t>hijos</a:t>
            </a:r>
            <a:r>
              <a:rPr lang="en-US" sz="3600" i="1" dirty="0">
                <a:solidFill>
                  <a:schemeClr val="dk1"/>
                </a:solidFill>
                <a:latin typeface="Lato"/>
                <a:ea typeface="Lato"/>
                <a:cs typeface="Lato"/>
                <a:sym typeface="Lato"/>
              </a:rPr>
              <a:t>. </a:t>
            </a:r>
            <a:endParaRPr sz="3600" b="0" i="1" u="none" strike="noStrike" cap="none" dirty="0">
              <a:solidFill>
                <a:schemeClr val="dk1"/>
              </a:solidFill>
              <a:latin typeface="Lato"/>
              <a:ea typeface="Lato"/>
              <a:cs typeface="Lato"/>
              <a:sym typeface="Lato"/>
            </a:endParaRPr>
          </a:p>
        </p:txBody>
      </p:sp>
      <p:sp>
        <p:nvSpPr>
          <p:cNvPr id="331" name="Google Shape;331;g2c7cd4f111b_0_185"/>
          <p:cNvSpPr txBox="1"/>
          <p:nvPr/>
        </p:nvSpPr>
        <p:spPr>
          <a:xfrm>
            <a:off x="2129210" y="525507"/>
            <a:ext cx="7933579" cy="18697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b="0" i="0" u="none" strike="noStrike" cap="none" dirty="0">
                <a:solidFill>
                  <a:srgbClr val="009444"/>
                </a:solidFill>
                <a:latin typeface="Lato"/>
                <a:ea typeface="Lato"/>
                <a:cs typeface="Lato"/>
                <a:sym typeface="Lato"/>
              </a:rPr>
              <a:t>Jesús </a:t>
            </a:r>
            <a:r>
              <a:rPr lang="en-US" sz="3850" b="0" i="0" u="none" strike="noStrike" cap="none" dirty="0" err="1">
                <a:solidFill>
                  <a:srgbClr val="009444"/>
                </a:solidFill>
                <a:latin typeface="Lato"/>
                <a:ea typeface="Lato"/>
                <a:cs typeface="Lato"/>
                <a:sym typeface="Lato"/>
              </a:rPr>
              <a:t>fue</a:t>
            </a:r>
            <a:r>
              <a:rPr lang="en-US" sz="3850" b="0" i="0" u="none" strike="noStrike" cap="none" dirty="0">
                <a:solidFill>
                  <a:srgbClr val="009444"/>
                </a:solidFill>
                <a:latin typeface="Lato"/>
                <a:ea typeface="Lato"/>
                <a:cs typeface="Lato"/>
                <a:sym typeface="Lato"/>
              </a:rPr>
              <a:t> </a:t>
            </a:r>
            <a:r>
              <a:rPr lang="en-US" sz="3850" b="0" i="0" u="none" strike="noStrike" cap="none" dirty="0" err="1">
                <a:solidFill>
                  <a:srgbClr val="009444"/>
                </a:solidFill>
                <a:latin typeface="Lato"/>
                <a:ea typeface="Lato"/>
                <a:cs typeface="Lato"/>
                <a:sym typeface="Lato"/>
              </a:rPr>
              <a:t>bautizado</a:t>
            </a:r>
            <a:r>
              <a:rPr lang="en-US" sz="3850" b="0" i="0" u="none" strike="noStrike" cap="none" dirty="0">
                <a:solidFill>
                  <a:srgbClr val="009444"/>
                </a:solidFill>
                <a:latin typeface="Lato"/>
                <a:ea typeface="Lato"/>
                <a:cs typeface="Lato"/>
                <a:sym typeface="Lato"/>
              </a:rPr>
              <a:t> </a:t>
            </a:r>
            <a:r>
              <a:rPr lang="en-US" sz="3850" b="0" i="0" u="none" strike="noStrike" cap="none" dirty="0" err="1">
                <a:solidFill>
                  <a:srgbClr val="009444"/>
                </a:solidFill>
                <a:latin typeface="Lato"/>
                <a:ea typeface="Lato"/>
                <a:cs typeface="Lato"/>
                <a:sym typeface="Lato"/>
              </a:rPr>
              <a:t>por</a:t>
            </a:r>
            <a:r>
              <a:rPr lang="en-US" sz="3850" b="0" i="0" u="none" strike="noStrike" cap="none" dirty="0">
                <a:solidFill>
                  <a:srgbClr val="009444"/>
                </a:solidFill>
                <a:latin typeface="Lato"/>
                <a:ea typeface="Lato"/>
                <a:cs typeface="Lato"/>
                <a:sym typeface="Lato"/>
              </a:rPr>
              <a:t> Juan para “</a:t>
            </a:r>
            <a:r>
              <a:rPr lang="en-US" sz="3850" b="0" i="0" u="none" strike="noStrike" cap="none" dirty="0" err="1">
                <a:solidFill>
                  <a:srgbClr val="009444"/>
                </a:solidFill>
                <a:latin typeface="Lato"/>
                <a:ea typeface="Lato"/>
                <a:cs typeface="Lato"/>
                <a:sym typeface="Lato"/>
              </a:rPr>
              <a:t>cumplir</a:t>
            </a:r>
            <a:r>
              <a:rPr lang="en-US" sz="3850" b="0" i="0" u="none" strike="noStrike" cap="none" dirty="0">
                <a:solidFill>
                  <a:srgbClr val="009444"/>
                </a:solidFill>
                <a:latin typeface="Lato"/>
                <a:ea typeface="Lato"/>
                <a:cs typeface="Lato"/>
                <a:sym typeface="Lato"/>
              </a:rPr>
              <a:t> con lo que es </a:t>
            </a:r>
            <a:r>
              <a:rPr lang="en-US" sz="3850" b="0" i="0" u="none" strike="noStrike" cap="none" dirty="0" err="1">
                <a:solidFill>
                  <a:srgbClr val="009444"/>
                </a:solidFill>
                <a:latin typeface="Lato"/>
                <a:ea typeface="Lato"/>
                <a:cs typeface="Lato"/>
                <a:sym typeface="Lato"/>
              </a:rPr>
              <a:t>justo</a:t>
            </a:r>
            <a:r>
              <a:rPr lang="en-US" sz="3850" b="0" i="0" u="none" strike="noStrike" cap="none" dirty="0">
                <a:solidFill>
                  <a:srgbClr val="009444"/>
                </a:solidFill>
                <a:latin typeface="Lato"/>
                <a:ea typeface="Lato"/>
                <a:cs typeface="Lato"/>
                <a:sym typeface="Lato"/>
              </a:rPr>
              <a:t>” </a:t>
            </a:r>
            <a:r>
              <a:rPr lang="en-US" sz="3850" b="0" i="0" u="none" strike="noStrike" cap="none" dirty="0" err="1">
                <a:solidFill>
                  <a:srgbClr val="009444"/>
                </a:solidFill>
                <a:latin typeface="Lato"/>
                <a:ea typeface="Lato"/>
                <a:cs typeface="Lato"/>
                <a:sym typeface="Lato"/>
              </a:rPr>
              <a:t>como</a:t>
            </a:r>
            <a:r>
              <a:rPr lang="en-US" sz="3850" b="0" i="0" u="none" strike="noStrike" cap="none" dirty="0">
                <a:solidFill>
                  <a:srgbClr val="009444"/>
                </a:solidFill>
                <a:latin typeface="Lato"/>
                <a:ea typeface="Lato"/>
                <a:cs typeface="Lato"/>
                <a:sym typeface="Lato"/>
              </a:rPr>
              <a:t> </a:t>
            </a:r>
            <a:r>
              <a:rPr lang="en-US" sz="3850" b="0" i="0" u="none" strike="noStrike" cap="none" dirty="0" err="1">
                <a:solidFill>
                  <a:srgbClr val="009444"/>
                </a:solidFill>
                <a:latin typeface="Lato"/>
                <a:ea typeface="Lato"/>
                <a:cs typeface="Lato"/>
                <a:sym typeface="Lato"/>
              </a:rPr>
              <a:t>nuestro</a:t>
            </a:r>
            <a:r>
              <a:rPr lang="en-US" sz="3850" b="0" i="0" u="none" strike="noStrike" cap="none" dirty="0">
                <a:solidFill>
                  <a:srgbClr val="009444"/>
                </a:solidFill>
                <a:latin typeface="Lato"/>
                <a:ea typeface="Lato"/>
                <a:cs typeface="Lato"/>
                <a:sym typeface="Lato"/>
              </a:rPr>
              <a:t> </a:t>
            </a:r>
            <a:r>
              <a:rPr lang="en-US" sz="3850" b="0" i="0" u="none" strike="noStrike" cap="none" dirty="0" err="1">
                <a:solidFill>
                  <a:srgbClr val="009444"/>
                </a:solidFill>
                <a:latin typeface="Lato"/>
                <a:ea typeface="Lato"/>
                <a:cs typeface="Lato"/>
                <a:sym typeface="Lato"/>
              </a:rPr>
              <a:t>sustituto</a:t>
            </a:r>
            <a:r>
              <a:rPr lang="en-US" sz="3850" b="0" i="0" u="none" strike="noStrike" cap="none" dirty="0">
                <a:solidFill>
                  <a:srgbClr val="009444"/>
                </a:solidFill>
                <a:latin typeface="Lato"/>
                <a:ea typeface="Lato"/>
                <a:cs typeface="Lato"/>
                <a:sym typeface="Lato"/>
              </a:rPr>
              <a:t>. </a:t>
            </a:r>
            <a:endParaRPr sz="3850" b="0" i="0" u="none" strike="noStrike" cap="none" dirty="0">
              <a:solidFill>
                <a:srgbClr val="009444"/>
              </a:solidFill>
              <a:latin typeface="Lato"/>
              <a:ea typeface="Lato"/>
              <a:cs typeface="Lato"/>
              <a:sym typeface="Lato"/>
            </a:endParaRPr>
          </a:p>
        </p:txBody>
      </p:sp>
      <p:sp>
        <p:nvSpPr>
          <p:cNvPr id="333" name="Google Shape;333;g2c7cd4f111b_0_18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4" name="Google Shape;334;g2c7cd4f111b_0_18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5" name="Google Shape;335;g2c7cd4f111b_0_185"/>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a:extLst>
            <a:ext uri="{FF2B5EF4-FFF2-40B4-BE49-F238E27FC236}">
              <a16:creationId xmlns:a16="http://schemas.microsoft.com/office/drawing/2014/main" id="{3E752C79-8EC6-B073-70B5-3BD82D472CED}"/>
            </a:ext>
          </a:extLst>
        </p:cNvPr>
        <p:cNvGrpSpPr/>
        <p:nvPr/>
      </p:nvGrpSpPr>
      <p:grpSpPr>
        <a:xfrm>
          <a:off x="0" y="0"/>
          <a:ext cx="0" cy="0"/>
          <a:chOff x="0" y="0"/>
          <a:chExt cx="0" cy="0"/>
        </a:xfrm>
      </p:grpSpPr>
      <p:sp>
        <p:nvSpPr>
          <p:cNvPr id="331" name="Google Shape;331;g2c7cd4f111b_0_185">
            <a:extLst>
              <a:ext uri="{FF2B5EF4-FFF2-40B4-BE49-F238E27FC236}">
                <a16:creationId xmlns:a16="http://schemas.microsoft.com/office/drawing/2014/main" id="{0C04D63B-3306-BB1B-532D-D61A2DCCE475}"/>
              </a:ext>
            </a:extLst>
          </p:cNvPr>
          <p:cNvSpPr txBox="1"/>
          <p:nvPr/>
        </p:nvSpPr>
        <p:spPr>
          <a:xfrm>
            <a:off x="2105304" y="1901679"/>
            <a:ext cx="7933579" cy="30546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El </a:t>
            </a:r>
            <a:r>
              <a:rPr lang="en-US" sz="3850" dirty="0" err="1">
                <a:solidFill>
                  <a:srgbClr val="009444"/>
                </a:solidFill>
                <a:latin typeface="Lato"/>
                <a:ea typeface="Lato"/>
                <a:cs typeface="Lato"/>
                <a:sym typeface="Lato"/>
              </a:rPr>
              <a:t>bautismo</a:t>
            </a:r>
            <a:r>
              <a:rPr lang="en-US" sz="3850" dirty="0">
                <a:solidFill>
                  <a:srgbClr val="009444"/>
                </a:solidFill>
                <a:latin typeface="Lato"/>
                <a:ea typeface="Lato"/>
                <a:cs typeface="Lato"/>
                <a:sym typeface="Lato"/>
              </a:rPr>
              <a:t> </a:t>
            </a:r>
            <a:r>
              <a:rPr lang="en-US" sz="3850" dirty="0" err="1">
                <a:solidFill>
                  <a:srgbClr val="009444"/>
                </a:solidFill>
                <a:latin typeface="Lato"/>
                <a:ea typeface="Lato"/>
                <a:cs typeface="Lato"/>
                <a:sym typeface="Lato"/>
              </a:rPr>
              <a:t>fue</a:t>
            </a:r>
            <a:r>
              <a:rPr lang="en-US" sz="3850" dirty="0">
                <a:solidFill>
                  <a:srgbClr val="009444"/>
                </a:solidFill>
                <a:latin typeface="Lato"/>
                <a:ea typeface="Lato"/>
                <a:cs typeface="Lato"/>
                <a:sym typeface="Lato"/>
              </a:rPr>
              <a:t> </a:t>
            </a:r>
            <a:r>
              <a:rPr lang="en-US" sz="3850" dirty="0" err="1">
                <a:solidFill>
                  <a:srgbClr val="009444"/>
                </a:solidFill>
                <a:latin typeface="Lato"/>
                <a:ea typeface="Lato"/>
                <a:cs typeface="Lato"/>
                <a:sym typeface="Lato"/>
              </a:rPr>
              <a:t>instituido</a:t>
            </a:r>
            <a:r>
              <a:rPr lang="en-US" sz="3850" dirty="0">
                <a:solidFill>
                  <a:srgbClr val="009444"/>
                </a:solidFill>
                <a:latin typeface="Lato"/>
                <a:ea typeface="Lato"/>
                <a:cs typeface="Lato"/>
                <a:sym typeface="Lato"/>
              </a:rPr>
              <a:t> y </a:t>
            </a:r>
            <a:r>
              <a:rPr lang="en-US" sz="3850" dirty="0" err="1">
                <a:solidFill>
                  <a:srgbClr val="009444"/>
                </a:solidFill>
                <a:latin typeface="Lato"/>
                <a:ea typeface="Lato"/>
                <a:cs typeface="Lato"/>
                <a:sym typeface="Lato"/>
              </a:rPr>
              <a:t>mandado</a:t>
            </a:r>
            <a:r>
              <a:rPr lang="en-US" sz="3850" dirty="0">
                <a:solidFill>
                  <a:srgbClr val="009444"/>
                </a:solidFill>
                <a:latin typeface="Lato"/>
                <a:ea typeface="Lato"/>
                <a:cs typeface="Lato"/>
                <a:sym typeface="Lato"/>
              </a:rPr>
              <a:t> para </a:t>
            </a:r>
            <a:r>
              <a:rPr lang="en-US" sz="3850" dirty="0" err="1">
                <a:solidFill>
                  <a:srgbClr val="009444"/>
                </a:solidFill>
                <a:latin typeface="Lato"/>
                <a:ea typeface="Lato"/>
                <a:cs typeface="Lato"/>
                <a:sym typeface="Lato"/>
              </a:rPr>
              <a:t>todas</a:t>
            </a:r>
            <a:r>
              <a:rPr lang="en-US" sz="3850" dirty="0">
                <a:solidFill>
                  <a:srgbClr val="009444"/>
                </a:solidFill>
                <a:latin typeface="Lato"/>
                <a:ea typeface="Lato"/>
                <a:cs typeface="Lato"/>
                <a:sym typeface="Lato"/>
              </a:rPr>
              <a:t> las </a:t>
            </a:r>
            <a:r>
              <a:rPr lang="en-US" sz="3850" dirty="0" err="1">
                <a:solidFill>
                  <a:srgbClr val="009444"/>
                </a:solidFill>
                <a:latin typeface="Lato"/>
                <a:ea typeface="Lato"/>
                <a:cs typeface="Lato"/>
                <a:sym typeface="Lato"/>
              </a:rPr>
              <a:t>naciones</a:t>
            </a:r>
            <a:r>
              <a:rPr lang="en-US" sz="3850" dirty="0">
                <a:solidFill>
                  <a:srgbClr val="009444"/>
                </a:solidFill>
                <a:latin typeface="Lato"/>
                <a:ea typeface="Lato"/>
                <a:cs typeface="Lato"/>
                <a:sym typeface="Lato"/>
              </a:rPr>
              <a:t> </a:t>
            </a:r>
            <a:r>
              <a:rPr lang="en-US" sz="3850" dirty="0" err="1">
                <a:solidFill>
                  <a:srgbClr val="009444"/>
                </a:solidFill>
                <a:latin typeface="Lato"/>
                <a:ea typeface="Lato"/>
                <a:cs typeface="Lato"/>
                <a:sym typeface="Lato"/>
              </a:rPr>
              <a:t>cuando</a:t>
            </a:r>
            <a:r>
              <a:rPr lang="en-US" sz="3850" dirty="0">
                <a:solidFill>
                  <a:srgbClr val="009444"/>
                </a:solidFill>
                <a:latin typeface="Lato"/>
                <a:ea typeface="Lato"/>
                <a:cs typeface="Lato"/>
                <a:sym typeface="Lato"/>
              </a:rPr>
              <a:t> Jesús le </a:t>
            </a:r>
            <a:r>
              <a:rPr lang="en-US" sz="3850" dirty="0" err="1">
                <a:solidFill>
                  <a:srgbClr val="009444"/>
                </a:solidFill>
                <a:latin typeface="Lato"/>
                <a:ea typeface="Lato"/>
                <a:cs typeface="Lato"/>
                <a:sym typeface="Lato"/>
              </a:rPr>
              <a:t>dio</a:t>
            </a:r>
            <a:r>
              <a:rPr lang="en-US" sz="3850" dirty="0">
                <a:solidFill>
                  <a:srgbClr val="009444"/>
                </a:solidFill>
                <a:latin typeface="Lato"/>
                <a:ea typeface="Lato"/>
                <a:cs typeface="Lato"/>
                <a:sym typeface="Lato"/>
              </a:rPr>
              <a:t> la gran </a:t>
            </a:r>
            <a:r>
              <a:rPr lang="en-US" sz="3850" dirty="0" err="1">
                <a:solidFill>
                  <a:srgbClr val="009444"/>
                </a:solidFill>
                <a:latin typeface="Lato"/>
                <a:ea typeface="Lato"/>
                <a:cs typeface="Lato"/>
                <a:sym typeface="Lato"/>
              </a:rPr>
              <a:t>comisión</a:t>
            </a:r>
            <a:r>
              <a:rPr lang="en-US" sz="3850" dirty="0">
                <a:solidFill>
                  <a:srgbClr val="009444"/>
                </a:solidFill>
                <a:latin typeface="Lato"/>
                <a:ea typeface="Lato"/>
                <a:cs typeface="Lato"/>
                <a:sym typeface="Lato"/>
              </a:rPr>
              <a:t> de la Iglesia </a:t>
            </a:r>
            <a:r>
              <a:rPr lang="en-US" sz="3850" dirty="0" err="1">
                <a:solidFill>
                  <a:srgbClr val="009444"/>
                </a:solidFill>
                <a:latin typeface="Lato"/>
                <a:ea typeface="Lato"/>
                <a:cs typeface="Lato"/>
                <a:sym typeface="Lato"/>
              </a:rPr>
              <a:t>después</a:t>
            </a:r>
            <a:r>
              <a:rPr lang="en-US" sz="3850" dirty="0">
                <a:solidFill>
                  <a:srgbClr val="009444"/>
                </a:solidFill>
                <a:latin typeface="Lato"/>
                <a:ea typeface="Lato"/>
                <a:cs typeface="Lato"/>
                <a:sym typeface="Lato"/>
              </a:rPr>
              <a:t> de </a:t>
            </a:r>
            <a:r>
              <a:rPr lang="en-US" sz="3850" dirty="0" err="1">
                <a:solidFill>
                  <a:srgbClr val="009444"/>
                </a:solidFill>
                <a:latin typeface="Lato"/>
                <a:ea typeface="Lato"/>
                <a:cs typeface="Lato"/>
                <a:sym typeface="Lato"/>
              </a:rPr>
              <a:t>su</a:t>
            </a:r>
            <a:r>
              <a:rPr lang="en-US" sz="3850" dirty="0">
                <a:solidFill>
                  <a:srgbClr val="009444"/>
                </a:solidFill>
                <a:latin typeface="Lato"/>
                <a:ea typeface="Lato"/>
                <a:cs typeface="Lato"/>
                <a:sym typeface="Lato"/>
              </a:rPr>
              <a:t> </a:t>
            </a:r>
            <a:r>
              <a:rPr lang="en-US" sz="3850" dirty="0" err="1">
                <a:solidFill>
                  <a:srgbClr val="009444"/>
                </a:solidFill>
                <a:latin typeface="Lato"/>
                <a:ea typeface="Lato"/>
                <a:cs typeface="Lato"/>
                <a:sym typeface="Lato"/>
              </a:rPr>
              <a:t>resurrección</a:t>
            </a:r>
            <a:r>
              <a:rPr lang="en-US" sz="3850" dirty="0">
                <a:solidFill>
                  <a:srgbClr val="009444"/>
                </a:solidFill>
                <a:latin typeface="Lato"/>
                <a:ea typeface="Lato"/>
                <a:cs typeface="Lato"/>
                <a:sym typeface="Lato"/>
              </a:rPr>
              <a:t>. </a:t>
            </a:r>
            <a:endParaRPr sz="3850" b="0" i="0" u="none" strike="noStrike" cap="none" dirty="0">
              <a:solidFill>
                <a:srgbClr val="009444"/>
              </a:solidFill>
              <a:latin typeface="Lato"/>
              <a:ea typeface="Lato"/>
              <a:cs typeface="Lato"/>
              <a:sym typeface="Lato"/>
            </a:endParaRPr>
          </a:p>
        </p:txBody>
      </p:sp>
      <p:sp>
        <p:nvSpPr>
          <p:cNvPr id="333" name="Google Shape;333;g2c7cd4f111b_0_185">
            <a:extLst>
              <a:ext uri="{FF2B5EF4-FFF2-40B4-BE49-F238E27FC236}">
                <a16:creationId xmlns:a16="http://schemas.microsoft.com/office/drawing/2014/main" id="{CEEC481B-4199-8D78-AE71-CA4E2672236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4" name="Google Shape;334;g2c7cd4f111b_0_185" descr="A green bird with leaves&#10;&#10;Description automatically generated">
            <a:extLst>
              <a:ext uri="{FF2B5EF4-FFF2-40B4-BE49-F238E27FC236}">
                <a16:creationId xmlns:a16="http://schemas.microsoft.com/office/drawing/2014/main" id="{54C78FA1-5A1B-B1DE-A602-78150C17E24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5" name="Google Shape;335;g2c7cd4f111b_0_185">
            <a:extLst>
              <a:ext uri="{FF2B5EF4-FFF2-40B4-BE49-F238E27FC236}">
                <a16:creationId xmlns:a16="http://schemas.microsoft.com/office/drawing/2014/main" id="{969B4F76-36DB-FD41-B3FE-4A8145D9A31D}"/>
              </a:ext>
            </a:extLst>
          </p:cNvPr>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213118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g26d3524d6bd_0_20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0" name="Google Shape;350;g26d3524d6bd_0_203"/>
          <p:cNvPicPr preferRelativeResize="0"/>
          <p:nvPr/>
        </p:nvPicPr>
        <p:blipFill rotWithShape="1">
          <a:blip r:embed="rId3">
            <a:alphaModFix/>
          </a:blip>
          <a:srcRect/>
          <a:stretch/>
        </p:blipFill>
        <p:spPr>
          <a:xfrm>
            <a:off x="80938" y="1714717"/>
            <a:ext cx="3125596" cy="3218436"/>
          </a:xfrm>
          <a:prstGeom prst="rect">
            <a:avLst/>
          </a:prstGeom>
          <a:noFill/>
          <a:ln>
            <a:noFill/>
          </a:ln>
          <a:effectLst>
            <a:outerShdw blurRad="50800" dist="38100" dir="2700000" algn="tl" rotWithShape="0">
              <a:srgbClr val="000000">
                <a:alpha val="40000"/>
              </a:srgbClr>
            </a:outerShdw>
          </a:effectLst>
        </p:spPr>
      </p:pic>
      <p:sp>
        <p:nvSpPr>
          <p:cNvPr id="351" name="Google Shape;351;g26d3524d6bd_0_203"/>
          <p:cNvSpPr txBox="1"/>
          <p:nvPr/>
        </p:nvSpPr>
        <p:spPr>
          <a:xfrm>
            <a:off x="3206534" y="612864"/>
            <a:ext cx="79395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err="1">
                <a:solidFill>
                  <a:schemeClr val="dk1"/>
                </a:solidFill>
                <a:latin typeface="Lato"/>
                <a:ea typeface="Lato"/>
                <a:cs typeface="Lato"/>
                <a:sym typeface="Lato"/>
              </a:rPr>
              <a:t>Mateto</a:t>
            </a:r>
            <a:r>
              <a:rPr lang="en-US" sz="3600" b="1" dirty="0">
                <a:solidFill>
                  <a:schemeClr val="dk1"/>
                </a:solidFill>
                <a:latin typeface="Lato"/>
                <a:ea typeface="Lato"/>
                <a:cs typeface="Lato"/>
                <a:sym typeface="Lato"/>
              </a:rPr>
              <a:t> 28:18-20</a:t>
            </a:r>
          </a:p>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Toda </a:t>
            </a:r>
            <a:r>
              <a:rPr lang="en-US" sz="3600" dirty="0" err="1">
                <a:solidFill>
                  <a:schemeClr val="dk1"/>
                </a:solidFill>
                <a:latin typeface="Lato"/>
                <a:ea typeface="Lato"/>
                <a:cs typeface="Lato"/>
                <a:sym typeface="Lato"/>
              </a:rPr>
              <a:t>potestad</a:t>
            </a:r>
            <a:r>
              <a:rPr lang="en-US" sz="3600" dirty="0">
                <a:solidFill>
                  <a:schemeClr val="dk1"/>
                </a:solidFill>
                <a:latin typeface="Lato"/>
                <a:ea typeface="Lato"/>
                <a:cs typeface="Lato"/>
                <a:sym typeface="Lato"/>
              </a:rPr>
              <a:t> me es dada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endParaRPr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600" dirty="0" err="1">
                <a:solidFill>
                  <a:schemeClr val="dk1"/>
                </a:solidFill>
                <a:latin typeface="Lato"/>
                <a:ea typeface="Lato"/>
                <a:cs typeface="Lato"/>
                <a:sym typeface="Lato"/>
              </a:rPr>
              <a:t>cielo</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la tierra. Por tanto, id, y </a:t>
            </a:r>
            <a:r>
              <a:rPr lang="en-US" sz="3600" dirty="0" err="1">
                <a:solidFill>
                  <a:schemeClr val="dk1"/>
                </a:solidFill>
                <a:latin typeface="Lato"/>
                <a:ea typeface="Lato"/>
                <a:cs typeface="Lato"/>
                <a:sym typeface="Lato"/>
              </a:rPr>
              <a:t>haced</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discípulos</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todas</a:t>
            </a:r>
            <a:r>
              <a:rPr lang="en-US" sz="3600" dirty="0">
                <a:solidFill>
                  <a:schemeClr val="dk1"/>
                </a:solidFill>
                <a:latin typeface="Lato"/>
                <a:ea typeface="Lato"/>
                <a:cs typeface="Lato"/>
                <a:sym typeface="Lato"/>
              </a:rPr>
              <a:t> las </a:t>
            </a:r>
            <a:r>
              <a:rPr lang="en-US" sz="3600" dirty="0" err="1">
                <a:solidFill>
                  <a:schemeClr val="dk1"/>
                </a:solidFill>
                <a:latin typeface="Lato"/>
                <a:ea typeface="Lato"/>
                <a:cs typeface="Lato"/>
                <a:sym typeface="Lato"/>
              </a:rPr>
              <a:t>naciones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bautizándolos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nombre</a:t>
            </a:r>
            <a:r>
              <a:rPr lang="en-US" sz="3600" dirty="0">
                <a:solidFill>
                  <a:schemeClr val="dk1"/>
                </a:solidFill>
                <a:latin typeface="Lato"/>
                <a:ea typeface="Lato"/>
                <a:cs typeface="Lato"/>
                <a:sym typeface="Lato"/>
              </a:rPr>
              <a:t> del Padre, y del </a:t>
            </a:r>
            <a:r>
              <a:rPr lang="en-US" sz="3600" dirty="0" err="1">
                <a:solidFill>
                  <a:schemeClr val="dk1"/>
                </a:solidFill>
                <a:latin typeface="Lato"/>
                <a:ea typeface="Lato"/>
                <a:cs typeface="Lato"/>
                <a:sym typeface="Lato"/>
              </a:rPr>
              <a:t>Hijo</a:t>
            </a:r>
            <a:r>
              <a:rPr lang="en-US" sz="3600" dirty="0">
                <a:solidFill>
                  <a:schemeClr val="dk1"/>
                </a:solidFill>
                <a:latin typeface="Lato"/>
                <a:ea typeface="Lato"/>
                <a:cs typeface="Lato"/>
                <a:sym typeface="Lato"/>
              </a:rPr>
              <a:t>, y del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 </a:t>
            </a:r>
            <a:r>
              <a:rPr lang="en-US" sz="3600" dirty="0" err="1">
                <a:solidFill>
                  <a:schemeClr val="dk1"/>
                </a:solidFill>
                <a:latin typeface="Lato"/>
                <a:ea typeface="Lato"/>
                <a:cs typeface="Lato"/>
                <a:sym typeface="Lato"/>
              </a:rPr>
              <a:t>enseñándoles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guarden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todas</a:t>
            </a:r>
            <a:r>
              <a:rPr lang="en-US" sz="3600" dirty="0">
                <a:solidFill>
                  <a:schemeClr val="dk1"/>
                </a:solidFill>
                <a:latin typeface="Lato"/>
                <a:ea typeface="Lato"/>
                <a:cs typeface="Lato"/>
                <a:sym typeface="Lato"/>
              </a:rPr>
              <a:t> las </a:t>
            </a:r>
            <a:r>
              <a:rPr lang="en-US" sz="3600" dirty="0" err="1">
                <a:solidFill>
                  <a:schemeClr val="dk1"/>
                </a:solidFill>
                <a:latin typeface="Lato"/>
                <a:ea typeface="Lato"/>
                <a:cs typeface="Lato"/>
                <a:sym typeface="Lato"/>
              </a:rPr>
              <a:t>cosas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os</a:t>
            </a:r>
            <a:r>
              <a:rPr lang="en-US" sz="3600" dirty="0">
                <a:solidFill>
                  <a:schemeClr val="dk1"/>
                </a:solidFill>
                <a:latin typeface="Lato"/>
                <a:ea typeface="Lato"/>
                <a:cs typeface="Lato"/>
                <a:sym typeface="Lato"/>
              </a:rPr>
              <a:t> he </a:t>
            </a:r>
            <a:r>
              <a:rPr lang="en-US" sz="3600" dirty="0" err="1">
                <a:solidFill>
                  <a:schemeClr val="dk1"/>
                </a:solidFill>
                <a:latin typeface="Lato"/>
                <a:ea typeface="Lato"/>
                <a:cs typeface="Lato"/>
                <a:sym typeface="Lato"/>
              </a:rPr>
              <a:t>mandado</a:t>
            </a:r>
            <a:r>
              <a:rPr lang="en-US" sz="3600" dirty="0">
                <a:solidFill>
                  <a:schemeClr val="dk1"/>
                </a:solidFill>
                <a:latin typeface="Lato"/>
                <a:ea typeface="Lato"/>
                <a:cs typeface="Lato"/>
                <a:sym typeface="Lato"/>
              </a:rPr>
              <a:t>; y he </a:t>
            </a:r>
            <a:r>
              <a:rPr lang="en-US" sz="3600" dirty="0" err="1">
                <a:solidFill>
                  <a:schemeClr val="dk1"/>
                </a:solidFill>
                <a:latin typeface="Lato"/>
                <a:ea typeface="Lato"/>
                <a:cs typeface="Lato"/>
                <a:sym typeface="Lato"/>
              </a:rPr>
              <a:t>aquí</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yo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estoy</a:t>
            </a:r>
            <a:r>
              <a:rPr lang="en-US" sz="3600" dirty="0">
                <a:solidFill>
                  <a:schemeClr val="dk1"/>
                </a:solidFill>
                <a:latin typeface="Lato"/>
                <a:ea typeface="Lato"/>
                <a:cs typeface="Lato"/>
                <a:sym typeface="Lato"/>
              </a:rPr>
              <a:t> con </a:t>
            </a:r>
            <a:r>
              <a:rPr lang="en-US" sz="3600" dirty="0" err="1">
                <a:solidFill>
                  <a:schemeClr val="dk1"/>
                </a:solidFill>
                <a:latin typeface="Lato"/>
                <a:ea typeface="Lato"/>
                <a:cs typeface="Lato"/>
                <a:sym typeface="Lato"/>
              </a:rPr>
              <a:t>vosotros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días, hasta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final del </a:t>
            </a:r>
            <a:r>
              <a:rPr lang="en-US" sz="3600" dirty="0" err="1">
                <a:solidFill>
                  <a:schemeClr val="dk1"/>
                </a:solidFill>
                <a:latin typeface="Lato"/>
                <a:ea typeface="Lato"/>
                <a:cs typeface="Lato"/>
                <a:sym typeface="Lato"/>
              </a:rPr>
              <a:t>mundo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Amén</a:t>
            </a:r>
            <a:r>
              <a:rPr lang="en-US" sz="3600" dirty="0">
                <a:solidFill>
                  <a:schemeClr val="dk1"/>
                </a:solidFill>
                <a:latin typeface="Lato"/>
                <a:ea typeface="Lato"/>
                <a:cs typeface="Lato"/>
                <a:sym typeface="Lato"/>
              </a:rPr>
              <a:t>.</a:t>
            </a:r>
            <a:endParaRPr sz="1400" b="0" i="0" u="none" strike="noStrike" cap="none" dirty="0">
              <a:solidFill>
                <a:srgbClr val="000000"/>
              </a:solidFill>
              <a:latin typeface="Lato"/>
              <a:ea typeface="Lato"/>
              <a:cs typeface="Lato"/>
              <a:sym typeface="Lato"/>
            </a:endParaRPr>
          </a:p>
        </p:txBody>
      </p:sp>
      <p:pic>
        <p:nvPicPr>
          <p:cNvPr id="352" name="Google Shape;352;g26d3524d6bd_0_20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Bautiza a Jesús </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82" y="41221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g26d3524d6bd_0_212"/>
          <p:cNvSpPr txBox="1"/>
          <p:nvPr/>
        </p:nvSpPr>
        <p:spPr>
          <a:xfrm>
            <a:off x="1908838" y="2000116"/>
            <a:ext cx="9675300" cy="480127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no es un simple </a:t>
            </a:r>
            <a:r>
              <a:rPr lang="en-US" sz="3400" dirty="0" err="1">
                <a:solidFill>
                  <a:schemeClr val="dk1"/>
                </a:solidFill>
                <a:latin typeface="Lato"/>
                <a:ea typeface="Lato"/>
                <a:cs typeface="Lato"/>
                <a:sym typeface="Lato"/>
              </a:rPr>
              <a:t>símbolo</a:t>
            </a:r>
            <a:r>
              <a:rPr lang="en-US" sz="3400" dirty="0">
                <a:solidFill>
                  <a:schemeClr val="dk1"/>
                </a:solidFill>
                <a:latin typeface="Lato"/>
                <a:ea typeface="Lato"/>
                <a:cs typeface="Lato"/>
                <a:sym typeface="Lato"/>
              </a:rPr>
              <a:t> o </a:t>
            </a:r>
            <a:r>
              <a:rPr lang="en-US" sz="3400" dirty="0" err="1">
                <a:solidFill>
                  <a:schemeClr val="dk1"/>
                </a:solidFill>
                <a:latin typeface="Lato"/>
                <a:ea typeface="Lato"/>
                <a:cs typeface="Lato"/>
                <a:sym typeface="Lato"/>
              </a:rPr>
              <a:t>señal</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condición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creyentes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es un simple </a:t>
            </a:r>
            <a:r>
              <a:rPr lang="en-US" sz="3400" dirty="0" err="1">
                <a:solidFill>
                  <a:schemeClr val="dk1"/>
                </a:solidFill>
                <a:latin typeface="Lato"/>
                <a:ea typeface="Lato"/>
                <a:cs typeface="Lato"/>
                <a:sym typeface="Lato"/>
              </a:rPr>
              <a:t>acto</a:t>
            </a:r>
            <a:r>
              <a:rPr lang="en-US" sz="3400" dirty="0">
                <a:solidFill>
                  <a:schemeClr val="dk1"/>
                </a:solidFill>
                <a:latin typeface="Lato"/>
                <a:ea typeface="Lato"/>
                <a:cs typeface="Lato"/>
                <a:sym typeface="Lato"/>
              </a:rPr>
              <a:t> que Dios </a:t>
            </a:r>
            <a:r>
              <a:rPr lang="en-US" sz="3400" dirty="0" err="1">
                <a:solidFill>
                  <a:schemeClr val="dk1"/>
                </a:solidFill>
                <a:latin typeface="Lato"/>
                <a:ea typeface="Lato"/>
                <a:cs typeface="Lato"/>
                <a:sym typeface="Lato"/>
              </a:rPr>
              <a:t>mandó</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observamos</a:t>
            </a:r>
            <a:endParaRPr lang="en-US"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es un medio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cual</a:t>
            </a:r>
            <a:r>
              <a:rPr lang="en-US" sz="3400" dirty="0">
                <a:solidFill>
                  <a:schemeClr val="dk1"/>
                </a:solidFill>
                <a:latin typeface="Lato"/>
                <a:ea typeface="Lato"/>
                <a:cs typeface="Lato"/>
                <a:sym typeface="Lato"/>
              </a:rPr>
              <a:t> Dios </a:t>
            </a:r>
            <a:r>
              <a:rPr lang="en-US" sz="3400" dirty="0" err="1">
                <a:solidFill>
                  <a:schemeClr val="dk1"/>
                </a:solidFill>
                <a:latin typeface="Lato"/>
                <a:ea typeface="Lato"/>
                <a:cs typeface="Lato"/>
                <a:sym typeface="Lato"/>
              </a:rPr>
              <a:t>distribuye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pecadores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muchas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bendiciones</a:t>
            </a:r>
            <a:r>
              <a:rPr lang="en-US" sz="3400" dirty="0">
                <a:solidFill>
                  <a:schemeClr val="dk1"/>
                </a:solidFill>
                <a:latin typeface="Lato"/>
                <a:ea typeface="Lato"/>
                <a:cs typeface="Lato"/>
                <a:sym typeface="Lato"/>
              </a:rPr>
              <a:t>.</a:t>
            </a:r>
          </a:p>
          <a:p>
            <a:pPr marL="457200" marR="0" lvl="0" indent="-444500" algn="l" rtl="0">
              <a:lnSpc>
                <a:spcPct val="100000"/>
              </a:lnSpc>
              <a:spcBef>
                <a:spcPts val="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poderoso</a:t>
            </a:r>
            <a:r>
              <a:rPr lang="en-US" sz="3400" dirty="0">
                <a:solidFill>
                  <a:schemeClr val="dk1"/>
                </a:solidFill>
                <a:latin typeface="Lato"/>
                <a:ea typeface="Lato"/>
                <a:cs typeface="Lato"/>
                <a:sym typeface="Lato"/>
              </a:rPr>
              <a:t>! </a:t>
            </a:r>
          </a:p>
          <a:p>
            <a:pPr marL="457200" marR="0" lvl="0" indent="-444500" algn="l" rtl="0">
              <a:lnSpc>
                <a:spcPct val="100000"/>
              </a:lnSpc>
              <a:spcBef>
                <a:spcPts val="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p:txBody>
      </p:sp>
      <p:sp>
        <p:nvSpPr>
          <p:cNvPr id="358" name="Google Shape;358;g26d3524d6bd_0_212"/>
          <p:cNvSpPr txBox="1"/>
          <p:nvPr/>
        </p:nvSpPr>
        <p:spPr>
          <a:xfrm>
            <a:off x="2224125" y="424225"/>
            <a:ext cx="7094687" cy="6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Las </a:t>
            </a:r>
            <a:r>
              <a:rPr lang="en-US" sz="3850" dirty="0" err="1">
                <a:solidFill>
                  <a:srgbClr val="009444"/>
                </a:solidFill>
                <a:latin typeface="Lato"/>
                <a:ea typeface="Lato"/>
                <a:cs typeface="Lato"/>
                <a:sym typeface="Lato"/>
              </a:rPr>
              <a:t>Bendiciones</a:t>
            </a:r>
            <a:r>
              <a:rPr lang="en-US" sz="3850" dirty="0">
                <a:solidFill>
                  <a:srgbClr val="009444"/>
                </a:solidFill>
                <a:latin typeface="Lato"/>
                <a:ea typeface="Lato"/>
                <a:cs typeface="Lato"/>
                <a:sym typeface="Lato"/>
              </a:rPr>
              <a:t> del </a:t>
            </a:r>
            <a:r>
              <a:rPr lang="en-US" sz="3850" dirty="0" err="1">
                <a:solidFill>
                  <a:srgbClr val="009444"/>
                </a:solidFill>
                <a:latin typeface="Lato"/>
                <a:ea typeface="Lato"/>
                <a:cs typeface="Lato"/>
                <a:sym typeface="Lato"/>
              </a:rPr>
              <a:t>Bautismo</a:t>
            </a:r>
            <a:endParaRPr sz="3850" b="0" i="0" u="none" strike="noStrike" cap="none" dirty="0">
              <a:solidFill>
                <a:srgbClr val="009444"/>
              </a:solidFill>
              <a:latin typeface="Lato"/>
              <a:ea typeface="Lato"/>
              <a:cs typeface="Lato"/>
              <a:sym typeface="Lato"/>
            </a:endParaRPr>
          </a:p>
        </p:txBody>
      </p:sp>
      <p:cxnSp>
        <p:nvCxnSpPr>
          <p:cNvPr id="359" name="Google Shape;359;g26d3524d6bd_0_212"/>
          <p:cNvCxnSpPr/>
          <p:nvPr/>
        </p:nvCxnSpPr>
        <p:spPr>
          <a:xfrm>
            <a:off x="-173700" y="146035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0" name="Google Shape;360;g26d3524d6bd_0_2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1" name="Google Shape;361;g26d3524d6bd_0_2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a:extLst>
            <a:ext uri="{FF2B5EF4-FFF2-40B4-BE49-F238E27FC236}">
              <a16:creationId xmlns:a16="http://schemas.microsoft.com/office/drawing/2014/main" id="{01470087-444A-3EA8-F66B-9230A5CEA1D8}"/>
            </a:ext>
          </a:extLst>
        </p:cNvPr>
        <p:cNvGrpSpPr/>
        <p:nvPr/>
      </p:nvGrpSpPr>
      <p:grpSpPr>
        <a:xfrm>
          <a:off x="0" y="0"/>
          <a:ext cx="0" cy="0"/>
          <a:chOff x="0" y="0"/>
          <a:chExt cx="0" cy="0"/>
        </a:xfrm>
      </p:grpSpPr>
      <p:sp>
        <p:nvSpPr>
          <p:cNvPr id="357" name="Google Shape;357;g26d3524d6bd_0_212">
            <a:extLst>
              <a:ext uri="{FF2B5EF4-FFF2-40B4-BE49-F238E27FC236}">
                <a16:creationId xmlns:a16="http://schemas.microsoft.com/office/drawing/2014/main" id="{4DEF7492-B7CE-D110-C504-A95EABDD6B55}"/>
              </a:ext>
            </a:extLst>
          </p:cNvPr>
          <p:cNvSpPr txBox="1"/>
          <p:nvPr/>
        </p:nvSpPr>
        <p:spPr>
          <a:xfrm>
            <a:off x="1817398" y="1722646"/>
            <a:ext cx="9675300" cy="480127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poder</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yace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agua</a:t>
            </a:r>
            <a:r>
              <a:rPr lang="en-US" sz="3400" dirty="0">
                <a:solidFill>
                  <a:schemeClr val="dk1"/>
                </a:solidFill>
                <a:latin typeface="Lato"/>
                <a:ea typeface="Lato"/>
                <a:cs typeface="Lato"/>
                <a:sym typeface="Lato"/>
              </a:rPr>
              <a:t> 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lugar</a:t>
            </a:r>
            <a:r>
              <a:rPr lang="en-US" sz="3400" dirty="0">
                <a:solidFill>
                  <a:schemeClr val="dk1"/>
                </a:solidFill>
                <a:latin typeface="Lato"/>
                <a:ea typeface="Lato"/>
                <a:cs typeface="Lato"/>
                <a:sym typeface="Lato"/>
              </a:rPr>
              <a:t> o la persona </a:t>
            </a:r>
            <a:r>
              <a:rPr lang="en-US" sz="3400" dirty="0" err="1">
                <a:solidFill>
                  <a:schemeClr val="dk1"/>
                </a:solidFill>
                <a:latin typeface="Lato"/>
                <a:ea typeface="Lato"/>
                <a:cs typeface="Lato"/>
                <a:sym typeface="Lato"/>
              </a:rPr>
              <a:t>bautizando</a:t>
            </a:r>
            <a:r>
              <a:rPr lang="en-US" sz="3400" dirty="0">
                <a:solidFill>
                  <a:schemeClr val="dk1"/>
                </a:solidFill>
                <a:latin typeface="Lato"/>
                <a:ea typeface="Lato"/>
                <a:cs typeface="Lato"/>
                <a:sym typeface="Lato"/>
              </a:rPr>
              <a:t>. Su </a:t>
            </a:r>
            <a:r>
              <a:rPr lang="en-US" sz="3400" dirty="0" err="1">
                <a:solidFill>
                  <a:schemeClr val="dk1"/>
                </a:solidFill>
                <a:latin typeface="Lato"/>
                <a:ea typeface="Lato"/>
                <a:cs typeface="Lato"/>
                <a:sym typeface="Lato"/>
              </a:rPr>
              <a:t>poder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yace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las Palabras y </a:t>
            </a:r>
            <a:r>
              <a:rPr lang="en-US" sz="3400" dirty="0" err="1">
                <a:solidFill>
                  <a:schemeClr val="dk1"/>
                </a:solidFill>
                <a:latin typeface="Lato"/>
                <a:ea typeface="Lato"/>
                <a:cs typeface="Lato"/>
                <a:sym typeface="Lato"/>
              </a:rPr>
              <a:t>promesas</a:t>
            </a:r>
            <a:r>
              <a:rPr lang="en-US" sz="3400" dirty="0">
                <a:solidFill>
                  <a:schemeClr val="dk1"/>
                </a:solidFill>
                <a:latin typeface="Lato"/>
                <a:ea typeface="Lato"/>
                <a:cs typeface="Lato"/>
                <a:sym typeface="Lato"/>
              </a:rPr>
              <a:t> de Dios. </a:t>
            </a:r>
          </a:p>
          <a:p>
            <a:pPr marL="457200" marR="0" lvl="0" indent="-444500" algn="l" rtl="0">
              <a:lnSpc>
                <a:spcPct val="100000"/>
              </a:lnSpc>
              <a:spcBef>
                <a:spcPts val="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Bautizamos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nombre</a:t>
            </a:r>
            <a:r>
              <a:rPr lang="en-US" sz="3400" dirty="0">
                <a:solidFill>
                  <a:schemeClr val="dk1"/>
                </a:solidFill>
                <a:latin typeface="Lato"/>
                <a:ea typeface="Lato"/>
                <a:cs typeface="Lato"/>
                <a:sym typeface="Lato"/>
              </a:rPr>
              <a:t> de Dios Padre, </a:t>
            </a:r>
            <a:r>
              <a:rPr lang="en-US" sz="3400" dirty="0" err="1">
                <a:solidFill>
                  <a:schemeClr val="dk1"/>
                </a:solidFill>
                <a:latin typeface="Lato"/>
                <a:ea typeface="Lato"/>
                <a:cs typeface="Lato"/>
                <a:sym typeface="Lato"/>
              </a:rPr>
              <a:t>Hijo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Santo. </a:t>
            </a:r>
          </a:p>
          <a:p>
            <a:pPr marL="457200" marR="0" lvl="0" indent="-444500" algn="l" rtl="0">
              <a:lnSpc>
                <a:spcPct val="100000"/>
              </a:lnSpc>
              <a:spcBef>
                <a:spcPts val="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da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beneficio</a:t>
            </a:r>
            <a:r>
              <a:rPr lang="en-US" sz="3400" dirty="0">
                <a:solidFill>
                  <a:schemeClr val="dk1"/>
                </a:solidFill>
                <a:latin typeface="Lato"/>
                <a:ea typeface="Lato"/>
                <a:cs typeface="Lato"/>
                <a:sym typeface="Lato"/>
              </a:rPr>
              <a:t> de lo que </a:t>
            </a:r>
            <a:r>
              <a:rPr lang="en-US" sz="3400" dirty="0" err="1">
                <a:solidFill>
                  <a:schemeClr val="dk1"/>
                </a:solidFill>
                <a:latin typeface="Lato"/>
                <a:ea typeface="Lato"/>
                <a:cs typeface="Lato"/>
                <a:sym typeface="Lato"/>
              </a:rPr>
              <a:t>hizo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nuestro</a:t>
            </a:r>
            <a:r>
              <a:rPr lang="en-US" sz="3400" dirty="0">
                <a:solidFill>
                  <a:schemeClr val="dk1"/>
                </a:solidFill>
                <a:latin typeface="Lato"/>
                <a:ea typeface="Lato"/>
                <a:cs typeface="Lato"/>
                <a:sym typeface="Lato"/>
              </a:rPr>
              <a:t> Dios para </a:t>
            </a:r>
            <a:r>
              <a:rPr lang="en-US" sz="3400" dirty="0" err="1">
                <a:solidFill>
                  <a:schemeClr val="dk1"/>
                </a:solidFill>
                <a:latin typeface="Lato"/>
                <a:ea typeface="Lato"/>
                <a:cs typeface="Lato"/>
                <a:sym typeface="Lato"/>
              </a:rPr>
              <a:t>salvarnos</a:t>
            </a:r>
            <a:r>
              <a:rPr lang="en-US" sz="3400" dirty="0">
                <a:solidFill>
                  <a:schemeClr val="dk1"/>
                </a:solidFill>
                <a:latin typeface="Lato"/>
                <a:ea typeface="Lato"/>
                <a:cs typeface="Lato"/>
                <a:sym typeface="Lato"/>
              </a:rPr>
              <a:t>. </a:t>
            </a:r>
          </a:p>
        </p:txBody>
      </p:sp>
      <p:sp>
        <p:nvSpPr>
          <p:cNvPr id="358" name="Google Shape;358;g26d3524d6bd_0_212">
            <a:extLst>
              <a:ext uri="{FF2B5EF4-FFF2-40B4-BE49-F238E27FC236}">
                <a16:creationId xmlns:a16="http://schemas.microsoft.com/office/drawing/2014/main" id="{4EEF3F7E-B8BF-5931-4AEF-79746F222146}"/>
              </a:ext>
            </a:extLst>
          </p:cNvPr>
          <p:cNvSpPr txBox="1"/>
          <p:nvPr/>
        </p:nvSpPr>
        <p:spPr>
          <a:xfrm>
            <a:off x="2224125" y="424225"/>
            <a:ext cx="7094687" cy="6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Las </a:t>
            </a:r>
            <a:r>
              <a:rPr lang="en-US" sz="3850" dirty="0" err="1">
                <a:solidFill>
                  <a:srgbClr val="009444"/>
                </a:solidFill>
                <a:latin typeface="Lato"/>
                <a:ea typeface="Lato"/>
                <a:cs typeface="Lato"/>
                <a:sym typeface="Lato"/>
              </a:rPr>
              <a:t>Bendiciones</a:t>
            </a:r>
            <a:r>
              <a:rPr lang="en-US" sz="3850" dirty="0">
                <a:solidFill>
                  <a:srgbClr val="009444"/>
                </a:solidFill>
                <a:latin typeface="Lato"/>
                <a:ea typeface="Lato"/>
                <a:cs typeface="Lato"/>
                <a:sym typeface="Lato"/>
              </a:rPr>
              <a:t> del </a:t>
            </a:r>
            <a:r>
              <a:rPr lang="en-US" sz="3850" dirty="0" err="1">
                <a:solidFill>
                  <a:srgbClr val="009444"/>
                </a:solidFill>
                <a:latin typeface="Lato"/>
                <a:ea typeface="Lato"/>
                <a:cs typeface="Lato"/>
                <a:sym typeface="Lato"/>
              </a:rPr>
              <a:t>Bautismo</a:t>
            </a:r>
            <a:endParaRPr sz="3850" b="0" i="0" u="none" strike="noStrike" cap="none" dirty="0">
              <a:solidFill>
                <a:srgbClr val="009444"/>
              </a:solidFill>
              <a:latin typeface="Lato"/>
              <a:ea typeface="Lato"/>
              <a:cs typeface="Lato"/>
              <a:sym typeface="Lato"/>
            </a:endParaRPr>
          </a:p>
        </p:txBody>
      </p:sp>
      <p:cxnSp>
        <p:nvCxnSpPr>
          <p:cNvPr id="359" name="Google Shape;359;g26d3524d6bd_0_212">
            <a:extLst>
              <a:ext uri="{FF2B5EF4-FFF2-40B4-BE49-F238E27FC236}">
                <a16:creationId xmlns:a16="http://schemas.microsoft.com/office/drawing/2014/main" id="{3ECF9352-E754-99DA-E44D-82195274598B}"/>
              </a:ext>
            </a:extLst>
          </p:cNvPr>
          <p:cNvCxnSpPr/>
          <p:nvPr/>
        </p:nvCxnSpPr>
        <p:spPr>
          <a:xfrm>
            <a:off x="-173700" y="146035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0" name="Google Shape;360;g26d3524d6bd_0_212">
            <a:extLst>
              <a:ext uri="{FF2B5EF4-FFF2-40B4-BE49-F238E27FC236}">
                <a16:creationId xmlns:a16="http://schemas.microsoft.com/office/drawing/2014/main" id="{1E9877CB-777F-FC8D-1FA7-042A33CCED4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1" name="Google Shape;361;g26d3524d6bd_0_212" descr="A green bird with leaves&#10;&#10;Description automatically generated">
            <a:extLst>
              <a:ext uri="{FF2B5EF4-FFF2-40B4-BE49-F238E27FC236}">
                <a16:creationId xmlns:a16="http://schemas.microsoft.com/office/drawing/2014/main" id="{69A52FEA-CE30-3EE7-95FD-1D316361D4C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105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a:extLst>
            <a:ext uri="{FF2B5EF4-FFF2-40B4-BE49-F238E27FC236}">
              <a16:creationId xmlns:a16="http://schemas.microsoft.com/office/drawing/2014/main" id="{DBAD1EC8-6E09-8F6A-92DF-75F0226C958C}"/>
            </a:ext>
          </a:extLst>
        </p:cNvPr>
        <p:cNvGrpSpPr/>
        <p:nvPr/>
      </p:nvGrpSpPr>
      <p:grpSpPr>
        <a:xfrm>
          <a:off x="0" y="0"/>
          <a:ext cx="0" cy="0"/>
          <a:chOff x="0" y="0"/>
          <a:chExt cx="0" cy="0"/>
        </a:xfrm>
      </p:grpSpPr>
      <p:sp>
        <p:nvSpPr>
          <p:cNvPr id="357" name="Google Shape;357;g26d3524d6bd_0_212">
            <a:extLst>
              <a:ext uri="{FF2B5EF4-FFF2-40B4-BE49-F238E27FC236}">
                <a16:creationId xmlns:a16="http://schemas.microsoft.com/office/drawing/2014/main" id="{1E250359-AE09-19BD-596B-E1670D3DC860}"/>
              </a:ext>
            </a:extLst>
          </p:cNvPr>
          <p:cNvSpPr txBox="1"/>
          <p:nvPr/>
        </p:nvSpPr>
        <p:spPr>
          <a:xfrm>
            <a:off x="1817398" y="1930528"/>
            <a:ext cx="9675300" cy="427805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da </a:t>
            </a:r>
            <a:r>
              <a:rPr lang="en-US" sz="3400" b="1" dirty="0" err="1">
                <a:solidFill>
                  <a:schemeClr val="dk1"/>
                </a:solidFill>
                <a:latin typeface="Lato"/>
                <a:ea typeface="Lato"/>
                <a:cs typeface="Lato"/>
                <a:sym typeface="Lato"/>
              </a:rPr>
              <a:t>el</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perdón</a:t>
            </a:r>
            <a:r>
              <a:rPr lang="en-US" sz="3400" b="1" dirty="0">
                <a:solidFill>
                  <a:schemeClr val="dk1"/>
                </a:solidFill>
                <a:latin typeface="Lato"/>
                <a:ea typeface="Lato"/>
                <a:cs typeface="Lato"/>
                <a:sym typeface="Lato"/>
              </a:rPr>
              <a:t> de </a:t>
            </a:r>
            <a:r>
              <a:rPr lang="en-US" sz="3400" b="1" dirty="0" err="1">
                <a:solidFill>
                  <a:schemeClr val="dk1"/>
                </a:solidFill>
                <a:latin typeface="Lato"/>
                <a:ea typeface="Lato"/>
                <a:cs typeface="Lato"/>
                <a:sym typeface="Lato"/>
              </a:rPr>
              <a:t>los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pecados</a:t>
            </a:r>
            <a:r>
              <a:rPr lang="en-US" sz="3400" b="1" dirty="0">
                <a:solidFill>
                  <a:schemeClr val="dk1"/>
                </a:solidFill>
                <a:latin typeface="Lato"/>
                <a:ea typeface="Lato"/>
                <a:cs typeface="Lato"/>
                <a:sym typeface="Lato"/>
              </a:rPr>
              <a:t> </a:t>
            </a:r>
            <a:r>
              <a:rPr lang="en-US" sz="3400" dirty="0">
                <a:solidFill>
                  <a:schemeClr val="dk1"/>
                </a:solidFill>
                <a:latin typeface="Lato"/>
                <a:ea typeface="Lato"/>
                <a:cs typeface="Lato"/>
                <a:sym typeface="Lato"/>
              </a:rPr>
              <a:t>(</a:t>
            </a:r>
            <a:r>
              <a:rPr lang="en-US" sz="3400" i="1" dirty="0" err="1">
                <a:solidFill>
                  <a:schemeClr val="dk1"/>
                </a:solidFill>
                <a:latin typeface="Lato"/>
                <a:ea typeface="Lato"/>
                <a:cs typeface="Lato"/>
                <a:sym typeface="Lato"/>
              </a:rPr>
              <a:t>Hechos</a:t>
            </a:r>
            <a:r>
              <a:rPr lang="en-US" sz="3400" i="1" dirty="0">
                <a:solidFill>
                  <a:schemeClr val="dk1"/>
                </a:solidFill>
                <a:latin typeface="Lato"/>
                <a:ea typeface="Lato"/>
                <a:cs typeface="Lato"/>
                <a:sym typeface="Lato"/>
              </a:rPr>
              <a:t> 2:38; </a:t>
            </a:r>
            <a:r>
              <a:rPr lang="en-US" sz="3400" i="1" dirty="0" err="1">
                <a:solidFill>
                  <a:schemeClr val="dk1"/>
                </a:solidFill>
                <a:latin typeface="Lato"/>
                <a:ea typeface="Lato"/>
                <a:cs typeface="Lato"/>
                <a:sym typeface="Lato"/>
              </a:rPr>
              <a:t>Hechos</a:t>
            </a:r>
            <a:r>
              <a:rPr lang="en-US" sz="3400" i="1" dirty="0">
                <a:solidFill>
                  <a:schemeClr val="dk1"/>
                </a:solidFill>
                <a:latin typeface="Lato"/>
                <a:ea typeface="Lato"/>
                <a:cs typeface="Lato"/>
                <a:sym typeface="Lato"/>
              </a:rPr>
              <a:t> 22:16; </a:t>
            </a:r>
            <a:r>
              <a:rPr lang="en-US" sz="3400" i="1" dirty="0" err="1">
                <a:solidFill>
                  <a:schemeClr val="dk1"/>
                </a:solidFill>
                <a:latin typeface="Lato"/>
                <a:ea typeface="Lato"/>
                <a:cs typeface="Lato"/>
                <a:sym typeface="Lato"/>
              </a:rPr>
              <a:t>Gálatas</a:t>
            </a:r>
            <a:r>
              <a:rPr lang="en-US" sz="3400" i="1" dirty="0">
                <a:solidFill>
                  <a:schemeClr val="dk1"/>
                </a:solidFill>
                <a:latin typeface="Lato"/>
                <a:ea typeface="Lato"/>
                <a:cs typeface="Lato"/>
                <a:sym typeface="Lato"/>
              </a:rPr>
              <a:t> 3:26,27; 1 Pedro 3:21)</a:t>
            </a:r>
          </a:p>
          <a:p>
            <a:pPr marL="914400" marR="0" lvl="0" indent="0" algn="l" rtl="0">
              <a:lnSpc>
                <a:spcPct val="100000"/>
              </a:lnSpc>
              <a:spcBef>
                <a:spcPts val="0"/>
              </a:spcBef>
              <a:spcAft>
                <a:spcPts val="0"/>
              </a:spcAft>
              <a:buNone/>
            </a:pPr>
            <a:endParaRPr sz="3400" i="1"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nos</a:t>
            </a:r>
            <a:r>
              <a:rPr lang="en-US" sz="3400" b="1" dirty="0">
                <a:solidFill>
                  <a:schemeClr val="dk1"/>
                </a:solidFill>
                <a:latin typeface="Lato"/>
                <a:ea typeface="Lato"/>
                <a:cs typeface="Lato"/>
                <a:sym typeface="Lato"/>
              </a:rPr>
              <a:t> da </a:t>
            </a:r>
            <a:r>
              <a:rPr lang="en-US" sz="3400" b="1" dirty="0" err="1">
                <a:solidFill>
                  <a:schemeClr val="dk1"/>
                </a:solidFill>
                <a:latin typeface="Lato"/>
                <a:ea typeface="Lato"/>
                <a:cs typeface="Lato"/>
                <a:sym typeface="Lato"/>
              </a:rPr>
              <a:t>fe</a:t>
            </a:r>
            <a:r>
              <a:rPr lang="en-US" sz="3400" b="1" dirty="0">
                <a:solidFill>
                  <a:schemeClr val="dk1"/>
                </a:solidFill>
                <a:latin typeface="Lato"/>
                <a:ea typeface="Lato"/>
                <a:cs typeface="Lato"/>
                <a:sym typeface="Lato"/>
              </a:rPr>
              <a:t> y </a:t>
            </a:r>
            <a:r>
              <a:rPr lang="en-US" sz="3400" b="1" dirty="0" err="1">
                <a:solidFill>
                  <a:schemeClr val="dk1"/>
                </a:solidFill>
                <a:latin typeface="Lato"/>
                <a:ea typeface="Lato"/>
                <a:cs typeface="Lato"/>
                <a:sym typeface="Lato"/>
              </a:rPr>
              <a:t>nueva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vida</a:t>
            </a:r>
            <a:r>
              <a:rPr lang="en-US" sz="3400" b="1" dirty="0">
                <a:solidFill>
                  <a:schemeClr val="dk1"/>
                </a:solidFill>
                <a:latin typeface="Lato"/>
                <a:ea typeface="Lato"/>
                <a:cs typeface="Lato"/>
                <a:sym typeface="Lato"/>
              </a:rPr>
              <a:t> </a:t>
            </a:r>
            <a:r>
              <a:rPr lang="en-US" sz="3400" i="1" dirty="0">
                <a:solidFill>
                  <a:schemeClr val="dk1"/>
                </a:solidFill>
                <a:latin typeface="Lato"/>
                <a:ea typeface="Lato"/>
                <a:cs typeface="Lato"/>
                <a:sym typeface="Lato"/>
              </a:rPr>
              <a:t>(Tito 3:5)</a:t>
            </a:r>
          </a:p>
          <a:p>
            <a:pPr marL="457200" marR="0" lvl="0" indent="-444500" algn="l" rtl="0">
              <a:lnSpc>
                <a:spcPct val="100000"/>
              </a:lnSpc>
              <a:spcBef>
                <a:spcPts val="0"/>
              </a:spcBef>
              <a:spcAft>
                <a:spcPts val="0"/>
              </a:spcAft>
              <a:buClr>
                <a:schemeClr val="dk1"/>
              </a:buClr>
              <a:buSzPts val="3400"/>
              <a:buFont typeface="Lato"/>
              <a:buChar char="●"/>
            </a:pP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nos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segura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diariamente</a:t>
            </a:r>
            <a:r>
              <a:rPr lang="en-US" sz="3400" b="1" dirty="0">
                <a:solidFill>
                  <a:schemeClr val="dk1"/>
                </a:solidFill>
                <a:latin typeface="Lato"/>
                <a:ea typeface="Lato"/>
                <a:cs typeface="Lato"/>
                <a:sym typeface="Lato"/>
              </a:rPr>
              <a:t> a </a:t>
            </a:r>
            <a:r>
              <a:rPr lang="en-US" sz="3400" b="1" dirty="0" err="1">
                <a:solidFill>
                  <a:schemeClr val="dk1"/>
                </a:solidFill>
                <a:latin typeface="Lato"/>
                <a:ea typeface="Lato"/>
                <a:cs typeface="Lato"/>
                <a:sym typeface="Lato"/>
              </a:rPr>
              <a:t>los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creyentes</a:t>
            </a:r>
            <a:r>
              <a:rPr lang="en-US" sz="3400" b="1" dirty="0">
                <a:solidFill>
                  <a:schemeClr val="dk1"/>
                </a:solidFill>
                <a:latin typeface="Lato"/>
                <a:ea typeface="Lato"/>
                <a:cs typeface="Lato"/>
                <a:sym typeface="Lato"/>
              </a:rPr>
              <a:t> </a:t>
            </a:r>
            <a:r>
              <a:rPr lang="en-US" sz="3400" dirty="0">
                <a:solidFill>
                  <a:schemeClr val="dk1"/>
                </a:solidFill>
                <a:latin typeface="Lato"/>
                <a:ea typeface="Lato"/>
                <a:cs typeface="Lato"/>
                <a:sym typeface="Lato"/>
              </a:rPr>
              <a:t>que Dios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ha dado</a:t>
            </a:r>
            <a:endParaRPr sz="3400" dirty="0">
              <a:solidFill>
                <a:schemeClr val="dk1"/>
              </a:solidFill>
              <a:latin typeface="Lato"/>
              <a:ea typeface="Lato"/>
              <a:cs typeface="Lato"/>
              <a:sym typeface="Lato"/>
            </a:endParaRPr>
          </a:p>
        </p:txBody>
      </p:sp>
      <p:sp>
        <p:nvSpPr>
          <p:cNvPr id="358" name="Google Shape;358;g26d3524d6bd_0_212">
            <a:extLst>
              <a:ext uri="{FF2B5EF4-FFF2-40B4-BE49-F238E27FC236}">
                <a16:creationId xmlns:a16="http://schemas.microsoft.com/office/drawing/2014/main" id="{F4214AC6-5C42-74C1-9F3D-FE3BB55CE5A5}"/>
              </a:ext>
            </a:extLst>
          </p:cNvPr>
          <p:cNvSpPr txBox="1"/>
          <p:nvPr/>
        </p:nvSpPr>
        <p:spPr>
          <a:xfrm>
            <a:off x="2224125" y="424225"/>
            <a:ext cx="7094687" cy="6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Las </a:t>
            </a:r>
            <a:r>
              <a:rPr lang="en-US" sz="3850" dirty="0" err="1">
                <a:solidFill>
                  <a:srgbClr val="009444"/>
                </a:solidFill>
                <a:latin typeface="Lato"/>
                <a:ea typeface="Lato"/>
                <a:cs typeface="Lato"/>
                <a:sym typeface="Lato"/>
              </a:rPr>
              <a:t>Bendiciones</a:t>
            </a:r>
            <a:r>
              <a:rPr lang="en-US" sz="3850" dirty="0">
                <a:solidFill>
                  <a:srgbClr val="009444"/>
                </a:solidFill>
                <a:latin typeface="Lato"/>
                <a:ea typeface="Lato"/>
                <a:cs typeface="Lato"/>
                <a:sym typeface="Lato"/>
              </a:rPr>
              <a:t> del </a:t>
            </a:r>
            <a:r>
              <a:rPr lang="en-US" sz="3850" dirty="0" err="1">
                <a:solidFill>
                  <a:srgbClr val="009444"/>
                </a:solidFill>
                <a:latin typeface="Lato"/>
                <a:ea typeface="Lato"/>
                <a:cs typeface="Lato"/>
                <a:sym typeface="Lato"/>
              </a:rPr>
              <a:t>Bautismo</a:t>
            </a:r>
            <a:endParaRPr sz="3850" b="0" i="0" u="none" strike="noStrike" cap="none" dirty="0">
              <a:solidFill>
                <a:srgbClr val="009444"/>
              </a:solidFill>
              <a:latin typeface="Lato"/>
              <a:ea typeface="Lato"/>
              <a:cs typeface="Lato"/>
              <a:sym typeface="Lato"/>
            </a:endParaRPr>
          </a:p>
        </p:txBody>
      </p:sp>
      <p:cxnSp>
        <p:nvCxnSpPr>
          <p:cNvPr id="359" name="Google Shape;359;g26d3524d6bd_0_212">
            <a:extLst>
              <a:ext uri="{FF2B5EF4-FFF2-40B4-BE49-F238E27FC236}">
                <a16:creationId xmlns:a16="http://schemas.microsoft.com/office/drawing/2014/main" id="{347718C7-09C9-2E73-DA18-CF4B11BE4888}"/>
              </a:ext>
            </a:extLst>
          </p:cNvPr>
          <p:cNvCxnSpPr/>
          <p:nvPr/>
        </p:nvCxnSpPr>
        <p:spPr>
          <a:xfrm>
            <a:off x="-173700" y="146035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0" name="Google Shape;360;g26d3524d6bd_0_212">
            <a:extLst>
              <a:ext uri="{FF2B5EF4-FFF2-40B4-BE49-F238E27FC236}">
                <a16:creationId xmlns:a16="http://schemas.microsoft.com/office/drawing/2014/main" id="{CB024523-905C-A3DD-DD64-6A82BF9C770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1" name="Google Shape;361;g26d3524d6bd_0_212" descr="A green bird with leaves&#10;&#10;Description automatically generated">
            <a:extLst>
              <a:ext uri="{FF2B5EF4-FFF2-40B4-BE49-F238E27FC236}">
                <a16:creationId xmlns:a16="http://schemas.microsoft.com/office/drawing/2014/main" id="{ACF05308-C6E2-2688-B23D-D8F324165EC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50112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g26d3524d6bd_0_226"/>
          <p:cNvSpPr txBox="1"/>
          <p:nvPr/>
        </p:nvSpPr>
        <p:spPr>
          <a:xfrm>
            <a:off x="8045150" y="2678675"/>
            <a:ext cx="40914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a:solidFill>
                  <a:srgbClr val="009444"/>
                </a:solidFill>
                <a:latin typeface="Lato"/>
                <a:ea typeface="Lato"/>
                <a:cs typeface="Lato"/>
                <a:sym typeface="Lato"/>
              </a:rPr>
              <a:t>Si uno no se ha bautizado todavía, ¿qué puede hacer? </a:t>
            </a:r>
            <a:endParaRPr sz="3850" b="0" i="0" u="none" strike="noStrike" cap="none">
              <a:solidFill>
                <a:srgbClr val="009444"/>
              </a:solidFill>
              <a:latin typeface="Lato"/>
              <a:ea typeface="Lato"/>
              <a:cs typeface="Lato"/>
              <a:sym typeface="Lato"/>
            </a:endParaRPr>
          </a:p>
        </p:txBody>
      </p:sp>
      <p:sp>
        <p:nvSpPr>
          <p:cNvPr id="367" name="Google Shape;367;g26d3524d6bd_0_2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8" name="Google Shape;368;g26d3524d6bd_0_2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69" name="Google Shape;369;g26d3524d6bd_0_226"/>
          <p:cNvSpPr/>
          <p:nvPr/>
        </p:nvSpPr>
        <p:spPr>
          <a:xfrm>
            <a:off x="752225" y="633912"/>
            <a:ext cx="174300" cy="56997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70" name="Google Shape;370;g26d3524d6bd_0_226"/>
          <p:cNvPicPr preferRelativeResize="0"/>
          <p:nvPr/>
        </p:nvPicPr>
        <p:blipFill rotWithShape="1">
          <a:blip r:embed="rId4">
            <a:alphaModFix/>
          </a:blip>
          <a:srcRect l="10598" r="10598"/>
          <a:stretch/>
        </p:blipFill>
        <p:spPr>
          <a:xfrm>
            <a:off x="926742" y="633928"/>
            <a:ext cx="6737409" cy="569962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26ba99a7413_0_6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376" name="Google Shape;376;g26ba99a7413_0_633"/>
          <p:cNvCxnSpPr/>
          <p:nvPr/>
        </p:nvCxnSpPr>
        <p:spPr>
          <a:xfrm>
            <a:off x="4127375" y="267185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6ba99a7413_0_6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8" name="Google Shape;378;g26ba99a7413_0_6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79" name="Google Shape;379;g26ba99a7413_0_633"/>
          <p:cNvSpPr txBox="1"/>
          <p:nvPr/>
        </p:nvSpPr>
        <p:spPr>
          <a:xfrm>
            <a:off x="3943255" y="3039693"/>
            <a:ext cx="7772100" cy="2862282"/>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de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5</a:t>
            </a:r>
            <a:endParaRPr sz="3200" b="1" i="0" u="none" strike="noStrike" cap="none" dirty="0">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Juan 2:1-12 </a:t>
            </a:r>
            <a:r>
              <a:rPr lang="en-US" sz="3200" b="1" i="0" u="none" strike="noStrike" cap="none" dirty="0" err="1">
                <a:solidFill>
                  <a:schemeClr val="dk1"/>
                </a:solidFill>
                <a:latin typeface="Lato"/>
                <a:ea typeface="Lato"/>
                <a:cs typeface="Lato"/>
                <a:sym typeface="Lato"/>
              </a:rPr>
              <a:t>en</a:t>
            </a:r>
            <a:r>
              <a:rPr lang="en-US" sz="3200" b="1" i="0" u="none" strike="noStrike" cap="none" dirty="0">
                <a:solidFill>
                  <a:schemeClr val="dk1"/>
                </a:solidFill>
                <a:latin typeface="Lato"/>
                <a:ea typeface="Lato"/>
                <a:cs typeface="Lato"/>
                <a:sym typeface="Lato"/>
              </a:rPr>
              <a:t> sus </a:t>
            </a:r>
            <a:r>
              <a:rPr lang="en-US" sz="3200" b="1" i="0" u="none" strike="noStrike" cap="none" dirty="0" err="1">
                <a:solidFill>
                  <a:schemeClr val="dk1"/>
                </a:solidFill>
                <a:latin typeface="Lato"/>
                <a:ea typeface="Lato"/>
                <a:cs typeface="Lato"/>
                <a:sym typeface="Lato"/>
              </a:rPr>
              <a:t>Biblias</a:t>
            </a:r>
            <a:endParaRPr lang="en-US" sz="3200" b="1" i="0" u="none" strike="noStrike" cap="none" dirty="0">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endParaRPr lang="en-US" sz="3200" b="1" i="0" u="none" strike="noStrike" cap="none" dirty="0">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dirty="0">
                <a:solidFill>
                  <a:schemeClr val="dk1"/>
                </a:solidFill>
                <a:latin typeface="Lato"/>
                <a:ea typeface="Lato"/>
                <a:cs typeface="Lato"/>
                <a:sym typeface="Lato"/>
              </a:rPr>
              <a:t>Lectura </a:t>
            </a:r>
            <a:r>
              <a:rPr lang="en-US" sz="3200" b="1" dirty="0" err="1">
                <a:solidFill>
                  <a:schemeClr val="dk1"/>
                </a:solidFill>
                <a:latin typeface="Lato"/>
                <a:ea typeface="Lato"/>
                <a:cs typeface="Lato"/>
                <a:sym typeface="Lato"/>
              </a:rPr>
              <a:t>Opcional</a:t>
            </a:r>
            <a:r>
              <a:rPr lang="en-US" sz="3200" b="1" dirty="0">
                <a:solidFill>
                  <a:schemeClr val="dk1"/>
                </a:solidFill>
                <a:latin typeface="Lato"/>
                <a:ea typeface="Lato"/>
                <a:cs typeface="Lato"/>
                <a:sym typeface="Lato"/>
              </a:rPr>
              <a:t>: Las </a:t>
            </a:r>
            <a:r>
              <a:rPr lang="en-US" sz="3200" b="1" dirty="0" err="1">
                <a:solidFill>
                  <a:schemeClr val="dk1"/>
                </a:solidFill>
                <a:latin typeface="Lato"/>
                <a:ea typeface="Lato"/>
                <a:cs typeface="Lato"/>
                <a:sym typeface="Lato"/>
              </a:rPr>
              <a:t>bodas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los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tiempos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bíblicos</a:t>
            </a:r>
            <a:endParaRPr sz="3200" b="1" i="0" u="none" strike="noStrike" cap="none" dirty="0">
              <a:solidFill>
                <a:schemeClr val="dk1"/>
              </a:solidFill>
              <a:latin typeface="Lato"/>
              <a:ea typeface="Lato"/>
              <a:cs typeface="Lato"/>
              <a:sym typeface="Lato"/>
            </a:endParaRPr>
          </a:p>
        </p:txBody>
      </p:sp>
      <p:pic>
        <p:nvPicPr>
          <p:cNvPr id="380" name="Google Shape;380;g26ba99a7413_0_6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86" name="Google Shape;386;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7" name="Google Shape;387;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88" name="Google Shape;388;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94" name="Google Shape;394;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5" name="Google Shape;395;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96" name="Google Shape;396;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3" name="Google Shape;403;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04" name="Google Shape;404;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05" name="Google Shape;405;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06" name="Google Shape;406;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a:t>
            </a:r>
            <a:endParaRPr sz="25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Mateo 3:1-17</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Compartir las preguntas de “Consolidar” con un compañero.</a:t>
            </a:r>
            <a:endParaRPr sz="2500" b="0" i="0" u="none" strike="noStrike" cap="none">
              <a:solidFill>
                <a:schemeClr val="lt1"/>
              </a:solidFill>
              <a:latin typeface="Lato"/>
              <a:ea typeface="Lato"/>
              <a:cs typeface="Lato"/>
              <a:sym typeface="Lato"/>
            </a:endParaRPr>
          </a:p>
        </p:txBody>
      </p:sp>
      <p:sp>
        <p:nvSpPr>
          <p:cNvPr id="137" name="Google Shape;137;p5"/>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las bendiciones que recibimos en el bautismo.</a:t>
            </a:r>
            <a:endParaRPr sz="2500" b="0" i="0" u="none" strike="noStrike" cap="none">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g26d3524d6bd_0_93"/>
          <p:cNvSpPr txBox="1"/>
          <p:nvPr/>
        </p:nvSpPr>
        <p:spPr>
          <a:xfrm>
            <a:off x="2877702" y="38526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Captar</a:t>
            </a:r>
            <a:endParaRPr sz="6000" b="0" i="0" u="none" strike="noStrike" cap="none" dirty="0">
              <a:solidFill>
                <a:srgbClr val="009444"/>
              </a:solidFill>
              <a:latin typeface="Lato"/>
              <a:ea typeface="Lato"/>
              <a:cs typeface="Lato"/>
              <a:sym typeface="Lato"/>
            </a:endParaRPr>
          </a:p>
        </p:txBody>
      </p:sp>
      <p:sp>
        <p:nvSpPr>
          <p:cNvPr id="159" name="Google Shape;159;g26d3524d6bd_0_9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g26d3524d6bd_0_93"/>
          <p:cNvPicPr preferRelativeResize="0"/>
          <p:nvPr/>
        </p:nvPicPr>
        <p:blipFill rotWithShape="1">
          <a:blip r:embed="rId3">
            <a:alphaModFix/>
          </a:blip>
          <a:srcRect l="1447" r="1437"/>
          <a:stretch/>
        </p:blipFill>
        <p:spPr>
          <a:xfrm>
            <a:off x="-181663" y="1610823"/>
            <a:ext cx="3650724" cy="3759145"/>
          </a:xfrm>
          <a:prstGeom prst="rect">
            <a:avLst/>
          </a:prstGeom>
          <a:noFill/>
          <a:ln>
            <a:noFill/>
          </a:ln>
          <a:effectLst>
            <a:outerShdw blurRad="50800" dist="38100" dir="2700000" algn="tl" rotWithShape="0">
              <a:srgbClr val="000000">
                <a:alpha val="40000"/>
              </a:srgbClr>
            </a:outerShdw>
          </a:effectLst>
        </p:spPr>
      </p:pic>
      <p:pic>
        <p:nvPicPr>
          <p:cNvPr id="161" name="Google Shape;161;g26d3524d6bd_0_9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162" name="Google Shape;162;g26d3524d6bd_0_93" descr="¿Estás buscando devociones? | https://www.youtube.com/channel/UCUNwHajbWkZj62eBC0lHBoA&#10;&#10;¿Estás buscando nuestra aplicación? | https://play.google.com/store/apps/details?id=com.tellnetwork.academiacristo&amp;hl=en&amp;gl=US" title="Dios Ahora Salva">
            <a:hlinkClick r:id="rId5"/>
          </p:cNvPr>
          <p:cNvPicPr preferRelativeResize="0"/>
          <p:nvPr/>
        </p:nvPicPr>
        <p:blipFill>
          <a:blip r:embed="rId6">
            <a:alphaModFix/>
          </a:blip>
          <a:stretch>
            <a:fillRect/>
          </a:stretch>
        </p:blipFill>
        <p:spPr>
          <a:xfrm>
            <a:off x="3469061" y="1756398"/>
            <a:ext cx="7612775" cy="4282175"/>
          </a:xfrm>
          <a:prstGeom prst="rect">
            <a:avLst/>
          </a:prstGeom>
          <a:noFill/>
          <a:ln>
            <a:noFill/>
          </a:ln>
        </p:spPr>
      </p:pic>
      <p:sp>
        <p:nvSpPr>
          <p:cNvPr id="163" name="Google Shape;163;g26d3524d6bd_0_93"/>
          <p:cNvSpPr txBox="1"/>
          <p:nvPr/>
        </p:nvSpPr>
        <p:spPr>
          <a:xfrm>
            <a:off x="5041782" y="585964"/>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i="1" dirty="0">
                <a:solidFill>
                  <a:schemeClr val="dk1"/>
                </a:solidFill>
                <a:latin typeface="Lato"/>
                <a:ea typeface="Lato"/>
                <a:cs typeface="Lato"/>
                <a:sym typeface="Lato"/>
              </a:rPr>
              <a:t>Dios </a:t>
            </a:r>
            <a:r>
              <a:rPr lang="en-US" sz="3200" i="1" dirty="0" err="1">
                <a:solidFill>
                  <a:schemeClr val="dk1"/>
                </a:solidFill>
                <a:latin typeface="Lato"/>
                <a:ea typeface="Lato"/>
                <a:cs typeface="Lato"/>
                <a:sym typeface="Lato"/>
              </a:rPr>
              <a:t>Ahora</a:t>
            </a:r>
            <a:r>
              <a:rPr lang="en-US" sz="3200" i="1" dirty="0">
                <a:solidFill>
                  <a:schemeClr val="dk1"/>
                </a:solidFill>
                <a:latin typeface="Lato"/>
                <a:ea typeface="Lato"/>
                <a:cs typeface="Lato"/>
                <a:sym typeface="Lato"/>
              </a:rPr>
              <a:t> Salva</a:t>
            </a:r>
            <a:endParaRPr sz="3200" i="1" u="none" strike="noStrike" cap="none"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g26c0eec2cfd_0_221"/>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69" name="Google Shape;169;g26c0eec2cfd_0_221"/>
          <p:cNvCxnSpPr/>
          <p:nvPr/>
        </p:nvCxnSpPr>
        <p:spPr>
          <a:xfrm>
            <a:off x="4230827" y="343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0" name="Google Shape;170;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6c0eec2cfd_0_221"/>
          <p:cNvPicPr preferRelativeResize="0"/>
          <p:nvPr/>
        </p:nvPicPr>
        <p:blipFill rotWithShape="1">
          <a:blip r:embed="rId3">
            <a:alphaModFix/>
          </a:blip>
          <a:srcRect l="1446" r="1434"/>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72" name="Google Shape;172;g26c0eec2cfd_0_221"/>
          <p:cNvSpPr txBox="1"/>
          <p:nvPr/>
        </p:nvSpPr>
        <p:spPr>
          <a:xfrm>
            <a:off x="4127381" y="38583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Lato"/>
                <a:ea typeface="Lato"/>
                <a:cs typeface="Lato"/>
                <a:sym typeface="Lato"/>
              </a:rPr>
              <a:t>¿Qué te reveló la letra sobre el bautismo? </a:t>
            </a:r>
            <a:endParaRPr sz="3200" b="1" i="0" u="none" strike="noStrike" cap="none">
              <a:solidFill>
                <a:schemeClr val="dk1"/>
              </a:solidFill>
              <a:latin typeface="Lato"/>
              <a:ea typeface="Lato"/>
              <a:cs typeface="Lato"/>
              <a:sym typeface="Lato"/>
            </a:endParaRPr>
          </a:p>
        </p:txBody>
      </p:sp>
      <p:pic>
        <p:nvPicPr>
          <p:cNvPr id="173" name="Google Shape;173;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6c0eec2cfd_0_235"/>
          <p:cNvSpPr txBox="1"/>
          <p:nvPr/>
        </p:nvSpPr>
        <p:spPr>
          <a:xfrm>
            <a:off x="4127382" y="2340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79" name="Google Shape;179;g26c0eec2cfd_0_235"/>
          <p:cNvCxnSpPr/>
          <p:nvPr/>
        </p:nvCxnSpPr>
        <p:spPr>
          <a:xfrm>
            <a:off x="4230827" y="3585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0" name="Google Shape;180;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182" name="Google Shape;182;g26c0eec2cfd_0_235"/>
          <p:cNvSpPr txBox="1"/>
          <p:nvPr/>
        </p:nvSpPr>
        <p:spPr>
          <a:xfrm>
            <a:off x="4127381" y="40107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 </a:t>
            </a:r>
            <a:r>
              <a:rPr lang="en-US" sz="3200" b="1">
                <a:solidFill>
                  <a:schemeClr val="dk1"/>
                </a:solidFill>
                <a:latin typeface="Lato"/>
                <a:ea typeface="Lato"/>
                <a:cs typeface="Lato"/>
                <a:sym typeface="Lato"/>
              </a:rPr>
              <a:t>Mateo 3:1-17</a:t>
            </a:r>
            <a:r>
              <a:rPr lang="en-US" sz="3200" b="1" i="0" u="none" strike="noStrike" cap="none">
                <a:solidFill>
                  <a:schemeClr val="dk1"/>
                </a:solidFill>
                <a:latin typeface="Lato"/>
                <a:ea typeface="Lato"/>
                <a:cs typeface="Lato"/>
                <a:sym typeface="Lato"/>
              </a:rPr>
              <a:t>.</a:t>
            </a:r>
            <a:endParaRPr sz="3200" b="1" i="0" u="none" strike="noStrike" cap="none">
              <a:solidFill>
                <a:schemeClr val="dk1"/>
              </a:solidFill>
              <a:latin typeface="Lato"/>
              <a:ea typeface="Lato"/>
              <a:cs typeface="Lato"/>
              <a:sym typeface="Lato"/>
            </a:endParaRPr>
          </a:p>
        </p:txBody>
      </p:sp>
      <p:pic>
        <p:nvPicPr>
          <p:cNvPr id="183" name="Google Shape;183;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an el Bautista - EcuRed">
            <a:extLst>
              <a:ext uri="{FF2B5EF4-FFF2-40B4-BE49-F238E27FC236}">
                <a16:creationId xmlns:a16="http://schemas.microsoft.com/office/drawing/2014/main" id="{8D560D8E-44C2-4486-5447-403575762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81000"/>
            <a:ext cx="42672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515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SharedWithUsers xmlns="5cd1452d-5967-4622-9749-a306807ee3c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65991F-B3B7-45B4-912F-37B0E7E39E89}">
  <ds:schemaRefs>
    <ds:schemaRef ds:uri="http://schemas.microsoft.com/sharepoint/v3/contenttype/forms"/>
  </ds:schemaRefs>
</ds:datastoreItem>
</file>

<file path=customXml/itemProps2.xml><?xml version="1.0" encoding="utf-8"?>
<ds:datastoreItem xmlns:ds="http://schemas.openxmlformats.org/officeDocument/2006/customXml" ds:itemID="{25AE5F8C-9F73-4B0E-B350-E63044104912}">
  <ds:schemaRefs>
    <ds:schemaRef ds:uri="http://schemas.microsoft.com/office/2006/metadata/properties"/>
    <ds:schemaRef ds:uri="http://schemas.microsoft.com/office/infopath/2007/PartnerControls"/>
    <ds:schemaRef ds:uri="9d1aa794-ada9-4a3e-9c2a-189f245fcbb8"/>
    <ds:schemaRef ds:uri="38896d1c-d48b-47b1-97a9-761dcde349b0"/>
    <ds:schemaRef ds:uri="5cd1452d-5967-4622-9749-a306807ee3c9"/>
  </ds:schemaRefs>
</ds:datastoreItem>
</file>

<file path=customXml/itemProps3.xml><?xml version="1.0" encoding="utf-8"?>
<ds:datastoreItem xmlns:ds="http://schemas.openxmlformats.org/officeDocument/2006/customXml" ds:itemID="{88DF034F-A290-463E-9DAF-2503FBCB3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585</TotalTime>
  <Words>2968</Words>
  <Application>Microsoft Macintosh PowerPoint</Application>
  <PresentationFormat>Widescreen</PresentationFormat>
  <Paragraphs>249</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Lato</vt:lpstr>
      <vt:lpstr>Arial</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17</cp:revision>
  <dcterms:created xsi:type="dcterms:W3CDTF">2023-11-29T19:33:05Z</dcterms:created>
  <dcterms:modified xsi:type="dcterms:W3CDTF">2025-05-16T02:20:57Z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