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embeddedFontLst>
    <p:embeddedFont>
      <p:font typeface="Lato" panose="020F0502020204030203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gs3iGoy424PHyrDSX//fDs0CQb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-136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gBK8vYFpk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compartirá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https://www.youtube.com/watch?v=ZkgBK8vYFpk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1:1-4:16 y 6:15-16.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especial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partes: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1:1-4 y 1:11;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3:1-2;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4:1-16;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6:15-16)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6ba99a7413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seis preguntas para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***CONSIDERAR es el enfoque del curso y el Proyecto Final.***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26ba99a7413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(1:1)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Persia (1:11)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gobernador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Judá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Jananí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(1:2)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Artajeres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Persia (2:1)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gobernadores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Éufrates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guardabosques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Asaf (2:7-8)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caballería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acompañaron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(2:9)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Sambalat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Tobías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disgustaron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(2:10)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Guesén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(2:19).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Burlaron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reconstrucción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(3:1-32)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vecinas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(6:16)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muralla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(1:3)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vino (2:1)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sepulcros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mis padres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ruinas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(2:3)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cartas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les 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reconstruir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murallas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(2:7-8)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(2:8)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 del Valle (2:13),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Dragón (2:13), Puerta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Basurero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(2:13), Puerta de la Fuente (2:14),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estanque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(2:14),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arroyo (2:15)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Piedras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quemadas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escombros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(4:2)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Espadas,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lanzas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(4:13) escudos,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(4:16)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ciudadela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Susa (1:1)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Judá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próxima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diapositiva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c79b378cd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171450" lvl="2" indent="-273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Susa, la capital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Persa (4:16)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palacio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(patio, sala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sala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banquete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jardín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171450" lvl="2" indent="-273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Persia,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India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Etiopia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c79b378cd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Artajerjes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Estamos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reforma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Esdras.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Tercera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Ola”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Aproximadamente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444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a.C.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cincuenta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dos días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reconstruir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muralla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(6:16).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preocupado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oposición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compatriotas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recibiendo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burlan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ciudad.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2:17-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ruinas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Su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muralla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destruida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resuelve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protege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6ba99a741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cuatro preguntas de “Consolidar.”</a:t>
            </a:r>
            <a:endParaRPr/>
          </a:p>
        </p:txBody>
      </p:sp>
      <p:sp>
        <p:nvSpPr>
          <p:cNvPr id="259" name="Google Shape;259;g26ba99a741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 principal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dirigió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reconstruir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murallas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621378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621378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Temer y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cobarde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persecución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versos y palabras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amonestar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amonestar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Es puro amor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intercede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defiende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mal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fervientemente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Por mi pueblo,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mano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bajo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6cec8686c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pertenecemos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Pueblo de Dios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realidad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diaria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26cec8686c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c79b378cd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Dios?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caída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Israel,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protegió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pueblo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Proveyó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Elías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Demostró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gloria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Elías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Monte Carmelo.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Rey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Ezequías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Isaías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Protegió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cautiverio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boca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leones para Daniel.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 a Ester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valentía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 a Esdras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sabiduría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Palabra.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ciudad.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 para la gloria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remanente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También,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400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Salvador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Dios es perfecto. Dios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perfecto.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6666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2c79b378cd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6cec8686c0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pertenecemos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Pueblo de Dios?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Pedro 2:9-10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pertenecemos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al pueblo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Pedro 2:9-10-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“Pero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descendencia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escogida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sacerdocio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regio,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nación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pueblo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pertenece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Dios, para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proclamen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maravillosas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tinieblas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luz admirable. 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siquiera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pueblo de Dios; antes no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misericordia,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eligió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misericordia. Nos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tinieblas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Pertenecemos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6666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26cec8686c0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6cec8686c0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afecta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1 Pedro 2:4-12: “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Cristo es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piedra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viva,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desechada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escogida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preciosa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 Dios. Al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acercarse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también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piedras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 las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edificando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 un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sacerdocio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santo, para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ofrecer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sacrificios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dice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«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pongo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Sión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piedra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angular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escogida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preciosa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b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confíe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no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jamás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defraudado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Para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piedra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preciosa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incrédulos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«la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piedra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desecharon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constructores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ha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piedra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angular», y también: «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piedra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tropiezo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caer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Tropiezan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desobedecer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palabra, para lo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destinados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Pero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descendencia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escogida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sacerdocio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regio,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nación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pueblo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pertenece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Dios, para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proclamen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maravillosas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tinieblas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luz admirable. 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siquiera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pueblo de Dios; antes no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misericordia,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Queridos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les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ruego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extranjeros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peregrinos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aparten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pecaminosos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combaten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alma. 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Mantengan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incrédulos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acusen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mal,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glorifiquen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visitación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6666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g26cec8686c0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6cec8686c0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marR="17145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piedras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piedra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angular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van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Cristo,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Cristo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sacerdocio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miembros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 con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proclamar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maravillosas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salvó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extranjeros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peregrinos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amor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pertenecemos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Pueblo de Dios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personal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También hay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pequeños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26cec8686c0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c79b378cdb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 Final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Fecha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límite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2c79b378cdb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adf14766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 de clausura</a:t>
            </a:r>
            <a:endParaRPr/>
          </a:p>
        </p:txBody>
      </p:sp>
      <p:sp>
        <p:nvSpPr>
          <p:cNvPr id="376" name="Google Shape;376;g2adf14766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adf14766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</a:t>
            </a:r>
            <a:endParaRPr/>
          </a:p>
        </p:txBody>
      </p:sp>
      <p:sp>
        <p:nvSpPr>
          <p:cNvPr id="384" name="Google Shape;384;g2adf14766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extra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Intertestamentario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último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Malaquías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 se le llama, “El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Intertestamentario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 (400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a.C.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a.C.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apócrifos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 palabra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apócrifo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escondido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escondidos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Antiguo y 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apócrifos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literatura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tradicional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religiosa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39 y 27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Antiguo y 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Antiguo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No obstante,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SON PALABRA DE DIOS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griegos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Alejandro Magno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macedonio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derrotó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Hasta Israel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bajo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control.  Su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336 a 323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a.C.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griega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difundió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helenismo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koiné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 la lengua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internacional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167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a.C.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profanó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sacrificando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altar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bajo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liderazgo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familia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Macabeos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pelearon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Israel.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Lograron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control de la ciudad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purificaron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fiesta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Janucá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empezaron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Israel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Cristo.  (Este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Padre celestial,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gracias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permitirnos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Que no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bendigas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gran sumo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sacerdote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4 “C” para leer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1-4:16; 6:15-16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pertenecemos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Pueblo de Dios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realidad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diaria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c0eec2cf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Reforma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época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Esdras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reconstrucción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física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reforma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Dios-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religiosos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Bajo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liderazgo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Esdras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empezó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palabra de Dios. Juan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Bautista,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animando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volverse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palabra. 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reforma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época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Reforma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Protestante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hubo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La Iglesia Católica Romana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Martin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Lutero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6c0eec2cf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cec8686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época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Esdras/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de Jesús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2000+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la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XVI-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Reforma 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ignorancia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básico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de Dios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palabra de Dios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6cec8686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6c0eec2c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1-4:16 y 6:15-16.&gt;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6c0eec2c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6ba99a7413_0_427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1" name="Google Shape;171;g26ba99a7413_0_427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2" name="Google Shape;172;g26ba99a7413_0_427"/>
          <p:cNvSpPr txBox="1"/>
          <p:nvPr/>
        </p:nvSpPr>
        <p:spPr>
          <a:xfrm>
            <a:off x="5838753" y="3592700"/>
            <a:ext cx="62697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Nehemías 1-4:16 y 6:15-16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g26ba99a7413_0_427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26ba99a7413_0_42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6ba99a7413_0_427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4702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76" name="Google Shape;176;g26ba99a7413_0_427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2" name="Google Shape;182;p1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" name="Google Shape;183;p1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5" name="Google Shape;185;p11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¿Quiénes son los personajes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6" name="Google Shape;186;p1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7105" t="10153" r="7634" b="23587"/>
          <a:stretch/>
        </p:blipFill>
        <p:spPr>
          <a:xfrm>
            <a:off x="8577182" y="1617635"/>
            <a:ext cx="1662993" cy="129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1"/>
          <p:cNvSpPr txBox="1"/>
          <p:nvPr/>
        </p:nvSpPr>
        <p:spPr>
          <a:xfrm>
            <a:off x="4127375" y="3349425"/>
            <a:ext cx="837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Nehemías 1-4:16 y 6:15-16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4" name="Google Shape;194;p1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5" name="Google Shape;195;p1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7" name="Google Shape;197;p12"/>
          <p:cNvSpPr txBox="1"/>
          <p:nvPr/>
        </p:nvSpPr>
        <p:spPr>
          <a:xfrm>
            <a:off x="4127381" y="4163146"/>
            <a:ext cx="672797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¿Cuáles son los objetos (o animales)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8" name="Google Shape;198;p12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9859" y="1460358"/>
            <a:ext cx="1266321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2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2"/>
          <p:cNvSpPr txBox="1"/>
          <p:nvPr/>
        </p:nvSpPr>
        <p:spPr>
          <a:xfrm>
            <a:off x="4127375" y="3349425"/>
            <a:ext cx="837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Nehemías 1-4:16 y 6:15-16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6" name="Google Shape;206;p13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1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9" name="Google Shape;209;p13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¿Dónde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0" name="Google Shape;210;p13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6083" y="1470749"/>
            <a:ext cx="1127705" cy="137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3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3"/>
          <p:cNvSpPr txBox="1"/>
          <p:nvPr/>
        </p:nvSpPr>
        <p:spPr>
          <a:xfrm>
            <a:off x="4127375" y="3349425"/>
            <a:ext cx="837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Nehemías 1-4:16 y 6:15-16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c79b378cdb_0_2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2c79b378cdb_0_24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c79b378cdb_0_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475" y="823285"/>
            <a:ext cx="8269042" cy="52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c79b378cdb_0_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8174018" y="2083258"/>
            <a:ext cx="4405950" cy="31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6" name="Google Shape;226;p14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7" name="Google Shape;227;p1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9" name="Google Shape;229;p14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¿Cuándo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0" name="Google Shape;230;p1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9912" y="1743573"/>
            <a:ext cx="824369" cy="95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4"/>
          <p:cNvSpPr txBox="1"/>
          <p:nvPr/>
        </p:nvSpPr>
        <p:spPr>
          <a:xfrm>
            <a:off x="4127375" y="3349425"/>
            <a:ext cx="837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Nehemías 1-4:16 y 6:15-16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8" name="Google Shape;238;p15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9" name="Google Shape;239;p15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1" name="Google Shape;241;p15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problema?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2" name="Google Shape;242;p15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4044" y="1460358"/>
            <a:ext cx="1405304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5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5"/>
          <p:cNvSpPr txBox="1"/>
          <p:nvPr/>
        </p:nvSpPr>
        <p:spPr>
          <a:xfrm>
            <a:off x="4127375" y="3349425"/>
            <a:ext cx="837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Nehemías 1-4:16 y 6:15-16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0" name="Google Shape;250;p16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1" name="Google Shape;251;p16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3" name="Google Shape;253;p16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¿Se resuelve el problema? ¿Cómo?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4" name="Google Shape;25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2567" y="1460358"/>
            <a:ext cx="1078769" cy="137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6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6"/>
          <p:cNvSpPr txBox="1"/>
          <p:nvPr/>
        </p:nvSpPr>
        <p:spPr>
          <a:xfrm>
            <a:off x="4127375" y="3349425"/>
            <a:ext cx="837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Nehemías 1-4:16 y 6:15-16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6ba99a7413_0_523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2" name="Google Shape;262;g26ba99a7413_0_523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3" name="Google Shape;263;g26ba99a7413_0_523"/>
          <p:cNvSpPr txBox="1"/>
          <p:nvPr/>
        </p:nvSpPr>
        <p:spPr>
          <a:xfrm>
            <a:off x="5838753" y="3592700"/>
            <a:ext cx="60609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Nehemías 1-4:16 y 6:15-16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4" name="Google Shape;264;g26ba99a7413_0_523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g26ba99a7413_0_52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26ba99a7413_0_523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7477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67" name="Google Shape;267;g26ba99a7413_0_523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3" name="Google Shape;273;p18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4" name="Google Shape;274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6" name="Google Shape;276;p18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punto principal de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7" name="Google Shape;277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3057" y="1681917"/>
            <a:ext cx="1247432" cy="116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8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8"/>
          <p:cNvSpPr txBox="1"/>
          <p:nvPr/>
        </p:nvSpPr>
        <p:spPr>
          <a:xfrm>
            <a:off x="4127375" y="3349425"/>
            <a:ext cx="837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Nehemías 1-4:16 y 6:15-16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621378b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9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5" name="Google Shape;285;p19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6" name="Google Shape;286;p19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8" name="Google Shape;288;p19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pecado veo en esta historia y confieso en mi vida?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9" name="Google Shape;289;p19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9776" y="1619490"/>
            <a:ext cx="1490713" cy="126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9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9"/>
          <p:cNvSpPr txBox="1"/>
          <p:nvPr/>
        </p:nvSpPr>
        <p:spPr>
          <a:xfrm>
            <a:off x="4127375" y="3349425"/>
            <a:ext cx="837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Nehemías 1-4:16 y 6:15-16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7" name="Google Shape;297;p2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8" name="Google Shape;298;p2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0" name="Google Shape;300;p20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qué versos y palabras de esta historia veo el amor de Dios hacia mí?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1" name="Google Shape;301;p20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4328" y="1686187"/>
            <a:ext cx="751710" cy="109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0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0"/>
          <p:cNvSpPr txBox="1"/>
          <p:nvPr/>
        </p:nvSpPr>
        <p:spPr>
          <a:xfrm>
            <a:off x="4127375" y="3349425"/>
            <a:ext cx="837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Nehemías 1-4:16 y 6:15-16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9" name="Google Shape;309;p2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p2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12" name="Google Shape;312;p21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pediré que Dios obre en mí para poner en práctica su Palabra?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3" name="Google Shape;313;p2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7862" y="1722897"/>
            <a:ext cx="1016456" cy="103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1"/>
          <p:cNvSpPr txBox="1"/>
          <p:nvPr/>
        </p:nvSpPr>
        <p:spPr>
          <a:xfrm>
            <a:off x="4127375" y="3349425"/>
            <a:ext cx="837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Nehemías 1-4:16 y 6:15-16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6cec8686c0_0_34"/>
          <p:cNvSpPr/>
          <p:nvPr/>
        </p:nvSpPr>
        <p:spPr>
          <a:xfrm>
            <a:off x="925545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26cec8686c0_0_34"/>
          <p:cNvSpPr txBox="1"/>
          <p:nvPr/>
        </p:nvSpPr>
        <p:spPr>
          <a:xfrm>
            <a:off x="8811229" y="1803633"/>
            <a:ext cx="251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g26cec8686c0_0_34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26cec8686c0_0_34"/>
          <p:cNvSpPr/>
          <p:nvPr/>
        </p:nvSpPr>
        <p:spPr>
          <a:xfrm>
            <a:off x="717625" y="405554"/>
            <a:ext cx="110700" cy="46125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g26cec8686c0_0_34"/>
          <p:cNvPicPr preferRelativeResize="0"/>
          <p:nvPr/>
        </p:nvPicPr>
        <p:blipFill rotWithShape="1">
          <a:blip r:embed="rId4">
            <a:alphaModFix/>
          </a:blip>
          <a:srcRect t="37684" b="16743"/>
          <a:stretch/>
        </p:blipFill>
        <p:spPr>
          <a:xfrm>
            <a:off x="828265" y="405549"/>
            <a:ext cx="6745936" cy="461261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26cec8686c0_0_34"/>
          <p:cNvSpPr txBox="1"/>
          <p:nvPr/>
        </p:nvSpPr>
        <p:spPr>
          <a:xfrm>
            <a:off x="2930374" y="5539950"/>
            <a:ext cx="105567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Pertenecemos al Pueblo de Dios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c79b378cdb_0_54"/>
          <p:cNvSpPr txBox="1"/>
          <p:nvPr/>
        </p:nvSpPr>
        <p:spPr>
          <a:xfrm>
            <a:off x="4127382" y="11972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¿Quién es Dios? 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1" name="Google Shape;331;g2c79b378cdb_0_5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g2c79b378cdb_0_54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2c79b378cdb_0_54"/>
          <p:cNvSpPr txBox="1"/>
          <p:nvPr/>
        </p:nvSpPr>
        <p:spPr>
          <a:xfrm>
            <a:off x="4127375" y="2562950"/>
            <a:ext cx="77721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Proveyó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Demostró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gloria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Salvó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Envió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profetas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Protegió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Dió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valentía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sabiduría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4" name="Google Shape;334;g2c79b378cdb_0_54"/>
          <p:cNvCxnSpPr/>
          <p:nvPr/>
        </p:nvCxnSpPr>
        <p:spPr>
          <a:xfrm>
            <a:off x="4230827" y="2213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5" name="Google Shape;335;g2c79b378cdb_0_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6cec8686c0_0_137"/>
          <p:cNvSpPr txBox="1"/>
          <p:nvPr/>
        </p:nvSpPr>
        <p:spPr>
          <a:xfrm>
            <a:off x="4127382" y="435243"/>
            <a:ext cx="71895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¿Cómo pertenecemos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al Pueblo de Dios?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1" name="Google Shape;341;g26cec8686c0_0_13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g26cec8686c0_0_13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26cec8686c0_0_137"/>
          <p:cNvSpPr txBox="1"/>
          <p:nvPr/>
        </p:nvSpPr>
        <p:spPr>
          <a:xfrm>
            <a:off x="4127375" y="2258150"/>
            <a:ext cx="7910100" cy="43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“Pero ustedes son descendencia escogida, sacerdocio regio, nación santa, pueblo que pertenece a Dios, para que proclamen las obras maravillosas de aquel que los llamó de las tinieblas a su luz admirable. Ustedes antes ni siquiera eran pueblo, pero ahora son pueblo de Dios; antes no habían recibido misericordia, pero ahora ya la han recibido.” (1 Pedro 2:9-10)</a:t>
            </a:r>
            <a:endParaRPr sz="3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44" name="Google Shape;344;g26cec8686c0_0_137"/>
          <p:cNvCxnSpPr/>
          <p:nvPr/>
        </p:nvCxnSpPr>
        <p:spPr>
          <a:xfrm>
            <a:off x="4230827" y="21372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5" name="Google Shape;345;g26cec8686c0_0_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6cec8686c0_0_148"/>
          <p:cNvSpPr txBox="1"/>
          <p:nvPr/>
        </p:nvSpPr>
        <p:spPr>
          <a:xfrm>
            <a:off x="4127382" y="435243"/>
            <a:ext cx="71895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¿Cómo nos afecta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esta realidad?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1" name="Google Shape;351;g26cec8686c0_0_14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Google Shape;352;g26cec8686c0_0_14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3" name="Google Shape;353;g26cec8686c0_0_148"/>
          <p:cNvCxnSpPr/>
          <p:nvPr/>
        </p:nvCxnSpPr>
        <p:spPr>
          <a:xfrm>
            <a:off x="4230827" y="21372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4" name="Google Shape;354;g26cec8686c0_0_148"/>
          <p:cNvSpPr txBox="1"/>
          <p:nvPr/>
        </p:nvSpPr>
        <p:spPr>
          <a:xfrm>
            <a:off x="4127375" y="2258150"/>
            <a:ext cx="79101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“Cristo es la piedra viva, desechada por los seres humanos, pero escogida y preciosa ante Dios. Al acercarse a él, también ustedes son como piedras vivas, con las cuales se está edificando una casa espiritual. De este modo llegan a ser un sacerdocio santo, para ofrecer sacrificios espirituales que Dios acepta por medio de Jesucristo…” (1 Pedro 2:4-5)  </a:t>
            </a:r>
            <a:endParaRPr sz="3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5" name="Google Shape;355;g26cec8686c0_0_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6cec8686c0_0_169"/>
          <p:cNvSpPr txBox="1"/>
          <p:nvPr/>
        </p:nvSpPr>
        <p:spPr>
          <a:xfrm>
            <a:off x="4127382" y="435243"/>
            <a:ext cx="71895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¿Cómo nos afecta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esta realidad?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1" name="Google Shape;361;g26cec8686c0_0_16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g26cec8686c0_0_169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3" name="Google Shape;363;g26cec8686c0_0_169"/>
          <p:cNvCxnSpPr/>
          <p:nvPr/>
        </p:nvCxnSpPr>
        <p:spPr>
          <a:xfrm>
            <a:off x="4230827" y="21372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4" name="Google Shape;364;g26cec8686c0_0_169"/>
          <p:cNvSpPr txBox="1"/>
          <p:nvPr/>
        </p:nvSpPr>
        <p:spPr>
          <a:xfrm>
            <a:off x="4127375" y="2258150"/>
            <a:ext cx="79101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Somos “piedras vivas”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Jesucristo es la piedra angular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Para nosotros es precioso, Cristo es todo.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Formamos parte del sacerdocio santo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Deseamos proclamar las obras maravillosas de Dios que nos salvó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Deseamos apartar de la maldad y vivir como ejemplos del amor de Dios.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5" name="Google Shape;365;g26cec8686c0_0_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c79b378cdb_0_141"/>
          <p:cNvSpPr txBox="1"/>
          <p:nvPr/>
        </p:nvSpPr>
        <p:spPr>
          <a:xfrm>
            <a:off x="4127382" y="27212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1" name="Google Shape;371;g2c79b378cdb_0_14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g2c79b378cdb_0_14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2c79b378cdb_0_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adf1476608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9" name="Google Shape;379;g2adf1476608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g2adf147660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1" name="Google Shape;381;g2adf1476608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5" y="3349425"/>
            <a:ext cx="80646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Nehemías Reconstruye las Murallas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127375" y="4198325"/>
            <a:ext cx="6982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Nehemías 1-4:16 y 6:15-16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6" name="Google Shape;106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adf1476608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7" name="Google Shape;387;g2adf1476608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g2adf1476608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9" name="Google Shape;389;g2adf1476608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9" name="Google Shape;399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4" name="Google Shape;114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41356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" name="Google Shape;122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8" name="Google Shape;128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" name="Google Shape;129;p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/>
          <p:nvPr/>
        </p:nvSpPr>
        <p:spPr>
          <a:xfrm>
            <a:off x="745673" y="2011522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1086826" y="2265273"/>
            <a:ext cx="620400" cy="620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2048259" y="2011041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2048259" y="2011041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Usar el método de las 4 “C” para leer y entender Nehemías 1-4:16; 6:15-16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745673" y="3421248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1086826" y="3674999"/>
            <a:ext cx="620400" cy="620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2048259" y="3421248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2048259" y="3421248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Describir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pertenecemos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al Pueblo de Dios y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efecto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realidad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nuestra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vida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diaria</a:t>
            </a:r>
            <a:endParaRPr sz="25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c0eec2cfd_0_221"/>
          <p:cNvSpPr txBox="1"/>
          <p:nvPr/>
        </p:nvSpPr>
        <p:spPr>
          <a:xfrm>
            <a:off x="4127382" y="2187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3" name="Google Shape;143;g26c0eec2cfd_0_221"/>
          <p:cNvCxnSpPr/>
          <p:nvPr/>
        </p:nvCxnSpPr>
        <p:spPr>
          <a:xfrm>
            <a:off x="4230827" y="3356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g26c0eec2cfd_0_2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g26c0eec2cfd_0_221"/>
          <p:cNvPicPr preferRelativeResize="0"/>
          <p:nvPr/>
        </p:nvPicPr>
        <p:blipFill rotWithShape="1">
          <a:blip r:embed="rId3">
            <a:alphaModFix/>
          </a:blip>
          <a:srcRect l="1446" r="1434"/>
          <a:stretch/>
        </p:blipFill>
        <p:spPr>
          <a:xfrm>
            <a:off x="248051" y="1400152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6" name="Google Shape;146;g26c0eec2cfd_0_22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6c0eec2cfd_0_221"/>
          <p:cNvSpPr txBox="1"/>
          <p:nvPr/>
        </p:nvSpPr>
        <p:spPr>
          <a:xfrm>
            <a:off x="4127375" y="3782150"/>
            <a:ext cx="80646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Reforma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Esdras y Nehemías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el Bautista, Jesucristo, y los apóstoles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Martin Lutero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cec8686c0_0_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g26cec8686c0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4" name="Google Shape;154;g26cec8686c0_0_7"/>
          <p:cNvSpPr txBox="1"/>
          <p:nvPr/>
        </p:nvSpPr>
        <p:spPr>
          <a:xfrm>
            <a:off x="4061106" y="2242109"/>
            <a:ext cx="74325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qué se parecen a nuestros tiempos?  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¿Dónde ven ustedes la necesidad de una Reforma hoy en día?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5" name="Google Shape;155;g26cec8686c0_0_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6c0eec2cfd_0_235"/>
          <p:cNvSpPr txBox="1"/>
          <p:nvPr/>
        </p:nvSpPr>
        <p:spPr>
          <a:xfrm>
            <a:off x="4127382" y="2111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1" name="Google Shape;161;g26c0eec2cfd_0_235"/>
          <p:cNvCxnSpPr/>
          <p:nvPr/>
        </p:nvCxnSpPr>
        <p:spPr>
          <a:xfrm>
            <a:off x="4230827" y="32802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2" name="Google Shape;162;g26c0eec2cfd_0_2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g26c0eec2cfd_0_235"/>
          <p:cNvPicPr preferRelativeResize="0"/>
          <p:nvPr/>
        </p:nvPicPr>
        <p:blipFill rotWithShape="1">
          <a:blip r:embed="rId3">
            <a:alphaModFix/>
          </a:blip>
          <a:srcRect l="1436" r="1447"/>
          <a:stretch/>
        </p:blipFill>
        <p:spPr>
          <a:xfrm>
            <a:off x="95650" y="1323950"/>
            <a:ext cx="3982775" cy="4101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4" name="Google Shape;164;g26c0eec2cfd_0_235"/>
          <p:cNvSpPr txBox="1"/>
          <p:nvPr/>
        </p:nvSpPr>
        <p:spPr>
          <a:xfrm>
            <a:off x="4127381" y="37059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cuenta la historia de</a:t>
            </a: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Nehemías 1-4:16 y 6:15-16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5" name="Google Shape;165;g26c0eec2cfd_0_23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2771</Words>
  <Application>Microsoft Office PowerPoint</Application>
  <PresentationFormat>Widescreen</PresentationFormat>
  <Paragraphs>197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Lato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2</cp:revision>
  <dcterms:created xsi:type="dcterms:W3CDTF">2023-11-29T19:33:05Z</dcterms:created>
  <dcterms:modified xsi:type="dcterms:W3CDTF">2024-12-17T16:23:49Z</dcterms:modified>
</cp:coreProperties>
</file>