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38"/>
  </p:notesMasterIdLst>
  <p:handoutMasterIdLst>
    <p:handoutMasterId r:id="rId39"/>
  </p:handoutMasterIdLst>
  <p:sldIdLst>
    <p:sldId id="256" r:id="rId6"/>
    <p:sldId id="349" r:id="rId7"/>
    <p:sldId id="469" r:id="rId8"/>
    <p:sldId id="271" r:id="rId9"/>
    <p:sldId id="272" r:id="rId10"/>
    <p:sldId id="482" r:id="rId11"/>
    <p:sldId id="536" r:id="rId12"/>
    <p:sldId id="442" r:id="rId13"/>
    <p:sldId id="541" r:id="rId14"/>
    <p:sldId id="515" r:id="rId15"/>
    <p:sldId id="523" r:id="rId16"/>
    <p:sldId id="537" r:id="rId17"/>
    <p:sldId id="538" r:id="rId18"/>
    <p:sldId id="539" r:id="rId19"/>
    <p:sldId id="524" r:id="rId20"/>
    <p:sldId id="540" r:id="rId21"/>
    <p:sldId id="295" r:id="rId22"/>
    <p:sldId id="525" r:id="rId23"/>
    <p:sldId id="526" r:id="rId24"/>
    <p:sldId id="527" r:id="rId25"/>
    <p:sldId id="528" r:id="rId26"/>
    <p:sldId id="529" r:id="rId27"/>
    <p:sldId id="530" r:id="rId28"/>
    <p:sldId id="311" r:id="rId29"/>
    <p:sldId id="531" r:id="rId30"/>
    <p:sldId id="532" r:id="rId31"/>
    <p:sldId id="533" r:id="rId32"/>
    <p:sldId id="534" r:id="rId33"/>
    <p:sldId id="513" r:id="rId34"/>
    <p:sldId id="501" r:id="rId35"/>
    <p:sldId id="465" r:id="rId36"/>
    <p:sldId id="535" r:id="rId3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1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2394" autoAdjust="0"/>
  </p:normalViewPr>
  <p:slideViewPr>
    <p:cSldViewPr>
      <p:cViewPr varScale="1">
        <p:scale>
          <a:sx n="62" d="100"/>
          <a:sy n="62" d="100"/>
        </p:scale>
        <p:origin x="1984" y="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1/29/23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1/29/23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w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https://www.piqsels.com/en/public-domain-photo-zkwrs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DDA12-0DF9-4C99-8EAA-B152B09A12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60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55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00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6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26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4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1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81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58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73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6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2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0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2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8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7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27AA-F5F0-4698-AB66-8520855859B6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12D6-1C32-4770-BA7F-FC03AC71B037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9BFA-A197-457C-946D-4066E2C7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C20E-4C4A-4663-9B90-90532C089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C656-0DD2-43F1-A968-B696C9F6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343-9F0D-4CED-9CCA-CEACC4BF249D}" type="datetime1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5F10-D711-46A8-BA4E-ECB9C0E8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5F3B-6E33-4C06-A273-C8740DBB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EF00-B5BB-49FD-999F-80265B19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BF9E-3310-4B51-8EF6-EF5D796A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61C5-D8F7-43FE-B2BA-DD4DE5F5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6B61-7A14-4D16-A880-F8FEA08414C4}" type="datetime1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525-17B8-4FB8-9E70-F1C217C1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A5F2-3DE9-49AA-948A-A4A95F31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070B79D-AC41-4685-B478-79389C95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6B1-47ED-45B0-889F-0F95E379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F0007-6E14-492E-B62F-FAB1499F9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9AD1-5071-439D-9213-D31D7409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A2BC-C599-43EF-BC0D-D29652804E74}" type="datetime1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613C-1DD6-45A2-8D6B-D1AF8CEE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0812A-1EC9-4857-99B3-248563DD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293C-9521-4F5D-AC62-9C546087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3896-0B87-45C8-9A74-4A0D00079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EE1D3-5380-4D2D-A537-4814EFBC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8B1A6-F6D6-478C-B850-DDD4F749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00D6-1E0B-4E88-BD16-49C08586FA97}" type="datetime1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84252-31B1-48F8-967D-307613FA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8660-CAE6-4A32-9E8C-205C0797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22E-BF5D-41F0-9814-F8CC426D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C0BD-FA07-4F21-9FDD-31D21237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20968-58A0-4D42-930D-2EE02F3C0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61EE3-619B-4D79-8299-271198527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B94D0-3DAD-431C-923D-8A48AC038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FA53F-2268-41A3-840D-675890EE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EF7A-B1F5-450D-819E-0B666F3FCB02}" type="datetime1">
              <a:rPr lang="en-US" smtClean="0"/>
              <a:t>1/29/23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BAE10-3D54-45AB-81CA-767782C4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6E2C6-1892-4F16-A66A-9C54CFB0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6203-8AEA-4ACC-9E67-6E7627D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68A6-2812-4415-B715-D8B5564E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AE9F-547B-420D-A84D-F7EA4317FC7E}" type="datetime1">
              <a:rPr lang="en-US" smtClean="0"/>
              <a:t>1/29/23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E9226-23C2-44D4-B742-54FD30F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E848D-4D0A-4058-B0A3-F5EFC568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216ED-D76E-4BE6-819A-9BE752D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81D7-F63A-44A6-9816-E5F197FE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9A17B-1E90-4F9D-9A59-9022A4264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AAF9-784A-410E-BE08-640EEEBA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5600-D1BC-4FBC-ACB0-43C56633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DE707-AFE4-4163-8E70-8FBF62E8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291C9-CE32-4C79-B728-CFC2AAEB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9A26-5981-4C13-9BED-EDF790CADEFC}" type="datetime1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5A310-E74E-40F0-9CF3-A21D85B6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B7872-0762-4FAE-BC38-88283488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9916-C341-4B74-A534-F3953823FC87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E117-41E3-450F-A3B7-2418BD74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0DE39-0993-454F-96AA-69B11AD0B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702C-AD40-44ED-BA09-CAD1CAF2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5983F-E5EC-4AFE-88F1-CEDFD3C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092D-3C5B-424B-9D00-D762647C78BE}" type="datetime1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E83A-3D43-43EC-8D7D-E7D41C91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640B-43C1-44E6-B507-47969A80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4D6-46F5-469E-9A66-D67E11EA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7EE40-53BC-41EC-B25D-448A10D6F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8332-9EB6-4D1D-966A-DA207334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34BC-36BB-4682-8030-F524B85D11E8}" type="datetime1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0B0C3-B33D-4F50-900C-FF290D57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8907-096D-4E43-8BD9-1729D210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4E260-564B-449A-A3C3-3E6F4A96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C3F91-CCCA-480C-B153-E96F449DB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0DB3-B5E4-4538-A02D-946D8C4F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3747-4F7D-402D-9A92-AA5204647760}" type="datetime1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6A494-48B9-4DF4-AD2F-11225CAF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5F1B-8BF7-47C9-B9F0-A19AA4ED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3CAB-0A5B-40C6-80F6-9EED68A6DDE6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79E1-C0B7-4F9A-817B-2C8A8573E803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B992-6F54-4CE0-B73C-5D145110811B}" type="datetime1">
              <a:rPr lang="en-US" smtClean="0"/>
              <a:t>1/29/23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5D34-F4F0-49F5-8CD4-23F90742F068}" type="datetime1">
              <a:rPr lang="en-US" smtClean="0"/>
              <a:t>1/29/23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3E72-21B9-4823-ADED-53088A551BC8}" type="datetime1">
              <a:rPr lang="en-US" smtClean="0"/>
              <a:t>1/29/23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A4AA-76CD-4935-B28F-026B1A00B0C7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5FD-4778-4C48-B8B9-D6CCEF1EA592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Multiplicando Discípulos #5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841A727-0458-42BE-BFDE-7E8A06C6A6CC}" type="datetime1">
              <a:rPr lang="en-US" smtClean="0"/>
              <a:t>1/29/23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47C9A-7629-46D0-BB8D-14B2DB4E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26C07-5716-43B5-BF9D-AA3C25CD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F3F09-75F0-48AE-87EB-B142AA04A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598F-8C7B-447F-8DDF-08076565BD8A}" type="datetime1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ACBD-80E3-4F70-A152-645677B48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La Palabra Crece- Multiplicando Discípulos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9EA14-4551-41C9-8C51-4128EE56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fi.wikipedia.org/wiki/Oak_Alley_Plant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7800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7800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ikhilkardale.wordpress.com/tag/dilemma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antt.ir/finding-coworkers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telapost.com/hdr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choosehelp.com/topics/christian-recovery-prayers/first-step-pray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</a:t>
            </a:r>
            <a:b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</a:b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Multiplicando</a:t>
            </a:r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 Disc</a:t>
            </a:r>
            <a:r>
              <a:rPr lang="es-MX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ípulos</a:t>
            </a:r>
            <a:endParaRPr lang="en-US" dirty="0"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Lección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726" y="2514600"/>
            <a:ext cx="3886198" cy="1524000"/>
          </a:xfr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 Demi" panose="020E0802020502020306" pitchFamily="34" charset="0"/>
              </a:rPr>
              <a:t>el camino fácil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873623" y="685799"/>
            <a:ext cx="7315202" cy="5486402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3227706" y="6900205"/>
            <a:ext cx="3389069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4" tooltip="https://fi.wikipedia.org/wiki/Oak_Alley_Plantation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332C9-4621-4654-B19F-0148E619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8803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59B0-DAFD-4077-948C-4DD1B867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erlin Sans FB Demi" panose="020E0802020502020306" pitchFamily="34" charset="0"/>
              </a:rPr>
              <a:t>Contar</a:t>
            </a:r>
            <a:r>
              <a:rPr lang="en-US" sz="4400" dirty="0">
                <a:latin typeface="Berlin Sans FB Demi" panose="020E0802020502020306" pitchFamily="34" charset="0"/>
              </a:rPr>
              <a:t>: 1 Corintios 5:1-13 </a:t>
            </a:r>
          </a:p>
        </p:txBody>
      </p:sp>
      <p:pic>
        <p:nvPicPr>
          <p:cNvPr id="6" name="Content Placeholder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6275726-D630-4C4D-BBC6-4EB504870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1739" y="1828800"/>
            <a:ext cx="9345347" cy="4343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0E90B-AC5D-4B51-B628-C2E4125A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8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2F65-439D-4674-A042-25B01016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97" y="457200"/>
            <a:ext cx="9753600" cy="882215"/>
          </a:xfrm>
        </p:spPr>
        <p:txBody>
          <a:bodyPr>
            <a:normAutofit/>
          </a:bodyPr>
          <a:lstStyle/>
          <a:p>
            <a:r>
              <a:rPr lang="es-419" sz="4400" dirty="0"/>
              <a:t>1 Corintios 5:1-5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59F1-7FA6-48FE-868C-5B16DB217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97" y="1620983"/>
            <a:ext cx="10134602" cy="5029200"/>
          </a:xfrm>
        </p:spPr>
        <p:txBody>
          <a:bodyPr>
            <a:normAutofit fontScale="92500" lnSpcReduction="10000"/>
          </a:bodyPr>
          <a:lstStyle/>
          <a:p>
            <a:pPr marL="45720" indent="0" algn="l">
              <a:buNone/>
            </a:pPr>
            <a:r>
              <a:rPr lang="es-ES" sz="3200" b="1" i="0" dirty="0">
                <a:solidFill>
                  <a:srgbClr val="000000"/>
                </a:solidFill>
                <a:effectLst/>
                <a:latin typeface="system-ui"/>
              </a:rPr>
              <a:t>Se ha sabido de un caso de inmoralidad sexual entre ustedes, que ni siquiera los paganos tolerarían, y es que uno de ustedes tiene como mujer a la esposa de su padre. </a:t>
            </a:r>
            <a:r>
              <a:rPr lang="es-ES" sz="32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system-ui"/>
              </a:rPr>
              <a:t>Ustedes están engreídos. ¿No deberían, más bien, lamentar lo sucedido y expulsar de entre ustedes al que cometió tal acción?</a:t>
            </a:r>
          </a:p>
          <a:p>
            <a:pPr marL="45720" indent="0" algn="l">
              <a:buNone/>
            </a:pPr>
            <a:r>
              <a:rPr lang="es-E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system-ui"/>
              </a:rPr>
              <a:t>Yo, por mi parte, aunque físicamente no estoy entre ustedes, sí lo estoy en espíritu y, como si hubiera estado presente, he juzgado al que hizo tal cosa. </a:t>
            </a:r>
            <a:r>
              <a:rPr lang="es-ES" sz="32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system-ui"/>
              </a:rPr>
              <a:t>Cuando ustedes se reúnan, y en espíritu yo esté con ustedes, en el nombre de nuestro Señor Jesucristo, y con su poder, </a:t>
            </a:r>
            <a:r>
              <a:rPr lang="es-ES" sz="32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system-ui"/>
              </a:rPr>
              <a:t>entreguen a ese hombre a Satanás para que lo destruya, a fin de que su espíritu sea salvado en el día del Señor Jesús.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7AB7A-EA77-4379-9F61-26961A94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88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1BA-4FC8-4C1A-9D53-1BE7294D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4400" dirty="0"/>
              <a:t>1 Corintios 5:6-11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4BEEF-EABC-4C8F-87C9-C23655889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321" y="1980336"/>
            <a:ext cx="9753600" cy="434340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s-ES" sz="39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s-ES" sz="3900" b="1" i="0" dirty="0">
                <a:solidFill>
                  <a:srgbClr val="000000"/>
                </a:solidFill>
                <a:effectLst/>
                <a:latin typeface="system-ui"/>
              </a:rPr>
              <a:t>No está bien que ustedes se jacten. ¿No saben que un poco de levadura hace fermentar toda la masa? </a:t>
            </a:r>
            <a:r>
              <a:rPr lang="es-ES" sz="39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s-ES" sz="3900" b="1" i="0" dirty="0">
                <a:solidFill>
                  <a:srgbClr val="000000"/>
                </a:solidFill>
                <a:effectLst/>
                <a:latin typeface="system-ui"/>
              </a:rPr>
              <a:t>Límpiense de la vieja levadura, para que sean una nueva masa, sin levadura, como en realidad lo son. Nuestra pascua, que es Cristo, ya ha sido sacrificada por nosotros. </a:t>
            </a:r>
            <a:r>
              <a:rPr lang="es-ES" sz="39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s-ES" sz="3900" b="1" i="0" dirty="0">
                <a:solidFill>
                  <a:srgbClr val="000000"/>
                </a:solidFill>
                <a:effectLst/>
                <a:latin typeface="system-ui"/>
              </a:rPr>
              <a:t>Así que celebremos la fiesta, pero no con la vieja levadura, ni con la levadura de malicia y de maldad, sino con panes sin levadura, de sinceridad y de verdad.</a:t>
            </a:r>
            <a:br>
              <a:rPr lang="es-ES" sz="2600" b="1" i="0" dirty="0">
                <a:solidFill>
                  <a:srgbClr val="000000"/>
                </a:solidFill>
                <a:effectLst/>
                <a:latin typeface="system-ui"/>
              </a:rPr>
            </a:br>
            <a:br>
              <a:rPr lang="es-ES" sz="2600" b="1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sz="2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A19D4-743E-4346-8733-28E59666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46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D28D-A2CD-4D06-98A6-BEE2BFE1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12" y="504825"/>
            <a:ext cx="9753600" cy="868361"/>
          </a:xfrm>
        </p:spPr>
        <p:txBody>
          <a:bodyPr>
            <a:normAutofit/>
          </a:bodyPr>
          <a:lstStyle/>
          <a:p>
            <a:r>
              <a:rPr lang="es-419" sz="4400" dirty="0"/>
              <a:t>1 Corintios 5:9-14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BED2-477E-4115-8923-679D3C8CB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s-ES" sz="32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system-ui"/>
              </a:rPr>
              <a:t>Por carta ya les he dicho que no se junten con esos libertinos. </a:t>
            </a:r>
            <a:r>
              <a:rPr lang="es-ES" sz="32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system-ui"/>
              </a:rPr>
              <a:t>Y no me refiero a que se aparten del todo de los libertinos mundanos, o de los avaros, o de los ladrones, o de los idólatras, pues en ese caso tendrían que salirse de este mundo. </a:t>
            </a:r>
            <a:r>
              <a:rPr lang="es-ES" sz="32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system-ui"/>
              </a:rPr>
              <a:t>Más bien les escribí que no se junten con los que se dicen hermanos pero son libertinos, avaros, idólatras, insolentes, borrachos y ladrones. Con esa gente, ni siquiera coman juntos.</a:t>
            </a:r>
            <a:r>
              <a:rPr lang="es-ES" sz="3200" b="1" i="0" baseline="30000" dirty="0">
                <a:solidFill>
                  <a:srgbClr val="000000"/>
                </a:solidFill>
                <a:effectLst/>
                <a:latin typeface="system-ui"/>
              </a:rPr>
              <a:t> 12 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system-ui"/>
              </a:rPr>
              <a:t>¿Con qué derecho podría yo juzgar a los de afuera, si ustedes no juzgan a los de adentro? </a:t>
            </a:r>
            <a:r>
              <a:rPr lang="es-ES" sz="32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system-ui"/>
              </a:rPr>
              <a:t>A los de afuera, ya Dios los juzgará. Así que, ¡saquen de entre ustedes a ese perverso!</a:t>
            </a:r>
            <a:endParaRPr lang="en-US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E8C2A-1C63-47B5-8EC5-BB9A132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68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59B0-DAFD-4077-948C-4DD1B867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erlin Sans FB Demi" panose="020E0802020502020306" pitchFamily="34" charset="0"/>
              </a:rPr>
              <a:t>Contar</a:t>
            </a:r>
            <a:r>
              <a:rPr lang="en-US" sz="4400" dirty="0">
                <a:latin typeface="Berlin Sans FB Demi" panose="020E0802020502020306" pitchFamily="34" charset="0"/>
              </a:rPr>
              <a:t>: 2 Corintios 2:5-8</a:t>
            </a:r>
          </a:p>
        </p:txBody>
      </p:sp>
      <p:pic>
        <p:nvPicPr>
          <p:cNvPr id="6" name="Content Placeholder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6275726-D630-4C4D-BBC6-4EB504870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1739" y="1828800"/>
            <a:ext cx="9345347" cy="4343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0E90B-AC5D-4B51-B628-C2E4125A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46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F9C8-B22E-48FD-BA33-E85748A95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 </a:t>
            </a:r>
            <a:r>
              <a:rPr lang="en-US" sz="4400" dirty="0" err="1"/>
              <a:t>Corintios</a:t>
            </a:r>
            <a:r>
              <a:rPr lang="en-US" sz="4400" dirty="0"/>
              <a:t> 2:5-8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858B-506D-4C94-81D2-1198CE6D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s-ES" sz="40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s-ES" sz="4000" b="1" i="0" dirty="0">
                <a:solidFill>
                  <a:srgbClr val="000000"/>
                </a:solidFill>
                <a:effectLst/>
                <a:latin typeface="system-ui"/>
              </a:rPr>
              <a:t>Pero si alguno me ha causado tristeza, no me la ha causado sólo a mí sino, en cierto modo, a todos ustedes (y espero no exagerar). </a:t>
            </a:r>
            <a:r>
              <a:rPr lang="es-ES" sz="40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s-ES" sz="4000" b="1" i="0" dirty="0">
                <a:solidFill>
                  <a:srgbClr val="000000"/>
                </a:solidFill>
                <a:effectLst/>
                <a:latin typeface="system-ui"/>
              </a:rPr>
              <a:t>El castigo que muchos de ustedes le impusieron a esa persona, es suficiente. </a:t>
            </a:r>
            <a:r>
              <a:rPr lang="es-ES" sz="40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s-ES" sz="4000" b="1" i="0" dirty="0">
                <a:solidFill>
                  <a:srgbClr val="000000"/>
                </a:solidFill>
                <a:effectLst/>
                <a:latin typeface="system-ui"/>
              </a:rPr>
              <a:t>Ahora deben perdonarlo y consolarlo, pues de lo contrario podría consumirlo la tristeza. </a:t>
            </a:r>
            <a:r>
              <a:rPr lang="es-ES" sz="40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s-ES" sz="4000" b="1" i="0" dirty="0">
                <a:solidFill>
                  <a:srgbClr val="000000"/>
                </a:solidFill>
                <a:effectLst/>
                <a:latin typeface="system-ui"/>
              </a:rPr>
              <a:t>Por tanto, les ruego que confirmen su amor hacia él.</a:t>
            </a:r>
            <a:endParaRPr lang="en-US" sz="4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050B0-17FE-4908-8380-7EE2CE91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44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27" y="352427"/>
            <a:ext cx="9753600" cy="762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Las 7 </a:t>
            </a:r>
            <a:r>
              <a:rPr lang="en-US" sz="4400" dirty="0" err="1">
                <a:latin typeface="Berlin Sans FB Demi" panose="020E0802020502020306" pitchFamily="34" charset="0"/>
              </a:rPr>
              <a:t>Preguntas</a:t>
            </a:r>
            <a:r>
              <a:rPr lang="en-US" sz="4400" dirty="0">
                <a:latin typeface="Berlin Sans FB Demi" panose="020E0802020502020306" pitchFamily="34" charset="0"/>
              </a:rPr>
              <a:t> para “</a:t>
            </a:r>
            <a:r>
              <a:rPr lang="en-US" sz="4400" dirty="0" err="1">
                <a:latin typeface="Berlin Sans FB Demi" panose="020E0802020502020306" pitchFamily="34" charset="0"/>
              </a:rPr>
              <a:t>Considerar</a:t>
            </a:r>
            <a:r>
              <a:rPr lang="en-US" sz="4400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96" y="1352547"/>
            <a:ext cx="10971431" cy="5153026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</a:t>
            </a:r>
            <a:r>
              <a:rPr lang="en-US" sz="4400" u="sng" dirty="0" err="1">
                <a:latin typeface="Berlin Sans FB" panose="020E0602020502020306" pitchFamily="34" charset="0"/>
              </a:rPr>
              <a:t>Quiénes</a:t>
            </a:r>
            <a:r>
              <a:rPr lang="en-US" sz="4400" dirty="0">
                <a:latin typeface="Berlin Sans FB" panose="020E0602020502020306" pitchFamily="34" charset="0"/>
              </a:rPr>
              <a:t> son los </a:t>
            </a:r>
            <a:r>
              <a:rPr lang="en-US" sz="4400" dirty="0" err="1">
                <a:latin typeface="Berlin Sans FB" panose="020E0602020502020306" pitchFamily="34" charset="0"/>
              </a:rPr>
              <a:t>personajes</a:t>
            </a:r>
            <a:r>
              <a:rPr lang="en-US" sz="4400" dirty="0">
                <a:latin typeface="Berlin Sans FB" panose="020E0602020502020306" pitchFamily="34" charset="0"/>
              </a:rPr>
              <a:t> de </a:t>
            </a:r>
            <a:r>
              <a:rPr lang="en-US" sz="4400" dirty="0" err="1">
                <a:latin typeface="Berlin Sans FB" panose="020E0602020502020306" pitchFamily="34" charset="0"/>
              </a:rPr>
              <a:t>esta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historia</a:t>
            </a:r>
            <a:r>
              <a:rPr lang="en-US" sz="4400" dirty="0">
                <a:latin typeface="Berlin Sans FB" panose="020E0602020502020306" pitchFamily="34" charset="0"/>
              </a:rPr>
              <a:t>?</a:t>
            </a:r>
            <a:r>
              <a:rPr lang="en-US" sz="4000" dirty="0">
                <a:latin typeface="Berlin Sans FB" panose="020E0602020502020306" pitchFamily="34" charset="0"/>
              </a:rPr>
              <a:t>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u="sng" dirty="0" err="1">
                <a:latin typeface="Berlin Sans FB" panose="020E0602020502020306" pitchFamily="34" charset="0"/>
              </a:rPr>
              <a:t>objetos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Dónde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Cuándo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</a:t>
            </a:r>
            <a:r>
              <a:rPr lang="en-US" sz="3600" dirty="0">
                <a:latin typeface="Berlin Sans FB" panose="020E0602020502020306" pitchFamily="34" charset="0"/>
              </a:rPr>
              <a:t> es 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eventos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ocurrieron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>
                <a:latin typeface="Berlin Sans FB" panose="020E0602020502020306" pitchFamily="34" charset="0"/>
              </a:rPr>
              <a:t>Se </a:t>
            </a:r>
            <a:r>
              <a:rPr lang="en-US" sz="3600" u="sng" dirty="0" err="1">
                <a:latin typeface="Berlin Sans FB" panose="020E0602020502020306" pitchFamily="34" charset="0"/>
              </a:rPr>
              <a:t>resuelve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>
                <a:latin typeface="Berlin Sans FB" panose="020E0602020502020306" pitchFamily="34" charset="0"/>
              </a:rPr>
              <a:t>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 ¿</a:t>
            </a:r>
            <a:r>
              <a:rPr lang="en-US" sz="3600" u="sng" dirty="0" err="1">
                <a:latin typeface="Berlin Sans FB" panose="020E0602020502020306" pitchFamily="34" charset="0"/>
              </a:rPr>
              <a:t>Cómo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482CCFD-9E58-44A8-BF0D-1945736E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38884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368" y="352427"/>
            <a:ext cx="9678085" cy="762000"/>
          </a:xfrm>
        </p:spPr>
        <p:txBody>
          <a:bodyPr>
            <a:no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Las 7 </a:t>
            </a:r>
            <a:r>
              <a:rPr lang="en-US" dirty="0" err="1">
                <a:latin typeface="Berlin Sans FB Demi" panose="020E0802020502020306" pitchFamily="34" charset="0"/>
              </a:rPr>
              <a:t>Preguntas</a:t>
            </a:r>
            <a:r>
              <a:rPr lang="en-US" dirty="0">
                <a:latin typeface="Berlin Sans FB Demi" panose="020E0802020502020306" pitchFamily="34" charset="0"/>
              </a:rPr>
              <a:t> para “</a:t>
            </a:r>
            <a:r>
              <a:rPr lang="en-US" dirty="0" err="1">
                <a:latin typeface="Berlin Sans FB Demi" panose="020E0802020502020306" pitchFamily="34" charset="0"/>
              </a:rPr>
              <a:t>Considerar</a:t>
            </a:r>
            <a:r>
              <a:rPr lang="en-US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96" y="1295401"/>
            <a:ext cx="10971431" cy="5153026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Quiénes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dirty="0" err="1">
                <a:latin typeface="Berlin Sans FB" panose="020E0602020502020306" pitchFamily="34" charset="0"/>
              </a:rPr>
              <a:t>personajes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</a:t>
            </a:r>
            <a:r>
              <a:rPr lang="en-US" sz="4400" u="sng" dirty="0" err="1">
                <a:latin typeface="Berlin Sans FB" panose="020E0602020502020306" pitchFamily="34" charset="0"/>
              </a:rPr>
              <a:t>Cuáles</a:t>
            </a:r>
            <a:r>
              <a:rPr lang="en-US" sz="4400" dirty="0">
                <a:latin typeface="Berlin Sans FB" panose="020E0602020502020306" pitchFamily="34" charset="0"/>
              </a:rPr>
              <a:t> son los </a:t>
            </a:r>
            <a:r>
              <a:rPr lang="en-US" sz="4400" u="sng" dirty="0" err="1">
                <a:latin typeface="Berlin Sans FB" panose="020E0602020502020306" pitchFamily="34" charset="0"/>
              </a:rPr>
              <a:t>objetos</a:t>
            </a:r>
            <a:r>
              <a:rPr lang="en-US" sz="4400" dirty="0">
                <a:latin typeface="Berlin Sans FB" panose="020E0602020502020306" pitchFamily="34" charset="0"/>
              </a:rPr>
              <a:t> de </a:t>
            </a:r>
            <a:r>
              <a:rPr lang="en-US" sz="4400" dirty="0" err="1">
                <a:latin typeface="Berlin Sans FB" panose="020E0602020502020306" pitchFamily="34" charset="0"/>
              </a:rPr>
              <a:t>esta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historia</a:t>
            </a:r>
            <a:r>
              <a:rPr lang="en-US" sz="4400" dirty="0">
                <a:latin typeface="Berlin Sans FB" panose="020E0602020502020306" pitchFamily="34" charset="0"/>
              </a:rPr>
              <a:t>?</a:t>
            </a:r>
            <a:r>
              <a:rPr lang="en-US" sz="4000" dirty="0">
                <a:latin typeface="Berlin Sans FB" panose="020E0602020502020306" pitchFamily="34" charset="0"/>
              </a:rPr>
              <a:t>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Dónde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Cuándo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</a:t>
            </a:r>
            <a:r>
              <a:rPr lang="en-US" sz="3600" dirty="0">
                <a:latin typeface="Berlin Sans FB" panose="020E0602020502020306" pitchFamily="34" charset="0"/>
              </a:rPr>
              <a:t> es 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eventos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ocurrieron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>
                <a:latin typeface="Berlin Sans FB" panose="020E0602020502020306" pitchFamily="34" charset="0"/>
              </a:rPr>
              <a:t>Se </a:t>
            </a:r>
            <a:r>
              <a:rPr lang="en-US" sz="3600" u="sng" dirty="0" err="1">
                <a:latin typeface="Berlin Sans FB" panose="020E0602020502020306" pitchFamily="34" charset="0"/>
              </a:rPr>
              <a:t>resuelve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>
                <a:latin typeface="Berlin Sans FB" panose="020E0602020502020306" pitchFamily="34" charset="0"/>
              </a:rPr>
              <a:t>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 ¿</a:t>
            </a:r>
            <a:r>
              <a:rPr lang="en-US" sz="3600" u="sng" dirty="0" err="1">
                <a:latin typeface="Berlin Sans FB" panose="020E0602020502020306" pitchFamily="34" charset="0"/>
              </a:rPr>
              <a:t>Cómo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482CCFD-9E58-44A8-BF0D-1945736E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3422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27" y="332507"/>
            <a:ext cx="9753600" cy="762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Las 7 </a:t>
            </a:r>
            <a:r>
              <a:rPr lang="en-US" sz="4400" dirty="0" err="1">
                <a:latin typeface="Berlin Sans FB Demi" panose="020E0802020502020306" pitchFamily="34" charset="0"/>
              </a:rPr>
              <a:t>Preguntas</a:t>
            </a:r>
            <a:r>
              <a:rPr lang="en-US" sz="4400" dirty="0">
                <a:latin typeface="Berlin Sans FB Demi" panose="020E0802020502020306" pitchFamily="34" charset="0"/>
              </a:rPr>
              <a:t> para “</a:t>
            </a:r>
            <a:r>
              <a:rPr lang="en-US" sz="4400" dirty="0" err="1">
                <a:latin typeface="Berlin Sans FB Demi" panose="020E0802020502020306" pitchFamily="34" charset="0"/>
              </a:rPr>
              <a:t>Considerar</a:t>
            </a:r>
            <a:r>
              <a:rPr lang="en-US" sz="4400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96" y="1295401"/>
            <a:ext cx="10971431" cy="5153026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Quiénes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dirty="0" err="1">
                <a:latin typeface="Berlin Sans FB" panose="020E0602020502020306" pitchFamily="34" charset="0"/>
              </a:rPr>
              <a:t>personajes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u="sng" dirty="0" err="1">
                <a:latin typeface="Berlin Sans FB" panose="020E0602020502020306" pitchFamily="34" charset="0"/>
              </a:rPr>
              <a:t>objetos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</a:t>
            </a:r>
            <a:r>
              <a:rPr lang="en-US" sz="4400" u="sng" dirty="0" err="1">
                <a:latin typeface="Berlin Sans FB" panose="020E0602020502020306" pitchFamily="34" charset="0"/>
              </a:rPr>
              <a:t>Dónde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ocurrió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esta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historia</a:t>
            </a:r>
            <a:r>
              <a:rPr lang="en-US" sz="44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Cuándo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</a:t>
            </a:r>
            <a:r>
              <a:rPr lang="en-US" sz="3600" dirty="0">
                <a:latin typeface="Berlin Sans FB" panose="020E0602020502020306" pitchFamily="34" charset="0"/>
              </a:rPr>
              <a:t> es 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eventos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ocurrieron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>
                <a:latin typeface="Berlin Sans FB" panose="020E0602020502020306" pitchFamily="34" charset="0"/>
              </a:rPr>
              <a:t>Se </a:t>
            </a:r>
            <a:r>
              <a:rPr lang="en-US" sz="3600" u="sng" dirty="0" err="1">
                <a:latin typeface="Berlin Sans FB" panose="020E0602020502020306" pitchFamily="34" charset="0"/>
              </a:rPr>
              <a:t>resuelve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>
                <a:latin typeface="Berlin Sans FB" panose="020E0602020502020306" pitchFamily="34" charset="0"/>
              </a:rPr>
              <a:t>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 ¿</a:t>
            </a:r>
            <a:r>
              <a:rPr lang="en-US" sz="3600" u="sng" dirty="0" err="1">
                <a:latin typeface="Berlin Sans FB" panose="020E0602020502020306" pitchFamily="34" charset="0"/>
              </a:rPr>
              <a:t>Cómo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482CCFD-9E58-44A8-BF0D-1945736E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9192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9539" y="1196042"/>
            <a:ext cx="9753600" cy="242093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Favor de desactivar los micrófonos cuando no está hablando para que todos puedan oír al que habla claramente.</a:t>
            </a:r>
            <a:b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¡Gracias!</a:t>
            </a:r>
            <a:b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s-MX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id="{9797A6FE-A1C1-454B-AE16-6B0EB2CC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212" y="3248027"/>
            <a:ext cx="3200400" cy="3200400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C275397-80F5-4324-A779-A61A624F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3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352427"/>
            <a:ext cx="10591800" cy="762000"/>
          </a:xfrm>
        </p:spPr>
        <p:txBody>
          <a:bodyPr>
            <a:no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Las 7 </a:t>
            </a:r>
            <a:r>
              <a:rPr lang="en-US" dirty="0" err="1">
                <a:latin typeface="Berlin Sans FB Demi" panose="020E0802020502020306" pitchFamily="34" charset="0"/>
              </a:rPr>
              <a:t>Preguntas</a:t>
            </a:r>
            <a:r>
              <a:rPr lang="en-US" dirty="0">
                <a:latin typeface="Berlin Sans FB Demi" panose="020E0802020502020306" pitchFamily="34" charset="0"/>
              </a:rPr>
              <a:t> para “</a:t>
            </a:r>
            <a:r>
              <a:rPr lang="en-US" dirty="0" err="1">
                <a:latin typeface="Berlin Sans FB Demi" panose="020E0802020502020306" pitchFamily="34" charset="0"/>
              </a:rPr>
              <a:t>Considerar</a:t>
            </a:r>
            <a:r>
              <a:rPr lang="en-US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295401"/>
            <a:ext cx="10971431" cy="5153026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Quiénes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dirty="0" err="1">
                <a:latin typeface="Berlin Sans FB" panose="020E0602020502020306" pitchFamily="34" charset="0"/>
              </a:rPr>
              <a:t>personajes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u="sng" dirty="0" err="1">
                <a:latin typeface="Berlin Sans FB" panose="020E0602020502020306" pitchFamily="34" charset="0"/>
              </a:rPr>
              <a:t>objetos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Dónde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</a:t>
            </a:r>
            <a:r>
              <a:rPr lang="en-US" sz="4400" u="sng" dirty="0" err="1">
                <a:latin typeface="Berlin Sans FB" panose="020E0602020502020306" pitchFamily="34" charset="0"/>
              </a:rPr>
              <a:t>Cuándo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ocurrió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esta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historia</a:t>
            </a:r>
            <a:r>
              <a:rPr lang="en-US" sz="44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</a:t>
            </a:r>
            <a:r>
              <a:rPr lang="en-US" sz="3600" dirty="0">
                <a:latin typeface="Berlin Sans FB" panose="020E0602020502020306" pitchFamily="34" charset="0"/>
              </a:rPr>
              <a:t> es 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eventos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ocurrieron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>
                <a:latin typeface="Berlin Sans FB" panose="020E0602020502020306" pitchFamily="34" charset="0"/>
              </a:rPr>
              <a:t>Se </a:t>
            </a:r>
            <a:r>
              <a:rPr lang="en-US" sz="3600" u="sng" dirty="0" err="1">
                <a:latin typeface="Berlin Sans FB" panose="020E0602020502020306" pitchFamily="34" charset="0"/>
              </a:rPr>
              <a:t>resuelve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>
                <a:latin typeface="Berlin Sans FB" panose="020E0602020502020306" pitchFamily="34" charset="0"/>
              </a:rPr>
              <a:t>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 ¿</a:t>
            </a:r>
            <a:r>
              <a:rPr lang="en-US" sz="3600" u="sng" dirty="0" err="1">
                <a:latin typeface="Berlin Sans FB" panose="020E0602020502020306" pitchFamily="34" charset="0"/>
              </a:rPr>
              <a:t>Cómo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482CCFD-9E58-44A8-BF0D-1945736E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16735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27" y="424291"/>
            <a:ext cx="9753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Berlin Sans FB Demi" panose="020E0802020502020306" pitchFamily="34" charset="0"/>
              </a:rPr>
              <a:t>Las 7 </a:t>
            </a:r>
            <a:r>
              <a:rPr lang="en-US" sz="3600" dirty="0" err="1">
                <a:latin typeface="Berlin Sans FB Demi" panose="020E0802020502020306" pitchFamily="34" charset="0"/>
              </a:rPr>
              <a:t>Preguntas</a:t>
            </a:r>
            <a:r>
              <a:rPr lang="en-US" sz="3600" dirty="0">
                <a:latin typeface="Berlin Sans FB Demi" panose="020E0802020502020306" pitchFamily="34" charset="0"/>
              </a:rPr>
              <a:t> para “</a:t>
            </a:r>
            <a:r>
              <a:rPr lang="en-US" sz="3600" dirty="0" err="1">
                <a:latin typeface="Berlin Sans FB Demi" panose="020E0802020502020306" pitchFamily="34" charset="0"/>
              </a:rPr>
              <a:t>Considerar</a:t>
            </a:r>
            <a:r>
              <a:rPr lang="en-US" sz="3600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295401"/>
            <a:ext cx="10971431" cy="5153026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Quiénes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dirty="0" err="1">
                <a:latin typeface="Berlin Sans FB" panose="020E0602020502020306" pitchFamily="34" charset="0"/>
              </a:rPr>
              <a:t>personajes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u="sng" dirty="0" err="1">
                <a:latin typeface="Berlin Sans FB" panose="020E0602020502020306" pitchFamily="34" charset="0"/>
              </a:rPr>
              <a:t>objetos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Dónde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Cuándo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</a:t>
            </a:r>
            <a:r>
              <a:rPr lang="en-US" sz="4400" u="sng" dirty="0" err="1">
                <a:latin typeface="Berlin Sans FB" panose="020E0602020502020306" pitchFamily="34" charset="0"/>
              </a:rPr>
              <a:t>Cuál</a:t>
            </a:r>
            <a:r>
              <a:rPr lang="en-US" sz="4400" dirty="0">
                <a:latin typeface="Berlin Sans FB" panose="020E0602020502020306" pitchFamily="34" charset="0"/>
              </a:rPr>
              <a:t> es el </a:t>
            </a:r>
            <a:r>
              <a:rPr lang="en-US" sz="4400" dirty="0" err="1">
                <a:latin typeface="Berlin Sans FB" panose="020E0602020502020306" pitchFamily="34" charset="0"/>
              </a:rPr>
              <a:t>problema</a:t>
            </a:r>
            <a:r>
              <a:rPr lang="en-US" sz="44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eventos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ocurrieron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>
                <a:latin typeface="Berlin Sans FB" panose="020E0602020502020306" pitchFamily="34" charset="0"/>
              </a:rPr>
              <a:t>Se </a:t>
            </a:r>
            <a:r>
              <a:rPr lang="en-US" sz="3600" u="sng" dirty="0" err="1">
                <a:latin typeface="Berlin Sans FB" panose="020E0602020502020306" pitchFamily="34" charset="0"/>
              </a:rPr>
              <a:t>resuelve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>
                <a:latin typeface="Berlin Sans FB" panose="020E0602020502020306" pitchFamily="34" charset="0"/>
              </a:rPr>
              <a:t>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 ¿</a:t>
            </a:r>
            <a:r>
              <a:rPr lang="en-US" sz="3600" u="sng" dirty="0" err="1">
                <a:latin typeface="Berlin Sans FB" panose="020E0602020502020306" pitchFamily="34" charset="0"/>
              </a:rPr>
              <a:t>Cómo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482CCFD-9E58-44A8-BF0D-1945736E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31576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836" y="352427"/>
            <a:ext cx="9753600" cy="762000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Las 7 </a:t>
            </a:r>
            <a:r>
              <a:rPr lang="en-US" dirty="0" err="1">
                <a:latin typeface="Berlin Sans FB Demi" panose="020E0802020502020306" pitchFamily="34" charset="0"/>
              </a:rPr>
              <a:t>Preguntas</a:t>
            </a:r>
            <a:r>
              <a:rPr lang="en-US" dirty="0">
                <a:latin typeface="Berlin Sans FB Demi" panose="020E0802020502020306" pitchFamily="34" charset="0"/>
              </a:rPr>
              <a:t> para “</a:t>
            </a:r>
            <a:r>
              <a:rPr lang="en-US" dirty="0" err="1">
                <a:latin typeface="Berlin Sans FB Demi" panose="020E0802020502020306" pitchFamily="34" charset="0"/>
              </a:rPr>
              <a:t>Considerar</a:t>
            </a:r>
            <a:r>
              <a:rPr lang="en-US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295401"/>
            <a:ext cx="10971431" cy="5153026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Quiénes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dirty="0" err="1">
                <a:latin typeface="Berlin Sans FB" panose="020E0602020502020306" pitchFamily="34" charset="0"/>
              </a:rPr>
              <a:t>personajes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u="sng" dirty="0" err="1">
                <a:latin typeface="Berlin Sans FB" panose="020E0602020502020306" pitchFamily="34" charset="0"/>
              </a:rPr>
              <a:t>objetos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Dónde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Cuándo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</a:t>
            </a:r>
            <a:r>
              <a:rPr lang="en-US" sz="3600" dirty="0">
                <a:latin typeface="Berlin Sans FB" panose="020E0602020502020306" pitchFamily="34" charset="0"/>
              </a:rPr>
              <a:t> es 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</a:t>
            </a:r>
            <a:r>
              <a:rPr lang="en-US" sz="4400" u="sng" dirty="0" err="1">
                <a:latin typeface="Berlin Sans FB" panose="020E0602020502020306" pitchFamily="34" charset="0"/>
              </a:rPr>
              <a:t>Cuáles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eventos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ocurrieron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en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esta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historia</a:t>
            </a:r>
            <a:r>
              <a:rPr lang="en-US" sz="44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>
                <a:latin typeface="Berlin Sans FB" panose="020E0602020502020306" pitchFamily="34" charset="0"/>
              </a:rPr>
              <a:t>Se </a:t>
            </a:r>
            <a:r>
              <a:rPr lang="en-US" sz="3600" u="sng" dirty="0" err="1">
                <a:latin typeface="Berlin Sans FB" panose="020E0602020502020306" pitchFamily="34" charset="0"/>
              </a:rPr>
              <a:t>resuelve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>
                <a:latin typeface="Berlin Sans FB" panose="020E0602020502020306" pitchFamily="34" charset="0"/>
              </a:rPr>
              <a:t>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 ¿</a:t>
            </a:r>
            <a:r>
              <a:rPr lang="en-US" sz="3600" u="sng" dirty="0" err="1">
                <a:latin typeface="Berlin Sans FB" panose="020E0602020502020306" pitchFamily="34" charset="0"/>
              </a:rPr>
              <a:t>Cómo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482CCFD-9E58-44A8-BF0D-1945736E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14385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291" y="352427"/>
            <a:ext cx="9753600" cy="762000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Las 7 </a:t>
            </a:r>
            <a:r>
              <a:rPr lang="en-US" dirty="0" err="1">
                <a:latin typeface="Berlin Sans FB Demi" panose="020E0802020502020306" pitchFamily="34" charset="0"/>
              </a:rPr>
              <a:t>Preguntas</a:t>
            </a:r>
            <a:r>
              <a:rPr lang="en-US" dirty="0">
                <a:latin typeface="Berlin Sans FB Demi" panose="020E0802020502020306" pitchFamily="34" charset="0"/>
              </a:rPr>
              <a:t> para “</a:t>
            </a:r>
            <a:r>
              <a:rPr lang="en-US" dirty="0" err="1">
                <a:latin typeface="Berlin Sans FB Demi" panose="020E0802020502020306" pitchFamily="34" charset="0"/>
              </a:rPr>
              <a:t>Considerar</a:t>
            </a:r>
            <a:r>
              <a:rPr lang="en-US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295401"/>
            <a:ext cx="10971431" cy="5153026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Quiénes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dirty="0" err="1">
                <a:latin typeface="Berlin Sans FB" panose="020E0602020502020306" pitchFamily="34" charset="0"/>
              </a:rPr>
              <a:t>personajes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son los </a:t>
            </a:r>
            <a:r>
              <a:rPr lang="en-US" sz="3600" u="sng" dirty="0" err="1">
                <a:latin typeface="Berlin Sans FB" panose="020E0602020502020306" pitchFamily="34" charset="0"/>
              </a:rPr>
              <a:t>objetos</a:t>
            </a:r>
            <a:r>
              <a:rPr lang="en-US" sz="3600" dirty="0">
                <a:latin typeface="Berlin Sans FB" panose="020E0602020502020306" pitchFamily="34" charset="0"/>
              </a:rPr>
              <a:t> de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Dónde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Cuándo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ocurrió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</a:t>
            </a:r>
            <a:r>
              <a:rPr lang="en-US" sz="3600" dirty="0">
                <a:latin typeface="Berlin Sans FB" panose="020E0602020502020306" pitchFamily="34" charset="0"/>
              </a:rPr>
              <a:t> es el </a:t>
            </a:r>
            <a:r>
              <a:rPr lang="en-US" sz="3600" dirty="0" err="1">
                <a:latin typeface="Berlin Sans FB" panose="020E0602020502020306" pitchFamily="34" charset="0"/>
              </a:rPr>
              <a:t>problema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Cuáles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eventos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ocurrieron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</a:t>
            </a:r>
            <a:r>
              <a:rPr lang="en-US" sz="4400" u="sng" dirty="0">
                <a:latin typeface="Berlin Sans FB" panose="020E0602020502020306" pitchFamily="34" charset="0"/>
              </a:rPr>
              <a:t>Se </a:t>
            </a:r>
            <a:r>
              <a:rPr lang="en-US" sz="4400" u="sng" dirty="0" err="1">
                <a:latin typeface="Berlin Sans FB" panose="020E0602020502020306" pitchFamily="34" charset="0"/>
              </a:rPr>
              <a:t>resuelve</a:t>
            </a:r>
            <a:r>
              <a:rPr lang="en-US" sz="4400" u="sng" dirty="0">
                <a:latin typeface="Berlin Sans FB" panose="020E0602020502020306" pitchFamily="34" charset="0"/>
              </a:rPr>
              <a:t> </a:t>
            </a:r>
            <a:r>
              <a:rPr lang="en-US" sz="4400" dirty="0">
                <a:latin typeface="Berlin Sans FB" panose="020E0602020502020306" pitchFamily="34" charset="0"/>
              </a:rPr>
              <a:t>el </a:t>
            </a:r>
            <a:r>
              <a:rPr lang="en-US" sz="4400" dirty="0" err="1">
                <a:latin typeface="Berlin Sans FB" panose="020E0602020502020306" pitchFamily="34" charset="0"/>
              </a:rPr>
              <a:t>problema</a:t>
            </a:r>
            <a:r>
              <a:rPr lang="en-US" sz="4400" dirty="0">
                <a:latin typeface="Berlin Sans FB" panose="020E0602020502020306" pitchFamily="34" charset="0"/>
              </a:rPr>
              <a:t>?  ¿</a:t>
            </a:r>
            <a:r>
              <a:rPr lang="en-US" sz="4400" u="sng" dirty="0" err="1">
                <a:latin typeface="Berlin Sans FB" panose="020E0602020502020306" pitchFamily="34" charset="0"/>
              </a:rPr>
              <a:t>Cómo</a:t>
            </a:r>
            <a:r>
              <a:rPr lang="en-US" sz="4400" dirty="0">
                <a:latin typeface="Berlin Sans FB" panose="020E0602020502020306" pitchFamily="34" charset="0"/>
              </a:rPr>
              <a:t>?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482CCFD-9E58-44A8-BF0D-1945736E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42923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5552-2DF7-4B08-95FA-33EBE3BE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08" y="566737"/>
            <a:ext cx="10133233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Berlin Sans FB Demi" panose="020E0802020502020306" pitchFamily="34" charset="0"/>
              </a:rPr>
              <a:t>Las 5 </a:t>
            </a:r>
            <a:r>
              <a:rPr lang="en-US" sz="4400" dirty="0" err="1">
                <a:latin typeface="Berlin Sans FB Demi" panose="020E0802020502020306" pitchFamily="34" charset="0"/>
              </a:rPr>
              <a:t>Preguntas</a:t>
            </a:r>
            <a:r>
              <a:rPr lang="en-US" sz="4400" dirty="0">
                <a:latin typeface="Berlin Sans FB Demi" panose="020E0802020502020306" pitchFamily="34" charset="0"/>
              </a:rPr>
              <a:t> para “</a:t>
            </a:r>
            <a:r>
              <a:rPr lang="en-US" sz="4400" dirty="0" err="1">
                <a:latin typeface="Berlin Sans FB Demi" panose="020E0802020502020306" pitchFamily="34" charset="0"/>
              </a:rPr>
              <a:t>Consolidar</a:t>
            </a:r>
            <a:r>
              <a:rPr lang="en-US" sz="4400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AA59C-7D03-43B1-B474-DCB5566D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0" y="1491379"/>
            <a:ext cx="10742831" cy="4957048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¿De </a:t>
            </a:r>
            <a:r>
              <a:rPr lang="en-US" sz="4400" dirty="0" err="1">
                <a:latin typeface="Berlin Sans FB" panose="020E0602020502020306" pitchFamily="34" charset="0"/>
              </a:rPr>
              <a:t>qué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u="sng" dirty="0">
                <a:latin typeface="Berlin Sans FB" panose="020E0602020502020306" pitchFamily="34" charset="0"/>
              </a:rPr>
              <a:t>se </a:t>
            </a:r>
            <a:r>
              <a:rPr lang="en-US" sz="4400" u="sng" dirty="0" err="1">
                <a:latin typeface="Berlin Sans FB" panose="020E0602020502020306" pitchFamily="34" charset="0"/>
              </a:rPr>
              <a:t>trata</a:t>
            </a:r>
            <a:r>
              <a:rPr lang="en-US" sz="4400" u="sng" dirty="0">
                <a:latin typeface="Berlin Sans FB" panose="020E0602020502020306" pitchFamily="34" charset="0"/>
              </a:rPr>
              <a:t> </a:t>
            </a:r>
            <a:r>
              <a:rPr lang="en-US" sz="4400" dirty="0">
                <a:latin typeface="Berlin Sans FB" panose="020E0602020502020306" pitchFamily="34" charset="0"/>
              </a:rPr>
              <a:t>la </a:t>
            </a:r>
            <a:r>
              <a:rPr lang="en-US" sz="4400" dirty="0" err="1">
                <a:latin typeface="Berlin Sans FB" panose="020E0602020502020306" pitchFamily="34" charset="0"/>
              </a:rPr>
              <a:t>historia</a:t>
            </a:r>
            <a:r>
              <a:rPr lang="en-US" sz="44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 err="1">
                <a:latin typeface="Berlin Sans FB" panose="020E0602020502020306" pitchFamily="34" charset="0"/>
              </a:rPr>
              <a:t>pecado</a:t>
            </a:r>
            <a:r>
              <a:rPr lang="en-US" sz="3600" dirty="0">
                <a:latin typeface="Berlin Sans FB" panose="020E0602020502020306" pitchFamily="34" charset="0"/>
              </a:rPr>
              <a:t> me </a:t>
            </a:r>
            <a:r>
              <a:rPr lang="en-US" sz="3600" dirty="0" err="1">
                <a:latin typeface="Berlin Sans FB" panose="020E0602020502020306" pitchFamily="34" charset="0"/>
              </a:rPr>
              <a:t>enseña</a:t>
            </a:r>
            <a:r>
              <a:rPr lang="en-US" sz="3600" dirty="0">
                <a:latin typeface="Berlin Sans FB" panose="020E0602020502020306" pitchFamily="34" charset="0"/>
              </a:rPr>
              <a:t> a </a:t>
            </a:r>
            <a:r>
              <a:rPr lang="en-US" sz="3600" dirty="0" err="1">
                <a:latin typeface="Berlin Sans FB" panose="020E0602020502020306" pitchFamily="34" charset="0"/>
              </a:rPr>
              <a:t>confesar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Dónde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veo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>
                <a:latin typeface="Berlin Sans FB" panose="020E0602020502020306" pitchFamily="34" charset="0"/>
              </a:rPr>
              <a:t>el </a:t>
            </a:r>
            <a:r>
              <a:rPr lang="en-US" sz="3600" u="sng" dirty="0" err="1">
                <a:latin typeface="Berlin Sans FB" panose="020E0602020502020306" pitchFamily="34" charset="0"/>
              </a:rPr>
              <a:t>amor</a:t>
            </a:r>
            <a:r>
              <a:rPr lang="en-US" sz="3600" u="sng" dirty="0">
                <a:latin typeface="Berlin Sans FB" panose="020E0602020502020306" pitchFamily="34" charset="0"/>
              </a:rPr>
              <a:t> de Dios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me </a:t>
            </a:r>
            <a:r>
              <a:rPr lang="en-US" sz="3600" dirty="0" err="1">
                <a:latin typeface="Berlin Sans FB" panose="020E0602020502020306" pitchFamily="34" charset="0"/>
              </a:rPr>
              <a:t>enseña</a:t>
            </a:r>
            <a:r>
              <a:rPr lang="en-US" sz="3600" dirty="0">
                <a:latin typeface="Berlin Sans FB" panose="020E0602020502020306" pitchFamily="34" charset="0"/>
              </a:rPr>
              <a:t> Dios a </a:t>
            </a:r>
            <a:r>
              <a:rPr lang="en-US" sz="3600" u="sng" dirty="0" err="1">
                <a:latin typeface="Berlin Sans FB" panose="020E0602020502020306" pitchFamily="34" charset="0"/>
              </a:rPr>
              <a:t>pedir</a:t>
            </a:r>
            <a:r>
              <a:rPr lang="en-US" sz="3600" u="sng" dirty="0">
                <a:latin typeface="Berlin Sans FB" panose="020E0602020502020306" pitchFamily="34" charset="0"/>
              </a:rPr>
              <a:t> y </a:t>
            </a:r>
            <a:r>
              <a:rPr lang="en-US" sz="3600" u="sng" dirty="0" err="1">
                <a:latin typeface="Berlin Sans FB" panose="020E0602020502020306" pitchFamily="34" charset="0"/>
              </a:rPr>
              <a:t>hacer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Cuándo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sería</a:t>
            </a:r>
            <a:r>
              <a:rPr lang="en-US" sz="3600" dirty="0">
                <a:latin typeface="Berlin Sans FB" panose="020E0602020502020306" pitchFamily="34" charset="0"/>
              </a:rPr>
              <a:t> una </a:t>
            </a:r>
            <a:r>
              <a:rPr lang="en-US" sz="3600" dirty="0" err="1">
                <a:latin typeface="Berlin Sans FB" panose="020E0602020502020306" pitchFamily="34" charset="0"/>
              </a:rPr>
              <a:t>buena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situación</a:t>
            </a:r>
            <a:r>
              <a:rPr lang="en-US" sz="3600" dirty="0">
                <a:latin typeface="Berlin Sans FB" panose="020E0602020502020306" pitchFamily="34" charset="0"/>
              </a:rPr>
              <a:t> para </a:t>
            </a:r>
            <a:r>
              <a:rPr lang="en-US" sz="3600" u="sng" dirty="0" err="1">
                <a:latin typeface="Berlin Sans FB" panose="020E0602020502020306" pitchFamily="34" charset="0"/>
              </a:rPr>
              <a:t>compartir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BBA8C9B-6408-44F1-BE4F-F83EE0FF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23117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5552-2DF7-4B08-95FA-33EBE3BE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274638"/>
            <a:ext cx="10133233" cy="7159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Las 5 </a:t>
            </a:r>
            <a:r>
              <a:rPr lang="en-US" dirty="0" err="1">
                <a:latin typeface="Berlin Sans FB Demi" panose="020E0802020502020306" pitchFamily="34" charset="0"/>
              </a:rPr>
              <a:t>Preguntas</a:t>
            </a:r>
            <a:r>
              <a:rPr lang="en-US" dirty="0">
                <a:latin typeface="Berlin Sans FB Demi" panose="020E0802020502020306" pitchFamily="34" charset="0"/>
              </a:rPr>
              <a:t> para “</a:t>
            </a:r>
            <a:r>
              <a:rPr lang="en-US" dirty="0" err="1">
                <a:latin typeface="Berlin Sans FB Demi" panose="020E0802020502020306" pitchFamily="34" charset="0"/>
              </a:rPr>
              <a:t>Consolidar</a:t>
            </a:r>
            <a:r>
              <a:rPr lang="en-US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AA59C-7D03-43B1-B474-DCB5566D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96" y="1240989"/>
            <a:ext cx="10742831" cy="4957048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¿De 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>
                <a:latin typeface="Berlin Sans FB" panose="020E0602020502020306" pitchFamily="34" charset="0"/>
              </a:rPr>
              <a:t>se </a:t>
            </a:r>
            <a:r>
              <a:rPr lang="en-US" sz="3600" u="sng" dirty="0" err="1">
                <a:latin typeface="Berlin Sans FB" panose="020E0602020502020306" pitchFamily="34" charset="0"/>
              </a:rPr>
              <a:t>trata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>
                <a:latin typeface="Berlin Sans FB" panose="020E0602020502020306" pitchFamily="34" charset="0"/>
              </a:rPr>
              <a:t>la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</a:t>
            </a:r>
            <a:r>
              <a:rPr lang="en-US" sz="4400" dirty="0" err="1">
                <a:latin typeface="Berlin Sans FB" panose="020E0602020502020306" pitchFamily="34" charset="0"/>
              </a:rPr>
              <a:t>Qué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u="sng" dirty="0" err="1">
                <a:latin typeface="Berlin Sans FB" panose="020E0602020502020306" pitchFamily="34" charset="0"/>
              </a:rPr>
              <a:t>pecado</a:t>
            </a:r>
            <a:r>
              <a:rPr lang="en-US" sz="4400" dirty="0">
                <a:latin typeface="Berlin Sans FB" panose="020E0602020502020306" pitchFamily="34" charset="0"/>
              </a:rPr>
              <a:t> me </a:t>
            </a:r>
            <a:r>
              <a:rPr lang="en-US" sz="4400" dirty="0" err="1">
                <a:latin typeface="Berlin Sans FB" panose="020E0602020502020306" pitchFamily="34" charset="0"/>
              </a:rPr>
              <a:t>enseña</a:t>
            </a:r>
            <a:r>
              <a:rPr lang="en-US" sz="4400" dirty="0">
                <a:latin typeface="Berlin Sans FB" panose="020E0602020502020306" pitchFamily="34" charset="0"/>
              </a:rPr>
              <a:t> a </a:t>
            </a:r>
            <a:r>
              <a:rPr lang="en-US" sz="4400" dirty="0" err="1">
                <a:latin typeface="Berlin Sans FB" panose="020E0602020502020306" pitchFamily="34" charset="0"/>
              </a:rPr>
              <a:t>confesar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esta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historia</a:t>
            </a:r>
            <a:r>
              <a:rPr lang="en-US" sz="44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Dónde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veo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>
                <a:latin typeface="Berlin Sans FB" panose="020E0602020502020306" pitchFamily="34" charset="0"/>
              </a:rPr>
              <a:t>el </a:t>
            </a:r>
            <a:r>
              <a:rPr lang="en-US" sz="3600" u="sng" dirty="0" err="1">
                <a:latin typeface="Berlin Sans FB" panose="020E0602020502020306" pitchFamily="34" charset="0"/>
              </a:rPr>
              <a:t>amor</a:t>
            </a:r>
            <a:r>
              <a:rPr lang="en-US" sz="3600" u="sng" dirty="0">
                <a:latin typeface="Berlin Sans FB" panose="020E0602020502020306" pitchFamily="34" charset="0"/>
              </a:rPr>
              <a:t> de Dios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me </a:t>
            </a:r>
            <a:r>
              <a:rPr lang="en-US" sz="3600" dirty="0" err="1">
                <a:latin typeface="Berlin Sans FB" panose="020E0602020502020306" pitchFamily="34" charset="0"/>
              </a:rPr>
              <a:t>enseña</a:t>
            </a:r>
            <a:r>
              <a:rPr lang="en-US" sz="3600" dirty="0">
                <a:latin typeface="Berlin Sans FB" panose="020E0602020502020306" pitchFamily="34" charset="0"/>
              </a:rPr>
              <a:t> Dios a </a:t>
            </a:r>
            <a:r>
              <a:rPr lang="en-US" sz="3600" u="sng" dirty="0" err="1">
                <a:latin typeface="Berlin Sans FB" panose="020E0602020502020306" pitchFamily="34" charset="0"/>
              </a:rPr>
              <a:t>pedir</a:t>
            </a:r>
            <a:r>
              <a:rPr lang="en-US" sz="3600" u="sng" dirty="0">
                <a:latin typeface="Berlin Sans FB" panose="020E0602020502020306" pitchFamily="34" charset="0"/>
              </a:rPr>
              <a:t> y </a:t>
            </a:r>
            <a:r>
              <a:rPr lang="en-US" sz="3600" u="sng" dirty="0" err="1">
                <a:latin typeface="Berlin Sans FB" panose="020E0602020502020306" pitchFamily="34" charset="0"/>
              </a:rPr>
              <a:t>hacer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Cuándo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sería</a:t>
            </a:r>
            <a:r>
              <a:rPr lang="en-US" sz="3600" dirty="0">
                <a:latin typeface="Berlin Sans FB" panose="020E0602020502020306" pitchFamily="34" charset="0"/>
              </a:rPr>
              <a:t> una </a:t>
            </a:r>
            <a:r>
              <a:rPr lang="en-US" sz="3600" dirty="0" err="1">
                <a:latin typeface="Berlin Sans FB" panose="020E0602020502020306" pitchFamily="34" charset="0"/>
              </a:rPr>
              <a:t>buena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situación</a:t>
            </a:r>
            <a:r>
              <a:rPr lang="en-US" sz="3600" dirty="0">
                <a:latin typeface="Berlin Sans FB" panose="020E0602020502020306" pitchFamily="34" charset="0"/>
              </a:rPr>
              <a:t> para </a:t>
            </a:r>
            <a:r>
              <a:rPr lang="en-US" sz="3600" u="sng" dirty="0" err="1">
                <a:latin typeface="Berlin Sans FB" panose="020E0602020502020306" pitchFamily="34" charset="0"/>
              </a:rPr>
              <a:t>compartir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BBA8C9B-6408-44F1-BE4F-F83EE0FF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21227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5552-2DF7-4B08-95FA-33EBE3BE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274638"/>
            <a:ext cx="10133233" cy="7159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Las 5 </a:t>
            </a:r>
            <a:r>
              <a:rPr lang="en-US" dirty="0" err="1">
                <a:latin typeface="Berlin Sans FB Demi" panose="020E0802020502020306" pitchFamily="34" charset="0"/>
              </a:rPr>
              <a:t>Preguntas</a:t>
            </a:r>
            <a:r>
              <a:rPr lang="en-US" dirty="0">
                <a:latin typeface="Berlin Sans FB Demi" panose="020E0802020502020306" pitchFamily="34" charset="0"/>
              </a:rPr>
              <a:t> para “</a:t>
            </a:r>
            <a:r>
              <a:rPr lang="en-US" dirty="0" err="1">
                <a:latin typeface="Berlin Sans FB Demi" panose="020E0802020502020306" pitchFamily="34" charset="0"/>
              </a:rPr>
              <a:t>Consolidar</a:t>
            </a:r>
            <a:r>
              <a:rPr lang="en-US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AA59C-7D03-43B1-B474-DCB5566D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219200"/>
            <a:ext cx="10742831" cy="4957048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¿De 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>
                <a:latin typeface="Berlin Sans FB" panose="020E0602020502020306" pitchFamily="34" charset="0"/>
              </a:rPr>
              <a:t>se </a:t>
            </a:r>
            <a:r>
              <a:rPr lang="en-US" sz="3600" u="sng" dirty="0" err="1">
                <a:latin typeface="Berlin Sans FB" panose="020E0602020502020306" pitchFamily="34" charset="0"/>
              </a:rPr>
              <a:t>trata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>
                <a:latin typeface="Berlin Sans FB" panose="020E0602020502020306" pitchFamily="34" charset="0"/>
              </a:rPr>
              <a:t>la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 err="1">
                <a:latin typeface="Berlin Sans FB" panose="020E0602020502020306" pitchFamily="34" charset="0"/>
              </a:rPr>
              <a:t>pecado</a:t>
            </a:r>
            <a:r>
              <a:rPr lang="en-US" sz="3600" dirty="0">
                <a:latin typeface="Berlin Sans FB" panose="020E0602020502020306" pitchFamily="34" charset="0"/>
              </a:rPr>
              <a:t> me </a:t>
            </a:r>
            <a:r>
              <a:rPr lang="en-US" sz="3600" dirty="0" err="1">
                <a:latin typeface="Berlin Sans FB" panose="020E0602020502020306" pitchFamily="34" charset="0"/>
              </a:rPr>
              <a:t>enseña</a:t>
            </a:r>
            <a:r>
              <a:rPr lang="en-US" sz="3600" dirty="0">
                <a:latin typeface="Berlin Sans FB" panose="020E0602020502020306" pitchFamily="34" charset="0"/>
              </a:rPr>
              <a:t> a </a:t>
            </a:r>
            <a:r>
              <a:rPr lang="en-US" sz="3600" dirty="0" err="1">
                <a:latin typeface="Berlin Sans FB" panose="020E0602020502020306" pitchFamily="34" charset="0"/>
              </a:rPr>
              <a:t>confesar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</a:t>
            </a:r>
            <a:r>
              <a:rPr lang="en-US" sz="4400" dirty="0" err="1">
                <a:latin typeface="Berlin Sans FB" panose="020E0602020502020306" pitchFamily="34" charset="0"/>
              </a:rPr>
              <a:t>Dónde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veo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u="sng" dirty="0">
                <a:latin typeface="Berlin Sans FB" panose="020E0602020502020306" pitchFamily="34" charset="0"/>
              </a:rPr>
              <a:t>el </a:t>
            </a:r>
            <a:r>
              <a:rPr lang="en-US" sz="4400" u="sng" dirty="0" err="1">
                <a:latin typeface="Berlin Sans FB" panose="020E0602020502020306" pitchFamily="34" charset="0"/>
              </a:rPr>
              <a:t>amor</a:t>
            </a:r>
            <a:r>
              <a:rPr lang="en-US" sz="4400" u="sng" dirty="0">
                <a:latin typeface="Berlin Sans FB" panose="020E0602020502020306" pitchFamily="34" charset="0"/>
              </a:rPr>
              <a:t> de Dios </a:t>
            </a:r>
            <a:r>
              <a:rPr lang="en-US" sz="4400" dirty="0" err="1">
                <a:latin typeface="Berlin Sans FB" panose="020E0602020502020306" pitchFamily="34" charset="0"/>
              </a:rPr>
              <a:t>en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esta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historia</a:t>
            </a:r>
            <a:r>
              <a:rPr lang="en-US" sz="44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me </a:t>
            </a:r>
            <a:r>
              <a:rPr lang="en-US" sz="3600" dirty="0" err="1">
                <a:latin typeface="Berlin Sans FB" panose="020E0602020502020306" pitchFamily="34" charset="0"/>
              </a:rPr>
              <a:t>enseña</a:t>
            </a:r>
            <a:r>
              <a:rPr lang="en-US" sz="3600" dirty="0">
                <a:latin typeface="Berlin Sans FB" panose="020E0602020502020306" pitchFamily="34" charset="0"/>
              </a:rPr>
              <a:t> Dios a </a:t>
            </a:r>
            <a:r>
              <a:rPr lang="en-US" sz="3600" u="sng" dirty="0" err="1">
                <a:latin typeface="Berlin Sans FB" panose="020E0602020502020306" pitchFamily="34" charset="0"/>
              </a:rPr>
              <a:t>pedir</a:t>
            </a:r>
            <a:r>
              <a:rPr lang="en-US" sz="3600" u="sng" dirty="0">
                <a:latin typeface="Berlin Sans FB" panose="020E0602020502020306" pitchFamily="34" charset="0"/>
              </a:rPr>
              <a:t> y </a:t>
            </a:r>
            <a:r>
              <a:rPr lang="en-US" sz="3600" u="sng" dirty="0" err="1">
                <a:latin typeface="Berlin Sans FB" panose="020E0602020502020306" pitchFamily="34" charset="0"/>
              </a:rPr>
              <a:t>hacer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Cuándo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sería</a:t>
            </a:r>
            <a:r>
              <a:rPr lang="en-US" sz="3600" dirty="0">
                <a:latin typeface="Berlin Sans FB" panose="020E0602020502020306" pitchFamily="34" charset="0"/>
              </a:rPr>
              <a:t> una </a:t>
            </a:r>
            <a:r>
              <a:rPr lang="en-US" sz="3600" dirty="0" err="1">
                <a:latin typeface="Berlin Sans FB" panose="020E0602020502020306" pitchFamily="34" charset="0"/>
              </a:rPr>
              <a:t>buena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situación</a:t>
            </a:r>
            <a:r>
              <a:rPr lang="en-US" sz="3600" dirty="0">
                <a:latin typeface="Berlin Sans FB" panose="020E0602020502020306" pitchFamily="34" charset="0"/>
              </a:rPr>
              <a:t> para </a:t>
            </a:r>
            <a:r>
              <a:rPr lang="en-US" sz="3600" u="sng" dirty="0" err="1">
                <a:latin typeface="Berlin Sans FB" panose="020E0602020502020306" pitchFamily="34" charset="0"/>
              </a:rPr>
              <a:t>compartir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BBA8C9B-6408-44F1-BE4F-F83EE0FF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38732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5552-2DF7-4B08-95FA-33EBE3BE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274638"/>
            <a:ext cx="10133233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Berlin Sans FB Demi" panose="020E0802020502020306" pitchFamily="34" charset="0"/>
              </a:rPr>
              <a:t>Las 5 </a:t>
            </a:r>
            <a:r>
              <a:rPr lang="en-US" sz="4400" dirty="0" err="1">
                <a:latin typeface="Berlin Sans FB Demi" panose="020E0802020502020306" pitchFamily="34" charset="0"/>
              </a:rPr>
              <a:t>Preguntas</a:t>
            </a:r>
            <a:r>
              <a:rPr lang="en-US" sz="4400" dirty="0">
                <a:latin typeface="Berlin Sans FB Demi" panose="020E0802020502020306" pitchFamily="34" charset="0"/>
              </a:rPr>
              <a:t> para “</a:t>
            </a:r>
            <a:r>
              <a:rPr lang="en-US" sz="4400" dirty="0" err="1">
                <a:latin typeface="Berlin Sans FB Demi" panose="020E0802020502020306" pitchFamily="34" charset="0"/>
              </a:rPr>
              <a:t>Consolidar</a:t>
            </a:r>
            <a:r>
              <a:rPr lang="en-US" sz="4400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AA59C-7D03-43B1-B474-DCB5566D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219200"/>
            <a:ext cx="10742831" cy="4957048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¿De 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>
                <a:latin typeface="Berlin Sans FB" panose="020E0602020502020306" pitchFamily="34" charset="0"/>
              </a:rPr>
              <a:t>se </a:t>
            </a:r>
            <a:r>
              <a:rPr lang="en-US" sz="3600" u="sng" dirty="0" err="1">
                <a:latin typeface="Berlin Sans FB" panose="020E0602020502020306" pitchFamily="34" charset="0"/>
              </a:rPr>
              <a:t>trata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>
                <a:latin typeface="Berlin Sans FB" panose="020E0602020502020306" pitchFamily="34" charset="0"/>
              </a:rPr>
              <a:t>la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 err="1">
                <a:latin typeface="Berlin Sans FB" panose="020E0602020502020306" pitchFamily="34" charset="0"/>
              </a:rPr>
              <a:t>pecado</a:t>
            </a:r>
            <a:r>
              <a:rPr lang="en-US" sz="3600" dirty="0">
                <a:latin typeface="Berlin Sans FB" panose="020E0602020502020306" pitchFamily="34" charset="0"/>
              </a:rPr>
              <a:t> me </a:t>
            </a:r>
            <a:r>
              <a:rPr lang="en-US" sz="3600" dirty="0" err="1">
                <a:latin typeface="Berlin Sans FB" panose="020E0602020502020306" pitchFamily="34" charset="0"/>
              </a:rPr>
              <a:t>enseña</a:t>
            </a:r>
            <a:r>
              <a:rPr lang="en-US" sz="3600" dirty="0">
                <a:latin typeface="Berlin Sans FB" panose="020E0602020502020306" pitchFamily="34" charset="0"/>
              </a:rPr>
              <a:t> a </a:t>
            </a:r>
            <a:r>
              <a:rPr lang="en-US" sz="3600" dirty="0" err="1">
                <a:latin typeface="Berlin Sans FB" panose="020E0602020502020306" pitchFamily="34" charset="0"/>
              </a:rPr>
              <a:t>confesar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Dónde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veo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>
                <a:latin typeface="Berlin Sans FB" panose="020E0602020502020306" pitchFamily="34" charset="0"/>
              </a:rPr>
              <a:t>el </a:t>
            </a:r>
            <a:r>
              <a:rPr lang="en-US" sz="3600" u="sng" dirty="0" err="1">
                <a:latin typeface="Berlin Sans FB" panose="020E0602020502020306" pitchFamily="34" charset="0"/>
              </a:rPr>
              <a:t>amor</a:t>
            </a:r>
            <a:r>
              <a:rPr lang="en-US" sz="3600" u="sng" dirty="0">
                <a:latin typeface="Berlin Sans FB" panose="020E0602020502020306" pitchFamily="34" charset="0"/>
              </a:rPr>
              <a:t> de Dios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</a:t>
            </a:r>
            <a:r>
              <a:rPr lang="en-US" sz="4400" dirty="0" err="1">
                <a:latin typeface="Berlin Sans FB" panose="020E0602020502020306" pitchFamily="34" charset="0"/>
              </a:rPr>
              <a:t>Qué</a:t>
            </a:r>
            <a:r>
              <a:rPr lang="en-US" sz="4400" dirty="0">
                <a:latin typeface="Berlin Sans FB" panose="020E0602020502020306" pitchFamily="34" charset="0"/>
              </a:rPr>
              <a:t> me </a:t>
            </a:r>
            <a:r>
              <a:rPr lang="en-US" sz="4400" dirty="0" err="1">
                <a:latin typeface="Berlin Sans FB" panose="020E0602020502020306" pitchFamily="34" charset="0"/>
              </a:rPr>
              <a:t>enseña</a:t>
            </a:r>
            <a:r>
              <a:rPr lang="en-US" sz="4400" dirty="0">
                <a:latin typeface="Berlin Sans FB" panose="020E0602020502020306" pitchFamily="34" charset="0"/>
              </a:rPr>
              <a:t> Dios a </a:t>
            </a:r>
            <a:r>
              <a:rPr lang="en-US" sz="4400" u="sng" dirty="0" err="1">
                <a:latin typeface="Berlin Sans FB" panose="020E0602020502020306" pitchFamily="34" charset="0"/>
              </a:rPr>
              <a:t>pedir</a:t>
            </a:r>
            <a:r>
              <a:rPr lang="en-US" sz="4400" u="sng" dirty="0">
                <a:latin typeface="Berlin Sans FB" panose="020E0602020502020306" pitchFamily="34" charset="0"/>
              </a:rPr>
              <a:t> y </a:t>
            </a:r>
            <a:r>
              <a:rPr lang="en-US" sz="4400" u="sng" dirty="0" err="1">
                <a:latin typeface="Berlin Sans FB" panose="020E0602020502020306" pitchFamily="34" charset="0"/>
              </a:rPr>
              <a:t>hacer</a:t>
            </a:r>
            <a:r>
              <a:rPr lang="en-US" sz="4400" u="sng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en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esta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historia</a:t>
            </a:r>
            <a:r>
              <a:rPr lang="en-US" sz="44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u="sng" dirty="0" err="1">
                <a:latin typeface="Berlin Sans FB" panose="020E0602020502020306" pitchFamily="34" charset="0"/>
              </a:rPr>
              <a:t>Cuándo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sería</a:t>
            </a:r>
            <a:r>
              <a:rPr lang="en-US" sz="3600" dirty="0">
                <a:latin typeface="Berlin Sans FB" panose="020E0602020502020306" pitchFamily="34" charset="0"/>
              </a:rPr>
              <a:t> una </a:t>
            </a:r>
            <a:r>
              <a:rPr lang="en-US" sz="3600" dirty="0" err="1">
                <a:latin typeface="Berlin Sans FB" panose="020E0602020502020306" pitchFamily="34" charset="0"/>
              </a:rPr>
              <a:t>buena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situación</a:t>
            </a:r>
            <a:r>
              <a:rPr lang="en-US" sz="3600" dirty="0">
                <a:latin typeface="Berlin Sans FB" panose="020E0602020502020306" pitchFamily="34" charset="0"/>
              </a:rPr>
              <a:t> para </a:t>
            </a:r>
            <a:r>
              <a:rPr lang="en-US" sz="3600" u="sng" dirty="0" err="1">
                <a:latin typeface="Berlin Sans FB" panose="020E0602020502020306" pitchFamily="34" charset="0"/>
              </a:rPr>
              <a:t>compartir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BBA8C9B-6408-44F1-BE4F-F83EE0FF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19599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5552-2DF7-4B08-95FA-33EBE3BE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274638"/>
            <a:ext cx="10133233" cy="7159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Las 5 </a:t>
            </a:r>
            <a:r>
              <a:rPr lang="en-US" dirty="0" err="1">
                <a:latin typeface="Berlin Sans FB Demi" panose="020E0802020502020306" pitchFamily="34" charset="0"/>
              </a:rPr>
              <a:t>Preguntas</a:t>
            </a:r>
            <a:r>
              <a:rPr lang="en-US" dirty="0">
                <a:latin typeface="Berlin Sans FB Demi" panose="020E0802020502020306" pitchFamily="34" charset="0"/>
              </a:rPr>
              <a:t> para “</a:t>
            </a:r>
            <a:r>
              <a:rPr lang="en-US" dirty="0" err="1">
                <a:latin typeface="Berlin Sans FB Demi" panose="020E0802020502020306" pitchFamily="34" charset="0"/>
              </a:rPr>
              <a:t>Consolidar</a:t>
            </a:r>
            <a:r>
              <a:rPr lang="en-US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AA59C-7D03-43B1-B474-DCB5566D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219200"/>
            <a:ext cx="10742831" cy="4957048"/>
          </a:xfrm>
        </p:spPr>
        <p:txBody>
          <a:bodyPr>
            <a:noAutofit/>
          </a:bodyPr>
          <a:lstStyle/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¿De 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>
                <a:latin typeface="Berlin Sans FB" panose="020E0602020502020306" pitchFamily="34" charset="0"/>
              </a:rPr>
              <a:t>se </a:t>
            </a:r>
            <a:r>
              <a:rPr lang="en-US" sz="3600" u="sng" dirty="0" err="1">
                <a:latin typeface="Berlin Sans FB" panose="020E0602020502020306" pitchFamily="34" charset="0"/>
              </a:rPr>
              <a:t>trata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>
                <a:latin typeface="Berlin Sans FB" panose="020E0602020502020306" pitchFamily="34" charset="0"/>
              </a:rPr>
              <a:t>la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 err="1">
                <a:latin typeface="Berlin Sans FB" panose="020E0602020502020306" pitchFamily="34" charset="0"/>
              </a:rPr>
              <a:t>pecado</a:t>
            </a:r>
            <a:r>
              <a:rPr lang="en-US" sz="3600" dirty="0">
                <a:latin typeface="Berlin Sans FB" panose="020E0602020502020306" pitchFamily="34" charset="0"/>
              </a:rPr>
              <a:t> me </a:t>
            </a:r>
            <a:r>
              <a:rPr lang="en-US" sz="3600" dirty="0" err="1">
                <a:latin typeface="Berlin Sans FB" panose="020E0602020502020306" pitchFamily="34" charset="0"/>
              </a:rPr>
              <a:t>enseña</a:t>
            </a:r>
            <a:r>
              <a:rPr lang="en-US" sz="3600" dirty="0">
                <a:latin typeface="Berlin Sans FB" panose="020E0602020502020306" pitchFamily="34" charset="0"/>
              </a:rPr>
              <a:t> a </a:t>
            </a:r>
            <a:r>
              <a:rPr lang="en-US" sz="3600" dirty="0" err="1">
                <a:latin typeface="Berlin Sans FB" panose="020E0602020502020306" pitchFamily="34" charset="0"/>
              </a:rPr>
              <a:t>confesar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Dónde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veo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u="sng" dirty="0">
                <a:latin typeface="Berlin Sans FB" panose="020E0602020502020306" pitchFamily="34" charset="0"/>
              </a:rPr>
              <a:t>el </a:t>
            </a:r>
            <a:r>
              <a:rPr lang="en-US" sz="3600" u="sng" dirty="0" err="1">
                <a:latin typeface="Berlin Sans FB" panose="020E0602020502020306" pitchFamily="34" charset="0"/>
              </a:rPr>
              <a:t>amor</a:t>
            </a:r>
            <a:r>
              <a:rPr lang="en-US" sz="3600" u="sng" dirty="0">
                <a:latin typeface="Berlin Sans FB" panose="020E0602020502020306" pitchFamily="34" charset="0"/>
              </a:rPr>
              <a:t> de Dios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¿</a:t>
            </a:r>
            <a:r>
              <a:rPr lang="en-US" sz="3600" dirty="0" err="1">
                <a:latin typeface="Berlin Sans FB" panose="020E0602020502020306" pitchFamily="34" charset="0"/>
              </a:rPr>
              <a:t>Qué</a:t>
            </a:r>
            <a:r>
              <a:rPr lang="en-US" sz="3600" dirty="0">
                <a:latin typeface="Berlin Sans FB" panose="020E0602020502020306" pitchFamily="34" charset="0"/>
              </a:rPr>
              <a:t> me </a:t>
            </a:r>
            <a:r>
              <a:rPr lang="en-US" sz="3600" dirty="0" err="1">
                <a:latin typeface="Berlin Sans FB" panose="020E0602020502020306" pitchFamily="34" charset="0"/>
              </a:rPr>
              <a:t>enseña</a:t>
            </a:r>
            <a:r>
              <a:rPr lang="en-US" sz="3600" dirty="0">
                <a:latin typeface="Berlin Sans FB" panose="020E0602020502020306" pitchFamily="34" charset="0"/>
              </a:rPr>
              <a:t> Dios a </a:t>
            </a:r>
            <a:r>
              <a:rPr lang="en-US" sz="3600" u="sng" dirty="0" err="1">
                <a:latin typeface="Berlin Sans FB" panose="020E0602020502020306" pitchFamily="34" charset="0"/>
              </a:rPr>
              <a:t>pedir</a:t>
            </a:r>
            <a:r>
              <a:rPr lang="en-US" sz="3600" u="sng" dirty="0">
                <a:latin typeface="Berlin Sans FB" panose="020E0602020502020306" pitchFamily="34" charset="0"/>
              </a:rPr>
              <a:t> y </a:t>
            </a:r>
            <a:r>
              <a:rPr lang="en-US" sz="3600" u="sng" dirty="0" err="1">
                <a:latin typeface="Berlin Sans FB" panose="020E0602020502020306" pitchFamily="34" charset="0"/>
              </a:rPr>
              <a:t>hacer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esta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historia</a:t>
            </a:r>
            <a:r>
              <a:rPr lang="en-US" sz="3600" dirty="0">
                <a:latin typeface="Berlin Sans FB" panose="020E0602020502020306" pitchFamily="34" charset="0"/>
              </a:rPr>
              <a:t>? </a:t>
            </a:r>
          </a:p>
          <a:p>
            <a:pPr marL="514196" indent="-514196">
              <a:buAutoNum type="arabicPeriod"/>
            </a:pPr>
            <a:r>
              <a:rPr lang="en-US" sz="4400" dirty="0">
                <a:latin typeface="Berlin Sans FB" panose="020E0602020502020306" pitchFamily="34" charset="0"/>
              </a:rPr>
              <a:t>¿</a:t>
            </a:r>
            <a:r>
              <a:rPr lang="en-US" sz="4400" u="sng" dirty="0" err="1">
                <a:latin typeface="Berlin Sans FB" panose="020E0602020502020306" pitchFamily="34" charset="0"/>
              </a:rPr>
              <a:t>Cuándo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sería</a:t>
            </a:r>
            <a:r>
              <a:rPr lang="en-US" sz="4400" dirty="0">
                <a:latin typeface="Berlin Sans FB" panose="020E0602020502020306" pitchFamily="34" charset="0"/>
              </a:rPr>
              <a:t> una </a:t>
            </a:r>
            <a:r>
              <a:rPr lang="en-US" sz="4400" dirty="0" err="1">
                <a:latin typeface="Berlin Sans FB" panose="020E0602020502020306" pitchFamily="34" charset="0"/>
              </a:rPr>
              <a:t>buena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situación</a:t>
            </a:r>
            <a:r>
              <a:rPr lang="en-US" sz="4400" dirty="0">
                <a:latin typeface="Berlin Sans FB" panose="020E0602020502020306" pitchFamily="34" charset="0"/>
              </a:rPr>
              <a:t> para </a:t>
            </a:r>
            <a:r>
              <a:rPr lang="en-US" sz="4400" u="sng" dirty="0" err="1">
                <a:latin typeface="Berlin Sans FB" panose="020E0602020502020306" pitchFamily="34" charset="0"/>
              </a:rPr>
              <a:t>compartir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esta</a:t>
            </a:r>
            <a:r>
              <a:rPr lang="en-US" sz="4400" dirty="0">
                <a:latin typeface="Berlin Sans FB" panose="020E0602020502020306" pitchFamily="34" charset="0"/>
              </a:rPr>
              <a:t> </a:t>
            </a:r>
            <a:r>
              <a:rPr lang="en-US" sz="4400" dirty="0" err="1">
                <a:latin typeface="Berlin Sans FB" panose="020E0602020502020306" pitchFamily="34" charset="0"/>
              </a:rPr>
              <a:t>historia</a:t>
            </a:r>
            <a:r>
              <a:rPr lang="en-US" sz="4400" dirty="0">
                <a:latin typeface="Berlin Sans FB" panose="020E0602020502020306" pitchFamily="34" charset="0"/>
              </a:rPr>
              <a:t>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BBA8C9B-6408-44F1-BE4F-F83EE0FF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15891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836" y="2766219"/>
            <a:ext cx="9753600" cy="1325562"/>
          </a:xfrm>
        </p:spPr>
        <p:txBody>
          <a:bodyPr anchor="b">
            <a:no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lección:</a:t>
            </a:r>
            <a:br>
              <a:rPr lang="es-ES" sz="4400" cap="none" dirty="0">
                <a:latin typeface="Berlin Sans FB Demi" panose="020E0802020502020306" pitchFamily="34" charset="0"/>
              </a:rPr>
            </a:br>
            <a:r>
              <a:rPr lang="es-ES" sz="4400" cap="none" dirty="0">
                <a:latin typeface="Berlin Sans FB Demi" panose="020E0802020502020306" pitchFamily="34" charset="0"/>
              </a:rPr>
              <a:t>Repaso los pasos de disciplina eclesiástica de Mateo 18:15-18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  <p:pic>
        <p:nvPicPr>
          <p:cNvPr id="6" name="Picture 5" descr="A path with trees on the side of a mountain&#10;&#10;Description automatically generated">
            <a:extLst>
              <a:ext uri="{FF2B5EF4-FFF2-40B4-BE49-F238E27FC236}">
                <a16:creationId xmlns:a16="http://schemas.microsoft.com/office/drawing/2014/main" id="{D15D2A7C-DF79-4BD4-8EAD-0778F3EC6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1412" y="4287752"/>
            <a:ext cx="3426997" cy="2570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248F9D-5148-49EF-90A9-C32ED9D98088}"/>
              </a:ext>
            </a:extLst>
          </p:cNvPr>
          <p:cNvSpPr txBox="1"/>
          <p:nvPr/>
        </p:nvSpPr>
        <p:spPr>
          <a:xfrm>
            <a:off x="10427750" y="6890816"/>
            <a:ext cx="17606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nikhilkardale.wordpress.com/tag/dilemm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247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9962" y="893"/>
            <a:ext cx="9768901" cy="6856214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C963F-C309-421F-A634-04AC8406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1460216" y="337843"/>
            <a:ext cx="9268392" cy="6182323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984895-BF6D-41DC-9EB2-AD7EEACD2DCB}"/>
              </a:ext>
            </a:extLst>
          </p:cNvPr>
          <p:cNvSpPr txBox="1"/>
          <p:nvPr/>
        </p:nvSpPr>
        <p:spPr>
          <a:xfrm>
            <a:off x="1460216" y="6910161"/>
            <a:ext cx="926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gantt.ir/finding-coworker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54F4104-083C-4976-85D4-774DA8EB556E}"/>
              </a:ext>
            </a:extLst>
          </p:cNvPr>
          <p:cNvSpPr txBox="1">
            <a:spLocks/>
          </p:cNvSpPr>
          <p:nvPr/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545454"/>
                </a:solidFill>
                <a:latin typeface="Century Gothic"/>
              </a:rPr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1409258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52613"/>
            <a:ext cx="9524998" cy="4343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El día/la hora de la siguiente clase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Ver el video para prepararse para la siguiente lección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2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483319"/>
            <a:ext cx="9753600" cy="944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bendición apostólica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024873" y="1954140"/>
            <a:ext cx="6139081" cy="409272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4639083" y="6915552"/>
            <a:ext cx="3207929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900">
                <a:hlinkClick r:id="rId4" tooltip="http://www.telapost.com/hd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115B53C-E596-4326-921B-7161C3A0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5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La disciplina eclesiástica 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5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La disciplina eclesiástica 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 Demi" panose="020E0802020502020306" pitchFamily="34" charset="0"/>
              </a:rPr>
              <a:t>LA oración de apertura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198814" y="1828800"/>
            <a:ext cx="5791200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4341812" y="6950063"/>
            <a:ext cx="3207929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900">
                <a:hlinkClick r:id="rId4" tooltip="https://www.choosehelp.com/topics/christian-recovery-prayers/first-step-prayer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332C9-4621-4654-B19F-0148E619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s-ES" sz="4400" dirty="0">
                <a:latin typeface="Berlin Sans FB Demi" panose="020E0802020502020306" pitchFamily="34" charset="0"/>
              </a:rPr>
              <a:t>Repaso Del video </a:t>
            </a:r>
            <a:br>
              <a:rPr lang="es-ES" sz="4400" dirty="0">
                <a:latin typeface="Berlin Sans FB Demi" panose="020E0802020502020306" pitchFamily="34" charset="0"/>
              </a:rPr>
            </a:br>
            <a:r>
              <a:rPr lang="es-ES" sz="4400" dirty="0">
                <a:latin typeface="Berlin Sans FB Demi" panose="020E0802020502020306" pitchFamily="34" charset="0"/>
              </a:rPr>
              <a:t>e introducción de la lección</a:t>
            </a:r>
            <a:endParaRPr lang="es-MX" sz="4400" dirty="0">
              <a:latin typeface="Berlin Sans FB Demi" panose="020E0802020502020306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614" y="1828800"/>
            <a:ext cx="7721600" cy="4343400"/>
          </a:xfrm>
          <a:prstGeom prst="rect">
            <a:avLst/>
          </a:prstGeom>
          <a:noFill/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AACE5B9-A401-4873-8F90-89BE3461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Discípulos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2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La Palabra Crece- Multiplicando Discípulos #5</a:t>
            </a:r>
            <a:endParaRPr lang="es-MX" dirty="0"/>
          </a:p>
        </p:txBody>
      </p:sp>
      <p:pic>
        <p:nvPicPr>
          <p:cNvPr id="1026" name="Picture 2" descr="https://imgc.allpostersimages.com/img/print/u-g-OEFFO0.jpg?w=900&amp;h=900&amp;p=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735" r="2444" b="13198"/>
          <a:stretch/>
        </p:blipFill>
        <p:spPr bwMode="auto">
          <a:xfrm>
            <a:off x="1447216" y="274638"/>
            <a:ext cx="9294396" cy="61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4679" y="5105399"/>
            <a:ext cx="3114145" cy="175170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073441-11DB-4BE1-8C90-DCE60C52E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338" y="2057400"/>
            <a:ext cx="9152776" cy="3047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s-ES" sz="3200" i="1" dirty="0">
                <a:latin typeface="Berlin Sans FB" panose="020E0602020502020306" pitchFamily="34" charset="0"/>
              </a:rPr>
              <a:t>Muéstrele su pecado solamente entre ustedes dos. (Hechos 18:24-28)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s-ES" sz="3200" i="1" dirty="0">
                <a:latin typeface="Berlin Sans FB" panose="020E0602020502020306" pitchFamily="34" charset="0"/>
              </a:rPr>
              <a:t>Si no hace caso, trae a uno o dos más con usted.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s-ES" sz="3200" i="1" dirty="0">
                <a:latin typeface="Berlin Sans FB" panose="020E0602020502020306" pitchFamily="34" charset="0"/>
              </a:rPr>
              <a:t>Si aún no hace caso, hágalo saber a la iglesia.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s-ES" sz="3200" i="1" dirty="0">
                <a:latin typeface="Berlin Sans FB" panose="020E0602020502020306" pitchFamily="34" charset="0"/>
              </a:rPr>
              <a:t>Si se niega a escuchar, trátelo como a un incrédulo.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A405E0A-CD52-4D53-9888-07B8D81E1194}"/>
              </a:ext>
            </a:extLst>
          </p:cNvPr>
          <p:cNvSpPr txBox="1">
            <a:spLocks/>
          </p:cNvSpPr>
          <p:nvPr/>
        </p:nvSpPr>
        <p:spPr>
          <a:xfrm>
            <a:off x="1208836" y="6448427"/>
            <a:ext cx="6638176" cy="124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Discípulos #5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E9837D5-E72F-4003-9067-7DB0BDF1A51F}"/>
              </a:ext>
            </a:extLst>
          </p:cNvPr>
          <p:cNvSpPr txBox="1">
            <a:spLocks/>
          </p:cNvSpPr>
          <p:nvPr/>
        </p:nvSpPr>
        <p:spPr>
          <a:xfrm>
            <a:off x="531812" y="274638"/>
            <a:ext cx="11201400" cy="1173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cap="none" dirty="0">
                <a:latin typeface="Berlin Sans FB Demi" panose="020E0802020502020306" pitchFamily="34" charset="0"/>
              </a:rPr>
              <a:t>(Mateo 18:15-18) ¿Cuál es el proceso de cuatro pasos que Jesús nos da para lidiar con el pecado de un hermano en la fe?</a:t>
            </a:r>
            <a:endParaRPr lang="es-MX" sz="32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586DC0E-CFDE-8274-C8DE-B34D48D4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4038599" cy="1905000"/>
          </a:xfrm>
        </p:spPr>
        <p:txBody>
          <a:bodyPr/>
          <a:lstStyle/>
          <a:p>
            <a:r>
              <a:rPr lang="es-419" dirty="0"/>
              <a:t>¿El propósito del proceso?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6DDBF-F948-4177-A337-496DBE0AA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000"/>
          <a:stretch/>
        </p:blipFill>
        <p:spPr>
          <a:xfrm>
            <a:off x="5865814" y="685800"/>
            <a:ext cx="5638800" cy="5486400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D960297-B8DC-9987-74F9-87C8815CF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411" y="2894736"/>
            <a:ext cx="3886200" cy="2971800"/>
          </a:xfrm>
        </p:spPr>
        <p:txBody>
          <a:bodyPr>
            <a:normAutofit fontScale="92500"/>
          </a:bodyPr>
          <a:lstStyle/>
          <a:p>
            <a:r>
              <a:rPr lang="es-419" sz="3600" dirty="0"/>
              <a:t>El perdón (18:22-35)</a:t>
            </a:r>
          </a:p>
          <a:p>
            <a:endParaRPr lang="es-419" sz="3600" dirty="0"/>
          </a:p>
          <a:p>
            <a:r>
              <a:rPr lang="es-419" sz="3600" dirty="0"/>
              <a:t>¨…habrás ganado a tu hermano.¨ (18:15</a:t>
            </a:r>
            <a:r>
              <a:rPr lang="es-419" sz="2800" dirty="0"/>
              <a:t>)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F54F9-3464-4967-AC1A-FF7B6FAF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600"/>
              <a:t>La Palabra Crece- Multiplicando Discípulos #5</a:t>
            </a:r>
          </a:p>
        </p:txBody>
      </p:sp>
    </p:spTree>
    <p:extLst>
      <p:ext uri="{BB962C8B-B14F-4D97-AF65-F5344CB8AC3E}">
        <p14:creationId xmlns:p14="http://schemas.microsoft.com/office/powerpoint/2010/main" val="14299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2" ma:contentTypeDescription="Create a new document." ma:contentTypeScope="" ma:versionID="3b386052cdcae805b5e9dbb63766ea1c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9e3e1bc91848d3cbc5e7c196aa929577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a6dd2-512b-4752-8473-975d37cb7242">
      <UserInfo>
        <DisplayName/>
        <AccountId xsi:nil="true"/>
        <AccountType/>
      </UserInfo>
    </SharedWithUsers>
    <Doc_x0020__x0023_ xmlns="d9dd568f-92e7-4aa1-8e50-87aa9ffea924" xsi:nil="true"/>
  </documentManagement>
</p:properties>
</file>

<file path=customXml/itemProps1.xml><?xml version="1.0" encoding="utf-8"?>
<ds:datastoreItem xmlns:ds="http://schemas.openxmlformats.org/officeDocument/2006/customXml" ds:itemID="{6BDB7C10-5353-49C1-88AC-033E3FC78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5ECFD9-A099-4AAA-BE8B-6D613E1706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3520FE-4074-4326-8921-E236E7488CAC}">
  <ds:schemaRefs>
    <ds:schemaRef ds:uri="http://schemas.microsoft.com/office/2006/metadata/properties"/>
    <ds:schemaRef ds:uri="http://schemas.microsoft.com/office/infopath/2007/PartnerControls"/>
    <ds:schemaRef ds:uri="5cd1452d-5967-4622-9749-a306807ee3c9"/>
    <ds:schemaRef ds:uri="38896d1c-d48b-47b1-97a9-761dcde349b0"/>
    <ds:schemaRef ds:uri="c29a6dd2-512b-4752-8473-975d37cb7242"/>
    <ds:schemaRef ds:uri="d9dd568f-92e7-4aa1-8e50-87aa9ffea9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1687</Words>
  <Application>Microsoft Macintosh PowerPoint</Application>
  <PresentationFormat>Custom</PresentationFormat>
  <Paragraphs>176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Berlin Sans FB</vt:lpstr>
      <vt:lpstr>Berlin Sans FB Demi</vt:lpstr>
      <vt:lpstr>Calibri</vt:lpstr>
      <vt:lpstr>Century Gothic</vt:lpstr>
      <vt:lpstr>system-ui</vt:lpstr>
      <vt:lpstr>South American continent presentation 16x9</vt:lpstr>
      <vt:lpstr>1_Office Theme</vt:lpstr>
      <vt:lpstr>La Palabra Crece-  Multiplicando Discípulos</vt:lpstr>
      <vt:lpstr>Favor de desactivar los micrófonos cuando no está hablando para que todos puedan oír al que habla claramente. ¡Gracias! </vt:lpstr>
      <vt:lpstr>PowerPoint Presentation</vt:lpstr>
      <vt:lpstr>Lección 5</vt:lpstr>
      <vt:lpstr>LA oración de apertura</vt:lpstr>
      <vt:lpstr>Repaso Del video  e introducción de la lección</vt:lpstr>
      <vt:lpstr>PowerPoint Presentation</vt:lpstr>
      <vt:lpstr>PowerPoint Presentation</vt:lpstr>
      <vt:lpstr>¿El propósito del proceso?</vt:lpstr>
      <vt:lpstr>el camino fácil</vt:lpstr>
      <vt:lpstr>Contar: 1 Corintios 5:1-13 </vt:lpstr>
      <vt:lpstr>1 Corintios 5:1-5</vt:lpstr>
      <vt:lpstr>1 Corintios 5:6-11</vt:lpstr>
      <vt:lpstr>1 Corintios 5:9-14</vt:lpstr>
      <vt:lpstr>Contar: 2 Corintios 2:5-8</vt:lpstr>
      <vt:lpstr>2 Corintios 2:5-8 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5 Preguntas para “Consolidar”</vt:lpstr>
      <vt:lpstr>Las 5 Preguntas para “Consolidar”</vt:lpstr>
      <vt:lpstr>Las 5 Preguntas para “Consolidar”</vt:lpstr>
      <vt:lpstr>Las 5 Preguntas para “Consolidar”</vt:lpstr>
      <vt:lpstr>Las 5 Preguntas para “Consolidar”</vt:lpstr>
      <vt:lpstr>Concluyendo la lección: Repaso los pasos de disciplina eclesiástica de Mateo 18:15-18</vt:lpstr>
      <vt:lpstr>Concluyendo la lección</vt:lpstr>
      <vt:lpstr>La bendición apostólica</vt:lpstr>
      <vt:lpstr>Lección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Discípulos</dc:title>
  <dc:creator>Andrew Johnston</dc:creator>
  <cp:lastModifiedBy>juan david escobar amaya</cp:lastModifiedBy>
  <cp:revision>6</cp:revision>
  <dcterms:created xsi:type="dcterms:W3CDTF">2020-07-31T19:02:07Z</dcterms:created>
  <dcterms:modified xsi:type="dcterms:W3CDTF">2023-01-29T22:56:55Z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