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7" r:id="rId2"/>
    <p:sldId id="278" r:id="rId3"/>
    <p:sldId id="279" r:id="rId4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0"/>
    <p:restoredTop sz="94663"/>
  </p:normalViewPr>
  <p:slideViewPr>
    <p:cSldViewPr snapToGrid="0" snapToObjects="1">
      <p:cViewPr varScale="1">
        <p:scale>
          <a:sx n="84" d="100"/>
          <a:sy n="84" d="100"/>
        </p:scale>
        <p:origin x="161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E253-FE70-EE41-B05E-81F3A58CBD05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FC01-5D4A-4B45-BF54-C2DBC5599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2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E253-FE70-EE41-B05E-81F3A58CBD05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FC01-5D4A-4B45-BF54-C2DBC5599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2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E253-FE70-EE41-B05E-81F3A58CBD05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FC01-5D4A-4B45-BF54-C2DBC5599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17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E253-FE70-EE41-B05E-81F3A58CBD05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FC01-5D4A-4B45-BF54-C2DBC5599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20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E253-FE70-EE41-B05E-81F3A58CBD05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FC01-5D4A-4B45-BF54-C2DBC5599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6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E253-FE70-EE41-B05E-81F3A58CBD05}" type="datetimeFigureOut">
              <a:rPr lang="en-US" smtClean="0"/>
              <a:t>5/10/19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FC01-5D4A-4B45-BF54-C2DBC5599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26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E253-FE70-EE41-B05E-81F3A58CBD05}" type="datetimeFigureOut">
              <a:rPr lang="en-US" smtClean="0"/>
              <a:t>5/10/19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FC01-5D4A-4B45-BF54-C2DBC5599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59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E253-FE70-EE41-B05E-81F3A58CBD05}" type="datetimeFigureOut">
              <a:rPr lang="en-US" smtClean="0"/>
              <a:t>5/10/19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FC01-5D4A-4B45-BF54-C2DBC5599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6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E253-FE70-EE41-B05E-81F3A58CBD05}" type="datetimeFigureOut">
              <a:rPr lang="en-US" smtClean="0"/>
              <a:t>5/10/19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FC01-5D4A-4B45-BF54-C2DBC5599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5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E253-FE70-EE41-B05E-81F3A58CBD05}" type="datetimeFigureOut">
              <a:rPr lang="en-US" smtClean="0"/>
              <a:t>5/10/19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FC01-5D4A-4B45-BF54-C2DBC5599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8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E253-FE70-EE41-B05E-81F3A58CBD05}" type="datetimeFigureOut">
              <a:rPr lang="en-US" smtClean="0"/>
              <a:t>5/10/19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FC01-5D4A-4B45-BF54-C2DBC5599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0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5E253-FE70-EE41-B05E-81F3A58CBD05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CFC01-5D4A-4B45-BF54-C2DBC5599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73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peechymusings.com/2019/04/17/printing-speech-therapy-visuals-on-post-it-not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867632" y="689181"/>
            <a:ext cx="2704780" cy="270478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75"/>
          </a:p>
        </p:txBody>
      </p:sp>
      <p:sp>
        <p:nvSpPr>
          <p:cNvPr id="5" name="Rectangle 4"/>
          <p:cNvSpPr>
            <a:spLocks noChangeAspect="1"/>
          </p:cNvSpPr>
          <p:nvPr/>
        </p:nvSpPr>
        <p:spPr>
          <a:xfrm>
            <a:off x="867632" y="3685653"/>
            <a:ext cx="2704780" cy="270478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75"/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867632" y="6682125"/>
            <a:ext cx="2704780" cy="270478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75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199983" y="689181"/>
            <a:ext cx="2704780" cy="270478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75"/>
          </a:p>
        </p:txBody>
      </p:sp>
      <p:sp>
        <p:nvSpPr>
          <p:cNvPr id="8" name="Rectangle 7"/>
          <p:cNvSpPr>
            <a:spLocks noChangeAspect="1"/>
          </p:cNvSpPr>
          <p:nvPr/>
        </p:nvSpPr>
        <p:spPr>
          <a:xfrm>
            <a:off x="4199983" y="3685653"/>
            <a:ext cx="2704780" cy="270478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75"/>
          </a:p>
        </p:txBody>
      </p:sp>
      <p:sp>
        <p:nvSpPr>
          <p:cNvPr id="9" name="Rectangle 8"/>
          <p:cNvSpPr>
            <a:spLocks noChangeAspect="1"/>
          </p:cNvSpPr>
          <p:nvPr/>
        </p:nvSpPr>
        <p:spPr>
          <a:xfrm>
            <a:off x="4199983" y="6682125"/>
            <a:ext cx="2704780" cy="270478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75"/>
          </a:p>
        </p:txBody>
      </p:sp>
      <p:sp>
        <p:nvSpPr>
          <p:cNvPr id="2" name="TextBox 1"/>
          <p:cNvSpPr txBox="1"/>
          <p:nvPr/>
        </p:nvSpPr>
        <p:spPr>
          <a:xfrm>
            <a:off x="1219367" y="742215"/>
            <a:ext cx="1988173" cy="3654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75" dirty="0">
                <a:ea typeface="Greycliff CF" charset="0"/>
                <a:cs typeface="Greycliff CF" charset="0"/>
              </a:rPr>
              <a:t>ATTACH NOTE HERE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51719" y="742215"/>
            <a:ext cx="1988173" cy="3654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75">
                <a:ea typeface="Greycliff CF" charset="0"/>
                <a:cs typeface="Greycliff CF" charset="0"/>
              </a:rPr>
              <a:t>ATTACH NOTE HERE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19367" y="3721009"/>
            <a:ext cx="1988173" cy="3654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75">
                <a:ea typeface="Greycliff CF" charset="0"/>
                <a:cs typeface="Greycliff CF" charset="0"/>
              </a:rPr>
              <a:t>ATTACH NOTE HERE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51719" y="3721009"/>
            <a:ext cx="1988173" cy="3654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75">
                <a:ea typeface="Greycliff CF" charset="0"/>
                <a:cs typeface="Greycliff CF" charset="0"/>
              </a:rPr>
              <a:t>ATTACH NOTE HERE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19367" y="6742249"/>
            <a:ext cx="1988173" cy="3654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75">
                <a:ea typeface="Greycliff CF" charset="0"/>
                <a:cs typeface="Greycliff CF" charset="0"/>
              </a:rPr>
              <a:t>ATTACH NOTE HERE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51719" y="6742249"/>
            <a:ext cx="1988173" cy="3654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75">
                <a:ea typeface="Greycliff CF" charset="0"/>
                <a:cs typeface="Greycliff CF" charset="0"/>
              </a:rPr>
              <a:t>ATTACH NOTE HERE</a:t>
            </a:r>
          </a:p>
        </p:txBody>
      </p:sp>
    </p:spTree>
    <p:extLst>
      <p:ext uri="{BB962C8B-B14F-4D97-AF65-F5344CB8AC3E}">
        <p14:creationId xmlns:p14="http://schemas.microsoft.com/office/powerpoint/2010/main" val="3651063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867632" y="689181"/>
            <a:ext cx="2704780" cy="270478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75">
              <a:latin typeface="+mj-lt"/>
            </a:endParaRPr>
          </a:p>
        </p:txBody>
      </p:sp>
      <p:sp>
        <p:nvSpPr>
          <p:cNvPr id="5" name="Rectangle 4"/>
          <p:cNvSpPr>
            <a:spLocks noChangeAspect="1"/>
          </p:cNvSpPr>
          <p:nvPr/>
        </p:nvSpPr>
        <p:spPr>
          <a:xfrm>
            <a:off x="867632" y="3685653"/>
            <a:ext cx="2704780" cy="270478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75">
              <a:latin typeface="+mj-lt"/>
            </a:endParaRPr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867632" y="6682125"/>
            <a:ext cx="2704780" cy="270478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75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199983" y="689181"/>
            <a:ext cx="2704780" cy="270478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75">
              <a:latin typeface="+mj-lt"/>
            </a:endParaRPr>
          </a:p>
        </p:txBody>
      </p:sp>
      <p:sp>
        <p:nvSpPr>
          <p:cNvPr id="8" name="Rectangle 7"/>
          <p:cNvSpPr>
            <a:spLocks noChangeAspect="1"/>
          </p:cNvSpPr>
          <p:nvPr/>
        </p:nvSpPr>
        <p:spPr>
          <a:xfrm>
            <a:off x="4199983" y="3685653"/>
            <a:ext cx="2704780" cy="270478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75">
              <a:latin typeface="+mj-lt"/>
            </a:endParaRPr>
          </a:p>
        </p:txBody>
      </p:sp>
      <p:sp>
        <p:nvSpPr>
          <p:cNvPr id="9" name="Rectangle 8"/>
          <p:cNvSpPr>
            <a:spLocks noChangeAspect="1"/>
          </p:cNvSpPr>
          <p:nvPr/>
        </p:nvSpPr>
        <p:spPr>
          <a:xfrm>
            <a:off x="4199983" y="6682125"/>
            <a:ext cx="2704780" cy="270478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75"/>
          </a:p>
        </p:txBody>
      </p:sp>
      <p:sp>
        <p:nvSpPr>
          <p:cNvPr id="2" name="TextBox 1"/>
          <p:cNvSpPr txBox="1"/>
          <p:nvPr/>
        </p:nvSpPr>
        <p:spPr>
          <a:xfrm>
            <a:off x="867633" y="742215"/>
            <a:ext cx="2704780" cy="638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75" dirty="0">
                <a:latin typeface="+mj-lt"/>
                <a:ea typeface="Greycliff CF" charset="0"/>
                <a:cs typeface="Greycliff CF" charset="0"/>
              </a:rPr>
              <a:t>ADD TEXT TO PRINT ON POST IT NOTE HERE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99983" y="742215"/>
            <a:ext cx="2704780" cy="638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75" dirty="0">
                <a:latin typeface="+mj-lt"/>
                <a:ea typeface="Greycliff CF" charset="0"/>
                <a:cs typeface="Greycliff CF" charset="0"/>
              </a:rPr>
              <a:t>ADD TEXT TO PRINT ON POST IT NOTE HERE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67450B-8AA1-B44F-B723-3B171DD135E3}"/>
              </a:ext>
            </a:extLst>
          </p:cNvPr>
          <p:cNvSpPr txBox="1"/>
          <p:nvPr/>
        </p:nvSpPr>
        <p:spPr>
          <a:xfrm>
            <a:off x="867632" y="3755169"/>
            <a:ext cx="2704780" cy="638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75" dirty="0">
                <a:latin typeface="+mj-lt"/>
                <a:ea typeface="Greycliff CF" charset="0"/>
                <a:cs typeface="Greycliff CF" charset="0"/>
              </a:rPr>
              <a:t>ADD TEXT TO PRINT ON POST IT NOTE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D20371-6A18-0348-BF98-6777380A1B3C}"/>
              </a:ext>
            </a:extLst>
          </p:cNvPr>
          <p:cNvSpPr txBox="1"/>
          <p:nvPr/>
        </p:nvSpPr>
        <p:spPr>
          <a:xfrm>
            <a:off x="4199982" y="3755169"/>
            <a:ext cx="2704780" cy="638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75" dirty="0">
                <a:latin typeface="+mj-lt"/>
                <a:ea typeface="Greycliff CF" charset="0"/>
                <a:cs typeface="Greycliff CF" charset="0"/>
              </a:rPr>
              <a:t>ADD TEXT TO PRINT ON POST IT NOTE HERE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248CFFA-7EC4-8843-A2B3-7ACBA894A220}"/>
              </a:ext>
            </a:extLst>
          </p:cNvPr>
          <p:cNvSpPr txBox="1"/>
          <p:nvPr/>
        </p:nvSpPr>
        <p:spPr>
          <a:xfrm>
            <a:off x="867632" y="6757731"/>
            <a:ext cx="2704780" cy="638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75" dirty="0">
                <a:latin typeface="+mj-lt"/>
                <a:ea typeface="Greycliff CF" charset="0"/>
                <a:cs typeface="Greycliff CF" charset="0"/>
              </a:rPr>
              <a:t>ADD TEXT TO PRINT ON POST IT NOTE HERE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0560D5-697C-9B41-8D3C-D7D2568C5FF6}"/>
              </a:ext>
            </a:extLst>
          </p:cNvPr>
          <p:cNvSpPr txBox="1"/>
          <p:nvPr/>
        </p:nvSpPr>
        <p:spPr>
          <a:xfrm>
            <a:off x="4199982" y="6757731"/>
            <a:ext cx="2704780" cy="638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75" dirty="0">
                <a:latin typeface="+mj-lt"/>
                <a:ea typeface="Greycliff CF" charset="0"/>
                <a:cs typeface="Greycliff CF" charset="0"/>
              </a:rPr>
              <a:t>ADD TEXT TO PRINT ON POST IT NOTE HERE</a:t>
            </a:r>
          </a:p>
        </p:txBody>
      </p:sp>
    </p:spTree>
    <p:extLst>
      <p:ext uri="{BB962C8B-B14F-4D97-AF65-F5344CB8AC3E}">
        <p14:creationId xmlns:p14="http://schemas.microsoft.com/office/powerpoint/2010/main" val="672698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4485E8D-E806-224B-AA2B-A001A143C382}"/>
              </a:ext>
            </a:extLst>
          </p:cNvPr>
          <p:cNvSpPr/>
          <p:nvPr/>
        </p:nvSpPr>
        <p:spPr>
          <a:xfrm>
            <a:off x="563880" y="4811375"/>
            <a:ext cx="66446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hlinkClick r:id="rId2"/>
              </a:rPr>
              <a:t>http://speechymusings.com/2019/04/17/printing-speech-therapy-visuals-on-post-it-notes/</a:t>
            </a:r>
            <a:endParaRPr lang="en-US" sz="3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6F712D-832A-414D-9AAD-EBDD6AEF5117}"/>
              </a:ext>
            </a:extLst>
          </p:cNvPr>
          <p:cNvSpPr txBox="1"/>
          <p:nvPr/>
        </p:nvSpPr>
        <p:spPr>
          <a:xfrm>
            <a:off x="121920" y="177939"/>
            <a:ext cx="752856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Greycliff CF Extra Bold" pitchFamily="2" charset="77"/>
              </a:rPr>
              <a:t>TO LEARN MORE ABOUT HOW TO PRINT ON POST IT NOTES, CHECK OUT MY BLOG POST AT THE LINK BELOW:</a:t>
            </a:r>
          </a:p>
        </p:txBody>
      </p:sp>
    </p:spTree>
    <p:extLst>
      <p:ext uri="{BB962C8B-B14F-4D97-AF65-F5344CB8AC3E}">
        <p14:creationId xmlns:p14="http://schemas.microsoft.com/office/powerpoint/2010/main" val="4088578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104</Words>
  <Application>Microsoft Macintosh PowerPoint</Application>
  <PresentationFormat>Custom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Greycliff CF Extra Bold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Lisowe</dc:creator>
  <cp:lastModifiedBy>Shannon Lisowe</cp:lastModifiedBy>
  <cp:revision>1</cp:revision>
  <dcterms:created xsi:type="dcterms:W3CDTF">2019-05-10T19:02:49Z</dcterms:created>
  <dcterms:modified xsi:type="dcterms:W3CDTF">2019-05-10T19:08:55Z</dcterms:modified>
</cp:coreProperties>
</file>