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enorite"/>
          <a:ea typeface="Tenorite"/>
          <a:cs typeface="Tenorit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CCD"/>
          </a:solidFill>
        </a:fill>
      </a:tcStyle>
    </a:wholeTbl>
    <a:band2H>
      <a:tcTxStyle b="def" i="def"/>
      <a:tcStyle>
        <a:tcBdr/>
        <a:fill>
          <a:solidFill>
            <a:srgbClr val="E6EEE8"/>
          </a:solidFill>
        </a:fill>
      </a:tcStyle>
    </a:band2H>
    <a:firstCol>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enorite"/>
          <a:ea typeface="Tenorite"/>
          <a:cs typeface="Tenorit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7CCCD"/>
          </a:solidFill>
        </a:fill>
      </a:tcStyle>
    </a:wholeTbl>
    <a:band2H>
      <a:tcTxStyle b="def" i="def"/>
      <a:tcStyle>
        <a:tcBdr/>
        <a:fill>
          <a:solidFill>
            <a:srgbClr val="FBE7E7"/>
          </a:solidFill>
        </a:fill>
      </a:tcStyle>
    </a:band2H>
    <a:firstCol>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enorite"/>
          <a:ea typeface="Tenorite"/>
          <a:cs typeface="Tenorit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8CD"/>
          </a:solidFill>
        </a:fill>
      </a:tcStyle>
    </a:wholeTbl>
    <a:band2H>
      <a:tcTxStyle b="def" i="def"/>
      <a:tcStyle>
        <a:tcBdr/>
        <a:fill>
          <a:solidFill>
            <a:srgbClr val="EBF4E8"/>
          </a:solidFill>
        </a:fill>
      </a:tcStyle>
    </a:band2H>
    <a:firstCol>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enorite"/>
          <a:ea typeface="Tenorite"/>
          <a:cs typeface="Tenorit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Tenorite"/>
          <a:ea typeface="Tenorite"/>
          <a:cs typeface="Tenorit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enorite"/>
          <a:ea typeface="Tenorite"/>
          <a:cs typeface="Tenorite"/>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enorite"/>
          <a:ea typeface="Tenorite"/>
          <a:cs typeface="Tenorite"/>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enorite"/>
          <a:ea typeface="Tenorite"/>
          <a:cs typeface="Tenorit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enorite"/>
          <a:ea typeface="Tenorite"/>
          <a:cs typeface="Tenorit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enorite"/>
          <a:ea typeface="Tenorite"/>
          <a:cs typeface="Tenorit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Tenorite"/>
          <a:ea typeface="Tenorite"/>
          <a:cs typeface="Tenorit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enorite"/>
          <a:ea typeface="Tenorite"/>
          <a:cs typeface="Tenorite"/>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enorite"/>
          <a:ea typeface="Tenorite"/>
          <a:cs typeface="Tenorit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46" name="Shape 246"/>
          <p:cNvSpPr/>
          <p:nvPr>
            <p:ph type="sldImg"/>
          </p:nvPr>
        </p:nvSpPr>
        <p:spPr>
          <a:xfrm>
            <a:off x="1143000" y="685800"/>
            <a:ext cx="4572000" cy="3429000"/>
          </a:xfrm>
          <a:prstGeom prst="rect">
            <a:avLst/>
          </a:prstGeom>
        </p:spPr>
        <p:txBody>
          <a:bodyPr/>
          <a:lstStyle/>
          <a:p>
            <a:pPr/>
          </a:p>
        </p:txBody>
      </p:sp>
      <p:sp>
        <p:nvSpPr>
          <p:cNvPr id="247" name="Shape 24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Slide">
    <p:bg>
      <p:bgPr>
        <a:solidFill>
          <a:srgbClr val="FFFFFF"/>
        </a:solidFill>
      </p:bgPr>
    </p:bg>
    <p:spTree>
      <p:nvGrpSpPr>
        <p:cNvPr id="1" name=""/>
        <p:cNvGrpSpPr/>
        <p:nvPr/>
      </p:nvGrpSpPr>
      <p:grpSpPr>
        <a:xfrm>
          <a:off x="0" y="0"/>
          <a:ext cx="0" cy="0"/>
          <a:chOff x="0" y="0"/>
          <a:chExt cx="0" cy="0"/>
        </a:xfrm>
      </p:grpSpPr>
      <p:sp>
        <p:nvSpPr>
          <p:cNvPr id="14" name="Rectangle 3"/>
          <p:cNvSpPr/>
          <p:nvPr/>
        </p:nvSpPr>
        <p:spPr>
          <a:xfrm>
            <a:off x="0" y="4572000"/>
            <a:ext cx="12192000" cy="2286000"/>
          </a:xfrm>
          <a:prstGeom prst="rect">
            <a:avLst/>
          </a:prstGeom>
          <a:solidFill>
            <a:schemeClr val="accent2"/>
          </a:solidFill>
          <a:ln w="12700">
            <a:miter lim="400000"/>
          </a:ln>
        </p:spPr>
        <p:txBody>
          <a:bodyPr lIns="45719" rIns="45719" anchor="ctr"/>
          <a:lstStyle/>
          <a:p>
            <a:pPr algn="ctr">
              <a:defRPr>
                <a:solidFill>
                  <a:srgbClr val="FFFFFF"/>
                </a:solidFill>
              </a:defRPr>
            </a:pPr>
          </a:p>
        </p:txBody>
      </p:sp>
      <p:grpSp>
        <p:nvGrpSpPr>
          <p:cNvPr id="23" name="Group 6"/>
          <p:cNvGrpSpPr/>
          <p:nvPr/>
        </p:nvGrpSpPr>
        <p:grpSpPr>
          <a:xfrm>
            <a:off x="-1" y="-3420"/>
            <a:ext cx="12192002" cy="6861421"/>
            <a:chOff x="0" y="0"/>
            <a:chExt cx="12192000" cy="6861419"/>
          </a:xfrm>
        </p:grpSpPr>
        <p:sp>
          <p:nvSpPr>
            <p:cNvPr id="15" name="Oval 4"/>
            <p:cNvSpPr/>
            <p:nvPr/>
          </p:nvSpPr>
          <p:spPr>
            <a:xfrm>
              <a:off x="583745" y="4963448"/>
              <a:ext cx="1551215" cy="1551216"/>
            </a:xfrm>
            <a:prstGeom prst="ellipse">
              <a:avLst/>
            </a:prstGeom>
            <a:solidFill>
              <a:schemeClr val="accent4"/>
            </a:solidFill>
            <a:ln w="12700" cap="flat">
              <a:solidFill>
                <a:srgbClr val="006C32"/>
              </a:solidFill>
              <a:prstDash val="solid"/>
              <a:miter lim="800000"/>
            </a:ln>
            <a:effectLst/>
          </p:spPr>
          <p:txBody>
            <a:bodyPr wrap="square" lIns="45719" tIns="45719" rIns="45719" bIns="45719" numCol="1" anchor="ctr">
              <a:noAutofit/>
            </a:bodyPr>
            <a:lstStyle/>
            <a:p>
              <a:pPr algn="ctr">
                <a:defRPr>
                  <a:solidFill>
                    <a:srgbClr val="FFFFFF"/>
                  </a:solidFill>
                </a:defRPr>
              </a:pPr>
            </a:p>
          </p:txBody>
        </p:sp>
        <p:sp>
          <p:nvSpPr>
            <p:cNvPr id="16" name="Freeform 10"/>
            <p:cNvSpPr/>
            <p:nvPr/>
          </p:nvSpPr>
          <p:spPr>
            <a:xfrm>
              <a:off x="0" y="4575418"/>
              <a:ext cx="1118509" cy="11185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7" name="Freeform 8"/>
            <p:cNvSpPr/>
            <p:nvPr/>
          </p:nvSpPr>
          <p:spPr>
            <a:xfrm>
              <a:off x="0" y="5742911"/>
              <a:ext cx="1118509" cy="11185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20" name="Group 5"/>
            <p:cNvGrpSpPr/>
            <p:nvPr/>
          </p:nvGrpSpPr>
          <p:grpSpPr>
            <a:xfrm>
              <a:off x="8264427" y="-1"/>
              <a:ext cx="3927574" cy="3165024"/>
              <a:chOff x="0" y="0"/>
              <a:chExt cx="3927573" cy="3165022"/>
            </a:xfrm>
          </p:grpSpPr>
          <p:sp>
            <p:nvSpPr>
              <p:cNvPr id="18" name="Freeform 14"/>
              <p:cNvSpPr/>
              <p:nvPr/>
            </p:nvSpPr>
            <p:spPr>
              <a:xfrm rot="16200000">
                <a:off x="1363168" y="600617"/>
                <a:ext cx="3165023" cy="19637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9" name="Freeform 15"/>
              <p:cNvSpPr/>
              <p:nvPr/>
            </p:nvSpPr>
            <p:spPr>
              <a:xfrm flipH="1" rot="5400000">
                <a:off x="-600618" y="600617"/>
                <a:ext cx="3165023" cy="19637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21" name="Freeform 21"/>
            <p:cNvSpPr/>
            <p:nvPr/>
          </p:nvSpPr>
          <p:spPr>
            <a:xfrm>
              <a:off x="-1" y="3418"/>
              <a:ext cx="1167494" cy="11674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2" name="Freeform 27"/>
            <p:cNvSpPr/>
            <p:nvPr/>
          </p:nvSpPr>
          <p:spPr>
            <a:xfrm>
              <a:off x="11024506" y="4584127"/>
              <a:ext cx="1167494" cy="227729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0"/>
                  </a:lnTo>
                  <a:lnTo>
                    <a:pt x="21600" y="21600"/>
                  </a:lnTo>
                  <a:lnTo>
                    <a:pt x="0" y="21600"/>
                  </a:lnTo>
                  <a:lnTo>
                    <a:pt x="0" y="11196"/>
                  </a:lnTo>
                  <a:cubicBezTo>
                    <a:pt x="0" y="5399"/>
                    <a:pt x="8500" y="631"/>
                    <a:pt x="19392" y="58"/>
                  </a:cubicBezTo>
                  <a:lnTo>
                    <a:pt x="2160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24" name="Click to add title"/>
          <p:cNvSpPr txBox="1"/>
          <p:nvPr>
            <p:ph type="title" hasCustomPrompt="1"/>
          </p:nvPr>
        </p:nvSpPr>
        <p:spPr>
          <a:xfrm>
            <a:off x="1167492" y="232913"/>
            <a:ext cx="7096934" cy="3277050"/>
          </a:xfrm>
          <a:prstGeom prst="rect">
            <a:avLst/>
          </a:prstGeom>
        </p:spPr>
        <p:txBody>
          <a:bodyPr/>
          <a:lstStyle>
            <a:lvl1pPr>
              <a:defRPr sz="6000">
                <a:solidFill>
                  <a:srgbClr val="000000"/>
                </a:solidFill>
              </a:defRPr>
            </a:lvl1pPr>
          </a:lstStyle>
          <a:p>
            <a:pPr/>
            <a:r>
              <a:t>Click to add title</a:t>
            </a:r>
          </a:p>
        </p:txBody>
      </p:sp>
      <p:sp>
        <p:nvSpPr>
          <p:cNvPr id="25" name="Body Level One…"/>
          <p:cNvSpPr txBox="1"/>
          <p:nvPr>
            <p:ph type="body" sz="quarter" idx="1" hasCustomPrompt="1"/>
          </p:nvPr>
        </p:nvSpPr>
        <p:spPr>
          <a:xfrm>
            <a:off x="1167492" y="3575403"/>
            <a:ext cx="9857015" cy="621604"/>
          </a:xfrm>
          <a:prstGeom prst="rect">
            <a:avLst/>
          </a:prstGeom>
        </p:spPr>
        <p:txBody>
          <a:bodyPr anchor="ctr"/>
          <a:lstStyle>
            <a:lvl1pPr>
              <a:defRPr sz="3200">
                <a:solidFill>
                  <a:srgbClr val="000000"/>
                </a:solidFill>
              </a:defRPr>
            </a:lvl1pPr>
            <a:lvl2pPr>
              <a:defRPr sz="3200">
                <a:solidFill>
                  <a:srgbClr val="000000"/>
                </a:solidFill>
              </a:defRPr>
            </a:lvl2pPr>
            <a:lvl3pPr>
              <a:defRPr sz="3200">
                <a:solidFill>
                  <a:srgbClr val="000000"/>
                </a:solidFill>
              </a:defRPr>
            </a:lvl3pPr>
            <a:lvl4pPr>
              <a:defRPr sz="3200">
                <a:solidFill>
                  <a:srgbClr val="000000"/>
                </a:solidFill>
              </a:defRPr>
            </a:lvl4pPr>
            <a:lvl5pPr>
              <a:defRPr sz="3200">
                <a:solidFill>
                  <a:srgbClr val="000000"/>
                </a:solidFill>
              </a:defRPr>
            </a:lvl5pPr>
          </a:lstStyle>
          <a:p>
            <a:pPr/>
            <a:r>
              <a:t>Click to add subtitle</a:t>
            </a:r>
          </a:p>
          <a:p>
            <a:pPr lvl="1"/>
            <a:r>
              <a:t/>
            </a:r>
          </a:p>
          <a:p>
            <a:pPr lvl="2"/>
            <a:r>
              <a:t/>
            </a:r>
          </a:p>
          <a:p>
            <a:pPr lvl="3"/>
            <a:r>
              <a:t/>
            </a:r>
          </a:p>
          <a:p>
            <a:pPr lvl="4"/>
            <a:r>
              <a:t/>
            </a:r>
          </a:p>
        </p:txBody>
      </p:sp>
      <p:sp>
        <p:nvSpPr>
          <p:cNvPr id="26" name="Slide Number"/>
          <p:cNvSpPr txBox="1"/>
          <p:nvPr>
            <p:ph type="sldNum" sz="quarter" idx="2"/>
          </p:nvPr>
        </p:nvSpPr>
        <p:spPr>
          <a:xfrm>
            <a:off x="5892800" y="6172200"/>
            <a:ext cx="2844800" cy="368301"/>
          </a:xfrm>
          <a:prstGeom prst="rect">
            <a:avLst/>
          </a:prstGeom>
        </p:spPr>
        <p:txBody>
          <a:bodyPr/>
          <a:lstStyle>
            <a:lvl1pPr>
              <a:defRPr>
                <a:solidFill>
                  <a:schemeClr val="accent4"/>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martArt">
    <p:bg>
      <p:bgPr>
        <a:solidFill>
          <a:schemeClr val="accent2"/>
        </a:solidFill>
      </p:bgPr>
    </p:bg>
    <p:spTree>
      <p:nvGrpSpPr>
        <p:cNvPr id="1" name=""/>
        <p:cNvGrpSpPr/>
        <p:nvPr/>
      </p:nvGrpSpPr>
      <p:grpSpPr>
        <a:xfrm>
          <a:off x="0" y="0"/>
          <a:ext cx="0" cy="0"/>
          <a:chOff x="0" y="0"/>
          <a:chExt cx="0" cy="0"/>
        </a:xfrm>
      </p:grpSpPr>
      <p:grpSp>
        <p:nvGrpSpPr>
          <p:cNvPr id="177" name="Group 8"/>
          <p:cNvGrpSpPr/>
          <p:nvPr/>
        </p:nvGrpSpPr>
        <p:grpSpPr>
          <a:xfrm>
            <a:off x="10924902" y="-1"/>
            <a:ext cx="1267099" cy="1572381"/>
            <a:chOff x="0" y="0"/>
            <a:chExt cx="1267097" cy="1572380"/>
          </a:xfrm>
        </p:grpSpPr>
        <p:sp>
          <p:nvSpPr>
            <p:cNvPr id="175" name="Freeform 12"/>
            <p:cNvSpPr/>
            <p:nvPr/>
          </p:nvSpPr>
          <p:spPr>
            <a:xfrm rot="10800000">
              <a:off x="-1" y="-1"/>
              <a:ext cx="1267099"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76" name="Freeform 13"/>
            <p:cNvSpPr/>
            <p:nvPr/>
          </p:nvSpPr>
          <p:spPr>
            <a:xfrm flipH="1">
              <a:off x="-1" y="786189"/>
              <a:ext cx="1267099"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178"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179" name="Body Level One…"/>
          <p:cNvSpPr txBox="1"/>
          <p:nvPr>
            <p:ph type="body" idx="1" hasCustomPrompt="1"/>
          </p:nvPr>
        </p:nvSpPr>
        <p:spPr>
          <a:xfrm>
            <a:off x="1167492" y="2087563"/>
            <a:ext cx="9779184" cy="3890544"/>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180" name="Slide Number"/>
          <p:cNvSpPr txBox="1"/>
          <p:nvPr>
            <p:ph type="sldNum" sz="quarter" idx="2"/>
          </p:nvPr>
        </p:nvSpPr>
        <p:spPr>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meline">
    <p:spTree>
      <p:nvGrpSpPr>
        <p:cNvPr id="1" name=""/>
        <p:cNvGrpSpPr/>
        <p:nvPr/>
      </p:nvGrpSpPr>
      <p:grpSpPr>
        <a:xfrm>
          <a:off x="0" y="0"/>
          <a:ext cx="0" cy="0"/>
          <a:chOff x="0" y="0"/>
          <a:chExt cx="0" cy="0"/>
        </a:xfrm>
      </p:grpSpPr>
      <p:sp>
        <p:nvSpPr>
          <p:cNvPr id="187" name="Click to add title"/>
          <p:cNvSpPr txBox="1"/>
          <p:nvPr>
            <p:ph type="title" hasCustomPrompt="1"/>
          </p:nvPr>
        </p:nvSpPr>
        <p:spPr>
          <a:prstGeom prst="rect">
            <a:avLst/>
          </a:prstGeom>
        </p:spPr>
        <p:txBody>
          <a:bodyPr/>
          <a:lstStyle/>
          <a:p>
            <a:pPr/>
            <a:r>
              <a:t>Click to add title</a:t>
            </a:r>
          </a:p>
        </p:txBody>
      </p:sp>
      <p:sp>
        <p:nvSpPr>
          <p:cNvPr id="188" name="Body Level One…"/>
          <p:cNvSpPr txBox="1"/>
          <p:nvPr>
            <p:ph type="body" idx="1" hasCustomPrompt="1"/>
          </p:nvPr>
        </p:nvSpPr>
        <p:spPr>
          <a:prstGeom prst="rect">
            <a:avLst/>
          </a:prstGeom>
        </p:spPr>
        <p:txBody>
          <a:bodyPr/>
          <a:lstStyle/>
          <a:p>
            <a:pPr/>
            <a:r>
              <a:t>Click to add text</a:t>
            </a:r>
          </a:p>
          <a:p>
            <a:pPr lvl="1"/>
            <a:r>
              <a:t/>
            </a:r>
          </a:p>
          <a:p>
            <a:pPr lvl="2"/>
            <a:r>
              <a:t/>
            </a:r>
          </a:p>
          <a:p>
            <a:pPr lvl="3"/>
            <a:r>
              <a:t/>
            </a:r>
          </a:p>
          <a:p>
            <a:pPr lvl="4"/>
            <a:r>
              <a:t/>
            </a:r>
          </a:p>
        </p:txBody>
      </p:sp>
      <p:sp>
        <p:nvSpPr>
          <p:cNvPr id="18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2 Column Content">
    <p:bg>
      <p:bgPr>
        <a:solidFill>
          <a:srgbClr val="FFFFFF"/>
        </a:solidFill>
      </p:bgPr>
    </p:bg>
    <p:spTree>
      <p:nvGrpSpPr>
        <p:cNvPr id="1" name=""/>
        <p:cNvGrpSpPr/>
        <p:nvPr/>
      </p:nvGrpSpPr>
      <p:grpSpPr>
        <a:xfrm>
          <a:off x="0" y="0"/>
          <a:ext cx="0" cy="0"/>
          <a:chOff x="0" y="0"/>
          <a:chExt cx="0" cy="0"/>
        </a:xfrm>
      </p:grpSpPr>
      <p:grpSp>
        <p:nvGrpSpPr>
          <p:cNvPr id="202" name="Group 15"/>
          <p:cNvGrpSpPr/>
          <p:nvPr/>
        </p:nvGrpSpPr>
        <p:grpSpPr>
          <a:xfrm>
            <a:off x="2" y="-1"/>
            <a:ext cx="12192000" cy="6858001"/>
            <a:chOff x="1" y="0"/>
            <a:chExt cx="12191999" cy="6858000"/>
          </a:xfrm>
        </p:grpSpPr>
        <p:sp>
          <p:nvSpPr>
            <p:cNvPr id="196" name="Freeform 3"/>
            <p:cNvSpPr/>
            <p:nvPr/>
          </p:nvSpPr>
          <p:spPr>
            <a:xfrm flipH="1">
              <a:off x="8580896" y="0"/>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97" name="Freeform 4"/>
            <p:cNvSpPr/>
            <p:nvPr/>
          </p:nvSpPr>
          <p:spPr>
            <a:xfrm flipH="1">
              <a:off x="8580896" y="3246895"/>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98" name="Freeform 5"/>
            <p:cNvSpPr/>
            <p:nvPr/>
          </p:nvSpPr>
          <p:spPr>
            <a:xfrm>
              <a:off x="1" y="-1"/>
              <a:ext cx="933857" cy="933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201" name="Group 8"/>
            <p:cNvGrpSpPr/>
            <p:nvPr/>
          </p:nvGrpSpPr>
          <p:grpSpPr>
            <a:xfrm>
              <a:off x="8082091" y="5590902"/>
              <a:ext cx="1572381" cy="1267098"/>
              <a:chOff x="0" y="0"/>
              <a:chExt cx="1572379" cy="1267097"/>
            </a:xfrm>
          </p:grpSpPr>
          <p:sp>
            <p:nvSpPr>
              <p:cNvPr id="199" name="Freeform 6"/>
              <p:cNvSpPr/>
              <p:nvPr/>
            </p:nvSpPr>
            <p:spPr>
              <a:xfrm rot="16200000">
                <a:off x="545736"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00" name="Freeform 7"/>
              <p:cNvSpPr/>
              <p:nvPr/>
            </p:nvSpPr>
            <p:spPr>
              <a:xfrm flipH="1" rot="5400000">
                <a:off x="-240454"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grpSp>
      <p:sp>
        <p:nvSpPr>
          <p:cNvPr id="203"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204" name="Body Level One…"/>
          <p:cNvSpPr txBox="1"/>
          <p:nvPr>
            <p:ph type="body" sz="quarter" idx="1" hasCustomPrompt="1"/>
          </p:nvPr>
        </p:nvSpPr>
        <p:spPr>
          <a:xfrm>
            <a:off x="1166812" y="2023984"/>
            <a:ext cx="4664076" cy="469052"/>
          </a:xfrm>
          <a:prstGeom prst="rect">
            <a:avLst/>
          </a:prstGeom>
        </p:spPr>
        <p:txBody>
          <a:bodyPr/>
          <a:lstStyle>
            <a:lvl1pPr>
              <a:defRPr>
                <a:solidFill>
                  <a:srgbClr val="000000"/>
                </a:solidFill>
              </a:defRPr>
            </a:lvl1pPr>
            <a:lvl2pPr marL="723900" indent="-266700">
              <a:buSzPct val="100000"/>
              <a:buChar char="•"/>
              <a:defRPr>
                <a:solidFill>
                  <a:srgbClr val="000000"/>
                </a:solidFill>
              </a:defRPr>
            </a:lvl2pPr>
            <a:lvl3pPr marL="1234439" indent="-320039">
              <a:buSzPct val="100000"/>
              <a:buChar char="•"/>
              <a:defRPr>
                <a:solidFill>
                  <a:srgbClr val="000000"/>
                </a:solidFill>
              </a:defRPr>
            </a:lvl3pPr>
            <a:lvl4pPr marL="1727200" indent="-355600">
              <a:buSzPct val="100000"/>
              <a:buChar char="•"/>
              <a:defRPr>
                <a:solidFill>
                  <a:srgbClr val="000000"/>
                </a:solidFill>
              </a:defRPr>
            </a:lvl4pPr>
            <a:lvl5pPr marL="2184400" indent="-355600">
              <a:buSzPct val="100000"/>
              <a:buChar char="•"/>
              <a:defRPr>
                <a:solidFill>
                  <a:srgbClr val="000000"/>
                </a:solidFill>
              </a:defRPr>
            </a:lvl5pPr>
          </a:lstStyle>
          <a:p>
            <a:pPr/>
            <a:r>
              <a:t>Click to add text</a:t>
            </a:r>
          </a:p>
          <a:p>
            <a:pPr lvl="1"/>
            <a:r>
              <a:t/>
            </a:r>
          </a:p>
          <a:p>
            <a:pPr lvl="2"/>
            <a:r>
              <a:t/>
            </a:r>
          </a:p>
          <a:p>
            <a:pPr lvl="3"/>
            <a:r>
              <a:t/>
            </a:r>
          </a:p>
          <a:p>
            <a:pPr lvl="4"/>
            <a:r>
              <a:t/>
            </a:r>
          </a:p>
        </p:txBody>
      </p:sp>
      <p:sp>
        <p:nvSpPr>
          <p:cNvPr id="205" name="Text Placeholder 17"/>
          <p:cNvSpPr/>
          <p:nvPr>
            <p:ph type="body" sz="quarter" idx="21" hasCustomPrompt="1"/>
          </p:nvPr>
        </p:nvSpPr>
        <p:spPr>
          <a:xfrm>
            <a:off x="6283235" y="2023984"/>
            <a:ext cx="4664076" cy="469052"/>
          </a:xfrm>
          <a:prstGeom prst="rect">
            <a:avLst/>
          </a:prstGeom>
        </p:spPr>
        <p:txBody>
          <a:bodyPr/>
          <a:lstStyle>
            <a:lvl1pPr defTabSz="822959">
              <a:spcBef>
                <a:spcPts val="900"/>
              </a:spcBef>
              <a:defRPr sz="2520">
                <a:solidFill>
                  <a:srgbClr val="000000"/>
                </a:solidFill>
              </a:defRPr>
            </a:lvl1pPr>
          </a:lstStyle>
          <a:p>
            <a:pPr/>
            <a:r>
              <a:t>Click to add text</a:t>
            </a:r>
          </a:p>
        </p:txBody>
      </p:sp>
      <p:sp>
        <p:nvSpPr>
          <p:cNvPr id="20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3 Column Content">
    <p:bg>
      <p:bgPr>
        <a:solidFill>
          <a:srgbClr val="FFFFFF"/>
        </a:solidFill>
      </p:bgPr>
    </p:bg>
    <p:spTree>
      <p:nvGrpSpPr>
        <p:cNvPr id="1" name=""/>
        <p:cNvGrpSpPr/>
        <p:nvPr/>
      </p:nvGrpSpPr>
      <p:grpSpPr>
        <a:xfrm>
          <a:off x="0" y="0"/>
          <a:ext cx="0" cy="0"/>
          <a:chOff x="0" y="0"/>
          <a:chExt cx="0" cy="0"/>
        </a:xfrm>
      </p:grpSpPr>
      <p:grpSp>
        <p:nvGrpSpPr>
          <p:cNvPr id="219" name="Group 13"/>
          <p:cNvGrpSpPr/>
          <p:nvPr/>
        </p:nvGrpSpPr>
        <p:grpSpPr>
          <a:xfrm>
            <a:off x="-2365" y="0"/>
            <a:ext cx="12194366" cy="6858001"/>
            <a:chOff x="0" y="0"/>
            <a:chExt cx="12194364" cy="6858000"/>
          </a:xfrm>
        </p:grpSpPr>
        <p:sp>
          <p:nvSpPr>
            <p:cNvPr id="213" name="Freeform 3"/>
            <p:cNvSpPr/>
            <p:nvPr/>
          </p:nvSpPr>
          <p:spPr>
            <a:xfrm rot="5400000">
              <a:off x="8583260" y="-1"/>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14" name="Freeform 4"/>
            <p:cNvSpPr/>
            <p:nvPr/>
          </p:nvSpPr>
          <p:spPr>
            <a:xfrm>
              <a:off x="-1" y="3246895"/>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15" name="Freeform 5"/>
            <p:cNvSpPr/>
            <p:nvPr/>
          </p:nvSpPr>
          <p:spPr>
            <a:xfrm flipH="1" rot="5400000">
              <a:off x="11260508" y="5924144"/>
              <a:ext cx="933857" cy="933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218" name="Group 8"/>
            <p:cNvGrpSpPr/>
            <p:nvPr/>
          </p:nvGrpSpPr>
          <p:grpSpPr>
            <a:xfrm>
              <a:off x="2589781" y="5590902"/>
              <a:ext cx="1572381" cy="1267098"/>
              <a:chOff x="0" y="0"/>
              <a:chExt cx="1572379" cy="1267097"/>
            </a:xfrm>
          </p:grpSpPr>
          <p:sp>
            <p:nvSpPr>
              <p:cNvPr id="216" name="Freeform 6"/>
              <p:cNvSpPr/>
              <p:nvPr/>
            </p:nvSpPr>
            <p:spPr>
              <a:xfrm rot="16200000">
                <a:off x="545736"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17" name="Freeform 7"/>
              <p:cNvSpPr/>
              <p:nvPr/>
            </p:nvSpPr>
            <p:spPr>
              <a:xfrm flipH="1" rot="5400000">
                <a:off x="-240454"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grpSp>
      <p:sp>
        <p:nvSpPr>
          <p:cNvPr id="220" name="Click to add title"/>
          <p:cNvSpPr txBox="1"/>
          <p:nvPr>
            <p:ph type="title" hasCustomPrompt="1"/>
          </p:nvPr>
        </p:nvSpPr>
        <p:spPr>
          <a:xfrm>
            <a:off x="1167492" y="381000"/>
            <a:ext cx="9779183" cy="1325563"/>
          </a:xfrm>
          <a:prstGeom prst="rect">
            <a:avLst/>
          </a:prstGeom>
        </p:spPr>
        <p:txBody>
          <a:bodyPr/>
          <a:lstStyle>
            <a:lvl1pPr>
              <a:defRPr>
                <a:solidFill>
                  <a:srgbClr val="000000"/>
                </a:solidFill>
              </a:defRPr>
            </a:lvl1pPr>
          </a:lstStyle>
          <a:p>
            <a:pPr/>
            <a:r>
              <a:t>Click to add title</a:t>
            </a:r>
          </a:p>
        </p:txBody>
      </p:sp>
      <p:sp>
        <p:nvSpPr>
          <p:cNvPr id="221" name="Body Level One…"/>
          <p:cNvSpPr txBox="1"/>
          <p:nvPr>
            <p:ph type="body" sz="quarter" idx="1" hasCustomPrompt="1"/>
          </p:nvPr>
        </p:nvSpPr>
        <p:spPr>
          <a:xfrm>
            <a:off x="1166812" y="2020329"/>
            <a:ext cx="3219451" cy="468934"/>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222" name="Text Placeholder 18"/>
          <p:cNvSpPr/>
          <p:nvPr>
            <p:ph type="body" sz="quarter" idx="21" hasCustomPrompt="1"/>
          </p:nvPr>
        </p:nvSpPr>
        <p:spPr>
          <a:xfrm>
            <a:off x="4683786" y="2020329"/>
            <a:ext cx="3173280" cy="468934"/>
          </a:xfrm>
          <a:prstGeom prst="rect">
            <a:avLst/>
          </a:prstGeom>
        </p:spPr>
        <p:txBody>
          <a:bodyPr/>
          <a:lstStyle>
            <a:lvl1pPr defTabSz="822959">
              <a:spcBef>
                <a:spcPts val="900"/>
              </a:spcBef>
              <a:defRPr sz="2520">
                <a:solidFill>
                  <a:srgbClr val="000000"/>
                </a:solidFill>
              </a:defRPr>
            </a:lvl1pPr>
          </a:lstStyle>
          <a:p>
            <a:pPr/>
            <a:r>
              <a:t>Click to add text</a:t>
            </a:r>
          </a:p>
        </p:txBody>
      </p:sp>
      <p:sp>
        <p:nvSpPr>
          <p:cNvPr id="223" name="Text Placeholder 18"/>
          <p:cNvSpPr/>
          <p:nvPr>
            <p:ph type="body" sz="quarter" idx="22" hasCustomPrompt="1"/>
          </p:nvPr>
        </p:nvSpPr>
        <p:spPr>
          <a:xfrm>
            <a:off x="8200081" y="2018581"/>
            <a:ext cx="3173280" cy="468934"/>
          </a:xfrm>
          <a:prstGeom prst="rect">
            <a:avLst/>
          </a:prstGeom>
        </p:spPr>
        <p:txBody>
          <a:bodyPr/>
          <a:lstStyle>
            <a:lvl1pPr defTabSz="822959">
              <a:spcBef>
                <a:spcPts val="900"/>
              </a:spcBef>
              <a:defRPr sz="2520">
                <a:solidFill>
                  <a:srgbClr val="000000"/>
                </a:solidFill>
              </a:defRPr>
            </a:lvl1pPr>
          </a:lstStyle>
          <a:p>
            <a:pPr/>
            <a:r>
              <a:t>Click to add text</a:t>
            </a:r>
          </a:p>
        </p:txBody>
      </p:sp>
      <p:sp>
        <p:nvSpPr>
          <p:cNvPr id="22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End Slide">
    <p:bg>
      <p:bgPr>
        <a:solidFill>
          <a:srgbClr val="FFFFFF"/>
        </a:solidFill>
      </p:bgPr>
    </p:bg>
    <p:spTree>
      <p:nvGrpSpPr>
        <p:cNvPr id="1" name=""/>
        <p:cNvGrpSpPr/>
        <p:nvPr/>
      </p:nvGrpSpPr>
      <p:grpSpPr>
        <a:xfrm>
          <a:off x="0" y="0"/>
          <a:ext cx="0" cy="0"/>
          <a:chOff x="0" y="0"/>
          <a:chExt cx="0" cy="0"/>
        </a:xfrm>
      </p:grpSpPr>
      <p:grpSp>
        <p:nvGrpSpPr>
          <p:cNvPr id="237" name="Group 4"/>
          <p:cNvGrpSpPr/>
          <p:nvPr/>
        </p:nvGrpSpPr>
        <p:grpSpPr>
          <a:xfrm>
            <a:off x="-1" y="-2"/>
            <a:ext cx="12192002" cy="6864796"/>
            <a:chOff x="0" y="0"/>
            <a:chExt cx="12192000" cy="6864795"/>
          </a:xfrm>
        </p:grpSpPr>
        <p:sp>
          <p:nvSpPr>
            <p:cNvPr id="231" name="Rectangle 3"/>
            <p:cNvSpPr/>
            <p:nvPr/>
          </p:nvSpPr>
          <p:spPr>
            <a:xfrm>
              <a:off x="8264425" y="0"/>
              <a:ext cx="3927575" cy="6858000"/>
            </a:xfrm>
            <a:prstGeom prst="rect">
              <a:avLst/>
            </a:pr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234" name="Group 5"/>
            <p:cNvGrpSpPr/>
            <p:nvPr/>
          </p:nvGrpSpPr>
          <p:grpSpPr>
            <a:xfrm>
              <a:off x="8264426" y="3685938"/>
              <a:ext cx="3927574" cy="3178857"/>
              <a:chOff x="0" y="0"/>
              <a:chExt cx="3927573" cy="3178855"/>
            </a:xfrm>
          </p:grpSpPr>
          <p:sp>
            <p:nvSpPr>
              <p:cNvPr id="232" name="Freeform 14"/>
              <p:cNvSpPr/>
              <p:nvPr/>
            </p:nvSpPr>
            <p:spPr>
              <a:xfrm rot="16200000">
                <a:off x="1356251" y="607534"/>
                <a:ext cx="3178857" cy="19637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33" name="Freeform 15"/>
              <p:cNvSpPr/>
              <p:nvPr/>
            </p:nvSpPr>
            <p:spPr>
              <a:xfrm flipH="1" rot="5400000">
                <a:off x="-607535" y="607534"/>
                <a:ext cx="3178857" cy="19637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235" name="Freeform 21"/>
            <p:cNvSpPr/>
            <p:nvPr/>
          </p:nvSpPr>
          <p:spPr>
            <a:xfrm>
              <a:off x="-1" y="-1"/>
              <a:ext cx="1167494" cy="11674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236" name="Freeform 16"/>
            <p:cNvSpPr/>
            <p:nvPr/>
          </p:nvSpPr>
          <p:spPr>
            <a:xfrm>
              <a:off x="10228213" y="-1"/>
              <a:ext cx="1963788" cy="317885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21600" y="21600"/>
                  </a:lnTo>
                  <a:lnTo>
                    <a:pt x="19392" y="21531"/>
                  </a:lnTo>
                  <a:cubicBezTo>
                    <a:pt x="8500" y="20841"/>
                    <a:pt x="0" y="15109"/>
                    <a:pt x="0" y="8140"/>
                  </a:cubicBez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238" name="Click to add title"/>
          <p:cNvSpPr txBox="1"/>
          <p:nvPr>
            <p:ph type="title" hasCustomPrompt="1"/>
          </p:nvPr>
        </p:nvSpPr>
        <p:spPr>
          <a:xfrm>
            <a:off x="1167494" y="252548"/>
            <a:ext cx="6220279" cy="3257415"/>
          </a:xfrm>
          <a:prstGeom prst="rect">
            <a:avLst/>
          </a:prstGeom>
        </p:spPr>
        <p:txBody>
          <a:bodyPr/>
          <a:lstStyle>
            <a:lvl1pPr>
              <a:defRPr sz="6000">
                <a:solidFill>
                  <a:srgbClr val="000000"/>
                </a:solidFill>
              </a:defRPr>
            </a:lvl1pPr>
          </a:lstStyle>
          <a:p>
            <a:pPr/>
            <a:r>
              <a:t>Click to add title</a:t>
            </a:r>
          </a:p>
        </p:txBody>
      </p:sp>
      <p:sp>
        <p:nvSpPr>
          <p:cNvPr id="239" name="Body Level One…"/>
          <p:cNvSpPr txBox="1"/>
          <p:nvPr>
            <p:ph type="body" sz="half" idx="1" hasCustomPrompt="1"/>
          </p:nvPr>
        </p:nvSpPr>
        <p:spPr>
          <a:xfrm>
            <a:off x="1167492" y="3685938"/>
            <a:ext cx="6220278" cy="2919513"/>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240" name="Slide Number"/>
          <p:cNvSpPr txBox="1"/>
          <p:nvPr>
            <p:ph type="sldNum" sz="quarter" idx="2"/>
          </p:nvPr>
        </p:nvSpPr>
        <p:spPr>
          <a:xfrm>
            <a:off x="5892800" y="6172200"/>
            <a:ext cx="2844800" cy="368301"/>
          </a:xfrm>
          <a:prstGeom prst="rect">
            <a:avLst/>
          </a:prstGeom>
        </p:spPr>
        <p:txBody>
          <a:bodyPr/>
          <a:lstStyle>
            <a:lvl1pPr>
              <a:defRPr>
                <a:solidFill>
                  <a:schemeClr val="accent4"/>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Content">
    <p:bg>
      <p:bgPr>
        <a:solidFill>
          <a:srgbClr val="FFFFFF"/>
        </a:solidFill>
      </p:bgPr>
    </p:bg>
    <p:spTree>
      <p:nvGrpSpPr>
        <p:cNvPr id="1" name=""/>
        <p:cNvGrpSpPr/>
        <p:nvPr/>
      </p:nvGrpSpPr>
      <p:grpSpPr>
        <a:xfrm>
          <a:off x="0" y="0"/>
          <a:ext cx="0" cy="0"/>
          <a:chOff x="0" y="0"/>
          <a:chExt cx="0" cy="0"/>
        </a:xfrm>
      </p:grpSpPr>
      <p:grpSp>
        <p:nvGrpSpPr>
          <p:cNvPr id="39" name="Group 12"/>
          <p:cNvGrpSpPr/>
          <p:nvPr/>
        </p:nvGrpSpPr>
        <p:grpSpPr>
          <a:xfrm>
            <a:off x="2" y="-1"/>
            <a:ext cx="12192000" cy="6858001"/>
            <a:chOff x="1" y="0"/>
            <a:chExt cx="12191999" cy="6858000"/>
          </a:xfrm>
        </p:grpSpPr>
        <p:sp>
          <p:nvSpPr>
            <p:cNvPr id="33" name="Freeform 3"/>
            <p:cNvSpPr/>
            <p:nvPr/>
          </p:nvSpPr>
          <p:spPr>
            <a:xfrm flipH="1">
              <a:off x="8580896" y="0"/>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34" name="Freeform 4"/>
            <p:cNvSpPr/>
            <p:nvPr/>
          </p:nvSpPr>
          <p:spPr>
            <a:xfrm flipH="1">
              <a:off x="8580896" y="3246895"/>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35" name="Freeform 5"/>
            <p:cNvSpPr/>
            <p:nvPr/>
          </p:nvSpPr>
          <p:spPr>
            <a:xfrm>
              <a:off x="1" y="-1"/>
              <a:ext cx="933857" cy="933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38" name="Group 8"/>
            <p:cNvGrpSpPr/>
            <p:nvPr/>
          </p:nvGrpSpPr>
          <p:grpSpPr>
            <a:xfrm>
              <a:off x="8082091" y="5590902"/>
              <a:ext cx="1572381" cy="1267098"/>
              <a:chOff x="0" y="0"/>
              <a:chExt cx="1572379" cy="1267097"/>
            </a:xfrm>
          </p:grpSpPr>
          <p:sp>
            <p:nvSpPr>
              <p:cNvPr id="36" name="Freeform 6"/>
              <p:cNvSpPr/>
              <p:nvPr/>
            </p:nvSpPr>
            <p:spPr>
              <a:xfrm rot="16200000">
                <a:off x="545736"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37" name="Freeform 7"/>
              <p:cNvSpPr/>
              <p:nvPr/>
            </p:nvSpPr>
            <p:spPr>
              <a:xfrm flipH="1" rot="5400000">
                <a:off x="-240454" y="240453"/>
                <a:ext cx="1267098"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grpSp>
      <p:sp>
        <p:nvSpPr>
          <p:cNvPr id="40"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41" name="Body Level One…"/>
          <p:cNvSpPr txBox="1"/>
          <p:nvPr>
            <p:ph type="body" sz="half" idx="1" hasCustomPrompt="1"/>
          </p:nvPr>
        </p:nvSpPr>
        <p:spPr>
          <a:xfrm>
            <a:off x="1167492" y="2017466"/>
            <a:ext cx="9779184" cy="3366817"/>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4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Header">
    <p:bg>
      <p:bgPr>
        <a:solidFill>
          <a:schemeClr val="accent2"/>
        </a:solidFill>
      </p:bgPr>
    </p:bg>
    <p:spTree>
      <p:nvGrpSpPr>
        <p:cNvPr id="1" name=""/>
        <p:cNvGrpSpPr/>
        <p:nvPr/>
      </p:nvGrpSpPr>
      <p:grpSpPr>
        <a:xfrm>
          <a:off x="0" y="0"/>
          <a:ext cx="0" cy="0"/>
          <a:chOff x="0" y="0"/>
          <a:chExt cx="0" cy="0"/>
        </a:xfrm>
      </p:grpSpPr>
      <p:grpSp>
        <p:nvGrpSpPr>
          <p:cNvPr id="53" name="Group 1"/>
          <p:cNvGrpSpPr/>
          <p:nvPr/>
        </p:nvGrpSpPr>
        <p:grpSpPr>
          <a:xfrm>
            <a:off x="-1" y="-2"/>
            <a:ext cx="12208824" cy="6858004"/>
            <a:chOff x="0" y="0"/>
            <a:chExt cx="12208822" cy="6858002"/>
          </a:xfrm>
        </p:grpSpPr>
        <p:sp>
          <p:nvSpPr>
            <p:cNvPr id="49" name="Rectangle 6"/>
            <p:cNvSpPr/>
            <p:nvPr/>
          </p:nvSpPr>
          <p:spPr>
            <a:xfrm>
              <a:off x="-1" y="2286002"/>
              <a:ext cx="12208824" cy="4572001"/>
            </a:xfrm>
            <a:prstGeom prst="rect">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50" name="Freeform 11"/>
            <p:cNvSpPr/>
            <p:nvPr/>
          </p:nvSpPr>
          <p:spPr>
            <a:xfrm flipH="1">
              <a:off x="8597717" y="3246895"/>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2"/>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51" name="Freeform 13"/>
            <p:cNvSpPr/>
            <p:nvPr/>
          </p:nvSpPr>
          <p:spPr>
            <a:xfrm>
              <a:off x="1" y="0"/>
              <a:ext cx="933857" cy="93385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21600" y="11929"/>
                    <a:pt x="11929" y="21600"/>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52" name="Freeform 14"/>
            <p:cNvSpPr/>
            <p:nvPr/>
          </p:nvSpPr>
          <p:spPr>
            <a:xfrm rot="16200000">
              <a:off x="10344100" y="438099"/>
              <a:ext cx="2286000" cy="14098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54"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55" name="Body Level One…"/>
          <p:cNvSpPr txBox="1"/>
          <p:nvPr>
            <p:ph type="body" idx="1" hasCustomPrompt="1"/>
          </p:nvPr>
        </p:nvSpPr>
        <p:spPr>
          <a:xfrm>
            <a:off x="1167492" y="2653166"/>
            <a:ext cx="9779183" cy="3436484"/>
          </a:xfrm>
          <a:prstGeom prst="rect">
            <a:avLst/>
          </a:prstGeom>
        </p:spPr>
        <p:txBody>
          <a:bodyPr/>
          <a:lstStyle>
            <a:lvl1pPr>
              <a:lnSpc>
                <a:spcPct val="150000"/>
              </a:lnSpc>
              <a:defRPr sz="2400"/>
            </a:lvl1pPr>
            <a:lvl2pPr>
              <a:lnSpc>
                <a:spcPct val="150000"/>
              </a:lnSpc>
              <a:defRPr sz="2400"/>
            </a:lvl2pPr>
            <a:lvl3pPr>
              <a:lnSpc>
                <a:spcPct val="150000"/>
              </a:lnSpc>
              <a:defRPr sz="2400"/>
            </a:lvl3pPr>
            <a:lvl4pPr>
              <a:lnSpc>
                <a:spcPct val="150000"/>
              </a:lnSpc>
              <a:defRPr sz="2400"/>
            </a:lvl4pPr>
            <a:lvl5pPr>
              <a:lnSpc>
                <a:spcPct val="150000"/>
              </a:lnSpc>
              <a:defRPr sz="2400"/>
            </a:lvl5pPr>
          </a:lstStyle>
          <a:p>
            <a:pPr/>
            <a:r>
              <a:t>Click to add text</a:t>
            </a:r>
          </a:p>
          <a:p>
            <a:pPr lvl="1"/>
            <a:r>
              <a:t/>
            </a:r>
          </a:p>
          <a:p>
            <a:pPr lvl="2"/>
            <a:r>
              <a:t/>
            </a:r>
          </a:p>
          <a:p>
            <a:pPr lvl="3"/>
            <a:r>
              <a:t/>
            </a:r>
          </a:p>
          <a:p>
            <a:pPr lvl="4"/>
            <a:r>
              <a:t/>
            </a:r>
          </a:p>
        </p:txBody>
      </p:sp>
      <p:sp>
        <p:nvSpPr>
          <p:cNvPr id="56" name="Slide Number"/>
          <p:cNvSpPr txBox="1"/>
          <p:nvPr>
            <p:ph type="sldNum" sz="quarter" idx="2"/>
          </p:nvPr>
        </p:nvSpPr>
        <p:spPr>
          <a:xfrm>
            <a:off x="11537344" y="6404292"/>
            <a:ext cx="273657" cy="269241"/>
          </a:xfrm>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 title">
    <p:bg>
      <p:bgPr>
        <a:solidFill>
          <a:srgbClr val="FFFFFF"/>
        </a:solidFill>
      </p:bgPr>
    </p:bg>
    <p:spTree>
      <p:nvGrpSpPr>
        <p:cNvPr id="1" name=""/>
        <p:cNvGrpSpPr/>
        <p:nvPr/>
      </p:nvGrpSpPr>
      <p:grpSpPr>
        <a:xfrm>
          <a:off x="0" y="0"/>
          <a:ext cx="0" cy="0"/>
          <a:chOff x="0" y="0"/>
          <a:chExt cx="0" cy="0"/>
        </a:xfrm>
      </p:grpSpPr>
      <p:grpSp>
        <p:nvGrpSpPr>
          <p:cNvPr id="69" name="Group 3"/>
          <p:cNvGrpSpPr/>
          <p:nvPr/>
        </p:nvGrpSpPr>
        <p:grpSpPr>
          <a:xfrm>
            <a:off x="-1" y="0"/>
            <a:ext cx="12192002" cy="6858000"/>
            <a:chOff x="0" y="0"/>
            <a:chExt cx="12192000" cy="6858000"/>
          </a:xfrm>
        </p:grpSpPr>
        <p:sp>
          <p:nvSpPr>
            <p:cNvPr id="63" name="Freeform 22"/>
            <p:cNvSpPr/>
            <p:nvPr/>
          </p:nvSpPr>
          <p:spPr>
            <a:xfrm>
              <a:off x="-1" y="0"/>
              <a:ext cx="8025491"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2371" y="0"/>
                  </a:lnTo>
                  <a:cubicBezTo>
                    <a:pt x="17468" y="0"/>
                    <a:pt x="21600" y="4835"/>
                    <a:pt x="21600" y="10800"/>
                  </a:cubicBezTo>
                  <a:cubicBezTo>
                    <a:pt x="21600" y="16765"/>
                    <a:pt x="17468" y="21600"/>
                    <a:pt x="12371" y="21600"/>
                  </a:cubicBezTo>
                  <a:lnTo>
                    <a:pt x="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nvGrpSpPr>
            <p:cNvPr id="66" name="Group 5"/>
            <p:cNvGrpSpPr/>
            <p:nvPr/>
          </p:nvGrpSpPr>
          <p:grpSpPr>
            <a:xfrm>
              <a:off x="8580898" y="1912824"/>
              <a:ext cx="2443611" cy="3032352"/>
              <a:chOff x="0" y="0"/>
              <a:chExt cx="2443610" cy="3032351"/>
            </a:xfrm>
          </p:grpSpPr>
          <p:sp>
            <p:nvSpPr>
              <p:cNvPr id="64" name="Freeform 14"/>
              <p:cNvSpPr/>
              <p:nvPr/>
            </p:nvSpPr>
            <p:spPr>
              <a:xfrm rot="10800000">
                <a:off x="0" y="-1"/>
                <a:ext cx="2443610" cy="15161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65" name="Freeform 15"/>
              <p:cNvSpPr/>
              <p:nvPr/>
            </p:nvSpPr>
            <p:spPr>
              <a:xfrm flipH="1">
                <a:off x="0" y="1516175"/>
                <a:ext cx="2443610" cy="151617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67" name="Freeform 16"/>
            <p:cNvSpPr/>
            <p:nvPr/>
          </p:nvSpPr>
          <p:spPr>
            <a:xfrm flipH="1">
              <a:off x="8580896" y="0"/>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68" name="Freeform 17"/>
            <p:cNvSpPr/>
            <p:nvPr/>
          </p:nvSpPr>
          <p:spPr>
            <a:xfrm flipH="1">
              <a:off x="8580896" y="3246895"/>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70" name="Click to add title"/>
          <p:cNvSpPr txBox="1"/>
          <p:nvPr>
            <p:ph type="title" hasCustomPrompt="1"/>
          </p:nvPr>
        </p:nvSpPr>
        <p:spPr>
          <a:xfrm>
            <a:off x="1167494" y="177552"/>
            <a:ext cx="6245913" cy="3269448"/>
          </a:xfrm>
          <a:prstGeom prst="rect">
            <a:avLst/>
          </a:prstGeom>
        </p:spPr>
        <p:txBody>
          <a:bodyPr/>
          <a:lstStyle>
            <a:lvl1pPr>
              <a:defRPr sz="6000"/>
            </a:lvl1pPr>
          </a:lstStyle>
          <a:p>
            <a:pPr/>
            <a:r>
              <a:t>Click to add title</a:t>
            </a:r>
          </a:p>
        </p:txBody>
      </p:sp>
      <p:sp>
        <p:nvSpPr>
          <p:cNvPr id="71" name="Body Level One…"/>
          <p:cNvSpPr txBox="1"/>
          <p:nvPr>
            <p:ph type="body" sz="quarter" idx="1" hasCustomPrompt="1"/>
          </p:nvPr>
        </p:nvSpPr>
        <p:spPr>
          <a:xfrm>
            <a:off x="1167494" y="3492896"/>
            <a:ext cx="6245913" cy="912851"/>
          </a:xfrm>
          <a:prstGeom prst="rect">
            <a:avLst/>
          </a:prstGeom>
        </p:spPr>
        <p:txBody>
          <a:bodyPr anchor="ctr"/>
          <a:lstStyle>
            <a:lvl1pPr>
              <a:defRPr sz="3200"/>
            </a:lvl1pPr>
            <a:lvl2pPr>
              <a:defRPr sz="3200"/>
            </a:lvl2pPr>
            <a:lvl3pPr>
              <a:defRPr sz="3200"/>
            </a:lvl3pPr>
            <a:lvl4pPr>
              <a:defRPr sz="3200"/>
            </a:lvl4pPr>
            <a:lvl5pPr>
              <a:defRPr sz="3200"/>
            </a:lvl5pPr>
          </a:lstStyle>
          <a:p>
            <a:pPr/>
            <a:r>
              <a:t>Click to add subtitle</a:t>
            </a:r>
          </a:p>
          <a:p>
            <a:pPr lvl="1"/>
            <a:r>
              <a:t/>
            </a:r>
          </a:p>
          <a:p>
            <a:pPr lvl="2"/>
            <a:r>
              <a:t/>
            </a:r>
          </a:p>
          <a:p>
            <a:pPr lvl="3"/>
            <a:r>
              <a:t/>
            </a:r>
          </a:p>
          <a:p>
            <a:pPr lvl="4"/>
            <a:r>
              <a:t/>
            </a:r>
          </a:p>
        </p:txBody>
      </p:sp>
      <p:sp>
        <p:nvSpPr>
          <p:cNvPr id="72" name="Slide Number"/>
          <p:cNvSpPr txBox="1"/>
          <p:nvPr>
            <p:ph type="sldNum" sz="quarter" idx="2"/>
          </p:nvPr>
        </p:nvSpPr>
        <p:spPr>
          <a:xfrm>
            <a:off x="5892800" y="6172200"/>
            <a:ext cx="2844800" cy="368301"/>
          </a:xfrm>
          <a:prstGeom prst="rect">
            <a:avLst/>
          </a:prstGeom>
        </p:spPr>
        <p:txBody>
          <a:bodyPr/>
          <a:lstStyle>
            <a:lvl1pPr>
              <a:defRPr>
                <a:solidFill>
                  <a:schemeClr val="accent4"/>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Graph">
    <p:bg>
      <p:bgPr>
        <a:solidFill>
          <a:srgbClr val="FFFFFF"/>
        </a:solidFill>
      </p:bgPr>
    </p:bg>
    <p:spTree>
      <p:nvGrpSpPr>
        <p:cNvPr id="1" name=""/>
        <p:cNvGrpSpPr/>
        <p:nvPr/>
      </p:nvGrpSpPr>
      <p:grpSpPr>
        <a:xfrm>
          <a:off x="0" y="0"/>
          <a:ext cx="0" cy="0"/>
          <a:chOff x="0" y="0"/>
          <a:chExt cx="0" cy="0"/>
        </a:xfrm>
      </p:grpSpPr>
      <p:grpSp>
        <p:nvGrpSpPr>
          <p:cNvPr id="81" name="Group 5"/>
          <p:cNvGrpSpPr/>
          <p:nvPr/>
        </p:nvGrpSpPr>
        <p:grpSpPr>
          <a:xfrm>
            <a:off x="2" y="2"/>
            <a:ext cx="12192000" cy="6858000"/>
            <a:chOff x="1" y="1"/>
            <a:chExt cx="12191999" cy="6857999"/>
          </a:xfrm>
        </p:grpSpPr>
        <p:sp>
          <p:nvSpPr>
            <p:cNvPr id="79" name="Freeform 3"/>
            <p:cNvSpPr/>
            <p:nvPr/>
          </p:nvSpPr>
          <p:spPr>
            <a:xfrm flipH="1">
              <a:off x="8580896" y="1"/>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80" name="Freeform 4"/>
            <p:cNvSpPr/>
            <p:nvPr/>
          </p:nvSpPr>
          <p:spPr>
            <a:xfrm flipH="1" rot="5400000">
              <a:off x="1" y="3246896"/>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82"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83" name="Body Level One…"/>
          <p:cNvSpPr txBox="1"/>
          <p:nvPr>
            <p:ph type="body" sz="half" idx="1" hasCustomPrompt="1"/>
          </p:nvPr>
        </p:nvSpPr>
        <p:spPr>
          <a:xfrm>
            <a:off x="1167492" y="2087560"/>
            <a:ext cx="9779184" cy="3366816"/>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84" name="Slide Number"/>
          <p:cNvSpPr txBox="1"/>
          <p:nvPr>
            <p:ph type="sldNum" sz="quarter" idx="2"/>
          </p:nvPr>
        </p:nvSpPr>
        <p:spPr>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hart 2">
    <p:bg>
      <p:bgPr>
        <a:solidFill>
          <a:schemeClr val="accent2"/>
        </a:solidFill>
      </p:bgPr>
    </p:bg>
    <p:spTree>
      <p:nvGrpSpPr>
        <p:cNvPr id="1" name=""/>
        <p:cNvGrpSpPr/>
        <p:nvPr/>
      </p:nvGrpSpPr>
      <p:grpSpPr>
        <a:xfrm>
          <a:off x="0" y="0"/>
          <a:ext cx="0" cy="0"/>
          <a:chOff x="0" y="0"/>
          <a:chExt cx="0" cy="0"/>
        </a:xfrm>
      </p:grpSpPr>
      <p:grpSp>
        <p:nvGrpSpPr>
          <p:cNvPr id="93" name="Group 8"/>
          <p:cNvGrpSpPr/>
          <p:nvPr/>
        </p:nvGrpSpPr>
        <p:grpSpPr>
          <a:xfrm>
            <a:off x="10924902" y="-1"/>
            <a:ext cx="1267099" cy="1572381"/>
            <a:chOff x="0" y="0"/>
            <a:chExt cx="1267097" cy="1572380"/>
          </a:xfrm>
        </p:grpSpPr>
        <p:sp>
          <p:nvSpPr>
            <p:cNvPr id="91" name="Freeform 12"/>
            <p:cNvSpPr/>
            <p:nvPr/>
          </p:nvSpPr>
          <p:spPr>
            <a:xfrm rot="10800000">
              <a:off x="-1" y="-1"/>
              <a:ext cx="1267099"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92" name="Freeform 13"/>
            <p:cNvSpPr/>
            <p:nvPr/>
          </p:nvSpPr>
          <p:spPr>
            <a:xfrm flipH="1">
              <a:off x="-1" y="786189"/>
              <a:ext cx="1267099" cy="78619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94" name="Click to add title"/>
          <p:cNvSpPr txBox="1"/>
          <p:nvPr>
            <p:ph type="title" hasCustomPrompt="1"/>
          </p:nvPr>
        </p:nvSpPr>
        <p:spPr>
          <a:xfrm>
            <a:off x="1167492" y="136526"/>
            <a:ext cx="9779183" cy="1570038"/>
          </a:xfrm>
          <a:prstGeom prst="rect">
            <a:avLst/>
          </a:prstGeom>
        </p:spPr>
        <p:txBody>
          <a:bodyPr/>
          <a:lstStyle>
            <a:lvl1pPr>
              <a:defRPr>
                <a:solidFill>
                  <a:srgbClr val="000000"/>
                </a:solidFill>
              </a:defRPr>
            </a:lvl1pPr>
          </a:lstStyle>
          <a:p>
            <a:pPr/>
            <a:r>
              <a:t>Click to add title</a:t>
            </a:r>
          </a:p>
        </p:txBody>
      </p:sp>
      <p:sp>
        <p:nvSpPr>
          <p:cNvPr id="95" name="Body Level One…"/>
          <p:cNvSpPr txBox="1"/>
          <p:nvPr>
            <p:ph type="body" sz="half" idx="1" hasCustomPrompt="1"/>
          </p:nvPr>
        </p:nvSpPr>
        <p:spPr>
          <a:xfrm>
            <a:off x="1167492" y="2084832"/>
            <a:ext cx="9779184" cy="3366814"/>
          </a:xfrm>
          <a:prstGeom prst="rect">
            <a:avLst/>
          </a:prstGeom>
        </p:spPr>
        <p:txBody>
          <a:bodyPr/>
          <a:lstStyle>
            <a:lvl1pPr>
              <a:defRPr>
                <a:solidFill>
                  <a:srgbClr val="000000"/>
                </a:solidFill>
              </a:defRPr>
            </a:lvl1pPr>
            <a:lvl2pPr>
              <a:defRPr>
                <a:solidFill>
                  <a:srgbClr val="000000"/>
                </a:solidFill>
              </a:defRPr>
            </a:lvl2pPr>
            <a:lvl3pPr>
              <a:defRPr>
                <a:solidFill>
                  <a:srgbClr val="000000"/>
                </a:solidFill>
              </a:defRPr>
            </a:lvl3pPr>
            <a:lvl4pPr>
              <a:defRPr>
                <a:solidFill>
                  <a:srgbClr val="000000"/>
                </a:solidFill>
              </a:defRPr>
            </a:lvl4pPr>
            <a:lvl5pPr>
              <a:defRPr>
                <a:solidFill>
                  <a:srgbClr val="000000"/>
                </a:solidFill>
              </a:defRPr>
            </a:lvl5pPr>
          </a:lstStyle>
          <a:p>
            <a:pPr/>
            <a:r>
              <a:t>Click to add text</a:t>
            </a:r>
          </a:p>
          <a:p>
            <a:pPr lvl="1"/>
            <a:r>
              <a:t/>
            </a:r>
          </a:p>
          <a:p>
            <a:pPr lvl="2"/>
            <a:r>
              <a:t/>
            </a:r>
          </a:p>
          <a:p>
            <a:pPr lvl="3"/>
            <a:r>
              <a:t/>
            </a:r>
          </a:p>
          <a:p>
            <a:pPr lvl="4"/>
            <a:r>
              <a:t/>
            </a:r>
          </a:p>
        </p:txBody>
      </p:sp>
      <p:sp>
        <p:nvSpPr>
          <p:cNvPr id="96" name="Slide Number"/>
          <p:cNvSpPr txBox="1"/>
          <p:nvPr>
            <p:ph type="sldNum" sz="quarter" idx="2"/>
          </p:nvPr>
        </p:nvSpPr>
        <p:spPr>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Quote">
    <p:spTree>
      <p:nvGrpSpPr>
        <p:cNvPr id="1" name=""/>
        <p:cNvGrpSpPr/>
        <p:nvPr/>
      </p:nvGrpSpPr>
      <p:grpSpPr>
        <a:xfrm>
          <a:off x="0" y="0"/>
          <a:ext cx="0" cy="0"/>
          <a:chOff x="0" y="0"/>
          <a:chExt cx="0" cy="0"/>
        </a:xfrm>
      </p:grpSpPr>
      <p:sp>
        <p:nvSpPr>
          <p:cNvPr id="103" name="Click to add title"/>
          <p:cNvSpPr txBox="1"/>
          <p:nvPr>
            <p:ph type="title" hasCustomPrompt="1"/>
          </p:nvPr>
        </p:nvSpPr>
        <p:spPr>
          <a:xfrm>
            <a:off x="2424826" y="1071418"/>
            <a:ext cx="7342348" cy="3423381"/>
          </a:xfrm>
          <a:prstGeom prst="rect">
            <a:avLst/>
          </a:prstGeom>
        </p:spPr>
        <p:txBody>
          <a:bodyPr/>
          <a:lstStyle>
            <a:lvl1pPr algn="ctr">
              <a:lnSpc>
                <a:spcPct val="100000"/>
              </a:lnSpc>
              <a:defRPr b="0" sz="4400"/>
            </a:lvl1pPr>
          </a:lstStyle>
          <a:p>
            <a:pPr/>
            <a:r>
              <a:t>Click to add title</a:t>
            </a:r>
          </a:p>
        </p:txBody>
      </p:sp>
      <p:sp>
        <p:nvSpPr>
          <p:cNvPr id="104" name="Body Level One…"/>
          <p:cNvSpPr txBox="1"/>
          <p:nvPr>
            <p:ph type="body" sz="quarter" idx="1" hasCustomPrompt="1"/>
          </p:nvPr>
        </p:nvSpPr>
        <p:spPr>
          <a:xfrm>
            <a:off x="1022836" y="1071418"/>
            <a:ext cx="1364298" cy="1740788"/>
          </a:xfrm>
          <a:prstGeom prst="rect">
            <a:avLst/>
          </a:prstGeom>
        </p:spPr>
        <p:txBody>
          <a:bodyPr/>
          <a:lstStyle>
            <a:lvl1pPr algn="ctr">
              <a:defRPr b="1" sz="23900">
                <a:solidFill>
                  <a:srgbClr val="006F33"/>
                </a:solidFill>
              </a:defRPr>
            </a:lvl1pPr>
            <a:lvl2pPr algn="ctr">
              <a:defRPr b="1" sz="23900">
                <a:solidFill>
                  <a:srgbClr val="006F33"/>
                </a:solidFill>
              </a:defRPr>
            </a:lvl2pPr>
            <a:lvl3pPr algn="ctr">
              <a:defRPr b="1" sz="23900">
                <a:solidFill>
                  <a:srgbClr val="006F33"/>
                </a:solidFill>
              </a:defRPr>
            </a:lvl3pPr>
            <a:lvl4pPr algn="ctr">
              <a:defRPr b="1" sz="23900">
                <a:solidFill>
                  <a:srgbClr val="006F33"/>
                </a:solidFill>
              </a:defRPr>
            </a:lvl4pPr>
            <a:lvl5pPr algn="ctr">
              <a:defRPr b="1" sz="23900">
                <a:solidFill>
                  <a:srgbClr val="006F33"/>
                </a:solidFill>
              </a:defRPr>
            </a:lvl5pPr>
          </a:lstStyle>
          <a:p>
            <a:pPr/>
            <a:r>
              <a:t>“</a:t>
            </a:r>
          </a:p>
          <a:p>
            <a:pPr lvl="1"/>
            <a:r>
              <a:t/>
            </a:r>
          </a:p>
          <a:p>
            <a:pPr lvl="2"/>
            <a:r>
              <a:t/>
            </a:r>
          </a:p>
          <a:p>
            <a:pPr lvl="3"/>
            <a:r>
              <a:t/>
            </a:r>
          </a:p>
          <a:p>
            <a:pPr lvl="4"/>
            <a:r>
              <a:t/>
            </a:r>
          </a:p>
        </p:txBody>
      </p:sp>
      <p:sp>
        <p:nvSpPr>
          <p:cNvPr id="105" name="Text Placeholder 7"/>
          <p:cNvSpPr/>
          <p:nvPr>
            <p:ph type="body" sz="quarter" idx="21" hasCustomPrompt="1"/>
          </p:nvPr>
        </p:nvSpPr>
        <p:spPr>
          <a:xfrm>
            <a:off x="9819153" y="3295277"/>
            <a:ext cx="1364298" cy="1690799"/>
          </a:xfrm>
          <a:prstGeom prst="rect">
            <a:avLst/>
          </a:prstGeom>
        </p:spPr>
        <p:txBody>
          <a:bodyPr/>
          <a:lstStyle>
            <a:lvl1pPr algn="ctr" defTabSz="402336">
              <a:spcBef>
                <a:spcPts val="400"/>
              </a:spcBef>
              <a:defRPr b="1" sz="10516">
                <a:solidFill>
                  <a:srgbClr val="006F33"/>
                </a:solidFill>
              </a:defRPr>
            </a:lvl1pPr>
          </a:lstStyle>
          <a:p>
            <a:pPr/>
            <a:r>
              <a:t>”</a:t>
            </a:r>
          </a:p>
        </p:txBody>
      </p:sp>
      <p:sp>
        <p:nvSpPr>
          <p:cNvPr id="106" name="Text Placeholder 9"/>
          <p:cNvSpPr/>
          <p:nvPr>
            <p:ph type="body" sz="quarter" idx="22" hasCustomPrompt="1"/>
          </p:nvPr>
        </p:nvSpPr>
        <p:spPr>
          <a:xfrm>
            <a:off x="6222389" y="4599720"/>
            <a:ext cx="3511551" cy="853642"/>
          </a:xfrm>
          <a:prstGeom prst="rect">
            <a:avLst/>
          </a:prstGeom>
        </p:spPr>
        <p:txBody>
          <a:bodyPr/>
          <a:lstStyle>
            <a:lvl1pPr algn="r">
              <a:defRPr sz="2000"/>
            </a:lvl1pPr>
          </a:lstStyle>
          <a:p>
            <a:pPr/>
            <a:r>
              <a:t>Click to add text</a:t>
            </a:r>
          </a:p>
        </p:txBody>
      </p:sp>
      <p:sp>
        <p:nvSpPr>
          <p:cNvPr id="107" name="Slide Number"/>
          <p:cNvSpPr txBox="1"/>
          <p:nvPr>
            <p:ph type="sldNum" sz="quarter" idx="2"/>
          </p:nvPr>
        </p:nvSpPr>
        <p:spPr>
          <a:xfrm>
            <a:off x="11537344" y="6404292"/>
            <a:ext cx="273657" cy="2692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eam">
    <p:bg>
      <p:bgPr>
        <a:solidFill>
          <a:srgbClr val="FFFFFF"/>
        </a:solidFill>
      </p:bgPr>
    </p:bg>
    <p:spTree>
      <p:nvGrpSpPr>
        <p:cNvPr id="1" name=""/>
        <p:cNvGrpSpPr/>
        <p:nvPr/>
      </p:nvGrpSpPr>
      <p:grpSpPr>
        <a:xfrm>
          <a:off x="0" y="0"/>
          <a:ext cx="0" cy="0"/>
          <a:chOff x="0" y="0"/>
          <a:chExt cx="0" cy="0"/>
        </a:xfrm>
      </p:grpSpPr>
      <p:sp>
        <p:nvSpPr>
          <p:cNvPr id="114" name="Rectangle 29"/>
          <p:cNvSpPr/>
          <p:nvPr/>
        </p:nvSpPr>
        <p:spPr>
          <a:xfrm>
            <a:off x="-1" y="-1665"/>
            <a:ext cx="9857014" cy="6859666"/>
          </a:xfrm>
          <a:prstGeom prst="rect">
            <a:avLst/>
          </a:prstGeom>
          <a:solidFill>
            <a:schemeClr val="accent2"/>
          </a:solidFill>
          <a:ln w="12700">
            <a:miter lim="400000"/>
          </a:ln>
        </p:spPr>
        <p:txBody>
          <a:bodyPr lIns="45719" rIns="45719" anchor="ctr"/>
          <a:lstStyle/>
          <a:p>
            <a:pPr algn="ctr">
              <a:defRPr>
                <a:solidFill>
                  <a:srgbClr val="FFFFFF"/>
                </a:solidFill>
              </a:defRPr>
            </a:pPr>
          </a:p>
        </p:txBody>
      </p:sp>
      <p:grpSp>
        <p:nvGrpSpPr>
          <p:cNvPr id="122" name="Group 1"/>
          <p:cNvGrpSpPr/>
          <p:nvPr/>
        </p:nvGrpSpPr>
        <p:grpSpPr>
          <a:xfrm>
            <a:off x="9857012" y="-1664"/>
            <a:ext cx="2334990" cy="6859665"/>
            <a:chOff x="0" y="0"/>
            <a:chExt cx="2334989" cy="6859664"/>
          </a:xfrm>
        </p:grpSpPr>
        <p:sp>
          <p:nvSpPr>
            <p:cNvPr id="115" name="Freeform 18"/>
            <p:cNvSpPr/>
            <p:nvPr/>
          </p:nvSpPr>
          <p:spPr>
            <a:xfrm flipH="1" rot="5400000">
              <a:off x="-357072" y="357074"/>
              <a:ext cx="1881642" cy="11674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6" name="Freeform 20"/>
            <p:cNvSpPr/>
            <p:nvPr/>
          </p:nvSpPr>
          <p:spPr>
            <a:xfrm flipH="1">
              <a:off x="1009424" y="1881641"/>
              <a:ext cx="1325564" cy="13255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7" name="Freeform 24"/>
            <p:cNvSpPr/>
            <p:nvPr/>
          </p:nvSpPr>
          <p:spPr>
            <a:xfrm>
              <a:off x="1167495" y="0"/>
              <a:ext cx="1167495" cy="18816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0"/>
                  </a:lnTo>
                  <a:lnTo>
                    <a:pt x="21600" y="8198"/>
                  </a:lnTo>
                  <a:lnTo>
                    <a:pt x="21585" y="8386"/>
                  </a:lnTo>
                  <a:lnTo>
                    <a:pt x="21600" y="8386"/>
                  </a:lnTo>
                  <a:lnTo>
                    <a:pt x="21600" y="15819"/>
                  </a:lnTo>
                  <a:lnTo>
                    <a:pt x="21600" y="15819"/>
                  </a:lnTo>
                  <a:lnTo>
                    <a:pt x="21600" y="21600"/>
                  </a:lnTo>
                  <a:lnTo>
                    <a:pt x="0" y="21600"/>
                  </a:lnTo>
                  <a:lnTo>
                    <a:pt x="0" y="13402"/>
                  </a:lnTo>
                  <a:cubicBezTo>
                    <a:pt x="0" y="6463"/>
                    <a:pt x="8500" y="756"/>
                    <a:pt x="19392" y="69"/>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8" name="Oval 25"/>
            <p:cNvSpPr/>
            <p:nvPr/>
          </p:nvSpPr>
          <p:spPr>
            <a:xfrm>
              <a:off x="477078" y="2739416"/>
              <a:ext cx="1380832" cy="1380831"/>
            </a:xfrm>
            <a:prstGeom prst="ellipse">
              <a:avLst/>
            </a:prstGeom>
            <a:solidFill>
              <a:schemeClr val="accent4"/>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19" name="Freeform 26"/>
            <p:cNvSpPr/>
            <p:nvPr/>
          </p:nvSpPr>
          <p:spPr>
            <a:xfrm flipH="1" rot="16200000">
              <a:off x="810420" y="5335096"/>
              <a:ext cx="1881642" cy="11674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1600" y="21600"/>
                  </a:lnTo>
                  <a:lnTo>
                    <a:pt x="13402" y="21600"/>
                  </a:lnTo>
                  <a:cubicBezTo>
                    <a:pt x="6000" y="21600"/>
                    <a:pt x="0" y="11929"/>
                    <a:pt x="0" y="0"/>
                  </a:cubicBezTo>
                  <a:lnTo>
                    <a:pt x="8198" y="0"/>
                  </a:lnTo>
                  <a:cubicBezTo>
                    <a:pt x="15137" y="0"/>
                    <a:pt x="20844" y="8500"/>
                    <a:pt x="21531" y="19392"/>
                  </a:cubicBezTo>
                  <a:lnTo>
                    <a:pt x="21600" y="2160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20" name="Freeform 27"/>
            <p:cNvSpPr/>
            <p:nvPr/>
          </p:nvSpPr>
          <p:spPr>
            <a:xfrm flipH="1" rot="10800000">
              <a:off x="0" y="3653169"/>
              <a:ext cx="1325564" cy="13255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chemeClr val="accent3"/>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121" name="Freeform 28"/>
            <p:cNvSpPr/>
            <p:nvPr/>
          </p:nvSpPr>
          <p:spPr>
            <a:xfrm rot="10800000">
              <a:off x="1" y="4978023"/>
              <a:ext cx="1167495" cy="18816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21600" y="0"/>
                  </a:lnTo>
                  <a:lnTo>
                    <a:pt x="21600" y="8198"/>
                  </a:lnTo>
                  <a:lnTo>
                    <a:pt x="21585" y="8386"/>
                  </a:lnTo>
                  <a:lnTo>
                    <a:pt x="21600" y="8386"/>
                  </a:lnTo>
                  <a:lnTo>
                    <a:pt x="21600" y="15819"/>
                  </a:lnTo>
                  <a:lnTo>
                    <a:pt x="21600" y="15819"/>
                  </a:lnTo>
                  <a:lnTo>
                    <a:pt x="21600" y="21600"/>
                  </a:lnTo>
                  <a:lnTo>
                    <a:pt x="0" y="21600"/>
                  </a:lnTo>
                  <a:lnTo>
                    <a:pt x="0" y="13402"/>
                  </a:lnTo>
                  <a:cubicBezTo>
                    <a:pt x="0" y="6463"/>
                    <a:pt x="8500" y="756"/>
                    <a:pt x="19392" y="69"/>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123" name="Click to add title"/>
          <p:cNvSpPr txBox="1"/>
          <p:nvPr>
            <p:ph type="title" hasCustomPrompt="1"/>
          </p:nvPr>
        </p:nvSpPr>
        <p:spPr>
          <a:xfrm>
            <a:off x="750430" y="136526"/>
            <a:ext cx="8401625" cy="1570038"/>
          </a:xfrm>
          <a:prstGeom prst="rect">
            <a:avLst/>
          </a:prstGeom>
        </p:spPr>
        <p:txBody>
          <a:bodyPr lIns="0" tIns="0" rIns="0" bIns="0"/>
          <a:lstStyle>
            <a:lvl1pPr>
              <a:defRPr>
                <a:solidFill>
                  <a:srgbClr val="000000"/>
                </a:solidFill>
              </a:defRPr>
            </a:lvl1pPr>
          </a:lstStyle>
          <a:p>
            <a:pPr/>
            <a:r>
              <a:t>Click to add title</a:t>
            </a:r>
          </a:p>
        </p:txBody>
      </p:sp>
      <p:sp>
        <p:nvSpPr>
          <p:cNvPr id="124" name="Picture Placeholder 23"/>
          <p:cNvSpPr/>
          <p:nvPr>
            <p:ph type="pic" sz="quarter" idx="21"/>
          </p:nvPr>
        </p:nvSpPr>
        <p:spPr>
          <a:xfrm>
            <a:off x="750429" y="2227758"/>
            <a:ext cx="1200375" cy="1201242"/>
          </a:xfrm>
          <a:prstGeom prst="rect">
            <a:avLst/>
          </a:prstGeom>
        </p:spPr>
        <p:txBody>
          <a:bodyPr lIns="91439" rIns="91439">
            <a:noAutofit/>
          </a:bodyPr>
          <a:lstStyle/>
          <a:p>
            <a:pPr/>
          </a:p>
        </p:txBody>
      </p:sp>
      <p:sp>
        <p:nvSpPr>
          <p:cNvPr id="125" name="Body Level One…"/>
          <p:cNvSpPr txBox="1"/>
          <p:nvPr>
            <p:ph type="body" sz="quarter" idx="1" hasCustomPrompt="1"/>
          </p:nvPr>
        </p:nvSpPr>
        <p:spPr>
          <a:xfrm>
            <a:off x="2123351" y="2227758"/>
            <a:ext cx="2281237" cy="546305"/>
          </a:xfrm>
          <a:prstGeom prst="rect">
            <a:avLst/>
          </a:prstGeom>
        </p:spPr>
        <p:txBody>
          <a:bodyPr lIns="0" tIns="0" rIns="0" bIns="0" anchor="b"/>
          <a:lstStyle>
            <a:lvl1pPr>
              <a:lnSpc>
                <a:spcPct val="100000"/>
              </a:lnSpc>
              <a:spcBef>
                <a:spcPts val="0"/>
              </a:spcBef>
              <a:defRPr b="1" spc="20" sz="1800">
                <a:solidFill>
                  <a:srgbClr val="000000"/>
                </a:solidFill>
              </a:defRPr>
            </a:lvl1pPr>
            <a:lvl2pPr marL="628650" indent="-171450">
              <a:lnSpc>
                <a:spcPct val="100000"/>
              </a:lnSpc>
              <a:spcBef>
                <a:spcPts val="0"/>
              </a:spcBef>
              <a:buSzPct val="100000"/>
              <a:buChar char="•"/>
              <a:defRPr b="1" spc="20" sz="1800">
                <a:solidFill>
                  <a:srgbClr val="000000"/>
                </a:solidFill>
              </a:defRPr>
            </a:lvl2pPr>
            <a:lvl3pPr marL="1120139" indent="-205739">
              <a:lnSpc>
                <a:spcPct val="100000"/>
              </a:lnSpc>
              <a:spcBef>
                <a:spcPts val="0"/>
              </a:spcBef>
              <a:buSzPct val="100000"/>
              <a:buChar char="•"/>
              <a:defRPr b="1" spc="20" sz="1800">
                <a:solidFill>
                  <a:srgbClr val="000000"/>
                </a:solidFill>
              </a:defRPr>
            </a:lvl3pPr>
            <a:lvl4pPr marL="1600200" indent="-228600">
              <a:lnSpc>
                <a:spcPct val="100000"/>
              </a:lnSpc>
              <a:spcBef>
                <a:spcPts val="0"/>
              </a:spcBef>
              <a:buSzPct val="100000"/>
              <a:buChar char="•"/>
              <a:defRPr b="1" spc="20" sz="1800">
                <a:solidFill>
                  <a:srgbClr val="000000"/>
                </a:solidFill>
              </a:defRPr>
            </a:lvl4pPr>
            <a:lvl5pPr marL="2057400" indent="-228600">
              <a:lnSpc>
                <a:spcPct val="100000"/>
              </a:lnSpc>
              <a:spcBef>
                <a:spcPts val="0"/>
              </a:spcBef>
              <a:buSzPct val="100000"/>
              <a:buChar char="•"/>
              <a:defRPr b="1" spc="20" sz="1800">
                <a:solidFill>
                  <a:srgbClr val="000000"/>
                </a:solidFill>
              </a:defRPr>
            </a:lvl5pPr>
          </a:lstStyle>
          <a:p>
            <a:pPr/>
            <a:r>
              <a:t>Click to add text</a:t>
            </a:r>
          </a:p>
          <a:p>
            <a:pPr lvl="1"/>
            <a:r>
              <a:t/>
            </a:r>
          </a:p>
          <a:p>
            <a:pPr lvl="2"/>
            <a:r>
              <a:t/>
            </a:r>
          </a:p>
          <a:p>
            <a:pPr lvl="3"/>
            <a:r>
              <a:t/>
            </a:r>
          </a:p>
          <a:p>
            <a:pPr lvl="4"/>
            <a:r>
              <a:t/>
            </a:r>
          </a:p>
        </p:txBody>
      </p:sp>
      <p:sp>
        <p:nvSpPr>
          <p:cNvPr id="126" name="Text Placeholder 28"/>
          <p:cNvSpPr/>
          <p:nvPr>
            <p:ph type="body" sz="quarter" idx="22" hasCustomPrompt="1"/>
          </p:nvPr>
        </p:nvSpPr>
        <p:spPr>
          <a:xfrm>
            <a:off x="2123350" y="2811645"/>
            <a:ext cx="2281237" cy="621190"/>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27" name="Picture Placeholder 23"/>
          <p:cNvSpPr/>
          <p:nvPr>
            <p:ph type="pic" sz="quarter" idx="23"/>
          </p:nvPr>
        </p:nvSpPr>
        <p:spPr>
          <a:xfrm>
            <a:off x="5495812" y="2227758"/>
            <a:ext cx="1200376" cy="1201242"/>
          </a:xfrm>
          <a:prstGeom prst="rect">
            <a:avLst/>
          </a:prstGeom>
        </p:spPr>
        <p:txBody>
          <a:bodyPr lIns="91439" rIns="91439">
            <a:noAutofit/>
          </a:bodyPr>
          <a:lstStyle/>
          <a:p>
            <a:pPr/>
          </a:p>
        </p:txBody>
      </p:sp>
      <p:sp>
        <p:nvSpPr>
          <p:cNvPr id="128" name="Text Placeholder 28"/>
          <p:cNvSpPr/>
          <p:nvPr>
            <p:ph type="body" sz="quarter" idx="24" hasCustomPrompt="1"/>
          </p:nvPr>
        </p:nvSpPr>
        <p:spPr>
          <a:xfrm>
            <a:off x="6870817" y="2223922"/>
            <a:ext cx="2281237" cy="546305"/>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29" name="Text Placeholder 28"/>
          <p:cNvSpPr/>
          <p:nvPr>
            <p:ph type="body" sz="quarter" idx="25" hasCustomPrompt="1"/>
          </p:nvPr>
        </p:nvSpPr>
        <p:spPr>
          <a:xfrm>
            <a:off x="6870816" y="2807810"/>
            <a:ext cx="2281238" cy="621190"/>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30" name="Picture Placeholder 23"/>
          <p:cNvSpPr/>
          <p:nvPr>
            <p:ph type="pic" sz="quarter" idx="26"/>
          </p:nvPr>
        </p:nvSpPr>
        <p:spPr>
          <a:xfrm>
            <a:off x="750429" y="4254272"/>
            <a:ext cx="1200375" cy="1201243"/>
          </a:xfrm>
          <a:prstGeom prst="rect">
            <a:avLst/>
          </a:prstGeom>
        </p:spPr>
        <p:txBody>
          <a:bodyPr lIns="91439" rIns="91439">
            <a:noAutofit/>
          </a:bodyPr>
          <a:lstStyle/>
          <a:p>
            <a:pPr/>
          </a:p>
        </p:txBody>
      </p:sp>
      <p:sp>
        <p:nvSpPr>
          <p:cNvPr id="131" name="Text Placeholder 28"/>
          <p:cNvSpPr/>
          <p:nvPr>
            <p:ph type="body" sz="quarter" idx="27" hasCustomPrompt="1"/>
          </p:nvPr>
        </p:nvSpPr>
        <p:spPr>
          <a:xfrm>
            <a:off x="2123351" y="4300151"/>
            <a:ext cx="2281237" cy="546305"/>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32" name="Text Placeholder 28"/>
          <p:cNvSpPr/>
          <p:nvPr>
            <p:ph type="body" sz="quarter" idx="28" hasCustomPrompt="1"/>
          </p:nvPr>
        </p:nvSpPr>
        <p:spPr>
          <a:xfrm>
            <a:off x="2123350" y="4884037"/>
            <a:ext cx="2281237" cy="571478"/>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33" name="Picture Placeholder 23"/>
          <p:cNvSpPr/>
          <p:nvPr>
            <p:ph type="pic" sz="quarter" idx="29"/>
          </p:nvPr>
        </p:nvSpPr>
        <p:spPr>
          <a:xfrm>
            <a:off x="5495812" y="4254272"/>
            <a:ext cx="1200376" cy="1201243"/>
          </a:xfrm>
          <a:prstGeom prst="rect">
            <a:avLst/>
          </a:prstGeom>
        </p:spPr>
        <p:txBody>
          <a:bodyPr lIns="91439" rIns="91439">
            <a:noAutofit/>
          </a:bodyPr>
          <a:lstStyle/>
          <a:p>
            <a:pPr/>
          </a:p>
        </p:txBody>
      </p:sp>
      <p:sp>
        <p:nvSpPr>
          <p:cNvPr id="134" name="Text Placeholder 28"/>
          <p:cNvSpPr/>
          <p:nvPr>
            <p:ph type="body" sz="quarter" idx="30" hasCustomPrompt="1"/>
          </p:nvPr>
        </p:nvSpPr>
        <p:spPr>
          <a:xfrm>
            <a:off x="6870817" y="4300151"/>
            <a:ext cx="2281237" cy="546305"/>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35" name="Text Placeholder 28"/>
          <p:cNvSpPr/>
          <p:nvPr>
            <p:ph type="body" sz="quarter" idx="31" hasCustomPrompt="1"/>
          </p:nvPr>
        </p:nvSpPr>
        <p:spPr>
          <a:xfrm>
            <a:off x="6870816" y="4884037"/>
            <a:ext cx="2281238" cy="571478"/>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36" name="Slide Number"/>
          <p:cNvSpPr txBox="1"/>
          <p:nvPr>
            <p:ph type="sldNum" sz="quarter" idx="2"/>
          </p:nvPr>
        </p:nvSpPr>
        <p:spPr>
          <a:xfrm>
            <a:off x="9226174" y="6404292"/>
            <a:ext cx="273656" cy="269241"/>
          </a:xfrm>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Whole team">
    <p:bg>
      <p:bgPr>
        <a:solidFill>
          <a:schemeClr val="accent2"/>
        </a:solidFill>
      </p:bgPr>
    </p:bg>
    <p:spTree>
      <p:nvGrpSpPr>
        <p:cNvPr id="1" name=""/>
        <p:cNvGrpSpPr/>
        <p:nvPr/>
      </p:nvGrpSpPr>
      <p:grpSpPr>
        <a:xfrm>
          <a:off x="0" y="0"/>
          <a:ext cx="0" cy="0"/>
          <a:chOff x="0" y="0"/>
          <a:chExt cx="0" cy="0"/>
        </a:xfrm>
      </p:grpSpPr>
      <p:sp>
        <p:nvSpPr>
          <p:cNvPr id="143" name="Click to add title"/>
          <p:cNvSpPr txBox="1"/>
          <p:nvPr>
            <p:ph type="title" hasCustomPrompt="1"/>
          </p:nvPr>
        </p:nvSpPr>
        <p:spPr>
          <a:xfrm>
            <a:off x="750430" y="71020"/>
            <a:ext cx="10678143" cy="1635544"/>
          </a:xfrm>
          <a:prstGeom prst="rect">
            <a:avLst/>
          </a:prstGeom>
        </p:spPr>
        <p:txBody>
          <a:bodyPr lIns="0" tIns="0" rIns="0" bIns="0"/>
          <a:lstStyle>
            <a:lvl1pPr>
              <a:defRPr>
                <a:solidFill>
                  <a:srgbClr val="000000"/>
                </a:solidFill>
              </a:defRPr>
            </a:lvl1pPr>
          </a:lstStyle>
          <a:p>
            <a:pPr/>
            <a:r>
              <a:t>Click to add title</a:t>
            </a:r>
          </a:p>
        </p:txBody>
      </p:sp>
      <p:sp>
        <p:nvSpPr>
          <p:cNvPr id="144" name="Picture Placeholder 23"/>
          <p:cNvSpPr/>
          <p:nvPr>
            <p:ph type="pic" sz="quarter" idx="21"/>
          </p:nvPr>
        </p:nvSpPr>
        <p:spPr>
          <a:xfrm>
            <a:off x="750429" y="2068733"/>
            <a:ext cx="904988" cy="905643"/>
          </a:xfrm>
          <a:prstGeom prst="rect">
            <a:avLst/>
          </a:prstGeom>
        </p:spPr>
        <p:txBody>
          <a:bodyPr lIns="91439" rIns="91439">
            <a:noAutofit/>
          </a:bodyPr>
          <a:lstStyle/>
          <a:p>
            <a:pPr/>
          </a:p>
        </p:txBody>
      </p:sp>
      <p:sp>
        <p:nvSpPr>
          <p:cNvPr id="145" name="Body Level One…"/>
          <p:cNvSpPr txBox="1"/>
          <p:nvPr>
            <p:ph type="body" sz="quarter" idx="1" hasCustomPrompt="1"/>
          </p:nvPr>
        </p:nvSpPr>
        <p:spPr>
          <a:xfrm>
            <a:off x="750430" y="2994544"/>
            <a:ext cx="2663665" cy="347663"/>
          </a:xfrm>
          <a:prstGeom prst="rect">
            <a:avLst/>
          </a:prstGeom>
        </p:spPr>
        <p:txBody>
          <a:bodyPr lIns="0" tIns="0" rIns="0" bIns="0" anchor="b"/>
          <a:lstStyle>
            <a:lvl1pPr>
              <a:lnSpc>
                <a:spcPct val="100000"/>
              </a:lnSpc>
              <a:spcBef>
                <a:spcPts val="0"/>
              </a:spcBef>
              <a:defRPr b="1" spc="20" sz="1800">
                <a:solidFill>
                  <a:srgbClr val="000000"/>
                </a:solidFill>
              </a:defRPr>
            </a:lvl1pPr>
            <a:lvl2pPr marL="628650" indent="-171450">
              <a:lnSpc>
                <a:spcPct val="100000"/>
              </a:lnSpc>
              <a:spcBef>
                <a:spcPts val="0"/>
              </a:spcBef>
              <a:buSzPct val="100000"/>
              <a:buChar char="•"/>
              <a:defRPr b="1" spc="20" sz="1800">
                <a:solidFill>
                  <a:srgbClr val="000000"/>
                </a:solidFill>
              </a:defRPr>
            </a:lvl2pPr>
            <a:lvl3pPr marL="1120139" indent="-205739">
              <a:lnSpc>
                <a:spcPct val="100000"/>
              </a:lnSpc>
              <a:spcBef>
                <a:spcPts val="0"/>
              </a:spcBef>
              <a:buSzPct val="100000"/>
              <a:buChar char="•"/>
              <a:defRPr b="1" spc="20" sz="1800">
                <a:solidFill>
                  <a:srgbClr val="000000"/>
                </a:solidFill>
              </a:defRPr>
            </a:lvl3pPr>
            <a:lvl4pPr marL="1600200" indent="-228600">
              <a:lnSpc>
                <a:spcPct val="100000"/>
              </a:lnSpc>
              <a:spcBef>
                <a:spcPts val="0"/>
              </a:spcBef>
              <a:buSzPct val="100000"/>
              <a:buChar char="•"/>
              <a:defRPr b="1" spc="20" sz="1800">
                <a:solidFill>
                  <a:srgbClr val="000000"/>
                </a:solidFill>
              </a:defRPr>
            </a:lvl4pPr>
            <a:lvl5pPr marL="2057400" indent="-228600">
              <a:lnSpc>
                <a:spcPct val="100000"/>
              </a:lnSpc>
              <a:spcBef>
                <a:spcPts val="0"/>
              </a:spcBef>
              <a:buSzPct val="100000"/>
              <a:buChar char="•"/>
              <a:defRPr b="1" spc="20" sz="1800">
                <a:solidFill>
                  <a:srgbClr val="000000"/>
                </a:solidFill>
              </a:defRPr>
            </a:lvl5pPr>
          </a:lstStyle>
          <a:p>
            <a:pPr/>
            <a:r>
              <a:t>Click to add text</a:t>
            </a:r>
          </a:p>
          <a:p>
            <a:pPr lvl="1"/>
            <a:r>
              <a:t/>
            </a:r>
          </a:p>
          <a:p>
            <a:pPr lvl="2"/>
            <a:r>
              <a:t/>
            </a:r>
          </a:p>
          <a:p>
            <a:pPr lvl="3"/>
            <a:r>
              <a:t/>
            </a:r>
          </a:p>
          <a:p>
            <a:pPr lvl="4"/>
            <a:r>
              <a:t/>
            </a:r>
          </a:p>
        </p:txBody>
      </p:sp>
      <p:sp>
        <p:nvSpPr>
          <p:cNvPr id="146" name="Text Placeholder 28"/>
          <p:cNvSpPr/>
          <p:nvPr>
            <p:ph type="body" sz="quarter" idx="22" hasCustomPrompt="1"/>
          </p:nvPr>
        </p:nvSpPr>
        <p:spPr>
          <a:xfrm>
            <a:off x="750428" y="3379790"/>
            <a:ext cx="2663667" cy="347664"/>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47" name="Picture Placeholder 23"/>
          <p:cNvSpPr/>
          <p:nvPr>
            <p:ph type="pic" sz="quarter" idx="23"/>
          </p:nvPr>
        </p:nvSpPr>
        <p:spPr>
          <a:xfrm>
            <a:off x="3549396" y="2068733"/>
            <a:ext cx="904988" cy="905643"/>
          </a:xfrm>
          <a:prstGeom prst="rect">
            <a:avLst/>
          </a:prstGeom>
        </p:spPr>
        <p:txBody>
          <a:bodyPr lIns="91439" rIns="91439">
            <a:noAutofit/>
          </a:bodyPr>
          <a:lstStyle/>
          <a:p>
            <a:pPr/>
          </a:p>
        </p:txBody>
      </p:sp>
      <p:sp>
        <p:nvSpPr>
          <p:cNvPr id="148" name="Text Placeholder 28"/>
          <p:cNvSpPr/>
          <p:nvPr>
            <p:ph type="body" sz="quarter" idx="24" hasCustomPrompt="1"/>
          </p:nvPr>
        </p:nvSpPr>
        <p:spPr>
          <a:xfrm>
            <a:off x="3549398" y="2994544"/>
            <a:ext cx="2663666"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49" name="Text Placeholder 28"/>
          <p:cNvSpPr/>
          <p:nvPr>
            <p:ph type="body" sz="quarter" idx="25" hasCustomPrompt="1"/>
          </p:nvPr>
        </p:nvSpPr>
        <p:spPr>
          <a:xfrm>
            <a:off x="3549396" y="3379790"/>
            <a:ext cx="2663667" cy="347664"/>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50" name="Picture Placeholder 23"/>
          <p:cNvSpPr/>
          <p:nvPr>
            <p:ph type="pic" sz="quarter" idx="26"/>
          </p:nvPr>
        </p:nvSpPr>
        <p:spPr>
          <a:xfrm>
            <a:off x="6348367" y="2068733"/>
            <a:ext cx="904988" cy="905643"/>
          </a:xfrm>
          <a:prstGeom prst="rect">
            <a:avLst/>
          </a:prstGeom>
        </p:spPr>
        <p:txBody>
          <a:bodyPr lIns="91439" rIns="91439">
            <a:noAutofit/>
          </a:bodyPr>
          <a:lstStyle/>
          <a:p>
            <a:pPr/>
          </a:p>
        </p:txBody>
      </p:sp>
      <p:sp>
        <p:nvSpPr>
          <p:cNvPr id="151" name="Text Placeholder 28"/>
          <p:cNvSpPr/>
          <p:nvPr>
            <p:ph type="body" sz="quarter" idx="27" hasCustomPrompt="1"/>
          </p:nvPr>
        </p:nvSpPr>
        <p:spPr>
          <a:xfrm>
            <a:off x="6348367" y="2994544"/>
            <a:ext cx="2663667"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52" name="Text Placeholder 28"/>
          <p:cNvSpPr/>
          <p:nvPr>
            <p:ph type="body" sz="quarter" idx="28" hasCustomPrompt="1"/>
          </p:nvPr>
        </p:nvSpPr>
        <p:spPr>
          <a:xfrm>
            <a:off x="6348367" y="3379790"/>
            <a:ext cx="2663666" cy="347664"/>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53" name="Picture Placeholder 23"/>
          <p:cNvSpPr/>
          <p:nvPr>
            <p:ph type="pic" sz="quarter" idx="29"/>
          </p:nvPr>
        </p:nvSpPr>
        <p:spPr>
          <a:xfrm>
            <a:off x="9147334" y="2068733"/>
            <a:ext cx="904988" cy="905643"/>
          </a:xfrm>
          <a:prstGeom prst="rect">
            <a:avLst/>
          </a:prstGeom>
        </p:spPr>
        <p:txBody>
          <a:bodyPr lIns="91439" rIns="91439">
            <a:noAutofit/>
          </a:bodyPr>
          <a:lstStyle/>
          <a:p>
            <a:pPr/>
          </a:p>
        </p:txBody>
      </p:sp>
      <p:sp>
        <p:nvSpPr>
          <p:cNvPr id="154" name="Text Placeholder 28"/>
          <p:cNvSpPr/>
          <p:nvPr>
            <p:ph type="body" sz="quarter" idx="30" hasCustomPrompt="1"/>
          </p:nvPr>
        </p:nvSpPr>
        <p:spPr>
          <a:xfrm>
            <a:off x="9147336" y="2994544"/>
            <a:ext cx="2663666"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55" name="Text Placeholder 28"/>
          <p:cNvSpPr/>
          <p:nvPr>
            <p:ph type="body" sz="quarter" idx="31" hasCustomPrompt="1"/>
          </p:nvPr>
        </p:nvSpPr>
        <p:spPr>
          <a:xfrm>
            <a:off x="9147334" y="3379790"/>
            <a:ext cx="2663666" cy="347664"/>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56" name="Picture Placeholder 23"/>
          <p:cNvSpPr/>
          <p:nvPr>
            <p:ph type="pic" sz="quarter" idx="32"/>
          </p:nvPr>
        </p:nvSpPr>
        <p:spPr>
          <a:xfrm>
            <a:off x="750429" y="4118550"/>
            <a:ext cx="904988" cy="905642"/>
          </a:xfrm>
          <a:prstGeom prst="rect">
            <a:avLst/>
          </a:prstGeom>
        </p:spPr>
        <p:txBody>
          <a:bodyPr lIns="91439" rIns="91439">
            <a:noAutofit/>
          </a:bodyPr>
          <a:lstStyle/>
          <a:p>
            <a:pPr/>
          </a:p>
        </p:txBody>
      </p:sp>
      <p:sp>
        <p:nvSpPr>
          <p:cNvPr id="157" name="Text Placeholder 28"/>
          <p:cNvSpPr/>
          <p:nvPr>
            <p:ph type="body" sz="quarter" idx="33" hasCustomPrompt="1"/>
          </p:nvPr>
        </p:nvSpPr>
        <p:spPr>
          <a:xfrm>
            <a:off x="750429" y="5044361"/>
            <a:ext cx="2663667"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58" name="Text Placeholder 28"/>
          <p:cNvSpPr/>
          <p:nvPr>
            <p:ph type="body" sz="quarter" idx="34" hasCustomPrompt="1"/>
          </p:nvPr>
        </p:nvSpPr>
        <p:spPr>
          <a:xfrm>
            <a:off x="750428" y="5429608"/>
            <a:ext cx="2663667" cy="347663"/>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59" name="Picture Placeholder 23"/>
          <p:cNvSpPr/>
          <p:nvPr>
            <p:ph type="pic" sz="quarter" idx="35"/>
          </p:nvPr>
        </p:nvSpPr>
        <p:spPr>
          <a:xfrm>
            <a:off x="3549396" y="4118550"/>
            <a:ext cx="904988" cy="905642"/>
          </a:xfrm>
          <a:prstGeom prst="rect">
            <a:avLst/>
          </a:prstGeom>
        </p:spPr>
        <p:txBody>
          <a:bodyPr lIns="91439" rIns="91439">
            <a:noAutofit/>
          </a:bodyPr>
          <a:lstStyle/>
          <a:p>
            <a:pPr/>
          </a:p>
        </p:txBody>
      </p:sp>
      <p:sp>
        <p:nvSpPr>
          <p:cNvPr id="160" name="Text Placeholder 28"/>
          <p:cNvSpPr/>
          <p:nvPr>
            <p:ph type="body" sz="quarter" idx="36" hasCustomPrompt="1"/>
          </p:nvPr>
        </p:nvSpPr>
        <p:spPr>
          <a:xfrm>
            <a:off x="3549398" y="5044361"/>
            <a:ext cx="2663666"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61" name="Text Placeholder 28"/>
          <p:cNvSpPr/>
          <p:nvPr>
            <p:ph type="body" sz="quarter" idx="37" hasCustomPrompt="1"/>
          </p:nvPr>
        </p:nvSpPr>
        <p:spPr>
          <a:xfrm>
            <a:off x="3549396" y="5429608"/>
            <a:ext cx="2663667" cy="347663"/>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62" name="Picture Placeholder 23"/>
          <p:cNvSpPr/>
          <p:nvPr>
            <p:ph type="pic" sz="quarter" idx="38"/>
          </p:nvPr>
        </p:nvSpPr>
        <p:spPr>
          <a:xfrm>
            <a:off x="6348367" y="4118550"/>
            <a:ext cx="904988" cy="905642"/>
          </a:xfrm>
          <a:prstGeom prst="rect">
            <a:avLst/>
          </a:prstGeom>
        </p:spPr>
        <p:txBody>
          <a:bodyPr lIns="91439" rIns="91439">
            <a:noAutofit/>
          </a:bodyPr>
          <a:lstStyle/>
          <a:p>
            <a:pPr/>
          </a:p>
        </p:txBody>
      </p:sp>
      <p:sp>
        <p:nvSpPr>
          <p:cNvPr id="163" name="Text Placeholder 28"/>
          <p:cNvSpPr/>
          <p:nvPr>
            <p:ph type="body" sz="quarter" idx="39" hasCustomPrompt="1"/>
          </p:nvPr>
        </p:nvSpPr>
        <p:spPr>
          <a:xfrm>
            <a:off x="6348367" y="5044361"/>
            <a:ext cx="2663667"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64" name="Text Placeholder 28"/>
          <p:cNvSpPr/>
          <p:nvPr>
            <p:ph type="body" sz="quarter" idx="40" hasCustomPrompt="1"/>
          </p:nvPr>
        </p:nvSpPr>
        <p:spPr>
          <a:xfrm>
            <a:off x="6348367" y="5429608"/>
            <a:ext cx="2663666" cy="347663"/>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65" name="Picture Placeholder 23"/>
          <p:cNvSpPr/>
          <p:nvPr>
            <p:ph type="pic" sz="quarter" idx="41"/>
          </p:nvPr>
        </p:nvSpPr>
        <p:spPr>
          <a:xfrm>
            <a:off x="9147334" y="4118550"/>
            <a:ext cx="904988" cy="905642"/>
          </a:xfrm>
          <a:prstGeom prst="rect">
            <a:avLst/>
          </a:prstGeom>
        </p:spPr>
        <p:txBody>
          <a:bodyPr lIns="91439" rIns="91439">
            <a:noAutofit/>
          </a:bodyPr>
          <a:lstStyle/>
          <a:p>
            <a:pPr/>
          </a:p>
        </p:txBody>
      </p:sp>
      <p:sp>
        <p:nvSpPr>
          <p:cNvPr id="166" name="Text Placeholder 28"/>
          <p:cNvSpPr/>
          <p:nvPr>
            <p:ph type="body" sz="quarter" idx="42" hasCustomPrompt="1"/>
          </p:nvPr>
        </p:nvSpPr>
        <p:spPr>
          <a:xfrm>
            <a:off x="9147336" y="5044361"/>
            <a:ext cx="2663666" cy="347663"/>
          </a:xfrm>
          <a:prstGeom prst="rect">
            <a:avLst/>
          </a:prstGeom>
        </p:spPr>
        <p:txBody>
          <a:bodyPr lIns="0" tIns="0" rIns="0" bIns="0" anchor="b"/>
          <a:lstStyle>
            <a:lvl1pPr>
              <a:lnSpc>
                <a:spcPct val="100000"/>
              </a:lnSpc>
              <a:spcBef>
                <a:spcPts val="0"/>
              </a:spcBef>
              <a:defRPr b="1" sz="1800">
                <a:solidFill>
                  <a:srgbClr val="000000"/>
                </a:solidFill>
              </a:defRPr>
            </a:lvl1pPr>
          </a:lstStyle>
          <a:p>
            <a:pPr/>
            <a:r>
              <a:t>Click to add text</a:t>
            </a:r>
          </a:p>
        </p:txBody>
      </p:sp>
      <p:sp>
        <p:nvSpPr>
          <p:cNvPr id="167" name="Text Placeholder 28"/>
          <p:cNvSpPr/>
          <p:nvPr>
            <p:ph type="body" sz="quarter" idx="43" hasCustomPrompt="1"/>
          </p:nvPr>
        </p:nvSpPr>
        <p:spPr>
          <a:xfrm>
            <a:off x="9147334" y="5429608"/>
            <a:ext cx="2663666" cy="347663"/>
          </a:xfrm>
          <a:prstGeom prst="rect">
            <a:avLst/>
          </a:prstGeom>
        </p:spPr>
        <p:txBody>
          <a:bodyPr lIns="0" tIns="0" rIns="0" bIns="0"/>
          <a:lstStyle>
            <a:lvl1pPr>
              <a:lnSpc>
                <a:spcPct val="100000"/>
              </a:lnSpc>
              <a:spcBef>
                <a:spcPts val="0"/>
              </a:spcBef>
              <a:defRPr sz="1400">
                <a:solidFill>
                  <a:srgbClr val="000000"/>
                </a:solidFill>
              </a:defRPr>
            </a:lvl1pPr>
          </a:lstStyle>
          <a:p>
            <a:pPr/>
            <a:r>
              <a:t>Click to add text</a:t>
            </a:r>
          </a:p>
        </p:txBody>
      </p:sp>
      <p:sp>
        <p:nvSpPr>
          <p:cNvPr id="168" name="Slide Number"/>
          <p:cNvSpPr txBox="1"/>
          <p:nvPr>
            <p:ph type="sldNum" sz="quarter" idx="2"/>
          </p:nvPr>
        </p:nvSpPr>
        <p:spPr>
          <a:xfrm>
            <a:off x="11537344" y="6404292"/>
            <a:ext cx="273657" cy="269241"/>
          </a:xfrm>
          <a:prstGeom prst="rect">
            <a:avLst/>
          </a:prstGeom>
        </p:spPr>
        <p:txBody>
          <a:bodyPr/>
          <a:lstStyle>
            <a:lvl1pPr>
              <a:defRPr>
                <a:solidFill>
                  <a:schemeClr val="accent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chemeClr val="accent1"/>
        </a:solidFill>
      </p:bgPr>
    </p:bg>
    <p:spTree>
      <p:nvGrpSpPr>
        <p:cNvPr id="1" name=""/>
        <p:cNvGrpSpPr/>
        <p:nvPr/>
      </p:nvGrpSpPr>
      <p:grpSpPr>
        <a:xfrm>
          <a:off x="0" y="0"/>
          <a:ext cx="0" cy="0"/>
          <a:chOff x="0" y="0"/>
          <a:chExt cx="0" cy="0"/>
        </a:xfrm>
      </p:grpSpPr>
      <p:grpSp>
        <p:nvGrpSpPr>
          <p:cNvPr id="4" name="Group 5"/>
          <p:cNvGrpSpPr/>
          <p:nvPr/>
        </p:nvGrpSpPr>
        <p:grpSpPr>
          <a:xfrm>
            <a:off x="2" y="2"/>
            <a:ext cx="12192000" cy="6858000"/>
            <a:chOff x="1" y="1"/>
            <a:chExt cx="12191999" cy="6857999"/>
          </a:xfrm>
        </p:grpSpPr>
        <p:sp>
          <p:nvSpPr>
            <p:cNvPr id="2" name="Freeform 3"/>
            <p:cNvSpPr/>
            <p:nvPr/>
          </p:nvSpPr>
          <p:spPr>
            <a:xfrm flipH="1">
              <a:off x="8580896" y="1"/>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9671" y="0"/>
                    <a:pt x="0" y="9671"/>
                    <a:pt x="0" y="21600"/>
                  </a:cubicBezTo>
                  <a:lnTo>
                    <a:pt x="0" y="0"/>
                  </a:lnTo>
                  <a:close/>
                </a:path>
              </a:pathLst>
            </a:cu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sp>
          <p:nvSpPr>
            <p:cNvPr id="3" name="Freeform 4"/>
            <p:cNvSpPr/>
            <p:nvPr/>
          </p:nvSpPr>
          <p:spPr>
            <a:xfrm flipH="1" rot="5400000">
              <a:off x="1" y="3246896"/>
              <a:ext cx="3611105" cy="361110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1929"/>
                    <a:pt x="9671" y="21600"/>
                    <a:pt x="21600" y="21600"/>
                  </a:cubicBezTo>
                  <a:lnTo>
                    <a:pt x="0" y="21600"/>
                  </a:lnTo>
                  <a:lnTo>
                    <a:pt x="0" y="0"/>
                  </a:lnTo>
                  <a:close/>
                </a:path>
              </a:pathLst>
            </a:cu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p>
          </p:txBody>
        </p:sp>
      </p:grpSp>
      <p:sp>
        <p:nvSpPr>
          <p:cNvPr id="5" name="Click to add title"/>
          <p:cNvSpPr txBox="1"/>
          <p:nvPr>
            <p:ph type="title" hasCustomPrompt="1"/>
          </p:nvPr>
        </p:nvSpPr>
        <p:spPr>
          <a:xfrm>
            <a:off x="1167492" y="0"/>
            <a:ext cx="9779183" cy="1706564"/>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p>
            <a:pPr/>
            <a:r>
              <a:t>Click to add title</a:t>
            </a:r>
          </a:p>
        </p:txBody>
      </p:sp>
      <p:sp>
        <p:nvSpPr>
          <p:cNvPr id="6" name="Body Level One…"/>
          <p:cNvSpPr txBox="1"/>
          <p:nvPr>
            <p:ph type="body" idx="1" hasCustomPrompt="1"/>
          </p:nvPr>
        </p:nvSpPr>
        <p:spPr>
          <a:xfrm>
            <a:off x="1167492" y="1785668"/>
            <a:ext cx="9779184" cy="427870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Click to add text</a:t>
            </a:r>
          </a:p>
          <a:p>
            <a:pPr lvl="1"/>
            <a:r>
              <a:t/>
            </a:r>
          </a:p>
          <a:p>
            <a:pPr lvl="2"/>
            <a:r>
              <a:t/>
            </a:r>
          </a:p>
          <a:p>
            <a:pPr lvl="3"/>
            <a:r>
              <a:t/>
            </a:r>
          </a:p>
          <a:p>
            <a:pPr lvl="4"/>
            <a:r>
              <a:t/>
            </a:r>
          </a:p>
        </p:txBody>
      </p:sp>
      <p:sp>
        <p:nvSpPr>
          <p:cNvPr id="7" name="Slide Number"/>
          <p:cNvSpPr txBox="1"/>
          <p:nvPr>
            <p:ph type="sldNum" sz="quarter" idx="2"/>
          </p:nvPr>
        </p:nvSpPr>
        <p:spPr>
          <a:xfrm>
            <a:off x="11537343" y="6404292"/>
            <a:ext cx="273657" cy="269241"/>
          </a:xfrm>
          <a:prstGeom prst="rect">
            <a:avLst/>
          </a:prstGeom>
          <a:ln w="12700">
            <a:miter lim="400000"/>
          </a:ln>
        </p:spPr>
        <p:txBody>
          <a:bodyPr wrap="none" lIns="45719" rIns="45719" anchor="ctr">
            <a:spAutoFit/>
          </a:bodyPr>
          <a:lstStyle>
            <a:lvl1pPr algn="r">
              <a:defRPr sz="1200">
                <a:solidFill>
                  <a:schemeClr val="accent2"/>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1pPr>
      <a:lvl2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2pPr>
      <a:lvl3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3pPr>
      <a:lvl4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4pPr>
      <a:lvl5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5pPr>
      <a:lvl6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6pPr>
      <a:lvl7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7pPr>
      <a:lvl8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8pPr>
      <a:lvl9pPr marL="0" marR="0" indent="0" algn="l" defTabSz="914400" rtl="0" latinLnBrk="0">
        <a:lnSpc>
          <a:spcPct val="90000"/>
        </a:lnSpc>
        <a:spcBef>
          <a:spcPts val="0"/>
        </a:spcBef>
        <a:spcAft>
          <a:spcPts val="0"/>
        </a:spcAft>
        <a:buClrTx/>
        <a:buSzTx/>
        <a:buFontTx/>
        <a:buNone/>
        <a:tabLst/>
        <a:defRPr b="1" baseline="0" cap="none" i="0" spc="0" strike="noStrike" sz="4800" u="none">
          <a:solidFill>
            <a:srgbClr val="FFFFFF"/>
          </a:solidFill>
          <a:uFillTx/>
          <a:latin typeface="Tenorite"/>
          <a:ea typeface="Tenorite"/>
          <a:cs typeface="Tenorite"/>
          <a:sym typeface="Tenorite"/>
        </a:defRPr>
      </a:lvl9pPr>
    </p:titleStyle>
    <p:bodyStyle>
      <a:lvl1pPr marL="0" marR="0" indent="0" algn="l" defTabSz="914400" rtl="0" latinLnBrk="0">
        <a:lnSpc>
          <a:spcPct val="90000"/>
        </a:lnSpc>
        <a:spcBef>
          <a:spcPts val="1000"/>
        </a:spcBef>
        <a:spcAft>
          <a:spcPts val="0"/>
        </a:spcAft>
        <a:buClrTx/>
        <a:buSzTx/>
        <a:buFontTx/>
        <a:buNone/>
        <a:tabLst/>
        <a:defRPr b="0" baseline="0" cap="none" i="0" spc="0" strike="noStrike" sz="2800" u="none">
          <a:solidFill>
            <a:srgbClr val="FFFFFF"/>
          </a:solidFill>
          <a:uFillTx/>
          <a:latin typeface="Tenorite"/>
          <a:ea typeface="Tenorite"/>
          <a:cs typeface="Tenorite"/>
          <a:sym typeface="Tenorite"/>
        </a:defRPr>
      </a:lvl1pPr>
      <a:lvl2pPr marL="0" marR="0" indent="457200" algn="l" defTabSz="914400" rtl="0" latinLnBrk="0">
        <a:lnSpc>
          <a:spcPct val="90000"/>
        </a:lnSpc>
        <a:spcBef>
          <a:spcPts val="1000"/>
        </a:spcBef>
        <a:spcAft>
          <a:spcPts val="0"/>
        </a:spcAft>
        <a:buClrTx/>
        <a:buSzTx/>
        <a:buFontTx/>
        <a:buNone/>
        <a:tabLst/>
        <a:defRPr b="0" baseline="0" cap="none" i="0" spc="0" strike="noStrike" sz="2800" u="none">
          <a:solidFill>
            <a:srgbClr val="FFFFFF"/>
          </a:solidFill>
          <a:uFillTx/>
          <a:latin typeface="Tenorite"/>
          <a:ea typeface="Tenorite"/>
          <a:cs typeface="Tenorite"/>
          <a:sym typeface="Tenorite"/>
        </a:defRPr>
      </a:lvl2pPr>
      <a:lvl3pPr marL="0" marR="0" indent="914400" algn="l" defTabSz="914400" rtl="0" latinLnBrk="0">
        <a:lnSpc>
          <a:spcPct val="90000"/>
        </a:lnSpc>
        <a:spcBef>
          <a:spcPts val="1000"/>
        </a:spcBef>
        <a:spcAft>
          <a:spcPts val="0"/>
        </a:spcAft>
        <a:buClrTx/>
        <a:buSzTx/>
        <a:buFontTx/>
        <a:buNone/>
        <a:tabLst/>
        <a:defRPr b="0" baseline="0" cap="none" i="0" spc="0" strike="noStrike" sz="2800" u="none">
          <a:solidFill>
            <a:srgbClr val="FFFFFF"/>
          </a:solidFill>
          <a:uFillTx/>
          <a:latin typeface="Tenorite"/>
          <a:ea typeface="Tenorite"/>
          <a:cs typeface="Tenorite"/>
          <a:sym typeface="Tenorite"/>
        </a:defRPr>
      </a:lvl3pPr>
      <a:lvl4pPr marL="0" marR="0" indent="1371600" algn="l" defTabSz="914400" rtl="0" latinLnBrk="0">
        <a:lnSpc>
          <a:spcPct val="90000"/>
        </a:lnSpc>
        <a:spcBef>
          <a:spcPts val="1000"/>
        </a:spcBef>
        <a:spcAft>
          <a:spcPts val="0"/>
        </a:spcAft>
        <a:buClrTx/>
        <a:buSzTx/>
        <a:buFontTx/>
        <a:buNone/>
        <a:tabLst/>
        <a:defRPr b="0" baseline="0" cap="none" i="0" spc="0" strike="noStrike" sz="2800" u="none">
          <a:solidFill>
            <a:srgbClr val="FFFFFF"/>
          </a:solidFill>
          <a:uFillTx/>
          <a:latin typeface="Tenorite"/>
          <a:ea typeface="Tenorite"/>
          <a:cs typeface="Tenorite"/>
          <a:sym typeface="Tenorite"/>
        </a:defRPr>
      </a:lvl4pPr>
      <a:lvl5pPr marL="0" marR="0" indent="1828800" algn="l" defTabSz="914400" rtl="0" latinLnBrk="0">
        <a:lnSpc>
          <a:spcPct val="90000"/>
        </a:lnSpc>
        <a:spcBef>
          <a:spcPts val="1000"/>
        </a:spcBef>
        <a:spcAft>
          <a:spcPts val="0"/>
        </a:spcAft>
        <a:buClrTx/>
        <a:buSzTx/>
        <a:buFontTx/>
        <a:buNone/>
        <a:tabLst/>
        <a:defRPr b="0" baseline="0" cap="none" i="0" spc="0" strike="noStrike" sz="2800" u="none">
          <a:solidFill>
            <a:srgbClr val="FFFFFF"/>
          </a:solidFill>
          <a:uFillTx/>
          <a:latin typeface="Tenorite"/>
          <a:ea typeface="Tenorite"/>
          <a:cs typeface="Tenorite"/>
          <a:sym typeface="Tenorite"/>
        </a:defRPr>
      </a:lvl5pPr>
      <a:lvl6pPr marL="2641600" marR="0" indent="-355600" algn="l" defTabSz="914400" rtl="0" latinLnBrk="0">
        <a:lnSpc>
          <a:spcPct val="90000"/>
        </a:lnSpc>
        <a:spcBef>
          <a:spcPts val="1000"/>
        </a:spcBef>
        <a:spcAft>
          <a:spcPts val="0"/>
        </a:spcAft>
        <a:buClrTx/>
        <a:buSzPct val="100000"/>
        <a:buFontTx/>
        <a:buChar char="•"/>
        <a:tabLst/>
        <a:defRPr b="0" baseline="0" cap="none" i="0" spc="0" strike="noStrike" sz="2800" u="none">
          <a:solidFill>
            <a:srgbClr val="FFFFFF"/>
          </a:solidFill>
          <a:uFillTx/>
          <a:latin typeface="Tenorite"/>
          <a:ea typeface="Tenorite"/>
          <a:cs typeface="Tenorite"/>
          <a:sym typeface="Tenorite"/>
        </a:defRPr>
      </a:lvl6pPr>
      <a:lvl7pPr marL="3098800" marR="0" indent="-355600" algn="l" defTabSz="914400" rtl="0" latinLnBrk="0">
        <a:lnSpc>
          <a:spcPct val="90000"/>
        </a:lnSpc>
        <a:spcBef>
          <a:spcPts val="1000"/>
        </a:spcBef>
        <a:spcAft>
          <a:spcPts val="0"/>
        </a:spcAft>
        <a:buClrTx/>
        <a:buSzPct val="100000"/>
        <a:buFontTx/>
        <a:buChar char="•"/>
        <a:tabLst/>
        <a:defRPr b="0" baseline="0" cap="none" i="0" spc="0" strike="noStrike" sz="2800" u="none">
          <a:solidFill>
            <a:srgbClr val="FFFFFF"/>
          </a:solidFill>
          <a:uFillTx/>
          <a:latin typeface="Tenorite"/>
          <a:ea typeface="Tenorite"/>
          <a:cs typeface="Tenorite"/>
          <a:sym typeface="Tenorite"/>
        </a:defRPr>
      </a:lvl7pPr>
      <a:lvl8pPr marL="3556000" marR="0" indent="-355600" algn="l" defTabSz="914400" rtl="0" latinLnBrk="0">
        <a:lnSpc>
          <a:spcPct val="90000"/>
        </a:lnSpc>
        <a:spcBef>
          <a:spcPts val="1000"/>
        </a:spcBef>
        <a:spcAft>
          <a:spcPts val="0"/>
        </a:spcAft>
        <a:buClrTx/>
        <a:buSzPct val="100000"/>
        <a:buFontTx/>
        <a:buChar char="•"/>
        <a:tabLst/>
        <a:defRPr b="0" baseline="0" cap="none" i="0" spc="0" strike="noStrike" sz="2800" u="none">
          <a:solidFill>
            <a:srgbClr val="FFFFFF"/>
          </a:solidFill>
          <a:uFillTx/>
          <a:latin typeface="Tenorite"/>
          <a:ea typeface="Tenorite"/>
          <a:cs typeface="Tenorite"/>
          <a:sym typeface="Tenorite"/>
        </a:defRPr>
      </a:lvl8pPr>
      <a:lvl9pPr marL="4013200" marR="0" indent="-355600" algn="l" defTabSz="914400" rtl="0" latinLnBrk="0">
        <a:lnSpc>
          <a:spcPct val="90000"/>
        </a:lnSpc>
        <a:spcBef>
          <a:spcPts val="1000"/>
        </a:spcBef>
        <a:spcAft>
          <a:spcPts val="0"/>
        </a:spcAft>
        <a:buClrTx/>
        <a:buSzPct val="100000"/>
        <a:buFontTx/>
        <a:buChar char="•"/>
        <a:tabLst/>
        <a:defRPr b="0" baseline="0" cap="none" i="0" spc="0" strike="noStrike" sz="2800" u="none">
          <a:solidFill>
            <a:srgbClr val="FFFFFF"/>
          </a:solidFill>
          <a:uFillTx/>
          <a:latin typeface="Tenorite"/>
          <a:ea typeface="Tenorite"/>
          <a:cs typeface="Tenorite"/>
          <a:sym typeface="Tenorite"/>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Tenorit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3.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9" name="Title 1"/>
          <p:cNvSpPr txBox="1"/>
          <p:nvPr>
            <p:ph type="ctrTitle"/>
          </p:nvPr>
        </p:nvSpPr>
        <p:spPr>
          <a:xfrm>
            <a:off x="1167492" y="232913"/>
            <a:ext cx="7096933" cy="3277051"/>
          </a:xfrm>
          <a:prstGeom prst="rect">
            <a:avLst/>
          </a:prstGeom>
        </p:spPr>
        <p:txBody>
          <a:bodyPr/>
          <a:lstStyle>
            <a:lvl1pPr>
              <a:lnSpc>
                <a:spcPct val="115000"/>
              </a:lnSpc>
              <a:defRPr cap="all" sz="5400">
                <a:solidFill>
                  <a:schemeClr val="accent1"/>
                </a:solidFill>
                <a:latin typeface="+mj-lt"/>
                <a:ea typeface="+mj-ea"/>
                <a:cs typeface="+mj-cs"/>
                <a:sym typeface="Calibri"/>
              </a:defRPr>
            </a:lvl1pPr>
          </a:lstStyle>
          <a:p>
            <a:pPr/>
            <a:r>
              <a:t>Liturgia para cultos</a:t>
            </a:r>
          </a:p>
        </p:txBody>
      </p:sp>
      <p:sp>
        <p:nvSpPr>
          <p:cNvPr id="250" name="Subtitle 2"/>
          <p:cNvSpPr txBox="1"/>
          <p:nvPr>
            <p:ph type="subTitle" sz="quarter" idx="1"/>
          </p:nvPr>
        </p:nvSpPr>
        <p:spPr>
          <a:xfrm>
            <a:off x="1167493" y="3575403"/>
            <a:ext cx="9857014" cy="621604"/>
          </a:xfrm>
          <a:prstGeom prst="rect">
            <a:avLst/>
          </a:prstGeom>
        </p:spPr>
        <p:txBody>
          <a:bodyPr/>
          <a:lstStyle/>
          <a:p>
            <a:pPr/>
            <a:r>
              <a:t>academiacristo.com</a:t>
            </a:r>
          </a:p>
        </p:txBody>
      </p:sp>
      <p:sp>
        <p:nvSpPr>
          <p:cNvPr id="251" name="TextBox 5"/>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a:t>
            </a:r>
          </a:p>
        </p:txBody>
      </p:sp>
      <p:sp>
        <p:nvSpPr>
          <p:cNvPr id="252" name="TextBox 6"/>
          <p:cNvSpPr txBox="1"/>
          <p:nvPr/>
        </p:nvSpPr>
        <p:spPr>
          <a:xfrm>
            <a:off x="6141720" y="3596633"/>
            <a:ext cx="5037909" cy="5493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cap="all" sz="3600">
                <a:solidFill>
                  <a:schemeClr val="accent1"/>
                </a:solidFill>
                <a:latin typeface="+mj-lt"/>
                <a:ea typeface="+mj-ea"/>
                <a:cs typeface="+mj-cs"/>
                <a:sym typeface="Calibri"/>
              </a:defRPr>
            </a:lvl1pPr>
          </a:lstStyle>
          <a:p>
            <a:pPr/>
            <a:r>
              <a:t>Con santa cena</a:t>
            </a:r>
          </a:p>
        </p:txBody>
      </p:sp>
      <p:pic>
        <p:nvPicPr>
          <p:cNvPr id="253" name="Picture 8" descr="Picture 8"/>
          <p:cNvPicPr>
            <a:picLocks noChangeAspect="1"/>
          </p:cNvPicPr>
          <p:nvPr/>
        </p:nvPicPr>
        <p:blipFill>
          <a:blip r:embed="rId2">
            <a:extLst/>
          </a:blip>
          <a:stretch>
            <a:fillRect/>
          </a:stretch>
        </p:blipFill>
        <p:spPr>
          <a:xfrm>
            <a:off x="8979179" y="1086488"/>
            <a:ext cx="2385507" cy="1761216"/>
          </a:xfrm>
          <a:prstGeom prst="rect">
            <a:avLst/>
          </a:prstGeom>
          <a:ln w="12700">
            <a:miter lim="400000"/>
          </a:ln>
        </p:spPr>
      </p:pic>
      <p:pic>
        <p:nvPicPr>
          <p:cNvPr id="254" name="Ultimo Grupo Sembrador.png" descr="Ultimo Grupo Sembrador.png"/>
          <p:cNvPicPr>
            <a:picLocks noChangeAspect="1"/>
          </p:cNvPicPr>
          <p:nvPr/>
        </p:nvPicPr>
        <p:blipFill>
          <a:blip r:embed="rId3">
            <a:extLst/>
          </a:blip>
          <a:stretch>
            <a:fillRect/>
          </a:stretch>
        </p:blipFill>
        <p:spPr>
          <a:xfrm>
            <a:off x="1123577" y="611394"/>
            <a:ext cx="2608657" cy="2122862"/>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0" name="Title 1"/>
          <p:cNvSpPr txBox="1"/>
          <p:nvPr>
            <p:ph type="title"/>
          </p:nvPr>
        </p:nvSpPr>
        <p:spPr>
          <a:xfrm>
            <a:off x="1167494" y="818607"/>
            <a:ext cx="6220279" cy="3257414"/>
          </a:xfrm>
          <a:prstGeom prst="rect">
            <a:avLst/>
          </a:prstGeom>
        </p:spPr>
        <p:txBody>
          <a:bodyPr/>
          <a:lstStyle>
            <a:lvl1pPr>
              <a:lnSpc>
                <a:spcPct val="115000"/>
              </a:lnSpc>
              <a:defRPr cap="all" sz="4800">
                <a:solidFill>
                  <a:srgbClr val="201F1F"/>
                </a:solidFill>
                <a:latin typeface="+mj-lt"/>
                <a:ea typeface="+mj-ea"/>
                <a:cs typeface="+mj-cs"/>
                <a:sym typeface="Calibri"/>
              </a:defRPr>
            </a:lvl1pPr>
          </a:lstStyle>
          <a:p>
            <a:pPr/>
            <a:r>
              <a:t>Oración del día</a:t>
            </a:r>
          </a:p>
        </p:txBody>
      </p:sp>
      <p:sp>
        <p:nvSpPr>
          <p:cNvPr id="281" name="TextBox 5"/>
          <p:cNvSpPr txBox="1"/>
          <p:nvPr/>
        </p:nvSpPr>
        <p:spPr>
          <a:xfrm>
            <a:off x="10391506" y="6008904"/>
            <a:ext cx="492034"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10</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3" name="Title 1"/>
          <p:cNvSpPr txBox="1"/>
          <p:nvPr>
            <p:ph type="title"/>
          </p:nvPr>
        </p:nvSpPr>
        <p:spPr>
          <a:xfrm>
            <a:off x="710292" y="1360992"/>
            <a:ext cx="9779183" cy="4136265"/>
          </a:xfrm>
          <a:prstGeom prst="rect">
            <a:avLst/>
          </a:prstGeom>
        </p:spPr>
        <p:txBody>
          <a:bodyPr/>
          <a:lstStyle/>
          <a:p>
            <a:pPr indent="457200">
              <a:lnSpc>
                <a:spcPct val="115000"/>
              </a:lnSpc>
              <a:defRPr cap="all">
                <a:latin typeface="+mj-lt"/>
                <a:ea typeface="+mj-ea"/>
                <a:cs typeface="+mj-cs"/>
                <a:sym typeface="Calibri"/>
              </a:defRPr>
            </a:pPr>
            <a:r>
              <a:t>Primera Lectura</a:t>
            </a:r>
            <a:br/>
            <a:r>
              <a:t>Segunda Lectura</a:t>
            </a:r>
            <a:br/>
            <a:r>
              <a:t>Lectura del Evangelio</a:t>
            </a:r>
            <a:br/>
            <a:r>
              <a:t>Canto</a:t>
            </a:r>
            <a:br/>
          </a:p>
        </p:txBody>
      </p:sp>
      <p:pic>
        <p:nvPicPr>
          <p:cNvPr id="284" name="Picture 8" descr="Picture 8"/>
          <p:cNvPicPr>
            <a:picLocks noChangeAspect="1"/>
          </p:cNvPicPr>
          <p:nvPr/>
        </p:nvPicPr>
        <p:blipFill>
          <a:blip r:embed="rId2">
            <a:extLst/>
          </a:blip>
          <a:stretch>
            <a:fillRect/>
          </a:stretch>
        </p:blipFill>
        <p:spPr>
          <a:xfrm>
            <a:off x="7973697" y="2333021"/>
            <a:ext cx="2933333" cy="3428572"/>
          </a:xfrm>
          <a:prstGeom prst="rect">
            <a:avLst/>
          </a:prstGeom>
          <a:ln w="12700">
            <a:miter lim="400000"/>
          </a:ln>
        </p:spPr>
      </p:pic>
      <p:sp>
        <p:nvSpPr>
          <p:cNvPr id="285" name="TextBox 9"/>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11</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Title 1"/>
          <p:cNvSpPr txBox="1"/>
          <p:nvPr>
            <p:ph type="title"/>
          </p:nvPr>
        </p:nvSpPr>
        <p:spPr>
          <a:xfrm>
            <a:off x="1272944" y="2453006"/>
            <a:ext cx="8401626" cy="1570039"/>
          </a:xfrm>
          <a:prstGeom prst="rect">
            <a:avLst/>
          </a:prstGeom>
        </p:spPr>
        <p:txBody>
          <a:bodyPr/>
          <a:lstStyle>
            <a:lvl1pPr>
              <a:defRPr cap="all" sz="8000">
                <a:solidFill>
                  <a:srgbClr val="201F1F"/>
                </a:solidFill>
                <a:latin typeface="+mj-lt"/>
                <a:ea typeface="+mj-ea"/>
                <a:cs typeface="+mj-cs"/>
                <a:sym typeface="Calibri"/>
              </a:defRPr>
            </a:lvl1pPr>
          </a:lstStyle>
          <a:p>
            <a:pPr/>
            <a:r>
              <a:t>Sermón</a:t>
            </a:r>
          </a:p>
        </p:txBody>
      </p:sp>
      <p:pic>
        <p:nvPicPr>
          <p:cNvPr id="288" name="Picture 29" descr="Picture 29"/>
          <p:cNvPicPr>
            <a:picLocks noChangeAspect="1"/>
          </p:cNvPicPr>
          <p:nvPr/>
        </p:nvPicPr>
        <p:blipFill>
          <a:blip r:embed="rId2">
            <a:extLst/>
          </a:blip>
          <a:stretch>
            <a:fillRect/>
          </a:stretch>
        </p:blipFill>
        <p:spPr>
          <a:xfrm>
            <a:off x="5508590" y="952808"/>
            <a:ext cx="2920636" cy="4952383"/>
          </a:xfrm>
          <a:prstGeom prst="rect">
            <a:avLst/>
          </a:prstGeom>
          <a:ln w="12700">
            <a:miter lim="400000"/>
          </a:ln>
        </p:spPr>
      </p:pic>
      <p:sp>
        <p:nvSpPr>
          <p:cNvPr id="289" name="TextBox 30"/>
          <p:cNvSpPr txBox="1"/>
          <p:nvPr/>
        </p:nvSpPr>
        <p:spPr>
          <a:xfrm>
            <a:off x="11541040"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12</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1" name="Content Placeholder 2"/>
          <p:cNvSpPr txBox="1"/>
          <p:nvPr>
            <p:ph type="body" sz="half" idx="1"/>
          </p:nvPr>
        </p:nvSpPr>
        <p:spPr>
          <a:xfrm>
            <a:off x="1167492" y="363704"/>
            <a:ext cx="8800757" cy="2083282"/>
          </a:xfrm>
          <a:prstGeom prst="rect">
            <a:avLst/>
          </a:prstGeom>
        </p:spPr>
        <p:txBody>
          <a:bodyPr/>
          <a:lstStyle/>
          <a:p>
            <a:pPr defTabSz="466344">
              <a:lnSpc>
                <a:spcPct val="115000"/>
              </a:lnSpc>
              <a:spcBef>
                <a:spcPts val="0"/>
              </a:spcBef>
              <a:defRPr b="1" cap="small" sz="1428">
                <a:solidFill>
                  <a:srgbClr val="201F1F"/>
                </a:solidFill>
                <a:latin typeface="+mj-lt"/>
                <a:ea typeface="+mj-ea"/>
                <a:cs typeface="+mj-cs"/>
                <a:sym typeface="Calibri"/>
              </a:defRPr>
            </a:pPr>
            <a:r>
              <a:t>El Credo Niceno</a:t>
            </a:r>
            <a:endParaRPr>
              <a:latin typeface="Arial"/>
              <a:ea typeface="Arial"/>
              <a:cs typeface="Arial"/>
              <a:sym typeface="Arial"/>
            </a:endParaRPr>
          </a:p>
          <a:p>
            <a:pPr defTabSz="466344">
              <a:lnSpc>
                <a:spcPct val="115000"/>
              </a:lnSpc>
              <a:spcBef>
                <a:spcPts val="0"/>
              </a:spcBef>
              <a:defRPr i="1" sz="816">
                <a:solidFill>
                  <a:srgbClr val="201F1F"/>
                </a:solidFill>
                <a:latin typeface="+mj-lt"/>
                <a:ea typeface="+mj-ea"/>
                <a:cs typeface="+mj-cs"/>
                <a:sym typeface="Calibri"/>
              </a:defRPr>
            </a:pPr>
            <a:r>
              <a:t>Confesamos nuestra fe diciendo o cantando lo siguiente.</a:t>
            </a:r>
            <a:endParaRPr>
              <a:latin typeface="Arial"/>
              <a:ea typeface="Arial"/>
              <a:cs typeface="Arial"/>
              <a:sym typeface="Arial"/>
            </a:endParaRPr>
          </a:p>
          <a:p>
            <a:pPr indent="116586" defTabSz="466344">
              <a:lnSpc>
                <a:spcPct val="115000"/>
              </a:lnSpc>
              <a:spcBef>
                <a:spcPts val="0"/>
              </a:spcBef>
              <a:defRPr i="1" sz="1121">
                <a:solidFill>
                  <a:srgbClr val="201F1F"/>
                </a:solidFill>
                <a:latin typeface="+mj-lt"/>
                <a:ea typeface="+mj-ea"/>
                <a:cs typeface="+mj-cs"/>
                <a:sym typeface="Calibri"/>
              </a:defRPr>
            </a:pPr>
            <a:r>
              <a:t>Creo en un solo Dios, Padre todopoderoso, creador del cielo y de la tierra, y de todo lo visible e invisible.</a:t>
            </a:r>
          </a:p>
          <a:p>
            <a:pPr indent="116586" defTabSz="466344">
              <a:lnSpc>
                <a:spcPct val="115000"/>
              </a:lnSpc>
              <a:spcBef>
                <a:spcPts val="0"/>
              </a:spcBef>
              <a:defRPr i="1" sz="459">
                <a:solidFill>
                  <a:srgbClr val="201F1F"/>
                </a:solidFill>
                <a:latin typeface="+mj-lt"/>
                <a:ea typeface="+mj-ea"/>
                <a:cs typeface="+mj-cs"/>
                <a:sym typeface="Calibri"/>
              </a:defRPr>
            </a:pPr>
          </a:p>
          <a:p>
            <a:pPr indent="116586" defTabSz="466344">
              <a:lnSpc>
                <a:spcPct val="115000"/>
              </a:lnSpc>
              <a:spcBef>
                <a:spcPts val="0"/>
              </a:spcBef>
              <a:defRPr i="1" sz="1121">
                <a:solidFill>
                  <a:srgbClr val="201F1F"/>
                </a:solidFill>
                <a:latin typeface="+mj-lt"/>
                <a:ea typeface="+mj-ea"/>
                <a:cs typeface="+mj-cs"/>
                <a:sym typeface="Calibri"/>
              </a:defRPr>
            </a:pPr>
            <a:r>
              <a:t>Y creo en un solo Señor Jesucristo, Hijo único de Dios, engendrado del Padre antes de todos los siglos, Dios de Dios, luz de luz, Dios verdadero de Dios verdadero, engendrado, y no creado, de la misma naturaleza que el Padre, por quien todo fue hecho; por nosotros y por nuestra salvación él bajó del cielo, y por obra del Espíritu Santo se encarnó de María la virgen, y se hizo hombre; y por nuestra causa fue crucificado en tiempos de Poncio Pilato: Padeció y fue sepultado, y resucitó al tercer día, según las escrituras: Y subió al cielo, y está sentado a la derecha del Padre; y de nuevo vendrá con gloria para juzgar a los vivos y la los muertos, y su reino no tendrá fin.</a:t>
            </a:r>
            <a:endParaRPr>
              <a:latin typeface="Arial"/>
              <a:ea typeface="Arial"/>
              <a:cs typeface="Arial"/>
              <a:sym typeface="Arial"/>
            </a:endParaRPr>
          </a:p>
          <a:p>
            <a:pPr indent="116586" defTabSz="466344">
              <a:lnSpc>
                <a:spcPct val="115000"/>
              </a:lnSpc>
              <a:spcBef>
                <a:spcPts val="0"/>
              </a:spcBef>
              <a:defRPr i="1" sz="918">
                <a:solidFill>
                  <a:srgbClr val="201F1F"/>
                </a:solidFill>
                <a:latin typeface="+mj-lt"/>
                <a:ea typeface="+mj-ea"/>
                <a:cs typeface="+mj-cs"/>
                <a:sym typeface="Calibri"/>
              </a:defRPr>
            </a:pPr>
            <a:br>
              <a:rPr sz="1121">
                <a:latin typeface="Arial"/>
                <a:ea typeface="Arial"/>
                <a:cs typeface="Arial"/>
                <a:sym typeface="Arial"/>
              </a:rPr>
            </a:br>
          </a:p>
        </p:txBody>
      </p:sp>
      <p:sp>
        <p:nvSpPr>
          <p:cNvPr id="292"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13</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Content Placeholder 2"/>
          <p:cNvSpPr txBox="1"/>
          <p:nvPr>
            <p:ph type="body" idx="1"/>
          </p:nvPr>
        </p:nvSpPr>
        <p:spPr>
          <a:xfrm>
            <a:off x="1167492" y="1677348"/>
            <a:ext cx="9148486" cy="4946470"/>
          </a:xfrm>
          <a:prstGeom prst="rect">
            <a:avLst/>
          </a:prstGeom>
        </p:spPr>
        <p:txBody>
          <a:bodyPr/>
          <a:lstStyle/>
          <a:p>
            <a:pPr>
              <a:lnSpc>
                <a:spcPct val="115000"/>
              </a:lnSpc>
              <a:spcBef>
                <a:spcPts val="0"/>
              </a:spcBef>
              <a:defRPr b="1" cap="small">
                <a:solidFill>
                  <a:srgbClr val="201F1F"/>
                </a:solidFill>
                <a:latin typeface="+mj-lt"/>
                <a:ea typeface="+mj-ea"/>
                <a:cs typeface="+mj-cs"/>
                <a:sym typeface="Calibri"/>
              </a:defRPr>
            </a:pPr>
            <a:r>
              <a:t>El Credo Niceno</a:t>
            </a:r>
            <a:endParaRPr>
              <a:latin typeface="Arial"/>
              <a:ea typeface="Arial"/>
              <a:cs typeface="Arial"/>
              <a:sym typeface="Arial"/>
            </a:endParaRPr>
          </a:p>
          <a:p>
            <a:pPr>
              <a:lnSpc>
                <a:spcPct val="115000"/>
              </a:lnSpc>
              <a:spcBef>
                <a:spcPts val="0"/>
              </a:spcBef>
              <a:defRPr sz="1600">
                <a:latin typeface="Arial"/>
                <a:ea typeface="Arial"/>
                <a:cs typeface="Arial"/>
                <a:sym typeface="Arial"/>
              </a:defRPr>
            </a:pPr>
          </a:p>
          <a:p>
            <a:pPr indent="228600">
              <a:lnSpc>
                <a:spcPct val="115000"/>
              </a:lnSpc>
              <a:spcBef>
                <a:spcPts val="0"/>
              </a:spcBef>
              <a:defRPr i="1" sz="2200">
                <a:solidFill>
                  <a:srgbClr val="201F1F"/>
                </a:solidFill>
                <a:latin typeface="+mj-lt"/>
                <a:ea typeface="+mj-ea"/>
                <a:cs typeface="+mj-cs"/>
                <a:sym typeface="Calibri"/>
              </a:defRPr>
            </a:pPr>
            <a:r>
              <a:t>Y creo en el Espíritu Santo, Señor y dador de vida, que procede del Padre y del Hijo, que con el Padre y el Hijo recibe una misma adoración y gloria, y que habló por los profetas. Y creo en una sola iglesia, santa, apostólica, y universal. Reconozco un solo bautismo para el perdón de los pecados, y espero la resurrección de los muertos y la vida del mundo que ha de venir. Amén.</a:t>
            </a:r>
          </a:p>
        </p:txBody>
      </p:sp>
      <p:sp>
        <p:nvSpPr>
          <p:cNvPr id="295"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14</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7" name="Title 1"/>
          <p:cNvSpPr txBox="1"/>
          <p:nvPr>
            <p:ph type="title"/>
          </p:nvPr>
        </p:nvSpPr>
        <p:spPr>
          <a:xfrm>
            <a:off x="1167494" y="818607"/>
            <a:ext cx="6220279" cy="3257414"/>
          </a:xfrm>
          <a:prstGeom prst="rect">
            <a:avLst/>
          </a:prstGeom>
        </p:spPr>
        <p:txBody>
          <a:bodyPr/>
          <a:lstStyle>
            <a:lvl1pPr>
              <a:lnSpc>
                <a:spcPct val="115000"/>
              </a:lnSpc>
              <a:defRPr cap="all" sz="4800">
                <a:solidFill>
                  <a:srgbClr val="201F1F"/>
                </a:solidFill>
                <a:latin typeface="+mj-lt"/>
                <a:ea typeface="+mj-ea"/>
                <a:cs typeface="+mj-cs"/>
                <a:sym typeface="Calibri"/>
              </a:defRPr>
            </a:lvl1pPr>
          </a:lstStyle>
          <a:p>
            <a:pPr/>
            <a:r>
              <a:t>Ofrenda</a:t>
            </a:r>
          </a:p>
        </p:txBody>
      </p:sp>
      <p:sp>
        <p:nvSpPr>
          <p:cNvPr id="298" name="TextBox 2"/>
          <p:cNvSpPr txBox="1"/>
          <p:nvPr/>
        </p:nvSpPr>
        <p:spPr>
          <a:xfrm>
            <a:off x="10487293"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15</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0" name="Title 1"/>
          <p:cNvSpPr txBox="1"/>
          <p:nvPr>
            <p:ph type="title"/>
          </p:nvPr>
        </p:nvSpPr>
        <p:spPr>
          <a:xfrm>
            <a:off x="1167493" y="818607"/>
            <a:ext cx="6738258" cy="3257414"/>
          </a:xfrm>
          <a:prstGeom prst="rect">
            <a:avLst/>
          </a:prstGeom>
        </p:spPr>
        <p:txBody>
          <a:bodyPr/>
          <a:lstStyle>
            <a:lvl1pPr>
              <a:lnSpc>
                <a:spcPct val="115000"/>
              </a:lnSpc>
              <a:defRPr cap="all" sz="4800">
                <a:solidFill>
                  <a:srgbClr val="201F1F"/>
                </a:solidFill>
                <a:latin typeface="+mj-lt"/>
                <a:ea typeface="+mj-ea"/>
                <a:cs typeface="+mj-cs"/>
                <a:sym typeface="Calibri"/>
              </a:defRPr>
            </a:lvl1pPr>
          </a:lstStyle>
          <a:p>
            <a:pPr/>
            <a:r>
              <a:t>Oración de la Iglesia </a:t>
            </a:r>
          </a:p>
        </p:txBody>
      </p:sp>
      <p:sp>
        <p:nvSpPr>
          <p:cNvPr id="301" name="TextBox 2"/>
          <p:cNvSpPr txBox="1"/>
          <p:nvPr/>
        </p:nvSpPr>
        <p:spPr>
          <a:xfrm>
            <a:off x="10530829"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16</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3" name="Content Placeholder 2"/>
          <p:cNvSpPr txBox="1"/>
          <p:nvPr>
            <p:ph type="body" idx="1"/>
          </p:nvPr>
        </p:nvSpPr>
        <p:spPr>
          <a:xfrm>
            <a:off x="1167492" y="731544"/>
            <a:ext cx="11024507" cy="4946470"/>
          </a:xfrm>
          <a:prstGeom prst="rect">
            <a:avLst/>
          </a:prstGeom>
        </p:spPr>
        <p:txBody>
          <a:bodyPr/>
          <a:lstStyle/>
          <a:p>
            <a:pPr defTabSz="731520">
              <a:lnSpc>
                <a:spcPct val="115000"/>
              </a:lnSpc>
              <a:spcBef>
                <a:spcPts val="0"/>
              </a:spcBef>
              <a:defRPr b="1" cap="small" sz="2240">
                <a:solidFill>
                  <a:srgbClr val="201F1F"/>
                </a:solidFill>
                <a:latin typeface="+mj-lt"/>
                <a:ea typeface="+mj-ea"/>
                <a:cs typeface="+mj-cs"/>
                <a:sym typeface="Calibri"/>
              </a:defRPr>
            </a:pPr>
            <a:r>
              <a:t>Padrenuestro</a:t>
            </a:r>
            <a:r>
              <a:rPr b="0"/>
              <a:t> </a:t>
            </a:r>
            <a:endParaRPr sz="1440">
              <a:latin typeface="Arial"/>
              <a:ea typeface="Arial"/>
              <a:cs typeface="Arial"/>
              <a:sym typeface="Arial"/>
            </a:endParaRPr>
          </a:p>
          <a:p>
            <a:pPr defTabSz="731520">
              <a:lnSpc>
                <a:spcPct val="115000"/>
              </a:lnSpc>
              <a:spcBef>
                <a:spcPts val="0"/>
              </a:spcBef>
              <a:defRPr i="1" sz="1440">
                <a:solidFill>
                  <a:srgbClr val="201F1F"/>
                </a:solidFill>
                <a:latin typeface="+mj-lt"/>
                <a:ea typeface="+mj-ea"/>
                <a:cs typeface="+mj-cs"/>
                <a:sym typeface="Calibri"/>
              </a:defRPr>
            </a:pPr>
            <a:r>
              <a:t>Se puede decir o cantar lo siguiente.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Padre nuestro, que estás en los cielos,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santificado sea tu nombre;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venga a nos tu reino;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hágase tu voluntad, así en la tierra como en el cielo.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El pan nuestro de cada día, dánoslo hoy.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Perdónanos nuestras deudas,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así como nosotros perdonamos a nuestros deudores.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No nos dejes caer en la tentación,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mas líbranos del mal.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Porque tuyo es el reino, el poder y la gloria, </a:t>
            </a:r>
            <a:endParaRPr>
              <a:latin typeface="Arial"/>
              <a:ea typeface="Arial"/>
              <a:cs typeface="Arial"/>
              <a:sym typeface="Arial"/>
            </a:endParaRPr>
          </a:p>
          <a:p>
            <a:pPr indent="365760" defTabSz="731520">
              <a:lnSpc>
                <a:spcPct val="115000"/>
              </a:lnSpc>
              <a:spcBef>
                <a:spcPts val="0"/>
              </a:spcBef>
              <a:defRPr i="1" sz="1920">
                <a:solidFill>
                  <a:srgbClr val="201F1F"/>
                </a:solidFill>
                <a:latin typeface="+mj-lt"/>
                <a:ea typeface="+mj-ea"/>
                <a:cs typeface="+mj-cs"/>
                <a:sym typeface="Calibri"/>
              </a:defRPr>
            </a:pPr>
            <a:r>
              <a:t>por los siglos de los siglos. Amén. </a:t>
            </a:r>
            <a:endParaRPr>
              <a:latin typeface="Arial"/>
              <a:ea typeface="Arial"/>
              <a:cs typeface="Arial"/>
              <a:sym typeface="Arial"/>
            </a:endParaRPr>
          </a:p>
          <a:p>
            <a:pPr indent="182880" defTabSz="731520">
              <a:lnSpc>
                <a:spcPct val="115000"/>
              </a:lnSpc>
              <a:spcBef>
                <a:spcPts val="0"/>
              </a:spcBef>
              <a:defRPr i="1" sz="1440">
                <a:solidFill>
                  <a:srgbClr val="201F1F"/>
                </a:solidFill>
                <a:latin typeface="+mj-lt"/>
                <a:ea typeface="+mj-ea"/>
                <a:cs typeface="+mj-cs"/>
                <a:sym typeface="Calibri"/>
              </a:defRPr>
            </a:pPr>
            <a:br>
              <a:rPr sz="1920">
                <a:latin typeface="Arial"/>
                <a:ea typeface="Arial"/>
                <a:cs typeface="Arial"/>
                <a:sym typeface="Arial"/>
              </a:rPr>
            </a:br>
          </a:p>
        </p:txBody>
      </p:sp>
      <p:sp>
        <p:nvSpPr>
          <p:cNvPr id="304"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17</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6" name="Content Placeholder 2"/>
          <p:cNvSpPr txBox="1"/>
          <p:nvPr>
            <p:ph type="body" idx="1"/>
          </p:nvPr>
        </p:nvSpPr>
        <p:spPr>
          <a:xfrm>
            <a:off x="951183" y="319192"/>
            <a:ext cx="11024507" cy="5472010"/>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Santo, Santo, Santo</a:t>
            </a:r>
            <a:endParaRPr>
              <a:latin typeface="Arial"/>
              <a:ea typeface="Arial"/>
              <a:cs typeface="Arial"/>
              <a:sym typeface="Arial"/>
            </a:endParaRPr>
          </a:p>
          <a:p>
            <a:pPr>
              <a:lnSpc>
                <a:spcPct val="115000"/>
              </a:lnSpc>
              <a:spcBef>
                <a:spcPts val="0"/>
              </a:spcBef>
              <a:defRPr i="1" sz="2400">
                <a:solidFill>
                  <a:srgbClr val="201F1F"/>
                </a:solidFill>
                <a:latin typeface="+mj-lt"/>
                <a:ea typeface="+mj-ea"/>
                <a:cs typeface="+mj-cs"/>
                <a:sym typeface="Calibri"/>
              </a:defRPr>
            </a:pPr>
            <a:r>
              <a:t>Se puede cantar los siguientes cantos u otro canto de la Santa Cena.</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Santo, santo, santo, Dios del universo,</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Llenos están los cielos y la tierra de tu gloria.</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¡Hosanna! ¡Hosanna! ¡Hosanna en las alturas!</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Bendito el que viene en el nombre del Señor.</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Bendito el... Bendito el que viene en el nombre del Señor.</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¡Hosanna en las alturas!</a:t>
            </a:r>
            <a:endParaRPr>
              <a:latin typeface="Arial"/>
              <a:ea typeface="Arial"/>
              <a:cs typeface="Arial"/>
              <a:sym typeface="Arial"/>
            </a:endParaRPr>
          </a:p>
          <a:p>
            <a:pPr indent="228600">
              <a:lnSpc>
                <a:spcPct val="115000"/>
              </a:lnSpc>
              <a:spcBef>
                <a:spcPts val="0"/>
              </a:spcBef>
              <a:defRPr i="1" sz="2400">
                <a:solidFill>
                  <a:srgbClr val="201F1F"/>
                </a:solidFill>
                <a:latin typeface="+mj-lt"/>
                <a:ea typeface="+mj-ea"/>
                <a:cs typeface="+mj-cs"/>
                <a:sym typeface="Calibri"/>
              </a:defRPr>
            </a:pPr>
            <a:r>
              <a:t>Bendito el que viene en el nombre del Señor.</a:t>
            </a:r>
            <a:endParaRPr sz="2000"/>
          </a:p>
          <a:p>
            <a:pPr indent="228600">
              <a:lnSpc>
                <a:spcPct val="115000"/>
              </a:lnSpc>
              <a:spcBef>
                <a:spcPts val="0"/>
              </a:spcBef>
              <a:defRPr i="1" sz="2400">
                <a:solidFill>
                  <a:srgbClr val="201F1F"/>
                </a:solidFill>
                <a:latin typeface="+mj-lt"/>
                <a:ea typeface="+mj-ea"/>
                <a:cs typeface="+mj-cs"/>
                <a:sym typeface="Calibri"/>
              </a:defRPr>
            </a:pPr>
            <a:r>
              <a:t>	</a:t>
            </a:r>
            <a:r>
              <a:rPr i="0" sz="2000"/>
              <a:t>(Se repite. Luego, se termina cantando:)</a:t>
            </a:r>
            <a:endParaRPr sz="2000"/>
          </a:p>
          <a:p>
            <a:pPr indent="228600">
              <a:lnSpc>
                <a:spcPct val="115000"/>
              </a:lnSpc>
              <a:spcBef>
                <a:spcPts val="0"/>
              </a:spcBef>
              <a:defRPr i="1" sz="2400">
                <a:solidFill>
                  <a:srgbClr val="201F1F"/>
                </a:solidFill>
                <a:latin typeface="+mj-lt"/>
                <a:ea typeface="+mj-ea"/>
                <a:cs typeface="+mj-cs"/>
                <a:sym typeface="Calibri"/>
              </a:defRPr>
            </a:pPr>
            <a:r>
              <a:t>Bendito el… Bendito el que viene en el nombre del Señor.</a:t>
            </a:r>
            <a:endParaRPr sz="2000"/>
          </a:p>
          <a:p>
            <a:pPr indent="228600">
              <a:lnSpc>
                <a:spcPct val="115000"/>
              </a:lnSpc>
              <a:spcBef>
                <a:spcPts val="0"/>
              </a:spcBef>
              <a:defRPr i="1" sz="2400">
                <a:solidFill>
                  <a:srgbClr val="201F1F"/>
                </a:solidFill>
                <a:latin typeface="+mj-lt"/>
                <a:ea typeface="+mj-ea"/>
                <a:cs typeface="+mj-cs"/>
                <a:sym typeface="Calibri"/>
              </a:defRPr>
            </a:pPr>
            <a:r>
              <a:t>¡Hosanna en las alturas! Bendito el que viene en el nombre del Señor.</a:t>
            </a:r>
          </a:p>
        </p:txBody>
      </p:sp>
      <p:sp>
        <p:nvSpPr>
          <p:cNvPr id="307" name="TextBox 5"/>
          <p:cNvSpPr txBox="1"/>
          <p:nvPr/>
        </p:nvSpPr>
        <p:spPr>
          <a:xfrm>
            <a:off x="11654257"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18</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9" name="Content Placeholder 2"/>
          <p:cNvSpPr txBox="1"/>
          <p:nvPr>
            <p:ph type="body" idx="1"/>
          </p:nvPr>
        </p:nvSpPr>
        <p:spPr>
          <a:xfrm>
            <a:off x="1167492" y="1262757"/>
            <a:ext cx="9779184" cy="4946470"/>
          </a:xfrm>
          <a:prstGeom prst="rect">
            <a:avLst/>
          </a:prstGeom>
        </p:spPr>
        <p:txBody>
          <a:bodyPr/>
          <a:lstStyle/>
          <a:p>
            <a:pPr>
              <a:lnSpc>
                <a:spcPct val="92000"/>
              </a:lnSpc>
              <a:spcBef>
                <a:spcPts val="0"/>
              </a:spcBef>
              <a:defRPr b="1" cap="small" sz="2700">
                <a:solidFill>
                  <a:srgbClr val="201F1F"/>
                </a:solidFill>
                <a:latin typeface="+mj-lt"/>
                <a:ea typeface="+mj-ea"/>
                <a:cs typeface="+mj-cs"/>
                <a:sym typeface="Calibri"/>
              </a:defRPr>
            </a:pPr>
            <a:r>
              <a:t>Palabras de institución</a:t>
            </a:r>
            <a:endParaRPr sz="3000">
              <a:latin typeface="Arial"/>
              <a:ea typeface="Arial"/>
              <a:cs typeface="Arial"/>
              <a:sym typeface="Arial"/>
            </a:endParaRPr>
          </a:p>
          <a:p>
            <a:pPr indent="114300">
              <a:lnSpc>
                <a:spcPct val="92000"/>
              </a:lnSpc>
              <a:spcBef>
                <a:spcPts val="0"/>
              </a:spcBef>
              <a:defRPr sz="2700">
                <a:solidFill>
                  <a:srgbClr val="201F1F"/>
                </a:solidFill>
                <a:latin typeface="+mj-lt"/>
                <a:ea typeface="+mj-ea"/>
                <a:cs typeface="+mj-cs"/>
                <a:sym typeface="Calibri"/>
              </a:defRPr>
            </a:pPr>
            <a:r>
              <a:t>L: Nuestro Señor Jesús, la noche en que fue traicionado, tomó pan, y después de dar gracias, lo partió y se lo dio a sus discípulos, diciéndoles: “Tomen y coman; esto es mi cuerpo entregado por ustedes. Hagan esto en memoria de mí.”</a:t>
            </a:r>
            <a:br/>
            <a:endParaRPr sz="3000">
              <a:latin typeface="Arial"/>
              <a:ea typeface="Arial"/>
              <a:cs typeface="Arial"/>
              <a:sym typeface="Arial"/>
            </a:endParaRPr>
          </a:p>
          <a:p>
            <a:pPr indent="114300">
              <a:lnSpc>
                <a:spcPct val="92000"/>
              </a:lnSpc>
              <a:spcBef>
                <a:spcPts val="0"/>
              </a:spcBef>
              <a:defRPr sz="2700">
                <a:solidFill>
                  <a:srgbClr val="201F1F"/>
                </a:solidFill>
                <a:latin typeface="+mj-lt"/>
                <a:ea typeface="+mj-ea"/>
                <a:cs typeface="+mj-cs"/>
                <a:sym typeface="Calibri"/>
              </a:defRPr>
            </a:pPr>
            <a:r>
              <a:t>De la misma manera, después de cenar, tomó la copa, dio gracias, y se la dio a sus discípulos, diciendo: “Beban de ella todos ustedes. Esto es mi sangre del Nuevo Pacto derramada por ustedes y por todo el mundo para el perdón de pecados. Hagan esto en memoria de mí.”</a:t>
            </a:r>
          </a:p>
        </p:txBody>
      </p:sp>
      <p:sp>
        <p:nvSpPr>
          <p:cNvPr id="310"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19</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6" name="Title 1"/>
          <p:cNvSpPr txBox="1"/>
          <p:nvPr>
            <p:ph type="title"/>
          </p:nvPr>
        </p:nvSpPr>
        <p:spPr>
          <a:xfrm>
            <a:off x="1167493" y="1449006"/>
            <a:ext cx="6245914" cy="3269447"/>
          </a:xfrm>
          <a:prstGeom prst="rect">
            <a:avLst/>
          </a:prstGeom>
        </p:spPr>
        <p:txBody>
          <a:bodyPr/>
          <a:lstStyle>
            <a:lvl1pPr>
              <a:defRPr cap="all" sz="8800">
                <a:latin typeface="+mj-lt"/>
                <a:ea typeface="+mj-ea"/>
                <a:cs typeface="+mj-cs"/>
                <a:sym typeface="Calibri"/>
              </a:defRPr>
            </a:lvl1pPr>
          </a:lstStyle>
          <a:p>
            <a:pPr/>
            <a:r>
              <a:t>Canto de apertura </a:t>
            </a:r>
          </a:p>
        </p:txBody>
      </p:sp>
      <p:sp>
        <p:nvSpPr>
          <p:cNvPr id="257" name="TextBox 5"/>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2" name="Content Placeholder 2"/>
          <p:cNvSpPr txBox="1"/>
          <p:nvPr>
            <p:ph type="body" idx="1"/>
          </p:nvPr>
        </p:nvSpPr>
        <p:spPr>
          <a:xfrm>
            <a:off x="1167492" y="735830"/>
            <a:ext cx="11024507" cy="4693937"/>
          </a:xfrm>
          <a:prstGeom prst="rect">
            <a:avLst/>
          </a:prstGeom>
        </p:spPr>
        <p:txBody>
          <a:bodyPr/>
          <a:lstStyle/>
          <a:p>
            <a:pPr defTabSz="905255">
              <a:lnSpc>
                <a:spcPct val="115000"/>
              </a:lnSpc>
              <a:spcBef>
                <a:spcPts val="0"/>
              </a:spcBef>
              <a:defRPr b="1" cap="small" sz="2970">
                <a:solidFill>
                  <a:srgbClr val="201F1F"/>
                </a:solidFill>
                <a:latin typeface="+mj-lt"/>
                <a:ea typeface="+mj-ea"/>
                <a:cs typeface="+mj-cs"/>
                <a:sym typeface="Calibri"/>
              </a:defRPr>
            </a:pPr>
            <a:r>
              <a:t>Cordero de Dios</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que quitas el pecado del mundo,</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ten piedad de mí.</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que quitas el pecado del mundo, </a:t>
            </a:r>
            <a:endParaRPr sz="1979"/>
          </a:p>
          <a:p>
            <a:pPr indent="113156" defTabSz="905255">
              <a:lnSpc>
                <a:spcPct val="115000"/>
              </a:lnSpc>
              <a:spcBef>
                <a:spcPts val="0"/>
              </a:spcBef>
              <a:defRPr i="1" sz="2970">
                <a:solidFill>
                  <a:srgbClr val="201F1F"/>
                </a:solidFill>
                <a:latin typeface="+mj-lt"/>
                <a:ea typeface="+mj-ea"/>
                <a:cs typeface="+mj-cs"/>
                <a:sym typeface="Calibri"/>
              </a:defRPr>
            </a:pPr>
            <a:r>
              <a:t>       danos tu paz. Amén.</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que quitas el pecado del mundo, </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ten piedad de mí.</a:t>
            </a:r>
            <a:endParaRPr>
              <a:latin typeface="Arial"/>
              <a:ea typeface="Arial"/>
              <a:cs typeface="Arial"/>
              <a:sym typeface="Arial"/>
            </a:endParaRPr>
          </a:p>
          <a:p>
            <a:pPr indent="113156" defTabSz="905255">
              <a:lnSpc>
                <a:spcPct val="115000"/>
              </a:lnSpc>
              <a:spcBef>
                <a:spcPts val="0"/>
              </a:spcBef>
              <a:defRPr i="1" sz="2970">
                <a:solidFill>
                  <a:srgbClr val="201F1F"/>
                </a:solidFill>
                <a:latin typeface="+mj-lt"/>
                <a:ea typeface="+mj-ea"/>
                <a:cs typeface="+mj-cs"/>
                <a:sym typeface="Calibri"/>
              </a:defRPr>
            </a:pPr>
            <a:r>
              <a:t>Cordero de Dios, que quitas el pecado del mundo, </a:t>
            </a:r>
            <a:endParaRPr sz="1979"/>
          </a:p>
          <a:p>
            <a:pPr indent="113156" defTabSz="905255">
              <a:lnSpc>
                <a:spcPct val="115000"/>
              </a:lnSpc>
              <a:spcBef>
                <a:spcPts val="0"/>
              </a:spcBef>
              <a:defRPr i="1" sz="2970">
                <a:solidFill>
                  <a:srgbClr val="201F1F"/>
                </a:solidFill>
                <a:latin typeface="+mj-lt"/>
                <a:ea typeface="+mj-ea"/>
                <a:cs typeface="+mj-cs"/>
                <a:sym typeface="Calibri"/>
              </a:defRPr>
            </a:pPr>
            <a:r>
              <a:t>       danos tu paz. Amén. Danos tu paz. Amén.</a:t>
            </a:r>
          </a:p>
        </p:txBody>
      </p:sp>
      <p:sp>
        <p:nvSpPr>
          <p:cNvPr id="313" name="TextBox 5"/>
          <p:cNvSpPr txBox="1"/>
          <p:nvPr/>
        </p:nvSpPr>
        <p:spPr>
          <a:xfrm>
            <a:off x="11611393"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20</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5" name="Content Placeholder 2"/>
          <p:cNvSpPr txBox="1"/>
          <p:nvPr>
            <p:ph type="body" idx="1"/>
          </p:nvPr>
        </p:nvSpPr>
        <p:spPr>
          <a:xfrm>
            <a:off x="1167492" y="1377061"/>
            <a:ext cx="9779184" cy="4946470"/>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Distribución</a:t>
            </a:r>
            <a:br/>
            <a:r>
              <a:rPr b="0" cap="none" i="1" sz="2000"/>
              <a:t>Los miembros confirmados del grupo toman la santa cena. Si usted no es miembro, pero en el futuro quiere tomar la santa cena con nosotros, favor de preguntar después del culto sobre clases de instrucción.</a:t>
            </a:r>
            <a:endParaRPr sz="2000">
              <a:latin typeface="Arial"/>
              <a:ea typeface="Arial"/>
              <a:cs typeface="Arial"/>
              <a:sym typeface="Arial"/>
            </a:endParaRPr>
          </a:p>
          <a:p>
            <a:pPr>
              <a:lnSpc>
                <a:spcPct val="115000"/>
              </a:lnSpc>
              <a:spcBef>
                <a:spcPts val="0"/>
              </a:spcBef>
              <a:defRPr i="1" sz="900">
                <a:solidFill>
                  <a:srgbClr val="201F1F"/>
                </a:solidFill>
                <a:latin typeface="+mj-lt"/>
                <a:ea typeface="+mj-ea"/>
                <a:cs typeface="+mj-cs"/>
                <a:sym typeface="Calibri"/>
              </a:defRPr>
            </a:pPr>
            <a:r>
              <a:t> </a:t>
            </a:r>
            <a:endParaRPr>
              <a:latin typeface="Arial"/>
              <a:ea typeface="Arial"/>
              <a:cs typeface="Arial"/>
              <a:sym typeface="Arial"/>
            </a:endParaRPr>
          </a:p>
          <a:p>
            <a:pPr>
              <a:lnSpc>
                <a:spcPct val="115000"/>
              </a:lnSpc>
              <a:spcBef>
                <a:spcPts val="0"/>
              </a:spcBef>
              <a:defRPr i="1" sz="2000">
                <a:solidFill>
                  <a:srgbClr val="201F1F"/>
                </a:solidFill>
                <a:latin typeface="+mj-lt"/>
                <a:ea typeface="+mj-ea"/>
                <a:cs typeface="+mj-cs"/>
                <a:sym typeface="Calibri"/>
              </a:defRPr>
            </a:pPr>
            <a:r>
              <a:t>Después de distribuir la Santa Cena, el líder puede decir: </a:t>
            </a:r>
            <a:endParaRPr>
              <a:latin typeface="Arial"/>
              <a:ea typeface="Arial"/>
              <a:cs typeface="Arial"/>
              <a:sym typeface="Arial"/>
            </a:endParaRPr>
          </a:p>
          <a:p>
            <a:pPr indent="114300">
              <a:lnSpc>
                <a:spcPct val="115000"/>
              </a:lnSpc>
              <a:spcBef>
                <a:spcPts val="0"/>
              </a:spcBef>
              <a:defRPr sz="3200">
                <a:solidFill>
                  <a:srgbClr val="201F1F"/>
                </a:solidFill>
                <a:latin typeface="+mj-lt"/>
                <a:ea typeface="+mj-ea"/>
                <a:cs typeface="+mj-cs"/>
                <a:sym typeface="Calibri"/>
              </a:defRPr>
            </a:pPr>
            <a:r>
              <a:t>L: Nuestro Señor Jesucristo por medio de su precioso cuerpo y preciosísima sangre nos mantenga en la única y verdadera fe que conlleva a la vida eterna.</a:t>
            </a:r>
            <a:endParaRPr>
              <a:latin typeface="Arial"/>
              <a:ea typeface="Arial"/>
              <a:cs typeface="Arial"/>
              <a:sym typeface="Arial"/>
            </a:endParaRPr>
          </a:p>
          <a:p>
            <a:pPr>
              <a:defRPr b="1" sz="3200">
                <a:solidFill>
                  <a:srgbClr val="201F1F"/>
                </a:solidFill>
                <a:latin typeface="+mj-lt"/>
                <a:ea typeface="+mj-ea"/>
                <a:cs typeface="+mj-cs"/>
                <a:sym typeface="Calibri"/>
              </a:defRPr>
            </a:pPr>
            <a:r>
              <a:t>C: Amén.</a:t>
            </a:r>
          </a:p>
        </p:txBody>
      </p:sp>
      <p:sp>
        <p:nvSpPr>
          <p:cNvPr id="316"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21</a:t>
            </a:r>
          </a:p>
        </p:txBody>
      </p:sp>
      <p:pic>
        <p:nvPicPr>
          <p:cNvPr id="317" name="Picture 4" descr="Picture 4"/>
          <p:cNvPicPr>
            <a:picLocks noChangeAspect="1"/>
          </p:cNvPicPr>
          <p:nvPr/>
        </p:nvPicPr>
        <p:blipFill>
          <a:blip r:embed="rId2">
            <a:extLst/>
          </a:blip>
          <a:stretch>
            <a:fillRect/>
          </a:stretch>
        </p:blipFill>
        <p:spPr>
          <a:xfrm>
            <a:off x="4758539" y="171450"/>
            <a:ext cx="2597089" cy="1917426"/>
          </a:xfrm>
          <a:prstGeom prst="rect">
            <a:avLst/>
          </a:prstGeom>
          <a:ln w="12700">
            <a:miter lim="400000"/>
          </a:ln>
        </p:spPr>
      </p:pic>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9" name="Content Placeholder 2"/>
          <p:cNvSpPr txBox="1"/>
          <p:nvPr>
            <p:ph type="body" idx="1"/>
          </p:nvPr>
        </p:nvSpPr>
        <p:spPr>
          <a:xfrm>
            <a:off x="1167492" y="1123160"/>
            <a:ext cx="10433960" cy="4946470"/>
          </a:xfrm>
          <a:prstGeom prst="rect">
            <a:avLst/>
          </a:prstGeom>
        </p:spPr>
        <p:txBody>
          <a:bodyPr/>
          <a:lstStyle/>
          <a:p>
            <a:pPr defTabSz="841247">
              <a:lnSpc>
                <a:spcPct val="115000"/>
              </a:lnSpc>
              <a:spcBef>
                <a:spcPts val="0"/>
              </a:spcBef>
              <a:defRPr b="1" cap="small" sz="2760">
                <a:solidFill>
                  <a:srgbClr val="201F1F"/>
                </a:solidFill>
                <a:latin typeface="+mj-lt"/>
                <a:ea typeface="+mj-ea"/>
                <a:cs typeface="+mj-cs"/>
                <a:sym typeface="Calibri"/>
              </a:defRPr>
            </a:pPr>
            <a:r>
              <a:t>Oración</a:t>
            </a:r>
            <a:endParaRPr>
              <a:latin typeface="Arial"/>
              <a:ea typeface="Arial"/>
              <a:cs typeface="Arial"/>
              <a:sym typeface="Arial"/>
            </a:endParaRPr>
          </a:p>
          <a:p>
            <a:pPr marR="39141" indent="110413" defTabSz="841247">
              <a:lnSpc>
                <a:spcPct val="115000"/>
              </a:lnSpc>
              <a:spcBef>
                <a:spcPts val="0"/>
              </a:spcBef>
              <a:defRPr sz="2760">
                <a:solidFill>
                  <a:srgbClr val="201F1F"/>
                </a:solidFill>
                <a:latin typeface="+mj-lt"/>
                <a:ea typeface="+mj-ea"/>
                <a:cs typeface="+mj-cs"/>
                <a:sym typeface="Calibri"/>
              </a:defRPr>
            </a:pPr>
            <a:r>
              <a:t>L: Te damos gracias, oh Señor, por el anticipo del banquete celestial que nos has dado en este sacramento. A través de este don, has alimentado nuestra fe, fortalecido nuestra esperanza y aumentado nuestro amor. Por tu Espíritu, ayúdanos a vivir como tu pueblo santo hasta el día en que nos recibas como tus invitados en las bodas del Cordero, que vive y reina contigo y con el Espíritu Santo, un solo Dios, ahora y siempre.</a:t>
            </a:r>
            <a:endParaRPr>
              <a:latin typeface="Arial"/>
              <a:ea typeface="Arial"/>
              <a:cs typeface="Arial"/>
              <a:sym typeface="Arial"/>
            </a:endParaRPr>
          </a:p>
          <a:p>
            <a:pPr marR="39141" indent="110413" defTabSz="841247">
              <a:lnSpc>
                <a:spcPct val="115000"/>
              </a:lnSpc>
              <a:spcBef>
                <a:spcPts val="0"/>
              </a:spcBef>
              <a:defRPr b="1" sz="2760">
                <a:solidFill>
                  <a:srgbClr val="201F1F"/>
                </a:solidFill>
                <a:latin typeface="+mj-lt"/>
                <a:ea typeface="+mj-ea"/>
                <a:cs typeface="+mj-cs"/>
                <a:sym typeface="Calibri"/>
              </a:defRPr>
            </a:pPr>
            <a:r>
              <a:t>C: Amén.</a:t>
            </a:r>
            <a:endParaRPr>
              <a:latin typeface="Arial"/>
              <a:ea typeface="Arial"/>
              <a:cs typeface="Arial"/>
              <a:sym typeface="Arial"/>
            </a:endParaRPr>
          </a:p>
          <a:p>
            <a:pPr indent="210311" defTabSz="841247">
              <a:lnSpc>
                <a:spcPct val="115000"/>
              </a:lnSpc>
              <a:spcBef>
                <a:spcPts val="0"/>
              </a:spcBef>
              <a:defRPr i="1" sz="1656">
                <a:solidFill>
                  <a:srgbClr val="201F1F"/>
                </a:solidFill>
                <a:latin typeface="+mj-lt"/>
                <a:ea typeface="+mj-ea"/>
                <a:cs typeface="+mj-cs"/>
                <a:sym typeface="Calibri"/>
              </a:defRPr>
            </a:pPr>
            <a:br>
              <a:rPr sz="2760">
                <a:latin typeface="Arial"/>
                <a:ea typeface="Arial"/>
                <a:cs typeface="Arial"/>
                <a:sym typeface="Arial"/>
              </a:rPr>
            </a:br>
          </a:p>
        </p:txBody>
      </p:sp>
      <p:sp>
        <p:nvSpPr>
          <p:cNvPr id="320"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22</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Content Placeholder 2"/>
          <p:cNvSpPr txBox="1"/>
          <p:nvPr>
            <p:ph type="body" idx="1"/>
          </p:nvPr>
        </p:nvSpPr>
        <p:spPr>
          <a:xfrm>
            <a:off x="1167492" y="1837544"/>
            <a:ext cx="11024507" cy="4946470"/>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Bendición</a:t>
            </a:r>
            <a:endParaRPr>
              <a:latin typeface="Arial"/>
              <a:ea typeface="Arial"/>
              <a:cs typeface="Arial"/>
              <a:sym typeface="Arial"/>
            </a:endParaRPr>
          </a:p>
          <a:p>
            <a:pPr marR="156845" indent="120014">
              <a:lnSpc>
                <a:spcPct val="115000"/>
              </a:lnSpc>
              <a:spcBef>
                <a:spcPts val="0"/>
              </a:spcBef>
              <a:defRPr sz="3200">
                <a:solidFill>
                  <a:srgbClr val="201F1F"/>
                </a:solidFill>
                <a:latin typeface="+mj-lt"/>
                <a:ea typeface="+mj-ea"/>
                <a:cs typeface="+mj-cs"/>
                <a:sym typeface="Calibri"/>
              </a:defRPr>
            </a:pPr>
            <a:r>
              <a:t>L: El Señor te bendiga y te guarde; haga el Señor </a:t>
            </a:r>
          </a:p>
          <a:p>
            <a:pPr marR="156845" indent="120014">
              <a:lnSpc>
                <a:spcPct val="115000"/>
              </a:lnSpc>
              <a:spcBef>
                <a:spcPts val="0"/>
              </a:spcBef>
              <a:defRPr sz="3200">
                <a:solidFill>
                  <a:srgbClr val="201F1F"/>
                </a:solidFill>
                <a:latin typeface="+mj-lt"/>
                <a:ea typeface="+mj-ea"/>
                <a:cs typeface="+mj-cs"/>
                <a:sym typeface="Calibri"/>
              </a:defRPr>
            </a:pPr>
            <a:r>
              <a:t>resplandecer su rostro sobre ti y tenga de ti misericordia; </a:t>
            </a:r>
          </a:p>
          <a:p>
            <a:pPr marR="156845" indent="120014">
              <a:lnSpc>
                <a:spcPct val="115000"/>
              </a:lnSpc>
              <a:spcBef>
                <a:spcPts val="0"/>
              </a:spcBef>
              <a:defRPr sz="3200">
                <a:solidFill>
                  <a:srgbClr val="201F1F"/>
                </a:solidFill>
                <a:latin typeface="+mj-lt"/>
                <a:ea typeface="+mj-ea"/>
                <a:cs typeface="+mj-cs"/>
                <a:sym typeface="Calibri"/>
              </a:defRPr>
            </a:pPr>
            <a:r>
              <a:t>vuelva el Señor su rostro hacia ti y te conceda la paz.</a:t>
            </a:r>
            <a:endParaRPr>
              <a:latin typeface="Arial"/>
              <a:ea typeface="Arial"/>
              <a:cs typeface="Arial"/>
              <a:sym typeface="Arial"/>
            </a:endParaRPr>
          </a:p>
          <a:p>
            <a:pPr marR="513080" indent="120014">
              <a:lnSpc>
                <a:spcPct val="115000"/>
              </a:lnSpc>
              <a:spcBef>
                <a:spcPts val="0"/>
              </a:spcBef>
              <a:defRPr b="1" sz="3200">
                <a:solidFill>
                  <a:srgbClr val="201F1F"/>
                </a:solidFill>
                <a:latin typeface="+mj-lt"/>
                <a:ea typeface="+mj-ea"/>
                <a:cs typeface="+mj-cs"/>
                <a:sym typeface="Calibri"/>
              </a:defRPr>
            </a:pPr>
            <a:r>
              <a:t>C: Amén.</a:t>
            </a:r>
            <a:endParaRPr>
              <a:latin typeface="Arial"/>
              <a:ea typeface="Arial"/>
              <a:cs typeface="Arial"/>
              <a:sym typeface="Arial"/>
            </a:endParaRPr>
          </a:p>
          <a:p>
            <a:pPr indent="228600">
              <a:lnSpc>
                <a:spcPct val="115000"/>
              </a:lnSpc>
              <a:spcBef>
                <a:spcPts val="0"/>
              </a:spcBef>
              <a:defRPr i="1" sz="1800">
                <a:solidFill>
                  <a:srgbClr val="201F1F"/>
                </a:solidFill>
                <a:latin typeface="+mj-lt"/>
                <a:ea typeface="+mj-ea"/>
                <a:cs typeface="+mj-cs"/>
                <a:sym typeface="Calibri"/>
              </a:defRPr>
            </a:pPr>
            <a:br>
              <a:rPr sz="3200">
                <a:latin typeface="Arial"/>
                <a:ea typeface="Arial"/>
                <a:cs typeface="Arial"/>
                <a:sym typeface="Arial"/>
              </a:rPr>
            </a:br>
          </a:p>
        </p:txBody>
      </p:sp>
      <p:sp>
        <p:nvSpPr>
          <p:cNvPr id="323" name="TextBox 1"/>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23</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5" name="Title 1"/>
          <p:cNvSpPr txBox="1"/>
          <p:nvPr>
            <p:ph type="title"/>
          </p:nvPr>
        </p:nvSpPr>
        <p:spPr>
          <a:xfrm>
            <a:off x="1167493" y="1449006"/>
            <a:ext cx="6245914" cy="3269447"/>
          </a:xfrm>
          <a:prstGeom prst="rect">
            <a:avLst/>
          </a:prstGeom>
        </p:spPr>
        <p:txBody>
          <a:bodyPr/>
          <a:lstStyle>
            <a:lvl1pPr>
              <a:defRPr cap="all" sz="8800">
                <a:latin typeface="+mj-lt"/>
                <a:ea typeface="+mj-ea"/>
                <a:cs typeface="+mj-cs"/>
                <a:sym typeface="Calibri"/>
              </a:defRPr>
            </a:lvl1pPr>
          </a:lstStyle>
          <a:p>
            <a:pPr/>
            <a:r>
              <a:t>Canto de clausura</a:t>
            </a:r>
          </a:p>
        </p:txBody>
      </p:sp>
      <p:sp>
        <p:nvSpPr>
          <p:cNvPr id="326" name="TextBox 2"/>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24</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8" name="Title 1"/>
          <p:cNvSpPr txBox="1"/>
          <p:nvPr>
            <p:ph type="ctrTitle"/>
          </p:nvPr>
        </p:nvSpPr>
        <p:spPr>
          <a:xfrm>
            <a:off x="1167492" y="232913"/>
            <a:ext cx="7096933" cy="3277051"/>
          </a:xfrm>
          <a:prstGeom prst="rect">
            <a:avLst/>
          </a:prstGeom>
        </p:spPr>
        <p:txBody>
          <a:bodyPr/>
          <a:lstStyle>
            <a:lvl1pPr>
              <a:lnSpc>
                <a:spcPct val="115000"/>
              </a:lnSpc>
              <a:defRPr cap="all" sz="5400">
                <a:solidFill>
                  <a:schemeClr val="accent1"/>
                </a:solidFill>
                <a:latin typeface="+mj-lt"/>
                <a:ea typeface="+mj-ea"/>
                <a:cs typeface="+mj-cs"/>
                <a:sym typeface="Calibri"/>
              </a:defRPr>
            </a:lvl1pPr>
          </a:lstStyle>
          <a:p>
            <a:pPr/>
            <a:r>
              <a:t>Liturgia para cultos</a:t>
            </a:r>
          </a:p>
        </p:txBody>
      </p:sp>
      <p:sp>
        <p:nvSpPr>
          <p:cNvPr id="329" name="Subtitle 2"/>
          <p:cNvSpPr txBox="1"/>
          <p:nvPr>
            <p:ph type="subTitle" sz="quarter" idx="1"/>
          </p:nvPr>
        </p:nvSpPr>
        <p:spPr>
          <a:xfrm>
            <a:off x="1167493" y="3575403"/>
            <a:ext cx="9857014" cy="621604"/>
          </a:xfrm>
          <a:prstGeom prst="rect">
            <a:avLst/>
          </a:prstGeom>
        </p:spPr>
        <p:txBody>
          <a:bodyPr/>
          <a:lstStyle/>
          <a:p>
            <a:pPr/>
            <a:r>
              <a:t>academiacristo.com</a:t>
            </a:r>
          </a:p>
        </p:txBody>
      </p:sp>
      <p:sp>
        <p:nvSpPr>
          <p:cNvPr id="330" name="TextBox 5"/>
          <p:cNvSpPr txBox="1"/>
          <p:nvPr/>
        </p:nvSpPr>
        <p:spPr>
          <a:xfrm>
            <a:off x="11410405" y="6008904"/>
            <a:ext cx="492035" cy="11836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25</a:t>
            </a:r>
          </a:p>
        </p:txBody>
      </p:sp>
      <p:sp>
        <p:nvSpPr>
          <p:cNvPr id="331" name="TextBox 6"/>
          <p:cNvSpPr txBox="1"/>
          <p:nvPr/>
        </p:nvSpPr>
        <p:spPr>
          <a:xfrm>
            <a:off x="6141720" y="3596633"/>
            <a:ext cx="5037909" cy="5493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b="1" cap="all" sz="3600">
                <a:solidFill>
                  <a:schemeClr val="accent1"/>
                </a:solidFill>
                <a:latin typeface="+mj-lt"/>
                <a:ea typeface="+mj-ea"/>
                <a:cs typeface="+mj-cs"/>
                <a:sym typeface="Calibri"/>
              </a:defRPr>
            </a:lvl1pPr>
          </a:lstStyle>
          <a:p>
            <a:pPr/>
            <a:r>
              <a:t>Con santa cena</a:t>
            </a:r>
          </a:p>
        </p:txBody>
      </p:sp>
      <p:pic>
        <p:nvPicPr>
          <p:cNvPr id="332" name="Picture 8" descr="Picture 8"/>
          <p:cNvPicPr>
            <a:picLocks noChangeAspect="1"/>
          </p:cNvPicPr>
          <p:nvPr/>
        </p:nvPicPr>
        <p:blipFill>
          <a:blip r:embed="rId2">
            <a:extLst/>
          </a:blip>
          <a:stretch>
            <a:fillRect/>
          </a:stretch>
        </p:blipFill>
        <p:spPr>
          <a:xfrm>
            <a:off x="8979179" y="1086488"/>
            <a:ext cx="2385507" cy="1761216"/>
          </a:xfrm>
          <a:prstGeom prst="rect">
            <a:avLst/>
          </a:prstGeom>
          <a:ln w="12700">
            <a:miter lim="400000"/>
          </a:ln>
        </p:spPr>
      </p:pic>
      <p:pic>
        <p:nvPicPr>
          <p:cNvPr id="333" name="Ultimo Grupo Sembrador.png" descr="Ultimo Grupo Sembrador.png"/>
          <p:cNvPicPr>
            <a:picLocks noChangeAspect="1"/>
          </p:cNvPicPr>
          <p:nvPr/>
        </p:nvPicPr>
        <p:blipFill>
          <a:blip r:embed="rId3">
            <a:extLst/>
          </a:blip>
          <a:stretch>
            <a:fillRect/>
          </a:stretch>
        </p:blipFill>
        <p:spPr>
          <a:xfrm>
            <a:off x="1123577" y="611394"/>
            <a:ext cx="2608657" cy="2122862"/>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9" name="Content Placeholder 2"/>
          <p:cNvSpPr txBox="1"/>
          <p:nvPr>
            <p:ph type="body" sz="half" idx="1"/>
          </p:nvPr>
        </p:nvSpPr>
        <p:spPr>
          <a:xfrm>
            <a:off x="1167492" y="2299062"/>
            <a:ext cx="9779184" cy="2954585"/>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Invocación</a:t>
            </a:r>
            <a:r>
              <a:rPr i="1"/>
              <a:t> </a:t>
            </a:r>
            <a:endParaRPr>
              <a:latin typeface="Arial"/>
              <a:ea typeface="Arial"/>
              <a:cs typeface="Arial"/>
              <a:sym typeface="Arial"/>
            </a:endParaRPr>
          </a:p>
          <a:p>
            <a:pPr indent="114300">
              <a:lnSpc>
                <a:spcPct val="115000"/>
              </a:lnSpc>
              <a:spcBef>
                <a:spcPts val="0"/>
              </a:spcBef>
              <a:defRPr sz="3200">
                <a:solidFill>
                  <a:srgbClr val="201F1F"/>
                </a:solidFill>
                <a:latin typeface="+mj-lt"/>
                <a:ea typeface="+mj-ea"/>
                <a:cs typeface="+mj-cs"/>
                <a:sym typeface="Calibri"/>
              </a:defRPr>
            </a:pPr>
            <a:r>
              <a:t>L: En el nombre del Padre y del hijo y del Espíritu Santo.</a:t>
            </a:r>
            <a:br/>
            <a:r>
              <a:rPr b="1"/>
              <a:t>C: Amén.</a:t>
            </a:r>
            <a:r>
              <a:t> </a:t>
            </a:r>
          </a:p>
        </p:txBody>
      </p:sp>
      <p:sp>
        <p:nvSpPr>
          <p:cNvPr id="260" name="TextBox 7"/>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3</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2" name="Content Placeholder 2"/>
          <p:cNvSpPr txBox="1"/>
          <p:nvPr>
            <p:ph type="body" sz="half" idx="1"/>
          </p:nvPr>
        </p:nvSpPr>
        <p:spPr>
          <a:xfrm>
            <a:off x="1167492" y="1968137"/>
            <a:ext cx="9779184" cy="3285510"/>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Confesión de pecados</a:t>
            </a:r>
            <a:r>
              <a:rPr b="0"/>
              <a:t> </a:t>
            </a:r>
            <a:endParaRPr>
              <a:latin typeface="Arial"/>
              <a:ea typeface="Arial"/>
              <a:cs typeface="Arial"/>
              <a:sym typeface="Arial"/>
            </a:endParaRPr>
          </a:p>
          <a:p>
            <a:pPr indent="114300">
              <a:lnSpc>
                <a:spcPct val="96000"/>
              </a:lnSpc>
              <a:spcBef>
                <a:spcPts val="0"/>
              </a:spcBef>
              <a:defRPr sz="3200">
                <a:solidFill>
                  <a:srgbClr val="201F1F"/>
                </a:solidFill>
                <a:latin typeface="+mj-lt"/>
                <a:ea typeface="+mj-ea"/>
                <a:cs typeface="+mj-cs"/>
                <a:sym typeface="Calibri"/>
              </a:defRPr>
            </a:pPr>
            <a:r>
              <a:t>L: Amados en el Señor: Acerquémonos con corazón recto y confesemos nuestros pecados a Dios nuestro Padre, suplicándole en el nombre de nuestro Señor Jesucristo que nos conceda el perdón.</a:t>
            </a:r>
          </a:p>
        </p:txBody>
      </p:sp>
      <p:sp>
        <p:nvSpPr>
          <p:cNvPr id="263" name="TextBox 1"/>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4</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5" name="Content Placeholder 2"/>
          <p:cNvSpPr txBox="1"/>
          <p:nvPr>
            <p:ph type="body" idx="1"/>
          </p:nvPr>
        </p:nvSpPr>
        <p:spPr>
          <a:xfrm>
            <a:off x="1167492" y="1262757"/>
            <a:ext cx="9779184" cy="4946470"/>
          </a:xfrm>
          <a:prstGeom prst="rect">
            <a:avLst/>
          </a:prstGeom>
        </p:spPr>
        <p:txBody>
          <a:bodyPr/>
          <a:lstStyle/>
          <a:p>
            <a:pPr indent="114300">
              <a:lnSpc>
                <a:spcPct val="92000"/>
              </a:lnSpc>
              <a:spcBef>
                <a:spcPts val="0"/>
              </a:spcBef>
              <a:defRPr b="1" sz="3200">
                <a:solidFill>
                  <a:srgbClr val="201F1F"/>
                </a:solidFill>
                <a:latin typeface="+mj-lt"/>
                <a:ea typeface="+mj-ea"/>
                <a:cs typeface="+mj-cs"/>
                <a:sym typeface="Calibri"/>
              </a:defRPr>
            </a:pPr>
            <a:r>
              <a:t>C:</a:t>
            </a:r>
            <a:r>
              <a:rPr>
                <a:solidFill>
                  <a:srgbClr val="000000"/>
                </a:solidFill>
              </a:rPr>
              <a:t> Padre santo y misericordioso, confieso que soy pecador por naturaleza y que te he desobedecido en mis pensamientos, palabras y acciones. He hecho lo que es malo y he fallado en hacer lo que es bueno. Por esto merezco tu castigo tanto ahora como en la eternidad. Pero estoy verdaderamente arrepentido de mis pecados, y confiando en mi Salvador Jesucristo, oro: Señor, ten piedad de mí, un pecador.</a:t>
            </a:r>
            <a:br>
              <a:rPr>
                <a:solidFill>
                  <a:srgbClr val="000000"/>
                </a:solidFill>
              </a:rPr>
            </a:br>
            <a:br>
              <a:rPr>
                <a:solidFill>
                  <a:srgbClr val="000000"/>
                </a:solidFill>
              </a:rPr>
            </a:br>
            <a:r>
              <a:rPr b="0" i="1" sz="2700"/>
              <a:t>(silencio para confesión personal) </a:t>
            </a:r>
          </a:p>
        </p:txBody>
      </p:sp>
      <p:sp>
        <p:nvSpPr>
          <p:cNvPr id="266" name="TextBox 1"/>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5</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8" name="Content Placeholder 2"/>
          <p:cNvSpPr txBox="1"/>
          <p:nvPr>
            <p:ph type="body" idx="1"/>
          </p:nvPr>
        </p:nvSpPr>
        <p:spPr>
          <a:xfrm>
            <a:off x="1167492" y="1515290"/>
            <a:ext cx="11024507" cy="4693937"/>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Canto de confesión </a:t>
            </a:r>
            <a:endParaRPr>
              <a:latin typeface="Arial"/>
              <a:ea typeface="Arial"/>
              <a:cs typeface="Arial"/>
              <a:sym typeface="Arial"/>
            </a:endParaRPr>
          </a:p>
          <a:p>
            <a:pPr marR="42544">
              <a:lnSpc>
                <a:spcPct val="115000"/>
              </a:lnSpc>
              <a:spcBef>
                <a:spcPts val="0"/>
              </a:spcBef>
              <a:defRPr i="1" sz="2400">
                <a:solidFill>
                  <a:srgbClr val="201F1F"/>
                </a:solidFill>
                <a:latin typeface="+mj-lt"/>
                <a:ea typeface="+mj-ea"/>
                <a:cs typeface="+mj-cs"/>
                <a:sym typeface="Calibri"/>
              </a:defRPr>
            </a:pPr>
            <a:r>
              <a:t>Se puede cantar el siguiente u otro canto de confesión.</a:t>
            </a:r>
            <a:endParaRPr>
              <a:latin typeface="Arial"/>
              <a:ea typeface="Arial"/>
              <a:cs typeface="Arial"/>
              <a:sym typeface="Arial"/>
            </a:endParaRPr>
          </a:p>
          <a:p>
            <a:pPr marR="1332864" indent="461962">
              <a:lnSpc>
                <a:spcPct val="115000"/>
              </a:lnSpc>
              <a:spcBef>
                <a:spcPts val="0"/>
              </a:spcBef>
              <a:defRPr i="1" sz="3200">
                <a:solidFill>
                  <a:srgbClr val="201F1F"/>
                </a:solidFill>
                <a:latin typeface="+mj-lt"/>
                <a:ea typeface="+mj-ea"/>
                <a:cs typeface="+mj-cs"/>
                <a:sym typeface="Calibri"/>
              </a:defRPr>
            </a:pPr>
            <a:r>
              <a:t>Señor, ten piedad de mí. </a:t>
            </a:r>
            <a:endParaRPr>
              <a:latin typeface="Arial"/>
              <a:ea typeface="Arial"/>
              <a:cs typeface="Arial"/>
              <a:sym typeface="Arial"/>
            </a:endParaRPr>
          </a:p>
          <a:p>
            <a:pPr indent="461962">
              <a:lnSpc>
                <a:spcPct val="115000"/>
              </a:lnSpc>
              <a:spcBef>
                <a:spcPts val="0"/>
              </a:spcBef>
              <a:defRPr i="1" sz="3200">
                <a:solidFill>
                  <a:srgbClr val="201F1F"/>
                </a:solidFill>
                <a:latin typeface="+mj-lt"/>
                <a:ea typeface="+mj-ea"/>
                <a:cs typeface="+mj-cs"/>
                <a:sym typeface="Calibri"/>
              </a:defRPr>
            </a:pPr>
            <a:r>
              <a:t>Señor, ten piedad de mí. </a:t>
            </a:r>
            <a:endParaRPr>
              <a:latin typeface="Arial"/>
              <a:ea typeface="Arial"/>
              <a:cs typeface="Arial"/>
              <a:sym typeface="Arial"/>
            </a:endParaRPr>
          </a:p>
          <a:p>
            <a:pPr indent="461962">
              <a:lnSpc>
                <a:spcPct val="115000"/>
              </a:lnSpc>
              <a:spcBef>
                <a:spcPts val="0"/>
              </a:spcBef>
              <a:defRPr i="1" sz="3200">
                <a:solidFill>
                  <a:srgbClr val="201F1F"/>
                </a:solidFill>
                <a:latin typeface="+mj-lt"/>
                <a:ea typeface="+mj-ea"/>
                <a:cs typeface="+mj-cs"/>
                <a:sym typeface="Calibri"/>
              </a:defRPr>
            </a:pPr>
            <a:r>
              <a:t>Oh Señor Jesucristo, ten piedad de mí.</a:t>
            </a:r>
            <a:endParaRPr>
              <a:latin typeface="Arial"/>
              <a:ea typeface="Arial"/>
              <a:cs typeface="Arial"/>
              <a:sym typeface="Arial"/>
            </a:endParaRPr>
          </a:p>
          <a:p>
            <a:pPr indent="461962">
              <a:defRPr i="1" sz="3200">
                <a:solidFill>
                  <a:srgbClr val="201F1F"/>
                </a:solidFill>
                <a:latin typeface="+mj-lt"/>
                <a:ea typeface="+mj-ea"/>
                <a:cs typeface="+mj-cs"/>
                <a:sym typeface="Calibri"/>
              </a:defRPr>
            </a:pPr>
            <a:r>
              <a:t>Cristo, ten piedad de mí. </a:t>
            </a:r>
          </a:p>
        </p:txBody>
      </p:sp>
      <p:sp>
        <p:nvSpPr>
          <p:cNvPr id="269" name="TextBox 25"/>
          <p:cNvSpPr txBox="1"/>
          <p:nvPr/>
        </p:nvSpPr>
        <p:spPr>
          <a:xfrm>
            <a:off x="11645531" y="6104702"/>
            <a:ext cx="492034"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6</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1" name="Content Placeholder 2"/>
          <p:cNvSpPr txBox="1"/>
          <p:nvPr>
            <p:ph type="body" idx="1"/>
          </p:nvPr>
        </p:nvSpPr>
        <p:spPr>
          <a:xfrm>
            <a:off x="1167492" y="1262757"/>
            <a:ext cx="11024507" cy="4946470"/>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Perdón</a:t>
            </a:r>
            <a:r>
              <a:rPr i="1"/>
              <a:t> </a:t>
            </a:r>
            <a:endParaRPr>
              <a:latin typeface="Arial"/>
              <a:ea typeface="Arial"/>
              <a:cs typeface="Arial"/>
              <a:sym typeface="Arial"/>
            </a:endParaRPr>
          </a:p>
          <a:p>
            <a:pPr indent="120014">
              <a:lnSpc>
                <a:spcPct val="115000"/>
              </a:lnSpc>
              <a:spcBef>
                <a:spcPts val="0"/>
              </a:spcBef>
              <a:defRPr sz="3200">
                <a:solidFill>
                  <a:srgbClr val="201F1F"/>
                </a:solidFill>
                <a:latin typeface="+mj-lt"/>
                <a:ea typeface="+mj-ea"/>
                <a:cs typeface="+mj-cs"/>
                <a:sym typeface="Calibri"/>
              </a:defRPr>
            </a:pPr>
            <a:r>
              <a:t>L: Dios, nuestro Padre celestial, ha tenido misericordia de nosotros, y ha dado a su único Hijo para entregar su vida en rescate por todos. Por lo tanto, escucha las palabras de Cristo por medio de su siervo: Te perdono todos tus pecados en el nombre del Padre, y del Hijo, y del Espíritu Santo.</a:t>
            </a:r>
            <a:endParaRPr>
              <a:latin typeface="Arial"/>
              <a:ea typeface="Arial"/>
              <a:cs typeface="Arial"/>
              <a:sym typeface="Arial"/>
            </a:endParaRPr>
          </a:p>
          <a:p>
            <a:pPr marR="513080" indent="120014">
              <a:lnSpc>
                <a:spcPct val="115000"/>
              </a:lnSpc>
              <a:spcBef>
                <a:spcPts val="0"/>
              </a:spcBef>
              <a:defRPr b="1" sz="3200">
                <a:solidFill>
                  <a:srgbClr val="201F1F"/>
                </a:solidFill>
                <a:latin typeface="+mj-lt"/>
                <a:ea typeface="+mj-ea"/>
                <a:cs typeface="+mj-cs"/>
                <a:sym typeface="Calibri"/>
              </a:defRPr>
            </a:pPr>
            <a:r>
              <a:t>C: Amén.</a:t>
            </a:r>
          </a:p>
        </p:txBody>
      </p:sp>
      <p:sp>
        <p:nvSpPr>
          <p:cNvPr id="272" name="TextBox 1"/>
          <p:cNvSpPr txBox="1"/>
          <p:nvPr/>
        </p:nvSpPr>
        <p:spPr>
          <a:xfrm>
            <a:off x="11410405"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7</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4" name="Content Placeholder 2"/>
          <p:cNvSpPr txBox="1"/>
          <p:nvPr>
            <p:ph type="body" idx="1"/>
          </p:nvPr>
        </p:nvSpPr>
        <p:spPr>
          <a:xfrm>
            <a:off x="1167492" y="618312"/>
            <a:ext cx="11024507" cy="4693937"/>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Canto de alabanza  </a:t>
            </a:r>
            <a:endParaRPr>
              <a:latin typeface="Arial"/>
              <a:ea typeface="Arial"/>
              <a:cs typeface="Arial"/>
              <a:sym typeface="Arial"/>
            </a:endParaRPr>
          </a:p>
          <a:p>
            <a:pPr marR="42544">
              <a:lnSpc>
                <a:spcPct val="115000"/>
              </a:lnSpc>
              <a:spcBef>
                <a:spcPts val="0"/>
              </a:spcBef>
              <a:defRPr i="1" sz="2400">
                <a:solidFill>
                  <a:srgbClr val="201F1F"/>
                </a:solidFill>
                <a:latin typeface="+mj-lt"/>
                <a:ea typeface="+mj-ea"/>
                <a:cs typeface="+mj-cs"/>
                <a:sym typeface="Calibri"/>
              </a:defRPr>
            </a:pPr>
            <a:r>
              <a:t>Se puede cantar el siguiente u otro canto de alabanza.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Gloria a Dios en las alturas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En la tierra paz y a los hombres buena voluntad.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Gloria a Dios en las alturas </a:t>
            </a:r>
            <a:endParaRPr sz="2000"/>
          </a:p>
          <a:p>
            <a:pPr indent="457200">
              <a:lnSpc>
                <a:spcPct val="100000"/>
              </a:lnSpc>
              <a:spcBef>
                <a:spcPts val="0"/>
              </a:spcBef>
              <a:defRPr i="1">
                <a:solidFill>
                  <a:srgbClr val="201F1F"/>
                </a:solidFill>
                <a:latin typeface="+mj-lt"/>
                <a:ea typeface="+mj-ea"/>
                <a:cs typeface="+mj-cs"/>
                <a:sym typeface="Calibri"/>
              </a:defRPr>
            </a:pPr>
            <a:r>
              <a:t>En la tierra paz y a los hombres buena voluntad.</a:t>
            </a:r>
            <a:endParaRPr sz="2000"/>
          </a:p>
          <a:p>
            <a:pPr indent="457200">
              <a:lnSpc>
                <a:spcPct val="100000"/>
              </a:lnSpc>
              <a:spcBef>
                <a:spcPts val="0"/>
              </a:spcBef>
              <a:defRPr i="1">
                <a:solidFill>
                  <a:srgbClr val="201F1F"/>
                </a:solidFill>
                <a:latin typeface="+mj-lt"/>
                <a:ea typeface="+mj-ea"/>
                <a:cs typeface="+mj-cs"/>
                <a:sym typeface="Calibri"/>
              </a:defRPr>
            </a:pPr>
            <a:r>
              <a:t>Te alabamos, te bendecimos,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Te adoramos, te glorificamos,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Te damos gracias por tu gloria,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Oh Señor, Rey celestial. </a:t>
            </a:r>
          </a:p>
        </p:txBody>
      </p:sp>
      <p:sp>
        <p:nvSpPr>
          <p:cNvPr id="275" name="TextBox 5"/>
          <p:cNvSpPr txBox="1"/>
          <p:nvPr/>
        </p:nvSpPr>
        <p:spPr>
          <a:xfrm>
            <a:off x="11654257"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8</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7" name="Content Placeholder 2"/>
          <p:cNvSpPr txBox="1"/>
          <p:nvPr>
            <p:ph type="body" idx="1"/>
          </p:nvPr>
        </p:nvSpPr>
        <p:spPr>
          <a:xfrm>
            <a:off x="1167492" y="461550"/>
            <a:ext cx="11024507" cy="4693937"/>
          </a:xfrm>
          <a:prstGeom prst="rect">
            <a:avLst/>
          </a:prstGeom>
        </p:spPr>
        <p:txBody>
          <a:bodyPr/>
          <a:lstStyle/>
          <a:p>
            <a:pPr>
              <a:lnSpc>
                <a:spcPct val="115000"/>
              </a:lnSpc>
              <a:spcBef>
                <a:spcPts val="0"/>
              </a:spcBef>
              <a:defRPr b="1" cap="small" sz="3200">
                <a:solidFill>
                  <a:srgbClr val="201F1F"/>
                </a:solidFill>
                <a:latin typeface="+mj-lt"/>
                <a:ea typeface="+mj-ea"/>
                <a:cs typeface="+mj-cs"/>
                <a:sym typeface="Calibri"/>
              </a:defRPr>
            </a:pPr>
            <a:r>
              <a:t>Canto de alabanza  </a:t>
            </a:r>
            <a:endParaRPr>
              <a:latin typeface="Arial"/>
              <a:ea typeface="Arial"/>
              <a:cs typeface="Arial"/>
              <a:sym typeface="Arial"/>
            </a:endParaRPr>
          </a:p>
          <a:p>
            <a:pPr marR="42544">
              <a:lnSpc>
                <a:spcPct val="115000"/>
              </a:lnSpc>
              <a:spcBef>
                <a:spcPts val="0"/>
              </a:spcBef>
              <a:defRPr i="1" sz="2400">
                <a:solidFill>
                  <a:srgbClr val="201F1F"/>
                </a:solidFill>
                <a:latin typeface="+mj-lt"/>
                <a:ea typeface="+mj-ea"/>
                <a:cs typeface="+mj-cs"/>
                <a:sym typeface="Calibri"/>
              </a:defRPr>
            </a:pPr>
          </a:p>
          <a:p>
            <a:pPr marR="42544" indent="461962">
              <a:lnSpc>
                <a:spcPct val="115000"/>
              </a:lnSpc>
              <a:spcBef>
                <a:spcPts val="0"/>
              </a:spcBef>
              <a:defRPr i="1">
                <a:solidFill>
                  <a:srgbClr val="201F1F"/>
                </a:solidFill>
                <a:latin typeface="+mj-lt"/>
                <a:ea typeface="+mj-ea"/>
                <a:cs typeface="+mj-cs"/>
                <a:sym typeface="Calibri"/>
              </a:defRPr>
            </a:pPr>
            <a:r>
              <a:t>Jesucristo, Cordero de Dios, que quitas el pecado de todo el mundo,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Ten piedad; oh Jesucristo, recibe nuestra oración.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Oh Jesucristo, tú eres santo,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Tú solo eres el Señor,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Tú solo, Cristo, con el Espíritu Santo, </a:t>
            </a:r>
            <a:endParaRPr>
              <a:latin typeface="Arial"/>
              <a:ea typeface="Arial"/>
              <a:cs typeface="Arial"/>
              <a:sym typeface="Arial"/>
            </a:endParaRPr>
          </a:p>
          <a:p>
            <a:pPr indent="457200">
              <a:lnSpc>
                <a:spcPct val="100000"/>
              </a:lnSpc>
              <a:spcBef>
                <a:spcPts val="0"/>
              </a:spcBef>
              <a:defRPr i="1">
                <a:solidFill>
                  <a:srgbClr val="201F1F"/>
                </a:solidFill>
                <a:latin typeface="+mj-lt"/>
                <a:ea typeface="+mj-ea"/>
                <a:cs typeface="+mj-cs"/>
                <a:sym typeface="Calibri"/>
              </a:defRPr>
            </a:pPr>
            <a:r>
              <a:t>Eres altísimo en la gloria de Dios Padre. </a:t>
            </a:r>
            <a:endParaRPr>
              <a:latin typeface="Arial"/>
              <a:ea typeface="Arial"/>
              <a:cs typeface="Arial"/>
              <a:sym typeface="Arial"/>
            </a:endParaRPr>
          </a:p>
          <a:p>
            <a:pPr marR="755650" indent="457200">
              <a:lnSpc>
                <a:spcPct val="100000"/>
              </a:lnSpc>
              <a:spcBef>
                <a:spcPts val="0"/>
              </a:spcBef>
              <a:defRPr i="1">
                <a:solidFill>
                  <a:srgbClr val="201F1F"/>
                </a:solidFill>
                <a:latin typeface="+mj-lt"/>
                <a:ea typeface="+mj-ea"/>
                <a:cs typeface="+mj-cs"/>
                <a:sym typeface="Calibri"/>
              </a:defRPr>
            </a:pPr>
            <a:r>
              <a:t>Gloria a Dios en las alturas En la tierra paz y a los hombres buena voluntad.</a:t>
            </a:r>
          </a:p>
        </p:txBody>
      </p:sp>
      <p:sp>
        <p:nvSpPr>
          <p:cNvPr id="278" name="TextBox 1"/>
          <p:cNvSpPr txBox="1"/>
          <p:nvPr/>
        </p:nvSpPr>
        <p:spPr>
          <a:xfrm>
            <a:off x="11619421" y="6008904"/>
            <a:ext cx="492035" cy="637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600">
                <a:solidFill>
                  <a:srgbClr val="FFFFFF"/>
                </a:solidFill>
                <a:latin typeface="Linotype Feltpen"/>
                <a:ea typeface="Linotype Feltpen"/>
                <a:cs typeface="Linotype Feltpen"/>
                <a:sym typeface="Linotype Feltpen"/>
              </a:defRPr>
            </a:lvl1pPr>
          </a:lstStyle>
          <a:p>
            <a:pPr/>
            <a:r>
              <a:t>9</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Custom">
  <a:themeElements>
    <a:clrScheme name="Custom">
      <a:dk1>
        <a:srgbClr val="000000"/>
      </a:dk1>
      <a:lt1>
        <a:srgbClr val="FFFFFF"/>
      </a:lt1>
      <a:dk2>
        <a:srgbClr val="A7A7A7"/>
      </a:dk2>
      <a:lt2>
        <a:srgbClr val="535353"/>
      </a:lt2>
      <a:accent1>
        <a:srgbClr val="009444"/>
      </a:accent1>
      <a:accent2>
        <a:srgbClr val="E3BB3D"/>
      </a:accent2>
      <a:accent3>
        <a:srgbClr val="EB2D3C"/>
      </a:accent3>
      <a:accent4>
        <a:srgbClr val="603913"/>
      </a:accent4>
      <a:accent5>
        <a:srgbClr val="00B0F0"/>
      </a:accent5>
      <a:accent6>
        <a:srgbClr val="72BF44"/>
      </a:accent6>
      <a:hlink>
        <a:srgbClr val="0000FF"/>
      </a:hlink>
      <a:folHlink>
        <a:srgbClr val="FF00FF"/>
      </a:folHlink>
    </a:clrScheme>
    <a:fontScheme name="Custom">
      <a:majorFont>
        <a:latin typeface="Calibri"/>
        <a:ea typeface="Calibri"/>
        <a:cs typeface="Calibri"/>
      </a:majorFont>
      <a:minorFont>
        <a:latin typeface="Helvetica"/>
        <a:ea typeface="Helvetica"/>
        <a:cs typeface="Helvetica"/>
      </a:minorFont>
    </a:fontScheme>
    <a:fmtScheme name="Cust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ustom">
  <a:themeElements>
    <a:clrScheme name="Custom">
      <a:dk1>
        <a:srgbClr val="000000"/>
      </a:dk1>
      <a:lt1>
        <a:srgbClr val="FFFFFF"/>
      </a:lt1>
      <a:dk2>
        <a:srgbClr val="A7A7A7"/>
      </a:dk2>
      <a:lt2>
        <a:srgbClr val="535353"/>
      </a:lt2>
      <a:accent1>
        <a:srgbClr val="009444"/>
      </a:accent1>
      <a:accent2>
        <a:srgbClr val="E3BB3D"/>
      </a:accent2>
      <a:accent3>
        <a:srgbClr val="EB2D3C"/>
      </a:accent3>
      <a:accent4>
        <a:srgbClr val="603913"/>
      </a:accent4>
      <a:accent5>
        <a:srgbClr val="00B0F0"/>
      </a:accent5>
      <a:accent6>
        <a:srgbClr val="72BF44"/>
      </a:accent6>
      <a:hlink>
        <a:srgbClr val="0000FF"/>
      </a:hlink>
      <a:folHlink>
        <a:srgbClr val="FF00FF"/>
      </a:folHlink>
    </a:clrScheme>
    <a:fontScheme name="Custom">
      <a:majorFont>
        <a:latin typeface="Calibri"/>
        <a:ea typeface="Calibri"/>
        <a:cs typeface="Calibri"/>
      </a:majorFont>
      <a:minorFont>
        <a:latin typeface="Helvetica"/>
        <a:ea typeface="Helvetica"/>
        <a:cs typeface="Helvetica"/>
      </a:minorFont>
    </a:fontScheme>
    <a:fmtScheme name="Custo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Tenorite"/>
            <a:ea typeface="Tenorite"/>
            <a:cs typeface="Tenorite"/>
            <a:sym typeface="Tenorit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