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9" r:id="rId5"/>
  </p:sldMasterIdLst>
  <p:notesMasterIdLst>
    <p:notesMasterId r:id="rId43"/>
  </p:notesMasterIdLst>
  <p:sldIdLst>
    <p:sldId id="399" r:id="rId6"/>
    <p:sldId id="400" r:id="rId7"/>
    <p:sldId id="261" r:id="rId8"/>
    <p:sldId id="325" r:id="rId9"/>
    <p:sldId id="381" r:id="rId10"/>
    <p:sldId id="383" r:id="rId11"/>
    <p:sldId id="402" r:id="rId12"/>
    <p:sldId id="403" r:id="rId13"/>
    <p:sldId id="404" r:id="rId14"/>
    <p:sldId id="405" r:id="rId15"/>
    <p:sldId id="406" r:id="rId16"/>
    <p:sldId id="407" r:id="rId17"/>
    <p:sldId id="394" r:id="rId18"/>
    <p:sldId id="420" r:id="rId19"/>
    <p:sldId id="422" r:id="rId20"/>
    <p:sldId id="421" r:id="rId21"/>
    <p:sldId id="395" r:id="rId22"/>
    <p:sldId id="419" r:id="rId23"/>
    <p:sldId id="314" r:id="rId24"/>
    <p:sldId id="408" r:id="rId25"/>
    <p:sldId id="409" r:id="rId26"/>
    <p:sldId id="401" r:id="rId27"/>
    <p:sldId id="410" r:id="rId28"/>
    <p:sldId id="268" r:id="rId29"/>
    <p:sldId id="411" r:id="rId30"/>
    <p:sldId id="412" r:id="rId31"/>
    <p:sldId id="413" r:id="rId32"/>
    <p:sldId id="414" r:id="rId33"/>
    <p:sldId id="415" r:id="rId34"/>
    <p:sldId id="416" r:id="rId35"/>
    <p:sldId id="417" r:id="rId36"/>
    <p:sldId id="379" r:id="rId37"/>
    <p:sldId id="267" r:id="rId38"/>
    <p:sldId id="418" r:id="rId39"/>
    <p:sldId id="287" r:id="rId40"/>
    <p:sldId id="288" r:id="rId41"/>
    <p:sldId id="289" r:id="rId42"/>
  </p:sldIdLst>
  <p:sldSz cx="12192000" cy="6858000"/>
  <p:notesSz cx="6858000" cy="9144000"/>
  <p:embeddedFontLst>
    <p:embeddedFont>
      <p:font typeface="Lato" panose="020F0502020204030203"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DBD3C9-56F0-4E3C-BCB6-8823CA281B2A}" v="32" dt="2025-11-06T18:04:51.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110"/>
    <p:restoredTop sz="54666"/>
  </p:normalViewPr>
  <p:slideViewPr>
    <p:cSldViewPr snapToGrid="0">
      <p:cViewPr varScale="1">
        <p:scale>
          <a:sx n="32" d="100"/>
          <a:sy n="32" d="100"/>
        </p:scale>
        <p:origin x="584" y="256"/>
      </p:cViewPr>
      <p:guideLst/>
    </p:cSldViewPr>
  </p:slideViewPr>
  <p:notesTextViewPr>
    <p:cViewPr>
      <p:scale>
        <a:sx n="3" d="2"/>
        <a:sy n="3" d="2"/>
      </p:scale>
      <p:origin x="0" y="-146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8C0D55B7-6F1E-4D4A-85BC-94A6F12D6274}"/>
    <pc:docChg chg="undo custSel addSld delSld modSld">
      <pc:chgData name="Joel Sutton" userId="1e63f7443f7518ef" providerId="LiveId" clId="{8C0D55B7-6F1E-4D4A-85BC-94A6F12D6274}" dt="2025-11-06T18:07:34.134" v="1369" actId="20577"/>
      <pc:docMkLst>
        <pc:docMk/>
      </pc:docMkLst>
      <pc:sldChg chg="modNotesTx">
        <pc:chgData name="Joel Sutton" userId="1e63f7443f7518ef" providerId="LiveId" clId="{8C0D55B7-6F1E-4D4A-85BC-94A6F12D6274}" dt="2025-11-05T21:37:23.875" v="46" actId="12"/>
        <pc:sldMkLst>
          <pc:docMk/>
          <pc:sldMk cId="0" sldId="261"/>
        </pc:sldMkLst>
      </pc:sldChg>
      <pc:sldChg chg="modNotes">
        <pc:chgData name="Joel Sutton" userId="1e63f7443f7518ef" providerId="LiveId" clId="{8C0D55B7-6F1E-4D4A-85BC-94A6F12D6274}" dt="2025-11-06T17:41:40.167" v="933"/>
        <pc:sldMkLst>
          <pc:docMk/>
          <pc:sldMk cId="0" sldId="268"/>
        </pc:sldMkLst>
      </pc:sldChg>
      <pc:sldChg chg="del">
        <pc:chgData name="Joel Sutton" userId="1e63f7443f7518ef" providerId="LiveId" clId="{8C0D55B7-6F1E-4D4A-85BC-94A6F12D6274}" dt="2025-11-06T17:43:35.522" v="945" actId="47"/>
        <pc:sldMkLst>
          <pc:docMk/>
          <pc:sldMk cId="0" sldId="275"/>
        </pc:sldMkLst>
      </pc:sldChg>
      <pc:sldChg chg="del">
        <pc:chgData name="Joel Sutton" userId="1e63f7443f7518ef" providerId="LiveId" clId="{8C0D55B7-6F1E-4D4A-85BC-94A6F12D6274}" dt="2025-11-06T18:03:12.890" v="1276" actId="47"/>
        <pc:sldMkLst>
          <pc:docMk/>
          <pc:sldMk cId="0" sldId="279"/>
        </pc:sldMkLst>
      </pc:sldChg>
      <pc:sldChg chg="modNotesTx">
        <pc:chgData name="Joel Sutton" userId="1e63f7443f7518ef" providerId="LiveId" clId="{8C0D55B7-6F1E-4D4A-85BC-94A6F12D6274}" dt="2025-11-06T18:02:49.270" v="1275" actId="6549"/>
        <pc:sldMkLst>
          <pc:docMk/>
          <pc:sldMk cId="0" sldId="287"/>
        </pc:sldMkLst>
      </pc:sldChg>
      <pc:sldChg chg="modSp mod modNotesTx">
        <pc:chgData name="Joel Sutton" userId="1e63f7443f7518ef" providerId="LiveId" clId="{8C0D55B7-6F1E-4D4A-85BC-94A6F12D6274}" dt="2025-11-06T18:05:55.308" v="1360" actId="14100"/>
        <pc:sldMkLst>
          <pc:docMk/>
          <pc:sldMk cId="0" sldId="288"/>
        </pc:sldMkLst>
        <pc:spChg chg="mod">
          <ac:chgData name="Joel Sutton" userId="1e63f7443f7518ef" providerId="LiveId" clId="{8C0D55B7-6F1E-4D4A-85BC-94A6F12D6274}" dt="2025-11-06T18:05:55.308" v="1360" actId="14100"/>
          <ac:spMkLst>
            <pc:docMk/>
            <pc:sldMk cId="0" sldId="288"/>
            <ac:spMk id="503" creationId="{00000000-0000-0000-0000-000000000000}"/>
          </ac:spMkLst>
        </pc:spChg>
      </pc:sldChg>
      <pc:sldChg chg="modNotesTx">
        <pc:chgData name="Joel Sutton" userId="1e63f7443f7518ef" providerId="LiveId" clId="{8C0D55B7-6F1E-4D4A-85BC-94A6F12D6274}" dt="2025-11-06T18:07:34.134" v="1369" actId="20577"/>
        <pc:sldMkLst>
          <pc:docMk/>
          <pc:sldMk cId="0" sldId="289"/>
        </pc:sldMkLst>
      </pc:sldChg>
      <pc:sldChg chg="modSp mod modNotes modNotesTx">
        <pc:chgData name="Joel Sutton" userId="1e63f7443f7518ef" providerId="LiveId" clId="{8C0D55B7-6F1E-4D4A-85BC-94A6F12D6274}" dt="2025-11-06T15:33:39.164" v="497" actId="20577"/>
        <pc:sldMkLst>
          <pc:docMk/>
          <pc:sldMk cId="0" sldId="314"/>
        </pc:sldMkLst>
        <pc:spChg chg="mod">
          <ac:chgData name="Joel Sutton" userId="1e63f7443f7518ef" providerId="LiveId" clId="{8C0D55B7-6F1E-4D4A-85BC-94A6F12D6274}" dt="2025-11-06T15:33:23.316" v="488" actId="20577"/>
          <ac:spMkLst>
            <pc:docMk/>
            <pc:sldMk cId="0" sldId="314"/>
            <ac:spMk id="138" creationId="{00000000-0000-0000-0000-000000000000}"/>
          </ac:spMkLst>
        </pc:spChg>
        <pc:spChg chg="mod">
          <ac:chgData name="Joel Sutton" userId="1e63f7443f7518ef" providerId="LiveId" clId="{8C0D55B7-6F1E-4D4A-85BC-94A6F12D6274}" dt="2025-11-06T15:33:37.019" v="494" actId="20577"/>
          <ac:spMkLst>
            <pc:docMk/>
            <pc:sldMk cId="0" sldId="314"/>
            <ac:spMk id="142" creationId="{00000000-0000-0000-0000-000000000000}"/>
          </ac:spMkLst>
        </pc:spChg>
      </pc:sldChg>
      <pc:sldChg chg="modSp mod modNotes modNotesTx">
        <pc:chgData name="Joel Sutton" userId="1e63f7443f7518ef" providerId="LiveId" clId="{8C0D55B7-6F1E-4D4A-85BC-94A6F12D6274}" dt="2025-11-06T14:36:28.999" v="52" actId="20577"/>
        <pc:sldMkLst>
          <pc:docMk/>
          <pc:sldMk cId="0" sldId="325"/>
        </pc:sldMkLst>
        <pc:spChg chg="mod">
          <ac:chgData name="Joel Sutton" userId="1e63f7443f7518ef" providerId="LiveId" clId="{8C0D55B7-6F1E-4D4A-85BC-94A6F12D6274}" dt="2025-11-06T14:36:28.999" v="52" actId="20577"/>
          <ac:spMkLst>
            <pc:docMk/>
            <pc:sldMk cId="0" sldId="325"/>
            <ac:spMk id="138" creationId="{00000000-0000-0000-0000-000000000000}"/>
          </ac:spMkLst>
        </pc:spChg>
      </pc:sldChg>
      <pc:sldChg chg="modSp modNotes modNotesTx">
        <pc:chgData name="Joel Sutton" userId="1e63f7443f7518ef" providerId="LiveId" clId="{8C0D55B7-6F1E-4D4A-85BC-94A6F12D6274}" dt="2025-11-06T17:55:15.061" v="1071" actId="20577"/>
        <pc:sldMkLst>
          <pc:docMk/>
          <pc:sldMk cId="0" sldId="379"/>
        </pc:sldMkLst>
        <pc:spChg chg="mod">
          <ac:chgData name="Joel Sutton" userId="1e63f7443f7518ef" providerId="LiveId" clId="{8C0D55B7-6F1E-4D4A-85BC-94A6F12D6274}" dt="2025-11-05T21:28:43.821" v="42"/>
          <ac:spMkLst>
            <pc:docMk/>
            <pc:sldMk cId="0" sldId="379"/>
            <ac:spMk id="138" creationId="{00000000-0000-0000-0000-000000000000}"/>
          </ac:spMkLst>
        </pc:spChg>
      </pc:sldChg>
      <pc:sldChg chg="modNotesTx">
        <pc:chgData name="Joel Sutton" userId="1e63f7443f7518ef" providerId="LiveId" clId="{8C0D55B7-6F1E-4D4A-85BC-94A6F12D6274}" dt="2025-11-06T14:59:46.463" v="289" actId="20577"/>
        <pc:sldMkLst>
          <pc:docMk/>
          <pc:sldMk cId="0" sldId="383"/>
        </pc:sldMkLst>
      </pc:sldChg>
      <pc:sldChg chg="modSp mod modNotesTx">
        <pc:chgData name="Joel Sutton" userId="1e63f7443f7518ef" providerId="LiveId" clId="{8C0D55B7-6F1E-4D4A-85BC-94A6F12D6274}" dt="2025-11-06T14:50:43.846" v="212" actId="20577"/>
        <pc:sldMkLst>
          <pc:docMk/>
          <pc:sldMk cId="0" sldId="394"/>
        </pc:sldMkLst>
        <pc:spChg chg="mod">
          <ac:chgData name="Joel Sutton" userId="1e63f7443f7518ef" providerId="LiveId" clId="{8C0D55B7-6F1E-4D4A-85BC-94A6F12D6274}" dt="2025-11-06T14:41:18.059" v="123" actId="20577"/>
          <ac:spMkLst>
            <pc:docMk/>
            <pc:sldMk cId="0" sldId="394"/>
            <ac:spMk id="359" creationId="{00000000-0000-0000-0000-000000000000}"/>
          </ac:spMkLst>
        </pc:spChg>
        <pc:spChg chg="mod">
          <ac:chgData name="Joel Sutton" userId="1e63f7443f7518ef" providerId="LiveId" clId="{8C0D55B7-6F1E-4D4A-85BC-94A6F12D6274}" dt="2025-11-06T14:50:43.846" v="212" actId="20577"/>
          <ac:spMkLst>
            <pc:docMk/>
            <pc:sldMk cId="0" sldId="394"/>
            <ac:spMk id="364" creationId="{00000000-0000-0000-0000-000000000000}"/>
          </ac:spMkLst>
        </pc:spChg>
      </pc:sldChg>
      <pc:sldChg chg="modNotesTx">
        <pc:chgData name="Joel Sutton" userId="1e63f7443f7518ef" providerId="LiveId" clId="{8C0D55B7-6F1E-4D4A-85BC-94A6F12D6274}" dt="2025-11-06T14:52:23.859" v="220" actId="20577"/>
        <pc:sldMkLst>
          <pc:docMk/>
          <pc:sldMk cId="0" sldId="395"/>
        </pc:sldMkLst>
      </pc:sldChg>
      <pc:sldChg chg="modNotesTx">
        <pc:chgData name="Joel Sutton" userId="1e63f7443f7518ef" providerId="LiveId" clId="{8C0D55B7-6F1E-4D4A-85BC-94A6F12D6274}" dt="2025-11-06T15:39:40.717" v="823" actId="20577"/>
        <pc:sldMkLst>
          <pc:docMk/>
          <pc:sldMk cId="0" sldId="401"/>
        </pc:sldMkLst>
      </pc:sldChg>
      <pc:sldChg chg="modSp mod modNotesTx">
        <pc:chgData name="Joel Sutton" userId="1e63f7443f7518ef" providerId="LiveId" clId="{8C0D55B7-6F1E-4D4A-85BC-94A6F12D6274}" dt="2025-11-06T14:55:56.661" v="236" actId="20577"/>
        <pc:sldMkLst>
          <pc:docMk/>
          <pc:sldMk cId="0" sldId="402"/>
        </pc:sldMkLst>
        <pc:spChg chg="mod">
          <ac:chgData name="Joel Sutton" userId="1e63f7443f7518ef" providerId="LiveId" clId="{8C0D55B7-6F1E-4D4A-85BC-94A6F12D6274}" dt="2025-11-06T14:55:56.661" v="236" actId="20577"/>
          <ac:spMkLst>
            <pc:docMk/>
            <pc:sldMk cId="0" sldId="402"/>
            <ac:spMk id="271" creationId="{00000000-0000-0000-0000-000000000000}"/>
          </ac:spMkLst>
        </pc:spChg>
      </pc:sldChg>
      <pc:sldChg chg="modNotesTx">
        <pc:chgData name="Joel Sutton" userId="1e63f7443f7518ef" providerId="LiveId" clId="{8C0D55B7-6F1E-4D4A-85BC-94A6F12D6274}" dt="2025-11-06T14:56:17.398" v="238" actId="6549"/>
        <pc:sldMkLst>
          <pc:docMk/>
          <pc:sldMk cId="0" sldId="404"/>
        </pc:sldMkLst>
      </pc:sldChg>
      <pc:sldChg chg="modNotesTx">
        <pc:chgData name="Joel Sutton" userId="1e63f7443f7518ef" providerId="LiveId" clId="{8C0D55B7-6F1E-4D4A-85BC-94A6F12D6274}" dt="2025-11-06T15:34:49.248" v="506" actId="20577"/>
        <pc:sldMkLst>
          <pc:docMk/>
          <pc:sldMk cId="0" sldId="408"/>
        </pc:sldMkLst>
      </pc:sldChg>
      <pc:sldChg chg="modNotesTx">
        <pc:chgData name="Joel Sutton" userId="1e63f7443f7518ef" providerId="LiveId" clId="{8C0D55B7-6F1E-4D4A-85BC-94A6F12D6274}" dt="2025-11-06T15:37:30.955" v="731" actId="20577"/>
        <pc:sldMkLst>
          <pc:docMk/>
          <pc:sldMk cId="0" sldId="409"/>
        </pc:sldMkLst>
      </pc:sldChg>
      <pc:sldChg chg="modSp mod">
        <pc:chgData name="Joel Sutton" userId="1e63f7443f7518ef" providerId="LiveId" clId="{8C0D55B7-6F1E-4D4A-85BC-94A6F12D6274}" dt="2025-11-06T17:40:58.196" v="932" actId="20577"/>
        <pc:sldMkLst>
          <pc:docMk/>
          <pc:sldMk cId="0" sldId="410"/>
        </pc:sldMkLst>
        <pc:spChg chg="mod">
          <ac:chgData name="Joel Sutton" userId="1e63f7443f7518ef" providerId="LiveId" clId="{8C0D55B7-6F1E-4D4A-85BC-94A6F12D6274}" dt="2025-11-06T17:40:58.196" v="932" actId="20577"/>
          <ac:spMkLst>
            <pc:docMk/>
            <pc:sldMk cId="0" sldId="410"/>
            <ac:spMk id="2" creationId="{00000000-0000-0000-0000-000000000000}"/>
          </ac:spMkLst>
        </pc:spChg>
      </pc:sldChg>
      <pc:sldChg chg="modSp mod modNotes modNotesTx">
        <pc:chgData name="Joel Sutton" userId="1e63f7443f7518ef" providerId="LiveId" clId="{8C0D55B7-6F1E-4D4A-85BC-94A6F12D6274}" dt="2025-11-06T17:41:40.167" v="933"/>
        <pc:sldMkLst>
          <pc:docMk/>
          <pc:sldMk cId="0" sldId="411"/>
        </pc:sldMkLst>
        <pc:spChg chg="mod">
          <ac:chgData name="Joel Sutton" userId="1e63f7443f7518ef" providerId="LiveId" clId="{8C0D55B7-6F1E-4D4A-85BC-94A6F12D6274}" dt="2025-11-06T17:41:40.167" v="933"/>
          <ac:spMkLst>
            <pc:docMk/>
            <pc:sldMk cId="0" sldId="411"/>
            <ac:spMk id="2" creationId="{00000000-0000-0000-0000-000000000000}"/>
          </ac:spMkLst>
        </pc:spChg>
        <pc:spChg chg="mod">
          <ac:chgData name="Joel Sutton" userId="1e63f7443f7518ef" providerId="LiveId" clId="{8C0D55B7-6F1E-4D4A-85BC-94A6F12D6274}" dt="2025-11-06T15:41:24.017" v="842" actId="6549"/>
          <ac:spMkLst>
            <pc:docMk/>
            <pc:sldMk cId="0" sldId="411"/>
            <ac:spMk id="4" creationId="{00000000-0000-0000-0000-000000000000}"/>
          </ac:spMkLst>
        </pc:spChg>
      </pc:sldChg>
      <pc:sldChg chg="addSp modSp mod modNotesTx">
        <pc:chgData name="Joel Sutton" userId="1e63f7443f7518ef" providerId="LiveId" clId="{8C0D55B7-6F1E-4D4A-85BC-94A6F12D6274}" dt="2025-11-06T17:40:42.965" v="900" actId="20577"/>
        <pc:sldMkLst>
          <pc:docMk/>
          <pc:sldMk cId="0" sldId="412"/>
        </pc:sldMkLst>
        <pc:spChg chg="add mod">
          <ac:chgData name="Joel Sutton" userId="1e63f7443f7518ef" providerId="LiveId" clId="{8C0D55B7-6F1E-4D4A-85BC-94A6F12D6274}" dt="2025-11-06T17:40:42.965" v="900" actId="20577"/>
          <ac:spMkLst>
            <pc:docMk/>
            <pc:sldMk cId="0" sldId="412"/>
            <ac:spMk id="3" creationId="{D0967A84-F9A8-E1A7-3E41-F1EECEB21C31}"/>
          </ac:spMkLst>
        </pc:spChg>
      </pc:sldChg>
      <pc:sldChg chg="modSp mod modNotes">
        <pc:chgData name="Joel Sutton" userId="1e63f7443f7518ef" providerId="LiveId" clId="{8C0D55B7-6F1E-4D4A-85BC-94A6F12D6274}" dt="2025-11-06T17:47:03.849" v="948" actId="20577"/>
        <pc:sldMkLst>
          <pc:docMk/>
          <pc:sldMk cId="0" sldId="413"/>
        </pc:sldMkLst>
        <pc:spChg chg="mod">
          <ac:chgData name="Joel Sutton" userId="1e63f7443f7518ef" providerId="LiveId" clId="{8C0D55B7-6F1E-4D4A-85BC-94A6F12D6274}" dt="2025-11-06T17:41:40.167" v="933"/>
          <ac:spMkLst>
            <pc:docMk/>
            <pc:sldMk cId="0" sldId="413"/>
            <ac:spMk id="2" creationId="{00000000-0000-0000-0000-000000000000}"/>
          </ac:spMkLst>
        </pc:spChg>
        <pc:spChg chg="mod">
          <ac:chgData name="Joel Sutton" userId="1e63f7443f7518ef" providerId="LiveId" clId="{8C0D55B7-6F1E-4D4A-85BC-94A6F12D6274}" dt="2025-11-06T17:47:03.849" v="948" actId="20577"/>
          <ac:spMkLst>
            <pc:docMk/>
            <pc:sldMk cId="0" sldId="413"/>
            <ac:spMk id="4" creationId="{00000000-0000-0000-0000-000000000000}"/>
          </ac:spMkLst>
        </pc:spChg>
      </pc:sldChg>
      <pc:sldChg chg="modNotesTx">
        <pc:chgData name="Joel Sutton" userId="1e63f7443f7518ef" providerId="LiveId" clId="{8C0D55B7-6F1E-4D4A-85BC-94A6F12D6274}" dt="2025-11-06T17:48:48.128" v="978" actId="20577"/>
        <pc:sldMkLst>
          <pc:docMk/>
          <pc:sldMk cId="0" sldId="414"/>
        </pc:sldMkLst>
      </pc:sldChg>
      <pc:sldChg chg="modSp mod modNotes modNotesTx">
        <pc:chgData name="Joel Sutton" userId="1e63f7443f7518ef" providerId="LiveId" clId="{8C0D55B7-6F1E-4D4A-85BC-94A6F12D6274}" dt="2025-11-06T17:52:55.408" v="1064"/>
        <pc:sldMkLst>
          <pc:docMk/>
          <pc:sldMk cId="0" sldId="415"/>
        </pc:sldMkLst>
        <pc:spChg chg="mod">
          <ac:chgData name="Joel Sutton" userId="1e63f7443f7518ef" providerId="LiveId" clId="{8C0D55B7-6F1E-4D4A-85BC-94A6F12D6274}" dt="2025-11-06T17:41:40.167" v="933"/>
          <ac:spMkLst>
            <pc:docMk/>
            <pc:sldMk cId="0" sldId="415"/>
            <ac:spMk id="2" creationId="{00000000-0000-0000-0000-000000000000}"/>
          </ac:spMkLst>
        </pc:spChg>
        <pc:spChg chg="mod">
          <ac:chgData name="Joel Sutton" userId="1e63f7443f7518ef" providerId="LiveId" clId="{8C0D55B7-6F1E-4D4A-85BC-94A6F12D6274}" dt="2025-11-06T17:52:55.408" v="1064"/>
          <ac:spMkLst>
            <pc:docMk/>
            <pc:sldMk cId="0" sldId="415"/>
            <ac:spMk id="4" creationId="{00000000-0000-0000-0000-000000000000}"/>
          </ac:spMkLst>
        </pc:spChg>
      </pc:sldChg>
      <pc:sldChg chg="modSp mod modNotes modNotesTx">
        <pc:chgData name="Joel Sutton" userId="1e63f7443f7518ef" providerId="LiveId" clId="{8C0D55B7-6F1E-4D4A-85BC-94A6F12D6274}" dt="2025-11-06T17:53:14.179" v="1068" actId="12"/>
        <pc:sldMkLst>
          <pc:docMk/>
          <pc:sldMk cId="0" sldId="417"/>
        </pc:sldMkLst>
        <pc:spChg chg="mod">
          <ac:chgData name="Joel Sutton" userId="1e63f7443f7518ef" providerId="LiveId" clId="{8C0D55B7-6F1E-4D4A-85BC-94A6F12D6274}" dt="2025-11-06T17:41:40.167" v="933"/>
          <ac:spMkLst>
            <pc:docMk/>
            <pc:sldMk cId="0" sldId="417"/>
            <ac:spMk id="2" creationId="{00000000-0000-0000-0000-000000000000}"/>
          </ac:spMkLst>
        </pc:spChg>
        <pc:spChg chg="mod">
          <ac:chgData name="Joel Sutton" userId="1e63f7443f7518ef" providerId="LiveId" clId="{8C0D55B7-6F1E-4D4A-85BC-94A6F12D6274}" dt="2025-11-06T17:53:00.719" v="1065"/>
          <ac:spMkLst>
            <pc:docMk/>
            <pc:sldMk cId="0" sldId="417"/>
            <ac:spMk id="4" creationId="{00000000-0000-0000-0000-000000000000}"/>
          </ac:spMkLst>
        </pc:spChg>
      </pc:sldChg>
      <pc:sldChg chg="modSp add mod modNotesTx">
        <pc:chgData name="Joel Sutton" userId="1e63f7443f7518ef" providerId="LiveId" clId="{8C0D55B7-6F1E-4D4A-85BC-94A6F12D6274}" dt="2025-11-06T15:20:39.755" v="465" actId="20577"/>
        <pc:sldMkLst>
          <pc:docMk/>
          <pc:sldMk cId="2496664189" sldId="420"/>
        </pc:sldMkLst>
        <pc:spChg chg="mod">
          <ac:chgData name="Joel Sutton" userId="1e63f7443f7518ef" providerId="LiveId" clId="{8C0D55B7-6F1E-4D4A-85BC-94A6F12D6274}" dt="2025-11-06T15:17:04.227" v="434" actId="6549"/>
          <ac:spMkLst>
            <pc:docMk/>
            <pc:sldMk cId="2496664189" sldId="420"/>
            <ac:spMk id="364" creationId="{77133467-CED7-4D33-DDB0-B4023A21E647}"/>
          </ac:spMkLst>
        </pc:spChg>
      </pc:sldChg>
      <pc:sldChg chg="add modNotesTx">
        <pc:chgData name="Joel Sutton" userId="1e63f7443f7518ef" providerId="LiveId" clId="{8C0D55B7-6F1E-4D4A-85BC-94A6F12D6274}" dt="2025-11-06T15:33:12.051" v="485" actId="20577"/>
        <pc:sldMkLst>
          <pc:docMk/>
          <pc:sldMk cId="1279928102" sldId="421"/>
        </pc:sldMkLst>
      </pc:sldChg>
      <pc:sldChg chg="modSp add mod modNotesTx">
        <pc:chgData name="Joel Sutton" userId="1e63f7443f7518ef" providerId="LiveId" clId="{8C0D55B7-6F1E-4D4A-85BC-94A6F12D6274}" dt="2025-11-06T15:17:38.009" v="435" actId="1076"/>
        <pc:sldMkLst>
          <pc:docMk/>
          <pc:sldMk cId="2963660994" sldId="422"/>
        </pc:sldMkLst>
        <pc:spChg chg="mod">
          <ac:chgData name="Joel Sutton" userId="1e63f7443f7518ef" providerId="LiveId" clId="{8C0D55B7-6F1E-4D4A-85BC-94A6F12D6274}" dt="2025-11-06T15:17:38.009" v="435" actId="1076"/>
          <ac:spMkLst>
            <pc:docMk/>
            <pc:sldMk cId="2963660994" sldId="422"/>
            <ac:spMk id="364" creationId="{8AECDE65-65B5-47C6-2D72-70DB81C711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I-V1MifCaO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1. Bienvenida y saludos</a:t>
            </a:r>
            <a:endParaRPr lang="en-US" sz="1800" b="1"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9. Así como el Padre me ha amado, así también yo los he amado a ustedes; permanezcan en mi amor. 10. Si obedecen mis mandamientos, permanecerán en mi amor; así como he obedecido los mandamientos de mi Padre, y permanezco en su amor.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11. Estas cosas les he hablado, para que mi gozo esté en ustedes, y su gozo sea completo. 12. Éste es mi mandamiento: Que se amen unos a otros, como yo los he amado. 13. Nadie tiene mayor amor que éste, que es el poner su vida por sus amigos. </a:t>
            </a:r>
          </a:p>
          <a:p>
            <a:pPr marL="0" marR="0" lvl="0" indent="0">
              <a:buFontTx/>
              <a:buNone/>
            </a:pPr>
            <a:endParaRPr lang="es-ES" sz="1100" i="1" dirty="0">
              <a:solidFill>
                <a:srgbClr val="00B050"/>
              </a:solidFill>
              <a:effectLst/>
              <a:latin typeface="Calibri" panose="020F0502020204030204" pitchFamily="34" charset="0"/>
              <a:ea typeface="Calibri" panose="020F0502020204030204" pitchFamily="34" charset="0"/>
            </a:endParaRPr>
          </a:p>
          <a:p>
            <a:pPr marL="0" marR="0" lvl="0" indent="0">
              <a:buFontTx/>
              <a:buNone/>
            </a:pPr>
            <a:r>
              <a:rPr lang="es-ES" sz="1100" b="1" i="1" dirty="0">
                <a:solidFill>
                  <a:srgbClr val="00B050"/>
                </a:solidFill>
                <a:effectLst/>
                <a:latin typeface="Calibri" panose="020F0502020204030204" pitchFamily="34" charset="0"/>
                <a:ea typeface="Calibri" panose="020F0502020204030204" pitchFamily="34" charset="0"/>
              </a:rPr>
              <a:t>¿Cómo es posible que Dios nos permite estar unidos a Cristo? </a:t>
            </a:r>
            <a:r>
              <a:rPr lang="es-ES" sz="1100" i="1" dirty="0">
                <a:solidFill>
                  <a:srgbClr val="00B050"/>
                </a:solidFill>
                <a:effectLst/>
                <a:latin typeface="Calibri" panose="020F0502020204030204" pitchFamily="34" charset="0"/>
                <a:ea typeface="Calibri" panose="020F0502020204030204" pitchFamily="34" charset="0"/>
              </a:rPr>
              <a:t>Por su amor incomparable, que llevó al Padre a enviar al Hijo y al Hijo a cumplir la voluntad del Padre. Dios nos invita a permanecer en su amor. </a:t>
            </a:r>
            <a:endParaRPr lang="en-US" sz="1100" dirty="0">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14. Ustedes son mis amigos, si hacen lo que yo les mando. 15. Ya no los llamaré siervos, porque el siervo no sabe lo que hace su señor; yo los he llamado amigos, porque todas las cosas que oí de mi Padre, se las he dado a conocer a ustedes. 16. Ustedes no me eligieron a mí. Más bien, yo los elegí a ustedes, y los he puesto para que vayan y lleven fruto, y su fruto permanezca; para que todo lo que pidan al Padre en mi nombre, él se lo conceda. </a:t>
            </a:r>
            <a:endParaRPr lang="en-US" sz="1100" i="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i="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b="1" i="1" dirty="0">
                <a:solidFill>
                  <a:srgbClr val="00B050"/>
                </a:solidFill>
                <a:effectLst/>
                <a:latin typeface="Calibri" panose="020F0502020204030204" pitchFamily="34" charset="0"/>
                <a:ea typeface="Calibri" panose="020F0502020204030204" pitchFamily="34" charset="0"/>
              </a:rPr>
              <a:t>“Ustedes no me eligieron a mí. Más bien, yo los elegí a ustedes.” ¿Por qué estas palabras de Jesús son tan consoladoras para nosotros como sus discípulos? </a:t>
            </a:r>
            <a:r>
              <a:rPr lang="es-ES" sz="1100" i="1" dirty="0">
                <a:solidFill>
                  <a:srgbClr val="00B050"/>
                </a:solidFill>
                <a:effectLst/>
                <a:latin typeface="Calibri" panose="020F0502020204030204" pitchFamily="34" charset="0"/>
                <a:ea typeface="Calibri" panose="020F0502020204030204" pitchFamily="34" charset="0"/>
              </a:rPr>
              <a:t>No somos discípulos por méritos propios, sino por la gracia de </a:t>
            </a:r>
            <a:r>
              <a:rPr lang="es-CO" altLang="es-ES" sz="1100" i="1" dirty="0">
                <a:solidFill>
                  <a:srgbClr val="00B050"/>
                </a:solidFill>
                <a:effectLst/>
                <a:latin typeface="Calibri" panose="020F0502020204030204" pitchFamily="34" charset="0"/>
                <a:ea typeface="Calibri" panose="020F0502020204030204" pitchFamily="34" charset="0"/>
              </a:rPr>
              <a:t>Di</a:t>
            </a:r>
            <a:r>
              <a:rPr lang="es-ES" sz="1100" i="1" dirty="0">
                <a:solidFill>
                  <a:srgbClr val="00B050"/>
                </a:solidFill>
                <a:effectLst/>
                <a:latin typeface="Calibri" panose="020F0502020204030204" pitchFamily="34" charset="0"/>
                <a:ea typeface="Calibri" panose="020F0502020204030204" pitchFamily="34" charset="0"/>
              </a:rPr>
              <a:t>os. Jesús nos ha escogido y nos ha dado propósito: llevar fruto, motivados y alimentados por la vid. </a:t>
            </a:r>
            <a:endParaRPr lang="en-US" sz="1100" dirty="0">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tabLst/>
              <a:defRPr/>
            </a:pPr>
            <a:r>
              <a:rPr lang="es-ES" sz="1100" b="0" i="1"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¿Quién es la vid? Cristo. ¿Quién es el labrador? El Padre. ¿Quiénes son los pámpanos? Nosotros.</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0" lvl="0" indent="0" algn="l" rtl="0">
              <a:lnSpc>
                <a:spcPct val="100000"/>
              </a:lnSpc>
              <a:spcBef>
                <a:spcPts val="10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7" name="Google Shape;3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a:extLst>
            <a:ext uri="{FF2B5EF4-FFF2-40B4-BE49-F238E27FC236}">
              <a16:creationId xmlns:a16="http://schemas.microsoft.com/office/drawing/2014/main" id="{FF98FEAD-0EE6-97FB-50B6-3F3B52F4DA9B}"/>
            </a:ext>
          </a:extLst>
        </p:cNvPr>
        <p:cNvGrpSpPr/>
        <p:nvPr/>
      </p:nvGrpSpPr>
      <p:grpSpPr>
        <a:xfrm>
          <a:off x="0" y="0"/>
          <a:ext cx="0" cy="0"/>
          <a:chOff x="0" y="0"/>
          <a:chExt cx="0" cy="0"/>
        </a:xfrm>
      </p:grpSpPr>
      <p:sp>
        <p:nvSpPr>
          <p:cNvPr id="356" name="Google Shape;356;p20:notes">
            <a:extLst>
              <a:ext uri="{FF2B5EF4-FFF2-40B4-BE49-F238E27FC236}">
                <a16:creationId xmlns:a16="http://schemas.microsoft.com/office/drawing/2014/main" id="{984B1516-25CD-B238-EDA2-CC1D8AC2681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tabLst/>
              <a:defRPr/>
            </a:pPr>
            <a:r>
              <a:rPr lang="es-419" sz="1100" b="1" dirty="0">
                <a:solidFill>
                  <a:schemeClr val="dk1"/>
                </a:solidFill>
                <a:latin typeface="Lato" panose="020F0502020204030203"/>
                <a:ea typeface="Lato" panose="020F0502020204030203"/>
                <a:cs typeface="Lato" panose="020F0502020204030203"/>
                <a:sym typeface="Lato" panose="020F0502020204030203"/>
              </a:rPr>
              <a:t>Separados de Cristo,  ¿qué sería de nosotros?  </a:t>
            </a:r>
            <a:endParaRPr lang="es-419" sz="11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tabLst/>
              <a:defRPr/>
            </a:pPr>
            <a:endPar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tabLst/>
              <a:defRPr/>
            </a:pP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Somos como una rama cortada: secos, inútiles, destinados al fuego.</a:t>
            </a:r>
          </a:p>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tabLst/>
              <a:defRPr/>
            </a:pPr>
            <a:endPar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tabLst/>
              <a:defRPr/>
            </a:pP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Cuando me alejo de la vid y busco alimento de otros lugares, esto es lo que sucede.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tabLst/>
              <a:defRPr/>
            </a:pP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0" lvl="0" indent="0" algn="l" rtl="0">
              <a:lnSpc>
                <a:spcPct val="100000"/>
              </a:lnSpc>
              <a:spcBef>
                <a:spcPts val="10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7" name="Google Shape;357;p20:notes">
            <a:extLst>
              <a:ext uri="{FF2B5EF4-FFF2-40B4-BE49-F238E27FC236}">
                <a16:creationId xmlns:a16="http://schemas.microsoft.com/office/drawing/2014/main" id="{7225AA1F-A6C0-7540-6DC7-9F4C93584A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8860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a:extLst>
            <a:ext uri="{FF2B5EF4-FFF2-40B4-BE49-F238E27FC236}">
              <a16:creationId xmlns:a16="http://schemas.microsoft.com/office/drawing/2014/main" id="{53FE7C69-6900-2505-B0C7-DB4D218A5516}"/>
            </a:ext>
          </a:extLst>
        </p:cNvPr>
        <p:cNvGrpSpPr/>
        <p:nvPr/>
      </p:nvGrpSpPr>
      <p:grpSpPr>
        <a:xfrm>
          <a:off x="0" y="0"/>
          <a:ext cx="0" cy="0"/>
          <a:chOff x="0" y="0"/>
          <a:chExt cx="0" cy="0"/>
        </a:xfrm>
      </p:grpSpPr>
      <p:sp>
        <p:nvSpPr>
          <p:cNvPr id="356" name="Google Shape;356;p20:notes">
            <a:extLst>
              <a:ext uri="{FF2B5EF4-FFF2-40B4-BE49-F238E27FC236}">
                <a16:creationId xmlns:a16="http://schemas.microsoft.com/office/drawing/2014/main" id="{9EC3C403-BA18-83E1-C9C3-8024B27CEB3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tabLst/>
              <a:defRPr/>
            </a:pPr>
            <a:r>
              <a:rPr lang="es-419" sz="1100" b="1"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¿Cómo somos </a:t>
            </a:r>
            <a:r>
              <a:rPr lang="es-419" sz="1100" b="1" i="0" u="sng" strike="noStrike" cap="none" dirty="0">
                <a:solidFill>
                  <a:srgbClr val="000000"/>
                </a:solidFill>
                <a:effectLst/>
                <a:latin typeface="Arial" panose="020B0604020202020204"/>
                <a:ea typeface="Arial" panose="020B0604020202020204"/>
                <a:cs typeface="Arial" panose="020B0604020202020204"/>
                <a:sym typeface="Arial" panose="020B0604020202020204"/>
              </a:rPr>
              <a:t>en Cristo</a:t>
            </a:r>
            <a:r>
              <a:rPr lang="es-419" sz="1100" b="1"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Conectados a Cristo, producimos frutos de fe que glorifican a Dios. A través de su Palabra, Jesús le da forma a nuestra voluntad para que coincida con la suya. Esa voluntad que toma forma se muestra en nuestras oraciones y en nuestras obras (fruto) para la gloria del Padre. </a:t>
            </a: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7" name="Google Shape;357;p20:notes">
            <a:extLst>
              <a:ext uri="{FF2B5EF4-FFF2-40B4-BE49-F238E27FC236}">
                <a16:creationId xmlns:a16="http://schemas.microsoft.com/office/drawing/2014/main" id="{3ACE9F40-7B6D-26FB-09A4-AA5A3BA263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1305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a:extLst>
            <a:ext uri="{FF2B5EF4-FFF2-40B4-BE49-F238E27FC236}">
              <a16:creationId xmlns:a16="http://schemas.microsoft.com/office/drawing/2014/main" id="{DF19050D-6B25-7A70-9F1F-A5CA1D1361AF}"/>
            </a:ext>
          </a:extLst>
        </p:cNvPr>
        <p:cNvGrpSpPr/>
        <p:nvPr/>
      </p:nvGrpSpPr>
      <p:grpSpPr>
        <a:xfrm>
          <a:off x="0" y="0"/>
          <a:ext cx="0" cy="0"/>
          <a:chOff x="0" y="0"/>
          <a:chExt cx="0" cy="0"/>
        </a:xfrm>
      </p:grpSpPr>
      <p:sp>
        <p:nvSpPr>
          <p:cNvPr id="356" name="Google Shape;356;p20:notes">
            <a:extLst>
              <a:ext uri="{FF2B5EF4-FFF2-40B4-BE49-F238E27FC236}">
                <a16:creationId xmlns:a16="http://schemas.microsoft.com/office/drawing/2014/main" id="{18F20BFA-621F-9AB2-44E9-2FD5B55E8CF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tabLst/>
              <a:defRPr/>
            </a:pPr>
            <a:r>
              <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No depende de nosotros.  Cristo no te llama a mirar a ti mismo.  Porque los sentimientos, las experiencias, las decisiones que tomamos o las promesas que hacemos – la salvación, la verdad, la elección que importa viene de Cristo.   Esto me consuela.  </a:t>
            </a:r>
          </a:p>
          <a:p>
            <a:pPr marL="0" lvl="0" indent="0" algn="l" rtl="0">
              <a:lnSpc>
                <a:spcPct val="100000"/>
              </a:lnSpc>
              <a:spcBef>
                <a:spcPts val="10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7" name="Google Shape;357;p20:notes">
            <a:extLst>
              <a:ext uri="{FF2B5EF4-FFF2-40B4-BE49-F238E27FC236}">
                <a16:creationId xmlns:a16="http://schemas.microsoft.com/office/drawing/2014/main" id="{FB5898C0-0506-F1CE-3D4E-7BF60C0BCE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500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None/>
            </a:pPr>
            <a:r>
              <a:rPr lang="es-419" b="1" dirty="0">
                <a:solidFill>
                  <a:schemeClr val="dk1"/>
                </a:solidFill>
                <a:latin typeface="Calibri" panose="020F0502020204030204"/>
                <a:ea typeface="Calibri" panose="020F0502020204030204"/>
                <a:cs typeface="Calibri" panose="020F0502020204030204"/>
                <a:sym typeface="Calibri" panose="020F0502020204030204"/>
              </a:rPr>
              <a:t>En la lectura bíblica de Juan 15, Jesús dice que solo hay una condición bajo la cual creceremos y daremos fruto como sus discípulos. ¿Cuál es la única forma en que un discípulo crece y da fruto? </a:t>
            </a:r>
          </a:p>
          <a:p>
            <a:pPr marL="0" marR="171450" lvl="0" indent="0" algn="l" rtl="0">
              <a:lnSpc>
                <a:spcPct val="100000"/>
              </a:lnSpc>
              <a:spcBef>
                <a:spcPts val="1000"/>
              </a:spcBef>
              <a:spcAft>
                <a:spcPts val="0"/>
              </a:spcAft>
              <a:buNone/>
            </a:pPr>
            <a:endParaRPr lang="es-419" b="1" dirty="0">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None/>
            </a:pPr>
            <a:r>
              <a:rPr lang="es-419" dirty="0">
                <a:solidFill>
                  <a:schemeClr val="dk1"/>
                </a:solidFill>
                <a:latin typeface="Calibri" panose="020F0502020204030204"/>
                <a:ea typeface="Calibri" panose="020F0502020204030204"/>
                <a:cs typeface="Calibri" panose="020F0502020204030204"/>
                <a:sym typeface="Calibri" panose="020F0502020204030204"/>
              </a:rPr>
              <a:t>Un pámpano solo puede recibir su alimento de la vid. Si está mal conectado, no puede producir fruto (ejemplo: Judas Iscariote). Quién permanece en Cristo, dará fruto en abundancia. </a:t>
            </a:r>
          </a:p>
          <a:p>
            <a:pPr marL="0" marR="171450" lvl="0" indent="0" algn="l" rtl="0">
              <a:lnSpc>
                <a:spcPct val="100000"/>
              </a:lnSpc>
              <a:spcBef>
                <a:spcPts val="1000"/>
              </a:spcBef>
              <a:spcAft>
                <a:spcPts val="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9" name="Google Shape;36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a:extLst>
            <a:ext uri="{FF2B5EF4-FFF2-40B4-BE49-F238E27FC236}">
              <a16:creationId xmlns:a16="http://schemas.microsoft.com/office/drawing/2014/main" id="{B59AC368-6D24-B4B4-2D08-F207CED74294}"/>
            </a:ext>
          </a:extLst>
        </p:cNvPr>
        <p:cNvGrpSpPr/>
        <p:nvPr/>
      </p:nvGrpSpPr>
      <p:grpSpPr>
        <a:xfrm>
          <a:off x="0" y="0"/>
          <a:ext cx="0" cy="0"/>
          <a:chOff x="0" y="0"/>
          <a:chExt cx="0" cy="0"/>
        </a:xfrm>
      </p:grpSpPr>
      <p:sp>
        <p:nvSpPr>
          <p:cNvPr id="368" name="Google Shape;368;p21:notes">
            <a:extLst>
              <a:ext uri="{FF2B5EF4-FFF2-40B4-BE49-F238E27FC236}">
                <a16:creationId xmlns:a16="http://schemas.microsoft.com/office/drawing/2014/main" id="{DEA4808A-0ECB-98E7-2D03-20A69F68331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pediré que Dios obre en mí para poner en práctica su Palabra? </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b="1"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Que me ayude a permanecer en Cristo, crecer en fe y dar fruto de amor en mi vida. </a:t>
            </a:r>
            <a:endParaRPr lang="en-US" sz="1800"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Que me limpie por su Palabra. </a:t>
            </a:r>
            <a:endParaRPr lang="en-US" sz="1800"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Que reconozc</a:t>
            </a:r>
            <a:r>
              <a:rPr lang="es-CO" altLang="es-ES" sz="1800" dirty="0">
                <a:solidFill>
                  <a:srgbClr val="000000"/>
                </a:solidFill>
                <a:effectLst/>
                <a:latin typeface="Calibri" panose="020F0502020204030204" pitchFamily="34" charset="0"/>
                <a:ea typeface="Calibri" panose="020F0502020204030204" pitchFamily="34" charset="0"/>
              </a:rPr>
              <a:t>a</a:t>
            </a:r>
            <a:r>
              <a:rPr lang="es-ES" sz="1800" dirty="0">
                <a:solidFill>
                  <a:srgbClr val="000000"/>
                </a:solidFill>
                <a:effectLst/>
                <a:latin typeface="Calibri" panose="020F0502020204030204" pitchFamily="34" charset="0"/>
                <a:ea typeface="Calibri" panose="020F0502020204030204" pitchFamily="34" charset="0"/>
              </a:rPr>
              <a:t> la Palabra como el camino, la verdad y la vida.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9" name="Google Shape;369;p21:notes">
            <a:extLst>
              <a:ext uri="{FF2B5EF4-FFF2-40B4-BE49-F238E27FC236}">
                <a16:creationId xmlns:a16="http://schemas.microsoft.com/office/drawing/2014/main" id="{9207A28E-AA6E-3996-23AC-30FCE643BF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7518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t>
            </a:r>
            <a:r>
              <a:rPr lang="es-419" sz="1100" dirty="0">
                <a:solidFill>
                  <a:srgbClr val="000000"/>
                </a:solidFill>
                <a:effectLst/>
                <a:latin typeface="Calibri" panose="020F0502020204030204" pitchFamily="34" charset="0"/>
                <a:ea typeface="Calibri" panose="020F0502020204030204" pitchFamily="34" charset="0"/>
              </a:rPr>
              <a:t>Analizar y aplicar Juan 15:1-16 a la vida de un discípulo de Cristo.</a:t>
            </a:r>
            <a:endParaRPr lang="es-ES" sz="1100" dirty="0">
              <a:solidFill>
                <a:srgbClr val="000000"/>
              </a:solidFill>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2. Explorar cómo el bautismo nos conecta y nos viste con Cristo. </a:t>
            </a:r>
          </a:p>
          <a:p>
            <a:pPr marL="0" marR="0" indent="0">
              <a:buFontTx/>
              <a:buNone/>
            </a:pP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Explicar cómo vivir una vida “en Cristo.”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2. Introducción breve a la lección</a:t>
            </a: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Bienvenid</a:t>
            </a:r>
            <a:r>
              <a:rPr lang="es-CO" altLang="es-ES" sz="1800" dirty="0">
                <a:effectLst/>
                <a:latin typeface="Calibri" panose="020F0502020204030204" pitchFamily="34" charset="0"/>
                <a:ea typeface="Calibri" panose="020F0502020204030204" pitchFamily="34" charset="0"/>
              </a:rPr>
              <a:t>o</a:t>
            </a:r>
            <a:r>
              <a:rPr lang="es-ES" sz="1800" dirty="0">
                <a:effectLst/>
                <a:latin typeface="Calibri" panose="020F0502020204030204" pitchFamily="34" charset="0"/>
                <a:ea typeface="Calibri" panose="020F0502020204030204" pitchFamily="34" charset="0"/>
              </a:rPr>
              <a:t>s a </a:t>
            </a:r>
            <a:r>
              <a:rPr lang="es-CO" altLang="es-ES" sz="1800" dirty="0">
                <a:effectLst/>
                <a:latin typeface="Calibri" panose="020F0502020204030204" pitchFamily="34" charset="0"/>
                <a:ea typeface="Calibri" panose="020F0502020204030204" pitchFamily="34" charset="0"/>
              </a:rPr>
              <a:t>la </a:t>
            </a:r>
            <a:r>
              <a:rPr lang="es-ES" sz="1800" dirty="0">
                <a:effectLst/>
                <a:latin typeface="Calibri" panose="020F0502020204030204" pitchFamily="34" charset="0"/>
                <a:ea typeface="Calibri" panose="020F0502020204030204" pitchFamily="34" charset="0"/>
              </a:rPr>
              <a:t>Lección 2 del curso “Discípulo.” Es un gozo reunirnos nuevamente para crecer en el conocimiento de la Palabra de Dios y fortalecer nuestra fe en Cristo. </a:t>
            </a:r>
          </a:p>
          <a:p>
            <a:pPr marL="0" marR="1270" indent="0">
              <a:lnSpc>
                <a:spcPct val="103000"/>
              </a:lnSpc>
              <a:spcAft>
                <a:spcPts val="50"/>
              </a:spcAft>
              <a:buFontTx/>
              <a:buNone/>
            </a:pPr>
            <a:endParaRPr lang="es-E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Hoy exploraremos la enseñanza de Jesús en Juan 15. También veremos c</a:t>
            </a:r>
            <a:r>
              <a:rPr lang="es-CO" altLang="es-ES" sz="1800" dirty="0">
                <a:effectLst/>
                <a:latin typeface="Calibri" panose="020F0502020204030204" pitchFamily="34" charset="0"/>
                <a:ea typeface="Calibri" panose="020F0502020204030204" pitchFamily="34" charset="0"/>
              </a:rPr>
              <a:t>o</a:t>
            </a:r>
            <a:r>
              <a:rPr lang="es-ES" sz="1800" dirty="0">
                <a:effectLst/>
                <a:latin typeface="Calibri" panose="020F0502020204030204" pitchFamily="34" charset="0"/>
                <a:ea typeface="Calibri" panose="020F0502020204030204" pitchFamily="34" charset="0"/>
              </a:rPr>
              <a:t>mo el bautismo nos conecta con Cristo y nos reviste de su gracia. </a:t>
            </a:r>
          </a:p>
          <a:p>
            <a:pPr marL="0" marR="1270" indent="0">
              <a:lnSpc>
                <a:spcPct val="103000"/>
              </a:lnSpc>
              <a:spcAft>
                <a:spcPts val="50"/>
              </a:spcAft>
              <a:buFontTx/>
              <a:buNone/>
            </a:pPr>
            <a:endParaRPr lang="es-E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Que el Espíritu Santo nos guíe en esta lección.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173" name="Google Shape;1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205"/>
              </a:spcBef>
              <a:spcAft>
                <a:spcPts val="600"/>
              </a:spcAft>
              <a:buClr>
                <a:srgbClr val="000000"/>
              </a:buClr>
              <a:buSzPts val="1100"/>
              <a:buFont typeface="Arial" panose="020B0604020202020204"/>
              <a:buNone/>
              <a:defRPr/>
            </a:pPr>
            <a:r>
              <a:rPr lang="es-ES" sz="1800" dirty="0">
                <a:solidFill>
                  <a:srgbClr val="000000"/>
                </a:solidFill>
                <a:effectLst/>
                <a:latin typeface="Calibri" panose="020F0502020204030204" pitchFamily="34" charset="0"/>
                <a:ea typeface="Calibri" panose="020F0502020204030204" pitchFamily="34" charset="0"/>
              </a:rPr>
              <a:t>1. En Juan 15, Jesús nos llama a permanecer en él, la vid, a través de su Palabra. </a:t>
            </a:r>
          </a:p>
          <a:p>
            <a:pPr marL="0" marR="0" lvl="0" indent="0" algn="l" defTabSz="914400" rtl="0" eaLnBrk="1" fontAlgn="auto" latinLnBrk="0" hangingPunct="1">
              <a:lnSpc>
                <a:spcPct val="100000"/>
              </a:lnSpc>
              <a:spcBef>
                <a:spcPts val="205"/>
              </a:spcBef>
              <a:spcAft>
                <a:spcPts val="600"/>
              </a:spcAft>
              <a:buClr>
                <a:srgbClr val="000000"/>
              </a:buClr>
              <a:buSzPts val="1100"/>
              <a:buFont typeface="Arial" panose="020B0604020202020204"/>
              <a:buNone/>
              <a:defRPr/>
            </a:pPr>
            <a:endParaRPr lang="es-ES"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205"/>
              </a:spcBef>
              <a:spcAft>
                <a:spcPts val="600"/>
              </a:spcAft>
              <a:buClr>
                <a:srgbClr val="000000"/>
              </a:buClr>
              <a:buSzPts val="1100"/>
              <a:buFont typeface="Arial" panose="020B0604020202020204"/>
              <a:buNone/>
              <a:defRPr/>
            </a:pPr>
            <a:r>
              <a:rPr lang="es-ES" sz="1800" dirty="0">
                <a:solidFill>
                  <a:srgbClr val="000000"/>
                </a:solidFill>
                <a:effectLst/>
                <a:latin typeface="Calibri" panose="020F0502020204030204" pitchFamily="34" charset="0"/>
                <a:ea typeface="Calibri" panose="020F0502020204030204" pitchFamily="34" charset="0"/>
              </a:rPr>
              <a:t>Ahora, veremos cómo el bautismo nos une a Cristo, nos reviste de Él y nos concede los beneficios de su muerte y resurrección. </a:t>
            </a:r>
            <a:endParaRPr lang="en-US" sz="18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2. El Bautismo</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Jesús mismo nos ordenó a hacer discípulos.  ¿Cómo? Bautizando en el nombre del Padre, del Hijo y del Espíritu Santo. Y enseñando, por supuesto.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solidFill>
                  <a:srgbClr val="000000"/>
                </a:solidFill>
                <a:effectLst/>
                <a:latin typeface="Calibri" panose="020F0502020204030204" pitchFamily="34" charset="0"/>
                <a:ea typeface="Calibri" panose="020F0502020204030204" pitchFamily="34" charset="0"/>
              </a:rPr>
              <a:t>Mateo 28:19 Por tanto, vayan y hagan discípulos a todas las naciones, y bautícenlos en el nombre del Padre, y del Hijo, y del Espíritu Santo.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cs typeface="Calibri" panose="020F0502020204030204"/>
                <a:sym typeface="Calibri" panose="020F0502020204030204"/>
              </a:rPr>
              <a:t>O sea, Dios nos hace sus discípulos con el bautismo y con la enseñanza de la Palabra. </a:t>
            </a: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205"/>
              </a:spcBef>
              <a:spcAft>
                <a:spcPts val="600"/>
              </a:spcAft>
              <a:buClr>
                <a:srgbClr val="000000"/>
              </a:buClr>
              <a:buSzPts val="1100"/>
              <a:buFont typeface="Arial" panose="020B0604020202020204"/>
              <a:buNone/>
              <a:defRPr/>
            </a:pPr>
            <a:r>
              <a:rPr lang="es-ES" sz="1800" dirty="0">
                <a:solidFill>
                  <a:srgbClr val="000000"/>
                </a:solidFill>
                <a:effectLst/>
                <a:latin typeface="Calibri" panose="020F0502020204030204" pitchFamily="34" charset="0"/>
                <a:ea typeface="Calibri" panose="020F0502020204030204" pitchFamily="34" charset="0"/>
              </a:rPr>
              <a:t>Muchos piensan que el bautismo es algo que nosotros hacemos para mostrar que nos hemos entregado a Dios.   </a:t>
            </a:r>
          </a:p>
          <a:p>
            <a:pPr marL="0" marR="0" lvl="0" indent="0" algn="l" defTabSz="914400" rtl="0" eaLnBrk="1" fontAlgn="auto" latinLnBrk="0" hangingPunct="1">
              <a:lnSpc>
                <a:spcPct val="100000"/>
              </a:lnSpc>
              <a:spcBef>
                <a:spcPts val="205"/>
              </a:spcBef>
              <a:spcAft>
                <a:spcPts val="600"/>
              </a:spcAft>
              <a:buClr>
                <a:srgbClr val="000000"/>
              </a:buClr>
              <a:buSzPts val="1100"/>
              <a:buFont typeface="Arial" panose="020B0604020202020204"/>
              <a:buNone/>
              <a:defRPr/>
            </a:pPr>
            <a:endParaRPr lang="es-ES"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205"/>
              </a:spcBef>
              <a:spcAft>
                <a:spcPts val="600"/>
              </a:spcAft>
              <a:buClr>
                <a:srgbClr val="000000"/>
              </a:buClr>
              <a:buSzPts val="1100"/>
              <a:buFont typeface="Arial" panose="020B0604020202020204"/>
              <a:buNone/>
              <a:defRPr/>
            </a:pPr>
            <a:r>
              <a:rPr lang="es-ES" sz="1800" dirty="0">
                <a:solidFill>
                  <a:srgbClr val="000000"/>
                </a:solidFill>
                <a:effectLst/>
                <a:latin typeface="Calibri" panose="020F0502020204030204" pitchFamily="34" charset="0"/>
                <a:ea typeface="Calibri" panose="020F0502020204030204" pitchFamily="34" charset="0"/>
              </a:rPr>
              <a:t>Sin embargo, la Biblia describe el bautismo en realidad como algo que Dios hace por nosotros para salvarnos. </a:t>
            </a:r>
            <a:endParaRPr lang="en-US" sz="18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Romanos 6:1-4 Entonces, ¿qué diremos? ¿Seguiremos pecando, para que la gracia abunde? ¡De ninguna manera! Porque los que hemos muerto al pecado, ¿cómo podemos seguir viviendo en él? ¿No saben ustedes que todos los que fuimos bautizados en Cristo Jesús, fuimos bautizados en su muerte? Porque por el bautismo fuimos sepultados con él en su muerte, para que así como Cristo resucitó de los muertos por la gloria del Padre, así también nosotros vivamos una vida nueva. </a:t>
            </a:r>
          </a:p>
          <a:p>
            <a:pPr marL="0" marR="0" lvl="0" indent="0">
              <a:buFontTx/>
              <a:buNone/>
            </a:pPr>
            <a:endParaRPr lang="es-ES" sz="1100" dirty="0">
              <a:solidFill>
                <a:srgbClr val="000000"/>
              </a:solidFill>
              <a:effectLst/>
              <a:latin typeface="Calibri" panose="020F0502020204030204" pitchFamily="34" charset="0"/>
              <a:ea typeface="Calibri" panose="020F0502020204030204" pitchFamily="34" charset="0"/>
            </a:endParaRPr>
          </a:p>
          <a:p>
            <a:pPr lvl="1"/>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Según Romanos 6:1-4, </a:t>
            </a:r>
            <a:r>
              <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¿Qué hace Dios por nosotros en el bautismo? </a:t>
            </a:r>
            <a:r>
              <a:rPr lang="es-ES" sz="1100" b="0" i="1"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Permite que los estudiantes </a:t>
            </a:r>
            <a:r>
              <a:rPr lang="es-ES" sz="1100" b="0" i="1"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contest</a:t>
            </a:r>
            <a:r>
              <a:rPr lang="es-CO" sz="1100" b="0" i="1"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e</a:t>
            </a:r>
            <a:r>
              <a:rPr lang="es-ES" sz="1100" b="0" i="1"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n.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1"/>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El bautismo nos une a Cristo, hasta con su muerte, la sepultura, y la resurrección.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1"/>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Nos  da nueva vida en su resurrección.</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1"/>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O sea, morimos al pecado.  “El viejo tú” fue crucificado junto con Cristo.  Compartimos en su muerte.  “El viejo yo” con todos mis pecados fue sepultado con Cristo.  Y en las aguas del bautismo sale el “nuevo tú”  con una nueva actitud, que ya no quiere pecar.  ¡Quiere vivir como discípulo de Cristo!</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45720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205"/>
              </a:spcBef>
              <a:spcAft>
                <a:spcPts val="600"/>
              </a:spcAft>
              <a:buNone/>
            </a:pPr>
            <a:r>
              <a:rPr lang="es-419" dirty="0">
                <a:solidFill>
                  <a:schemeClr val="dk1"/>
                </a:solidFill>
                <a:latin typeface="Calibri" panose="020F0502020204030204"/>
                <a:ea typeface="Calibri" panose="020F0502020204030204"/>
                <a:cs typeface="Calibri" panose="020F0502020204030204"/>
                <a:sym typeface="Calibri" panose="020F0502020204030204"/>
              </a:rPr>
              <a:t>¿Qué hace Dios por nosotros en el bautismo?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205"/>
              </a:spcBef>
              <a:spcAft>
                <a:spcPts val="6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conecta</a:t>
            </a:r>
            <a:r>
              <a:rPr lang="en-US" dirty="0">
                <a:solidFill>
                  <a:schemeClr val="dk1"/>
                </a:solidFill>
                <a:latin typeface="Calibri" panose="020F0502020204030204"/>
                <a:ea typeface="Calibri" panose="020F0502020204030204"/>
                <a:cs typeface="Calibri" panose="020F0502020204030204"/>
                <a:sym typeface="Calibri" panose="020F0502020204030204"/>
              </a:rPr>
              <a:t> con </a:t>
            </a:r>
            <a:r>
              <a:rPr lang="en-US" dirty="0" err="1">
                <a:solidFill>
                  <a:schemeClr val="dk1"/>
                </a:solidFill>
                <a:latin typeface="Calibri" panose="020F0502020204030204"/>
                <a:ea typeface="Calibri" panose="020F0502020204030204"/>
                <a:cs typeface="Calibri" panose="020F0502020204030204"/>
                <a:sym typeface="Calibri" panose="020F0502020204030204"/>
              </a:rPr>
              <a:t>su</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muerte</a:t>
            </a:r>
            <a:r>
              <a:rPr lang="en-US" dirty="0">
                <a:solidFill>
                  <a:schemeClr val="dk1"/>
                </a:solidFill>
                <a:latin typeface="Calibri" panose="020F0502020204030204"/>
                <a:ea typeface="Calibri" panose="020F0502020204030204"/>
                <a:cs typeface="Calibri" panose="020F0502020204030204"/>
                <a:sym typeface="Calibri" panose="020F0502020204030204"/>
              </a:rPr>
              <a:t> y </a:t>
            </a:r>
            <a:r>
              <a:rPr lang="en-US" dirty="0" err="1">
                <a:solidFill>
                  <a:schemeClr val="dk1"/>
                </a:solidFill>
                <a:latin typeface="Calibri" panose="020F0502020204030204"/>
                <a:ea typeface="Calibri" panose="020F0502020204030204"/>
                <a:cs typeface="Calibri" panose="020F0502020204030204"/>
                <a:sym typeface="Calibri" panose="020F0502020204030204"/>
              </a:rPr>
              <a:t>resurrección</a:t>
            </a:r>
            <a:r>
              <a:rPr lang="en-US" dirty="0">
                <a:solidFill>
                  <a:schemeClr val="dk1"/>
                </a:solidFill>
                <a:latin typeface="Calibri" panose="020F0502020204030204"/>
                <a:ea typeface="Calibri" panose="020F0502020204030204"/>
                <a:cs typeface="Calibri" panose="020F0502020204030204"/>
                <a:sym typeface="Calibri" panose="020F0502020204030204"/>
              </a:rPr>
              <a:t>. </a:t>
            </a: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Gálatas 3:26-27 Pues todos ustedes son hijos de Dios por la fe en Cristo Jesús. Porque todos ustedes, los que han sido bautizados en Cristo, están revestidos de Cristo. </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significa estar revestidos de Cristo? </a:t>
            </a:r>
            <a:r>
              <a:rPr lang="es-ES" sz="11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100" i="1" dirty="0">
                <a:solidFill>
                  <a:srgbClr val="00B050"/>
                </a:solidFill>
                <a:effectLst/>
                <a:latin typeface="Calibri" panose="020F0502020204030204" pitchFamily="34" charset="0"/>
                <a:ea typeface="Calibri" panose="020F0502020204030204" pitchFamily="34" charset="0"/>
              </a:rPr>
              <a:t>e</a:t>
            </a:r>
            <a:r>
              <a:rPr lang="es-ES" sz="1100" i="1" dirty="0">
                <a:solidFill>
                  <a:srgbClr val="00B050"/>
                </a:solidFill>
                <a:effectLst/>
                <a:latin typeface="Calibri" panose="020F0502020204030204" pitchFamily="34" charset="0"/>
                <a:ea typeface="Calibri" panose="020F0502020204030204" pitchFamily="34" charset="0"/>
              </a:rPr>
              <a:t>n.</a:t>
            </a:r>
            <a:endParaRPr lang="en-US" sz="1100" i="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i="1"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Consideramos Apocalipsis 7:9-17, la visión de Juan del cielo. </a:t>
            </a:r>
            <a:r>
              <a:rPr lang="es-ES" sz="1100" i="1" dirty="0">
                <a:solidFill>
                  <a:srgbClr val="000000"/>
                </a:solidFill>
                <a:effectLst/>
                <a:latin typeface="Calibri" panose="020F0502020204030204" pitchFamily="34" charset="0"/>
                <a:ea typeface="Calibri" panose="020F0502020204030204" pitchFamily="34" charset="0"/>
              </a:rPr>
              <a:t>“Estaban de pie ante el trono, en presencia del Cordero, y vestían ropas blancas…éstos han salido de la gran tribulación. Son lo que han lavado y emblanquecido sus ropas en la sangre del Cordero. Por eso están delante del trono de Dios.”</a:t>
            </a:r>
            <a:r>
              <a:rPr lang="es-ES" sz="1100" dirty="0">
                <a:solidFill>
                  <a:srgbClr val="000000"/>
                </a:solidFill>
                <a:effectLst/>
                <a:latin typeface="Calibri" panose="020F0502020204030204" pitchFamily="34" charset="0"/>
                <a:ea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Ser revestidos en Cristo significa que su justicia y santidad nos cubren, como una prenda limpia que oculta nuestras obras pecaminosas. </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Pablo también enfatiza que somos hijos de Dios a través de la fe en Cristo y señala el bautismo como un medio de conexión con Cristo. </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205"/>
              </a:spcBef>
              <a:spcAft>
                <a:spcPts val="600"/>
              </a:spcAft>
              <a:buNone/>
            </a:pPr>
            <a:r>
              <a:rPr lang="es-419" dirty="0">
                <a:solidFill>
                  <a:schemeClr val="dk1"/>
                </a:solidFill>
                <a:latin typeface="Calibri" panose="020F0502020204030204"/>
                <a:ea typeface="Calibri" panose="020F0502020204030204"/>
                <a:cs typeface="Calibri" panose="020F0502020204030204"/>
                <a:sym typeface="Calibri" panose="020F0502020204030204"/>
              </a:rPr>
              <a:t>¿Qué hace Dios por nosotros en el bautismo?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205"/>
              </a:spcBef>
              <a:spcAft>
                <a:spcPts val="6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une</a:t>
            </a:r>
            <a:r>
              <a:rPr lang="en-US" dirty="0">
                <a:solidFill>
                  <a:schemeClr val="dk1"/>
                </a:solidFill>
                <a:latin typeface="Calibri" panose="020F0502020204030204"/>
                <a:ea typeface="Calibri" panose="020F0502020204030204"/>
                <a:cs typeface="Calibri" panose="020F0502020204030204"/>
                <a:sym typeface="Calibri" panose="020F0502020204030204"/>
              </a:rPr>
              <a:t> a Cristo. </a:t>
            </a: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conecta</a:t>
            </a:r>
            <a:r>
              <a:rPr lang="en-US" dirty="0">
                <a:solidFill>
                  <a:schemeClr val="dk1"/>
                </a:solidFill>
                <a:latin typeface="Calibri" panose="020F0502020204030204"/>
                <a:ea typeface="Calibri" panose="020F0502020204030204"/>
                <a:cs typeface="Calibri" panose="020F0502020204030204"/>
                <a:sym typeface="Calibri" panose="020F0502020204030204"/>
              </a:rPr>
              <a:t> con </a:t>
            </a:r>
            <a:r>
              <a:rPr lang="en-US" dirty="0" err="1">
                <a:solidFill>
                  <a:schemeClr val="dk1"/>
                </a:solidFill>
                <a:latin typeface="Calibri" panose="020F0502020204030204"/>
                <a:ea typeface="Calibri" panose="020F0502020204030204"/>
                <a:cs typeface="Calibri" panose="020F0502020204030204"/>
                <a:sym typeface="Calibri" panose="020F0502020204030204"/>
              </a:rPr>
              <a:t>su</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muerte</a:t>
            </a:r>
            <a:r>
              <a:rPr lang="en-US" dirty="0">
                <a:solidFill>
                  <a:schemeClr val="dk1"/>
                </a:solidFill>
                <a:latin typeface="Calibri" panose="020F0502020204030204"/>
                <a:ea typeface="Calibri" panose="020F0502020204030204"/>
                <a:cs typeface="Calibri" panose="020F0502020204030204"/>
                <a:sym typeface="Calibri" panose="020F0502020204030204"/>
              </a:rPr>
              <a:t> y </a:t>
            </a:r>
            <a:r>
              <a:rPr lang="en-US" dirty="0" err="1">
                <a:solidFill>
                  <a:schemeClr val="dk1"/>
                </a:solidFill>
                <a:latin typeface="Calibri" panose="020F0502020204030204"/>
                <a:ea typeface="Calibri" panose="020F0502020204030204"/>
                <a:cs typeface="Calibri" panose="020F0502020204030204"/>
                <a:sym typeface="Calibri" panose="020F0502020204030204"/>
              </a:rPr>
              <a:t>resurrección</a:t>
            </a:r>
            <a:r>
              <a:rPr lang="en-US" dirty="0">
                <a:solidFill>
                  <a:schemeClr val="dk1"/>
                </a:solidFill>
                <a:latin typeface="Calibri" panose="020F0502020204030204"/>
                <a:ea typeface="Calibri" panose="020F0502020204030204"/>
                <a:cs typeface="Calibri" panose="020F0502020204030204"/>
                <a:sym typeface="Calibri" panose="020F0502020204030204"/>
              </a:rPr>
              <a:t>. </a:t>
            </a: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reviste</a:t>
            </a:r>
            <a:r>
              <a:rPr lang="en-US" dirty="0">
                <a:solidFill>
                  <a:schemeClr val="dk1"/>
                </a:solidFill>
                <a:latin typeface="Calibri" panose="020F0502020204030204"/>
                <a:ea typeface="Calibri" panose="020F0502020204030204"/>
                <a:cs typeface="Calibri" panose="020F0502020204030204"/>
                <a:sym typeface="Calibri" panose="020F0502020204030204"/>
              </a:rPr>
              <a:t> de Cristo, </a:t>
            </a:r>
            <a:r>
              <a:rPr lang="en-US" dirty="0" err="1">
                <a:solidFill>
                  <a:schemeClr val="dk1"/>
                </a:solidFill>
                <a:latin typeface="Calibri" panose="020F0502020204030204"/>
                <a:ea typeface="Calibri" panose="020F0502020204030204"/>
                <a:cs typeface="Calibri" panose="020F0502020204030204"/>
                <a:sym typeface="Calibri" panose="020F0502020204030204"/>
              </a:rPr>
              <a:t>su</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santidad</a:t>
            </a: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Colosenses 2:12-14 Cuando ustedes fueron bautizados, fueron también sepultados con él, pero al mismo tiempo resucitaron con él, por la fe en el poder de Dios, que lo levantó de los muertos. Antes, ustedes estaban muertos en sus pecados; aún no se habían despojado de su naturaleza pecaminosa. Pero ahora, Dios les ha dado vida juntamente con él, y les ha perdonado todos sus pecados. Ha anulado el acta de los decretos que había contra nosotros y que nos era adversa; la quitó de en medio y la clavó en la cruz. </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nos enseña este pasaje sobre el bautismo? </a:t>
            </a:r>
            <a:r>
              <a:rPr lang="es-ES" sz="11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100" i="1" dirty="0">
                <a:solidFill>
                  <a:srgbClr val="00B050"/>
                </a:solidFill>
                <a:effectLst/>
                <a:latin typeface="Calibri" panose="020F0502020204030204" pitchFamily="34" charset="0"/>
                <a:ea typeface="Calibri" panose="020F0502020204030204" pitchFamily="34" charset="0"/>
              </a:rPr>
              <a:t>e</a:t>
            </a:r>
            <a:r>
              <a:rPr lang="es-ES" sz="1100" i="1" dirty="0">
                <a:solidFill>
                  <a:srgbClr val="00B050"/>
                </a:solidFill>
                <a:effectLst/>
                <a:latin typeface="Calibri" panose="020F0502020204030204" pitchFamily="34" charset="0"/>
                <a:ea typeface="Calibri" panose="020F0502020204030204" pitchFamily="34" charset="0"/>
              </a:rPr>
              <a:t>n.</a:t>
            </a:r>
            <a:endParaRPr lang="en-US" sz="1100" i="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i="1"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Usa una imagen diferente, pero nos lleva a la misma verdad: Dios en el bautismo nos une a la muerte de Jesús y nos da vida, y nos concede el perdón de nuestros pecados. </a:t>
            </a:r>
            <a:endParaRPr lang="en-US" sz="1100" dirty="0">
              <a:solidFill>
                <a:srgbClr val="000000"/>
              </a:solidFill>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205"/>
              </a:spcBef>
              <a:spcAft>
                <a:spcPts val="600"/>
              </a:spcAft>
              <a:buNone/>
            </a:pPr>
            <a:r>
              <a:rPr lang="es-419" dirty="0">
                <a:solidFill>
                  <a:schemeClr val="dk1"/>
                </a:solidFill>
                <a:latin typeface="Calibri" panose="020F0502020204030204"/>
                <a:ea typeface="Calibri" panose="020F0502020204030204"/>
                <a:cs typeface="Calibri" panose="020F0502020204030204"/>
                <a:sym typeface="Calibri" panose="020F0502020204030204"/>
              </a:rPr>
              <a:t>¿Qué hace Dios por nosotros en el bautismo?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205"/>
              </a:spcBef>
              <a:spcAft>
                <a:spcPts val="6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une</a:t>
            </a:r>
            <a:r>
              <a:rPr lang="en-US" dirty="0">
                <a:solidFill>
                  <a:schemeClr val="dk1"/>
                </a:solidFill>
                <a:latin typeface="Calibri" panose="020F0502020204030204"/>
                <a:ea typeface="Calibri" panose="020F0502020204030204"/>
                <a:cs typeface="Calibri" panose="020F0502020204030204"/>
                <a:sym typeface="Calibri" panose="020F0502020204030204"/>
              </a:rPr>
              <a:t> a Cristo. </a:t>
            </a: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conecta</a:t>
            </a:r>
            <a:r>
              <a:rPr lang="en-US" dirty="0">
                <a:solidFill>
                  <a:schemeClr val="dk1"/>
                </a:solidFill>
                <a:latin typeface="Calibri" panose="020F0502020204030204"/>
                <a:ea typeface="Calibri" panose="020F0502020204030204"/>
                <a:cs typeface="Calibri" panose="020F0502020204030204"/>
                <a:sym typeface="Calibri" panose="020F0502020204030204"/>
              </a:rPr>
              <a:t> con </a:t>
            </a:r>
            <a:r>
              <a:rPr lang="en-US" dirty="0" err="1">
                <a:solidFill>
                  <a:schemeClr val="dk1"/>
                </a:solidFill>
                <a:latin typeface="Calibri" panose="020F0502020204030204"/>
                <a:ea typeface="Calibri" panose="020F0502020204030204"/>
                <a:cs typeface="Calibri" panose="020F0502020204030204"/>
                <a:sym typeface="Calibri" panose="020F0502020204030204"/>
              </a:rPr>
              <a:t>su</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muerte</a:t>
            </a:r>
            <a:r>
              <a:rPr lang="en-US" dirty="0">
                <a:solidFill>
                  <a:schemeClr val="dk1"/>
                </a:solidFill>
                <a:latin typeface="Calibri" panose="020F0502020204030204"/>
                <a:ea typeface="Calibri" panose="020F0502020204030204"/>
                <a:cs typeface="Calibri" panose="020F0502020204030204"/>
                <a:sym typeface="Calibri" panose="020F0502020204030204"/>
              </a:rPr>
              <a:t> y </a:t>
            </a:r>
            <a:r>
              <a:rPr lang="en-US" dirty="0" err="1">
                <a:solidFill>
                  <a:schemeClr val="dk1"/>
                </a:solidFill>
                <a:latin typeface="Calibri" panose="020F0502020204030204"/>
                <a:ea typeface="Calibri" panose="020F0502020204030204"/>
                <a:cs typeface="Calibri" panose="020F0502020204030204"/>
                <a:sym typeface="Calibri" panose="020F0502020204030204"/>
              </a:rPr>
              <a:t>resurrección</a:t>
            </a:r>
            <a:r>
              <a:rPr lang="en-US" dirty="0">
                <a:solidFill>
                  <a:schemeClr val="dk1"/>
                </a:solidFill>
                <a:latin typeface="Calibri" panose="020F0502020204030204"/>
                <a:ea typeface="Calibri" panose="020F0502020204030204"/>
                <a:cs typeface="Calibri" panose="020F0502020204030204"/>
                <a:sym typeface="Calibri" panose="020F0502020204030204"/>
              </a:rPr>
              <a:t>. </a:t>
            </a: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reviste</a:t>
            </a:r>
            <a:r>
              <a:rPr lang="en-US" dirty="0">
                <a:solidFill>
                  <a:schemeClr val="dk1"/>
                </a:solidFill>
                <a:latin typeface="Calibri" panose="020F0502020204030204"/>
                <a:ea typeface="Calibri" panose="020F0502020204030204"/>
                <a:cs typeface="Calibri" panose="020F0502020204030204"/>
                <a:sym typeface="Calibri" panose="020F0502020204030204"/>
              </a:rPr>
              <a:t> de Cristo y </a:t>
            </a:r>
            <a:r>
              <a:rPr lang="en-US" dirty="0" err="1">
                <a:solidFill>
                  <a:schemeClr val="dk1"/>
                </a:solidFill>
                <a:latin typeface="Calibri" panose="020F0502020204030204"/>
                <a:ea typeface="Calibri" panose="020F0502020204030204"/>
                <a:cs typeface="Calibri" panose="020F0502020204030204"/>
                <a:sym typeface="Calibri" panose="020F0502020204030204"/>
              </a:rPr>
              <a:t>su</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santidad</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da </a:t>
            </a:r>
            <a:r>
              <a:rPr lang="en-US" dirty="0" err="1">
                <a:solidFill>
                  <a:schemeClr val="dk1"/>
                </a:solidFill>
                <a:latin typeface="Calibri" panose="020F0502020204030204"/>
                <a:ea typeface="Calibri" panose="020F0502020204030204"/>
                <a:cs typeface="Calibri" panose="020F0502020204030204"/>
                <a:sym typeface="Calibri" panose="020F0502020204030204"/>
              </a:rPr>
              <a:t>vida</a:t>
            </a:r>
            <a:r>
              <a:rPr lang="en-US" dirty="0">
                <a:solidFill>
                  <a:schemeClr val="dk1"/>
                </a:solidFill>
                <a:latin typeface="Calibri" panose="020F0502020204030204"/>
                <a:ea typeface="Calibri" panose="020F0502020204030204"/>
                <a:cs typeface="Calibri" panose="020F0502020204030204"/>
                <a:sym typeface="Calibri" panose="020F0502020204030204"/>
              </a:rPr>
              <a:t> y </a:t>
            </a:r>
            <a:r>
              <a:rPr lang="en-US" dirty="0" err="1">
                <a:solidFill>
                  <a:schemeClr val="dk1"/>
                </a:solidFill>
                <a:latin typeface="Calibri" panose="020F0502020204030204"/>
                <a:ea typeface="Calibri" panose="020F0502020204030204"/>
                <a:cs typeface="Calibri" panose="020F0502020204030204"/>
                <a:sym typeface="Calibri" panose="020F0502020204030204"/>
              </a:rPr>
              <a:t>perdón</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3. Oración </a:t>
            </a:r>
            <a:endParaRPr lang="en-US" sz="1800" b="1"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Comienza con la siguiente oración (o usa una propia): </a:t>
            </a:r>
          </a:p>
          <a:p>
            <a:pPr marL="0" marR="0" indent="0">
              <a:buFontTx/>
              <a:buNone/>
            </a:pPr>
            <a:endParaRPr lang="en-US" sz="1800" dirty="0">
              <a:effectLst/>
              <a:latin typeface="Calibri" panose="020F0502020204030204" pitchFamily="34" charset="0"/>
              <a:ea typeface="Calibri" panose="020F0502020204030204" pitchFamily="34" charset="0"/>
            </a:endParaRPr>
          </a:p>
          <a:p>
            <a:pPr marL="158750" indent="0">
              <a:buNone/>
            </a:pPr>
            <a:r>
              <a:rPr lang="es-419" sz="1800" dirty="0"/>
              <a:t>Amado Padre Celestial, reconocemos que, apartados de Cristo, somos como ramas secas que no pueden dar fruto y que esperan ser arrojadas al fuego. Pero en tu Hijo amado hemos recibido el perdón de nuestros pecados y la vida eterna, y con ello también el privilegio de llevar los frutos de la fe, para que quienes nos rodean vean que somos tuyos.</a:t>
            </a:r>
          </a:p>
          <a:p>
            <a:pPr marL="158750" indent="0">
              <a:buNone/>
            </a:pPr>
            <a:r>
              <a:rPr lang="es-419" sz="1800" dirty="0"/>
              <a:t>Por eso te pedimos que, mediante el poder del Espíritu Santo obrando en tu Palabra, nos fortalezcas y nos hagas crecer en esta clase y en cada momento de nuestra vida. Que nuestro aprendizaje hoy sea semilla que produzca frutos abundantes de amor, servicio y testimonio en el mundo.</a:t>
            </a:r>
          </a:p>
          <a:p>
            <a:pPr marL="158750" indent="0">
              <a:buNone/>
            </a:pPr>
            <a:r>
              <a:rPr lang="es-419" sz="1800" dirty="0"/>
              <a:t>En Cristo nuestro Señor y Salvador, Amén.</a:t>
            </a:r>
          </a:p>
          <a:p>
            <a:pPr marL="0" lvl="0" indent="0" algn="ctr" rtl="0">
              <a:lnSpc>
                <a:spcPct val="100000"/>
              </a:lnSpc>
              <a:spcBef>
                <a:spcPts val="1000"/>
              </a:spcBef>
              <a:spcAft>
                <a:spcPts val="600"/>
              </a:spcAft>
              <a:buClr>
                <a:schemeClr val="dk1"/>
              </a:buClr>
              <a:buSzPts val="1100"/>
              <a:buFont typeface="Arial" panose="020B0604020202020204"/>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1 Corintios 6:9-11 ¿Acaso no saben que los injustos no heredarán el reino de Dios? No se equivoquen: ni los fornicarios, ni los idólatras, ni los adúlteros, ni los afeminados, ni los que se acuestan con hombres, ni los ladrones, ni los avaros, ni los borrachos, ni los malhablados, ni los estafadores, heredarán el reino de Dios. Y eso eran algunos de ustedes, pero ya han sido lavados, y han sido santificados, y han sido justificados en el nombre del Señor Jesús, y por el Espíritu de nuestro Dios. </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¿Cómo era el estilo de vida de los </a:t>
            </a:r>
            <a:r>
              <a:rPr lang="es-CO" altLang="es-ES" sz="1100" b="1" dirty="0">
                <a:solidFill>
                  <a:srgbClr val="000000"/>
                </a:solidFill>
                <a:effectLst/>
                <a:latin typeface="Calibri" panose="020F0502020204030204" pitchFamily="34" charset="0"/>
                <a:ea typeface="Calibri" panose="020F0502020204030204" pitchFamily="34" charset="0"/>
              </a:rPr>
              <a:t>C</a:t>
            </a:r>
            <a:r>
              <a:rPr lang="es-ES" sz="1100" b="1" dirty="0">
                <a:solidFill>
                  <a:srgbClr val="000000"/>
                </a:solidFill>
                <a:effectLst/>
                <a:latin typeface="Calibri" panose="020F0502020204030204" pitchFamily="34" charset="0"/>
                <a:ea typeface="Calibri" panose="020F0502020204030204" pitchFamily="34" charset="0"/>
              </a:rPr>
              <a:t>orintios cuando estaban separados de Cristo? </a:t>
            </a:r>
            <a:r>
              <a:rPr lang="es-ES" sz="11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100" i="1" dirty="0">
                <a:solidFill>
                  <a:srgbClr val="00B050"/>
                </a:solidFill>
                <a:effectLst/>
                <a:latin typeface="Calibri" panose="020F0502020204030204" pitchFamily="34" charset="0"/>
                <a:ea typeface="Calibri" panose="020F0502020204030204" pitchFamily="34" charset="0"/>
              </a:rPr>
              <a:t>e</a:t>
            </a:r>
            <a:r>
              <a:rPr lang="es-ES" sz="1100" i="1" dirty="0">
                <a:solidFill>
                  <a:srgbClr val="00B050"/>
                </a:solidFill>
                <a:effectLst/>
                <a:latin typeface="Calibri" panose="020F0502020204030204" pitchFamily="34" charset="0"/>
                <a:ea typeface="Calibri" panose="020F0502020204030204" pitchFamily="34" charset="0"/>
              </a:rPr>
              <a:t>n.</a:t>
            </a:r>
            <a:endParaRPr lang="en-US" sz="1100" i="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i="1"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Cuando la Biblia, </a:t>
            </a:r>
            <a:r>
              <a:rPr lang="es-CO" altLang="es-ES" sz="1100" dirty="0">
                <a:solidFill>
                  <a:srgbClr val="000000"/>
                </a:solidFill>
                <a:effectLst/>
                <a:latin typeface="Calibri" panose="020F0502020204030204" pitchFamily="34" charset="0"/>
                <a:ea typeface="Calibri" panose="020F0502020204030204" pitchFamily="34" charset="0"/>
              </a:rPr>
              <a:t>usa el </a:t>
            </a:r>
            <a:r>
              <a:rPr lang="es-ES" sz="1100" dirty="0">
                <a:solidFill>
                  <a:srgbClr val="000000"/>
                </a:solidFill>
                <a:effectLst/>
                <a:latin typeface="Calibri" panose="020F0502020204030204" pitchFamily="34" charset="0"/>
                <a:ea typeface="Calibri" panose="020F0502020204030204" pitchFamily="34" charset="0"/>
              </a:rPr>
              <a:t> término “lavado” </a:t>
            </a:r>
            <a:r>
              <a:rPr lang="es-CO" altLang="es-ES" sz="1100" dirty="0">
                <a:solidFill>
                  <a:srgbClr val="000000"/>
                </a:solidFill>
                <a:effectLst/>
                <a:latin typeface="Calibri" panose="020F0502020204030204" pitchFamily="34" charset="0"/>
                <a:ea typeface="Calibri" panose="020F0502020204030204" pitchFamily="34" charset="0"/>
              </a:rPr>
              <a:t>lo</a:t>
            </a:r>
            <a:r>
              <a:rPr lang="es-ES" sz="1100" dirty="0">
                <a:solidFill>
                  <a:srgbClr val="000000"/>
                </a:solidFill>
                <a:effectLst/>
                <a:latin typeface="Calibri" panose="020F0502020204030204" pitchFamily="34" charset="0"/>
                <a:ea typeface="Calibri" panose="020F0502020204030204" pitchFamily="34" charset="0"/>
              </a:rPr>
              <a:t> usa para referirse al bautismo. Pablo</a:t>
            </a:r>
            <a:r>
              <a:rPr lang="es-CO" altLang="es-ES" sz="1100" dirty="0">
                <a:solidFill>
                  <a:srgbClr val="000000"/>
                </a:solidFill>
                <a:effectLst/>
                <a:latin typeface="Calibri" panose="020F0502020204030204" pitchFamily="34" charset="0"/>
                <a:ea typeface="Calibri" panose="020F0502020204030204" pitchFamily="34" charset="0"/>
              </a:rPr>
              <a:t> les </a:t>
            </a:r>
            <a:r>
              <a:rPr lang="es-ES" sz="1100" dirty="0">
                <a:solidFill>
                  <a:srgbClr val="000000"/>
                </a:solidFill>
                <a:effectLst/>
                <a:latin typeface="Calibri" panose="020F0502020204030204" pitchFamily="34" charset="0"/>
                <a:ea typeface="Calibri" panose="020F0502020204030204" pitchFamily="34" charset="0"/>
              </a:rPr>
              <a:t> </a:t>
            </a:r>
            <a:r>
              <a:rPr lang="es-CO" altLang="es-ES" sz="1100" dirty="0">
                <a:solidFill>
                  <a:srgbClr val="000000"/>
                </a:solidFill>
                <a:effectLst/>
                <a:latin typeface="Calibri" panose="020F0502020204030204" pitchFamily="34" charset="0"/>
                <a:ea typeface="Calibri" panose="020F0502020204030204" pitchFamily="34" charset="0"/>
              </a:rPr>
              <a:t>re</a:t>
            </a:r>
            <a:r>
              <a:rPr lang="es-ES" sz="1100" dirty="0">
                <a:solidFill>
                  <a:srgbClr val="000000"/>
                </a:solidFill>
                <a:effectLst/>
                <a:latin typeface="Calibri" panose="020F0502020204030204" pitchFamily="34" charset="0"/>
                <a:ea typeface="Calibri" panose="020F0502020204030204" pitchFamily="34" charset="0"/>
              </a:rPr>
              <a:t>cuerda a los </a:t>
            </a:r>
            <a:r>
              <a:rPr lang="es-CO" altLang="es-ES" sz="1100" dirty="0">
                <a:solidFill>
                  <a:srgbClr val="000000"/>
                </a:solidFill>
                <a:effectLst/>
                <a:latin typeface="Calibri" panose="020F0502020204030204" pitchFamily="34" charset="0"/>
                <a:ea typeface="Calibri" panose="020F0502020204030204" pitchFamily="34" charset="0"/>
              </a:rPr>
              <a:t>C</a:t>
            </a:r>
            <a:r>
              <a:rPr lang="es-ES" sz="1100" dirty="0">
                <a:solidFill>
                  <a:srgbClr val="000000"/>
                </a:solidFill>
                <a:effectLst/>
                <a:latin typeface="Calibri" panose="020F0502020204030204" pitchFamily="34" charset="0"/>
                <a:ea typeface="Calibri" panose="020F0502020204030204" pitchFamily="34" charset="0"/>
              </a:rPr>
              <a:t>orintios que ya han sido lavados, santificados y justi</a:t>
            </a:r>
            <a:r>
              <a:rPr lang="es-CO" altLang="es-ES" sz="1100" dirty="0">
                <a:solidFill>
                  <a:srgbClr val="000000"/>
                </a:solidFill>
                <a:effectLst/>
                <a:latin typeface="Calibri" panose="020F0502020204030204" pitchFamily="34" charset="0"/>
                <a:ea typeface="Calibri" panose="020F0502020204030204" pitchFamily="34" charset="0"/>
              </a:rPr>
              <a:t>f</a:t>
            </a:r>
            <a:r>
              <a:rPr lang="es-ES" sz="1100" dirty="0">
                <a:solidFill>
                  <a:srgbClr val="000000"/>
                </a:solidFill>
                <a:effectLst/>
                <a:latin typeface="Calibri" panose="020F0502020204030204" pitchFamily="34" charset="0"/>
                <a:ea typeface="Calibri" panose="020F0502020204030204" pitchFamily="34" charset="0"/>
              </a:rPr>
              <a:t>i</a:t>
            </a:r>
            <a:r>
              <a:rPr lang="es-CO" altLang="es-ES" sz="1100" dirty="0">
                <a:solidFill>
                  <a:srgbClr val="000000"/>
                </a:solidFill>
                <a:effectLst/>
                <a:latin typeface="Calibri" panose="020F0502020204030204" pitchFamily="34" charset="0"/>
                <a:ea typeface="Calibri" panose="020F0502020204030204" pitchFamily="34" charset="0"/>
              </a:rPr>
              <a:t>c</a:t>
            </a:r>
            <a:r>
              <a:rPr lang="es-ES" sz="1100" dirty="0">
                <a:solidFill>
                  <a:srgbClr val="000000"/>
                </a:solidFill>
                <a:effectLst/>
                <a:latin typeface="Calibri" panose="020F0502020204030204" pitchFamily="34" charset="0"/>
                <a:ea typeface="Calibri" panose="020F0502020204030204" pitchFamily="34" charset="0"/>
              </a:rPr>
              <a:t>ados y los anima a vivir como hijos de Dios. </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¿Por qué el bautismo nos mueve a separarnos del pecado?</a:t>
            </a:r>
            <a:r>
              <a:rPr lang="es-ES" sz="1100" dirty="0">
                <a:solidFill>
                  <a:srgbClr val="000000"/>
                </a:solidFill>
                <a:effectLst/>
                <a:latin typeface="Calibri" panose="020F0502020204030204" pitchFamily="34" charset="0"/>
                <a:ea typeface="Calibri" panose="020F0502020204030204" pitchFamily="34" charset="0"/>
              </a:rPr>
              <a:t> </a:t>
            </a:r>
            <a:r>
              <a:rPr lang="es-ES" sz="11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100" i="1" dirty="0">
                <a:solidFill>
                  <a:srgbClr val="00B050"/>
                </a:solidFill>
                <a:effectLst/>
                <a:latin typeface="Calibri" panose="020F0502020204030204" pitchFamily="34" charset="0"/>
                <a:ea typeface="Calibri" panose="020F0502020204030204" pitchFamily="34" charset="0"/>
              </a:rPr>
              <a:t>e</a:t>
            </a:r>
            <a:r>
              <a:rPr lang="es-ES" sz="1100" i="1" dirty="0">
                <a:solidFill>
                  <a:srgbClr val="00B050"/>
                </a:solidFill>
                <a:effectLst/>
                <a:latin typeface="Calibri" panose="020F0502020204030204" pitchFamily="34" charset="0"/>
                <a:ea typeface="Calibri" panose="020F0502020204030204" pitchFamily="34" charset="0"/>
              </a:rPr>
              <a:t>n.</a:t>
            </a:r>
            <a:endParaRPr lang="en-US" sz="1100" i="1"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El bautismo produce un cambio real que “por el Espíritu de nuestro Dio</a:t>
            </a:r>
            <a:r>
              <a:rPr lang="es-CO" altLang="es-ES" sz="1100" dirty="0">
                <a:solidFill>
                  <a:srgbClr val="000000"/>
                </a:solidFill>
                <a:effectLst/>
                <a:latin typeface="Calibri" panose="020F0502020204030204" pitchFamily="34" charset="0"/>
                <a:ea typeface="Calibri" panose="020F0502020204030204" pitchFamily="34" charset="0"/>
              </a:rPr>
              <a:t>s</a:t>
            </a:r>
            <a:r>
              <a:rPr lang="es-ES" sz="1100" dirty="0">
                <a:solidFill>
                  <a:srgbClr val="000000"/>
                </a:solidFill>
                <a:effectLst/>
                <a:latin typeface="Calibri" panose="020F0502020204030204" pitchFamily="34" charset="0"/>
                <a:ea typeface="Calibri" panose="020F0502020204030204" pitchFamily="34" charset="0"/>
              </a:rPr>
              <a:t>” hace que nos separemos del pecado y de los estilos de vida pecaminosos porque estamos en Cristo.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El bautismo nos transforma y nos aparta del pecado. </a:t>
            </a:r>
            <a:endParaRPr lang="en-US" sz="1100" dirty="0">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205"/>
              </a:spcBef>
              <a:spcAft>
                <a:spcPts val="600"/>
              </a:spcAft>
              <a:buNone/>
            </a:pPr>
            <a:r>
              <a:rPr lang="es-419" dirty="0">
                <a:solidFill>
                  <a:schemeClr val="dk1"/>
                </a:solidFill>
                <a:latin typeface="Calibri" panose="020F0502020204030204"/>
                <a:ea typeface="Calibri" panose="020F0502020204030204"/>
                <a:cs typeface="Calibri" panose="020F0502020204030204"/>
                <a:sym typeface="Calibri" panose="020F0502020204030204"/>
              </a:rPr>
              <a:t>¿Qué hace Dios por nosotros en el bautismo?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205"/>
              </a:spcBef>
              <a:spcAft>
                <a:spcPts val="6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marR="0" lvl="0" indent="-171450" algn="l" rtl="0">
              <a:spcBef>
                <a:spcPts val="0"/>
              </a:spcBef>
              <a:spcAft>
                <a:spcPts val="0"/>
              </a:spcAft>
            </a:pPr>
            <a:r>
              <a:rPr lang="es-419" sz="1100" dirty="0">
                <a:solidFill>
                  <a:schemeClr val="dk1"/>
                </a:solidFill>
                <a:latin typeface="Lato" panose="020F0502020204030203"/>
                <a:ea typeface="Lato" panose="020F0502020204030203"/>
                <a:cs typeface="Lato" panose="020F0502020204030203"/>
                <a:sym typeface="Lato" panose="020F0502020204030203"/>
              </a:rPr>
              <a:t>Nos conecta con la muerte y resurrección de Cristo. </a:t>
            </a: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reviste</a:t>
            </a:r>
            <a:r>
              <a:rPr lang="en-US" dirty="0">
                <a:solidFill>
                  <a:schemeClr val="dk1"/>
                </a:solidFill>
                <a:latin typeface="Calibri" panose="020F0502020204030204"/>
                <a:ea typeface="Calibri" panose="020F0502020204030204"/>
                <a:cs typeface="Calibri" panose="020F0502020204030204"/>
                <a:sym typeface="Calibri" panose="020F0502020204030204"/>
              </a:rPr>
              <a:t> de Cristo, </a:t>
            </a:r>
            <a:r>
              <a:rPr lang="en-US" dirty="0" err="1">
                <a:solidFill>
                  <a:schemeClr val="dk1"/>
                </a:solidFill>
                <a:latin typeface="Calibri" panose="020F0502020204030204"/>
                <a:ea typeface="Calibri" panose="020F0502020204030204"/>
                <a:cs typeface="Calibri" panose="020F0502020204030204"/>
                <a:sym typeface="Calibri" panose="020F0502020204030204"/>
              </a:rPr>
              <a:t>su</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santidad</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da </a:t>
            </a:r>
            <a:r>
              <a:rPr lang="en-US" dirty="0" err="1">
                <a:solidFill>
                  <a:schemeClr val="dk1"/>
                </a:solidFill>
                <a:latin typeface="Calibri" panose="020F0502020204030204"/>
                <a:ea typeface="Calibri" panose="020F0502020204030204"/>
                <a:cs typeface="Calibri" panose="020F0502020204030204"/>
                <a:sym typeface="Calibri" panose="020F0502020204030204"/>
              </a:rPr>
              <a:t>vida</a:t>
            </a:r>
            <a:r>
              <a:rPr lang="en-US" dirty="0">
                <a:solidFill>
                  <a:schemeClr val="dk1"/>
                </a:solidFill>
                <a:latin typeface="Calibri" panose="020F0502020204030204"/>
                <a:ea typeface="Calibri" panose="020F0502020204030204"/>
                <a:cs typeface="Calibri" panose="020F0502020204030204"/>
                <a:sym typeface="Calibri" panose="020F0502020204030204"/>
              </a:rPr>
              <a:t> y </a:t>
            </a:r>
            <a:r>
              <a:rPr lang="en-US" dirty="0" err="1">
                <a:solidFill>
                  <a:schemeClr val="dk1"/>
                </a:solidFill>
                <a:latin typeface="Calibri" panose="020F0502020204030204"/>
                <a:ea typeface="Calibri" panose="020F0502020204030204"/>
                <a:cs typeface="Calibri" panose="020F0502020204030204"/>
                <a:sym typeface="Calibri" panose="020F0502020204030204"/>
              </a:rPr>
              <a:t>perdón</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lava y </a:t>
            </a:r>
            <a:r>
              <a:rPr lang="en-US" dirty="0" err="1">
                <a:solidFill>
                  <a:schemeClr val="dk1"/>
                </a:solidFill>
                <a:latin typeface="Calibri" panose="020F0502020204030204"/>
                <a:ea typeface="Calibri" panose="020F0502020204030204"/>
                <a:cs typeface="Calibri" panose="020F0502020204030204"/>
                <a:sym typeface="Calibri" panose="020F0502020204030204"/>
              </a:rPr>
              <a:t>nos</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santifica</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t>
            </a:r>
            <a:r>
              <a:rPr lang="es-419" sz="1100" dirty="0">
                <a:solidFill>
                  <a:srgbClr val="000000"/>
                </a:solidFill>
                <a:effectLst/>
                <a:latin typeface="Calibri" panose="020F0502020204030204" pitchFamily="34" charset="0"/>
                <a:ea typeface="Calibri" panose="020F0502020204030204" pitchFamily="34" charset="0"/>
              </a:rPr>
              <a:t>Analizar y aplicar Juan 15:1-16 a la vida de un discípulo de Cristo.</a:t>
            </a:r>
            <a:endParaRPr lang="es-ES" sz="1100" dirty="0">
              <a:solidFill>
                <a:srgbClr val="000000"/>
              </a:solidFill>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2. Explorar cómo el bautismo nos conecta y nos viste en Cristo. </a:t>
            </a:r>
          </a:p>
          <a:p>
            <a:pPr marL="0" marR="0" indent="0">
              <a:buFontTx/>
              <a:buNone/>
            </a:pP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Explicar cómo vivir una vida “en Cristo.”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b9bbf978dd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Un discípulo de Cristo</a:t>
            </a:r>
            <a:endParaRPr lang="en-US" sz="1800" dirty="0">
              <a:effectLst/>
              <a:latin typeface="Calibri" panose="020F0502020204030204" pitchFamily="34" charset="0"/>
              <a:ea typeface="Calibri" panose="020F0502020204030204" pitchFamily="34" charset="0"/>
            </a:endParaRPr>
          </a:p>
          <a:p>
            <a:pPr marL="285750" marR="0" lvl="0" indent="-285750" algn="just"/>
            <a:r>
              <a:rPr lang="es-ES" sz="1800" dirty="0">
                <a:solidFill>
                  <a:srgbClr val="000000"/>
                </a:solidFill>
                <a:effectLst/>
                <a:latin typeface="Calibri" panose="020F0502020204030204" pitchFamily="34" charset="0"/>
                <a:ea typeface="Calibri" panose="020F0502020204030204" pitchFamily="34" charset="0"/>
              </a:rPr>
              <a:t>Somos discípulos de Cristo por la gracia de Dios, quién nos miró con amor y envió a su Hijo para salvarnos. </a:t>
            </a:r>
            <a:endParaRPr lang="en-US" sz="1800" dirty="0">
              <a:effectLst/>
              <a:latin typeface="Calibri" panose="020F0502020204030204" pitchFamily="34" charset="0"/>
              <a:ea typeface="Calibri" panose="020F0502020204030204" pitchFamily="34" charset="0"/>
            </a:endParaRPr>
          </a:p>
          <a:p>
            <a:pPr marL="285750" marR="0" lvl="0" indent="-285750" algn="just"/>
            <a:r>
              <a:rPr lang="es-ES" sz="1800" dirty="0">
                <a:solidFill>
                  <a:srgbClr val="000000"/>
                </a:solidFill>
                <a:effectLst/>
                <a:latin typeface="Calibri" panose="020F0502020204030204" pitchFamily="34" charset="0"/>
                <a:ea typeface="Calibri" panose="020F0502020204030204" pitchFamily="34" charset="0"/>
              </a:rPr>
              <a:t>Jesús, en su gracia, nos llama a ser sus discípulos, no por lo que somos, sino por lo que Él es. “Ustedes no</a:t>
            </a:r>
            <a:r>
              <a:rPr lang="es-CO" altLang="es-ES" sz="1800" dirty="0">
                <a:solidFill>
                  <a:srgbClr val="000000"/>
                </a:solidFill>
                <a:effectLst/>
                <a:latin typeface="Calibri" panose="020F0502020204030204" pitchFamily="34" charset="0"/>
                <a:ea typeface="Calibri" panose="020F0502020204030204" pitchFamily="34" charset="0"/>
              </a:rPr>
              <a:t> me</a:t>
            </a:r>
            <a:r>
              <a:rPr lang="es-ES" sz="1800" dirty="0">
                <a:solidFill>
                  <a:srgbClr val="000000"/>
                </a:solidFill>
                <a:effectLst/>
                <a:latin typeface="Calibri" panose="020F0502020204030204" pitchFamily="34" charset="0"/>
                <a:ea typeface="Calibri" panose="020F0502020204030204" pitchFamily="34" charset="0"/>
              </a:rPr>
              <a:t> eligieron a mí. Más bien, yo los elegí a ustedes.”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5" name="Google Shape;275;g2b9bbf978d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b9bbf978dd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a:buFont typeface="Symbol" panose="05050102010706020507" pitchFamily="2" charset="2"/>
              <a:buChar char=""/>
            </a:pPr>
            <a:r>
              <a:rPr lang="es-ES" sz="1800" dirty="0">
                <a:solidFill>
                  <a:srgbClr val="000000"/>
                </a:solidFill>
                <a:effectLst/>
                <a:latin typeface="Calibri" panose="020F0502020204030204" pitchFamily="34" charset="0"/>
                <a:ea typeface="Calibri" panose="020F0502020204030204" pitchFamily="34" charset="0"/>
              </a:rPr>
              <a:t>La invitación de Jesús es clara y sencilla: “Ven, sígueme”, porque Él es “el camino, la verdad y la vida.” (Juan 14:6)</a:t>
            </a:r>
          </a:p>
          <a:p>
            <a:pPr marL="342900" marR="0" lvl="0" indent="-342900" algn="l">
              <a:buFont typeface="Symbol" panose="05050102010706020507"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lgn="l">
              <a:buFont typeface="Symbol" panose="05050102010706020507" pitchFamily="2" charset="2"/>
              <a:buChar char=""/>
            </a:pPr>
            <a:r>
              <a:rPr lang="es-ES" sz="1800" dirty="0">
                <a:solidFill>
                  <a:srgbClr val="000000"/>
                </a:solidFill>
                <a:effectLst/>
                <a:latin typeface="Calibri" panose="020F0502020204030204" pitchFamily="34" charset="0"/>
                <a:ea typeface="Calibri" panose="020F0502020204030204" pitchFamily="34" charset="0"/>
              </a:rPr>
              <a:t>Cómo discípulos, deseamos aprender de Jesús y vivir en su voluntad. </a:t>
            </a:r>
          </a:p>
          <a:p>
            <a:pPr marL="342900" marR="0" lvl="0" indent="-342900" algn="l">
              <a:buFont typeface="Symbol" panose="05050102010706020507"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lgn="l">
              <a:buFont typeface="Symbol" panose="05050102010706020507" pitchFamily="2" charset="2"/>
              <a:buChar char=""/>
            </a:pPr>
            <a:r>
              <a:rPr lang="es-ES" sz="1800" b="1" dirty="0">
                <a:solidFill>
                  <a:srgbClr val="000000"/>
                </a:solidFill>
                <a:effectLst/>
                <a:latin typeface="Calibri" panose="020F0502020204030204" pitchFamily="34" charset="0"/>
                <a:ea typeface="Calibri" panose="020F0502020204030204" pitchFamily="34" charset="0"/>
              </a:rPr>
              <a:t>La única forma en que un discípulo puede crecer y dar fruto es permanecer en Cristo. </a:t>
            </a:r>
          </a:p>
          <a:p>
            <a:pPr marL="342900" marR="0" lvl="0" indent="-342900" algn="l">
              <a:buFont typeface="Symbol" panose="05050102010706020507" pitchFamily="2" charset="2"/>
              <a:buChar char=""/>
            </a:pPr>
            <a:endParaRPr lang="es-ES" sz="1800" b="1" dirty="0">
              <a:solidFill>
                <a:srgbClr val="000000"/>
              </a:solidFill>
              <a:effectLst/>
              <a:latin typeface="Calibri" panose="020F0502020204030204" pitchFamily="34" charset="0"/>
              <a:ea typeface="Calibri" panose="020F0502020204030204" pitchFamily="34" charset="0"/>
            </a:endParaRPr>
          </a:p>
          <a:p>
            <a:pPr marL="342900" marR="0" lvl="0" indent="-342900" algn="l">
              <a:buFont typeface="Symbol" panose="05050102010706020507" pitchFamily="2" charset="2"/>
              <a:buChar char=""/>
            </a:pPr>
            <a:r>
              <a:rPr lang="es-ES" sz="1800" dirty="0">
                <a:solidFill>
                  <a:srgbClr val="000000"/>
                </a:solidFill>
                <a:effectLst/>
                <a:latin typeface="Calibri" panose="020F0502020204030204" pitchFamily="34" charset="0"/>
                <a:ea typeface="Calibri" panose="020F0502020204030204" pitchFamily="34" charset="0"/>
              </a:rPr>
              <a:t>Como discípulos, debemos preguntarnos: ¿En qué estamos permaneciendo? ¿De quién estamos aprendiendo más? ¿Con quién pasamos la mayor parte del tiempo? Como discípulos, oramos, Señor ayúdame a permanecer en ti. Gracias por llamarme y por obrar en mi un corazón nuevo. Concédeme el dominio propio para buscar primero tu reino.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5" name="Google Shape;275;g2b9bbf978d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6826f97e8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gn="just">
              <a:buFontTx/>
              <a:buNone/>
            </a:pPr>
            <a:r>
              <a:rPr lang="es-ES" sz="1100" dirty="0">
                <a:solidFill>
                  <a:srgbClr val="000000"/>
                </a:solidFill>
                <a:effectLst/>
                <a:latin typeface="Calibri" panose="020F0502020204030204" pitchFamily="34" charset="0"/>
                <a:ea typeface="Calibri" panose="020F0502020204030204" pitchFamily="34" charset="0"/>
              </a:rPr>
              <a:t>2. ¿Cómo permanecemos en Cristo? </a:t>
            </a:r>
          </a:p>
          <a:p>
            <a:pPr marL="0" marR="0" indent="0" algn="just">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Confiamos en él y en su obra transformadora en nuestras vidas. Un pámpano recibe su energía y sustento cuando está conectada a la vid. El fruto viene después de estar en Cristo.</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“Yo soy la vid y ustedes los pámpanos; el que permanece en mí, y yo en él, éste lleva mucho fruto.” Juan 15:5</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Un discípulo está unido a Jesús por el poder de la Palabra, a través de la fe. “Ustedes ya están limpios, por la palabra que les he hablado.” Juan 15:3 ¿Deseas permanecer en Cristo? ¡Corre a su Palabra!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Recuerda tu estatus como hijo o hija de Dios, amado y bautizado.  Hemos sido revestidos de Cristo, y sepultados, resucitados con Él. En el bautismo, el Espíritu Santo nos da el poder </a:t>
            </a:r>
            <a:r>
              <a:rPr lang="es-CO" altLang="es-ES" sz="1100" dirty="0">
                <a:solidFill>
                  <a:srgbClr val="000000"/>
                </a:solidFill>
                <a:effectLst/>
                <a:latin typeface="Calibri" panose="020F0502020204030204" pitchFamily="34" charset="0"/>
                <a:ea typeface="Calibri" panose="020F0502020204030204" pitchFamily="34" charset="0"/>
              </a:rPr>
              <a:t>de </a:t>
            </a:r>
            <a:r>
              <a:rPr lang="es-ES" sz="1100" dirty="0">
                <a:solidFill>
                  <a:srgbClr val="000000"/>
                </a:solidFill>
                <a:effectLst/>
                <a:latin typeface="Calibri" panose="020F0502020204030204" pitchFamily="34" charset="0"/>
                <a:ea typeface="Calibri" panose="020F0502020204030204" pitchFamily="34" charset="0"/>
              </a:rPr>
              <a:t>vivir una vida nueva, como discípulos de Cristo. </a:t>
            </a: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0" name="Google Shape;490;g26826f97e8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indent="-342900">
              <a:buFontTx/>
              <a:buAutoNum type="arabicPeriod"/>
            </a:pPr>
            <a:r>
              <a:rPr lang="es-ES" sz="1800" dirty="0">
                <a:effectLst/>
                <a:latin typeface="Calibri" panose="020F0502020204030204" pitchFamily="34" charset="0"/>
                <a:ea typeface="Calibri" panose="020F0502020204030204" pitchFamily="34" charset="0"/>
              </a:rPr>
              <a:t>Encargar la tarea para la Lección 3: </a:t>
            </a:r>
          </a:p>
          <a:p>
            <a:pPr marL="342900" marR="0" indent="-342900">
              <a:buFontTx/>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buFont typeface="+mj-lt"/>
              <a:buAutoNum type="alphaUcPeriod"/>
            </a:pPr>
            <a:r>
              <a:rPr lang="es-ES" sz="1800" dirty="0">
                <a:effectLst/>
                <a:latin typeface="Calibri" panose="020F0502020204030204" pitchFamily="34" charset="0"/>
                <a:ea typeface="Calibri" panose="020F0502020204030204" pitchFamily="34" charset="0"/>
              </a:rPr>
              <a:t>Ver el siguiente video breve de instrucción: </a:t>
            </a:r>
            <a:r>
              <a:rPr lang="es-ES" sz="1800" u="sng" dirty="0">
                <a:solidFill>
                  <a:srgbClr val="0000FF"/>
                </a:solidFill>
                <a:effectLst/>
                <a:latin typeface="Calibri" panose="020F0502020204030204" pitchFamily="34" charset="0"/>
                <a:ea typeface="Calibri" panose="020F0502020204030204" pitchFamily="34" charset="0"/>
                <a:hlinkClick r:id="rId3"/>
              </a:rPr>
              <a:t>https://www.youtube.com/watch?v=I-V1MifCaOs</a:t>
            </a:r>
            <a:endParaRPr lang="en-US" sz="1800" dirty="0">
              <a:effectLst/>
              <a:latin typeface="Calibri" panose="020F0502020204030204" pitchFamily="34" charset="0"/>
              <a:ea typeface="Calibri" panose="020F0502020204030204" pitchFamily="34" charset="0"/>
            </a:endParaRPr>
          </a:p>
          <a:p>
            <a:pPr marL="342900" marR="0" lvl="0" indent="-342900">
              <a:buFont typeface="+mj-lt"/>
              <a:buAutoNum type="alphaUcPeriod"/>
            </a:pPr>
            <a:r>
              <a:rPr lang="es-ES" sz="1800" dirty="0">
                <a:effectLst/>
                <a:latin typeface="Calibri" panose="020F0502020204030204" pitchFamily="34" charset="0"/>
                <a:ea typeface="Calibri" panose="020F0502020204030204" pitchFamily="34" charset="0"/>
              </a:rPr>
              <a:t>Leer en sus Biblias la historia de Lucas 9:1-10</a:t>
            </a:r>
            <a:endParaRPr lang="en-US" sz="1800" dirty="0">
              <a:effectLst/>
              <a:latin typeface="Calibri" panose="020F0502020204030204" pitchFamily="34" charset="0"/>
              <a:ea typeface="Calibri" panose="020F0502020204030204" pitchFamily="34" charset="0"/>
            </a:endParaRPr>
          </a:p>
          <a:p>
            <a:pPr marL="342900" marR="0" lvl="0" indent="-342900">
              <a:buFont typeface="+mj-lt"/>
              <a:buAutoNum type="alphaUcPeriod"/>
            </a:pPr>
            <a:r>
              <a:rPr lang="es-ES" sz="1800" dirty="0">
                <a:effectLst/>
                <a:latin typeface="Calibri" panose="020F0502020204030204" pitchFamily="34" charset="0"/>
                <a:ea typeface="Calibri" panose="020F0502020204030204" pitchFamily="34" charset="0"/>
              </a:rPr>
              <a:t>En una hoja, escribe tres obstáculos que evit</a:t>
            </a:r>
            <a:r>
              <a:rPr lang="es-CO" altLang="es-ES" sz="1800" dirty="0">
                <a:effectLst/>
                <a:latin typeface="Calibri" panose="020F0502020204030204" pitchFamily="34" charset="0"/>
                <a:ea typeface="Calibri" panose="020F0502020204030204" pitchFamily="34" charset="0"/>
              </a:rPr>
              <a:t>a</a:t>
            </a:r>
            <a:r>
              <a:rPr lang="es-ES" sz="1800" dirty="0">
                <a:effectLst/>
                <a:latin typeface="Calibri" panose="020F0502020204030204" pitchFamily="34" charset="0"/>
                <a:ea typeface="Calibri" panose="020F0502020204030204" pitchFamily="34" charset="0"/>
              </a:rPr>
              <a:t>n que las personas viv</a:t>
            </a:r>
            <a:r>
              <a:rPr lang="es-CO" altLang="es-ES" sz="1800" dirty="0">
                <a:effectLst/>
                <a:latin typeface="Calibri" panose="020F0502020204030204" pitchFamily="34" charset="0"/>
                <a:ea typeface="Calibri" panose="020F0502020204030204" pitchFamily="34" charset="0"/>
              </a:rPr>
              <a:t>a</a:t>
            </a:r>
            <a:r>
              <a:rPr lang="es-ES" sz="1800" dirty="0">
                <a:effectLst/>
                <a:latin typeface="Calibri" panose="020F0502020204030204" pitchFamily="34" charset="0"/>
                <a:ea typeface="Calibri" panose="020F0502020204030204" pitchFamily="34" charset="0"/>
              </a:rPr>
              <a:t>n como discípulos en palabra y acción. </a:t>
            </a:r>
            <a:endParaRPr lang="en-US" sz="1800" dirty="0">
              <a:effectLst/>
              <a:latin typeface="Calibri" panose="020F0502020204030204" pitchFamily="34" charset="0"/>
              <a:ea typeface="Calibri" panose="020F0502020204030204" pitchFamily="34" charset="0"/>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2. Oración de clausura y despedida</a:t>
            </a:r>
          </a:p>
          <a:p>
            <a:pPr marL="0" marR="0" indent="0">
              <a:buFontTx/>
              <a:buNone/>
            </a:pPr>
            <a:endParaRPr lang="es-E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Amado Padre celestial, te damos gracias por tu Palabra, que nos recuerda </a:t>
            </a:r>
            <a:r>
              <a:rPr lang="es-CO" altLang="es-ES" sz="1800" dirty="0">
                <a:effectLst/>
                <a:latin typeface="Calibri" panose="020F0502020204030204" pitchFamily="34" charset="0"/>
                <a:ea typeface="Calibri" panose="020F0502020204030204" pitchFamily="34" charset="0"/>
              </a:rPr>
              <a:t>que </a:t>
            </a:r>
            <a:r>
              <a:rPr lang="es-ES" sz="1800" dirty="0">
                <a:effectLst/>
                <a:latin typeface="Calibri" panose="020F0502020204030204" pitchFamily="34" charset="0"/>
                <a:ea typeface="Calibri" panose="020F0502020204030204" pitchFamily="34" charset="0"/>
              </a:rPr>
              <a:t>en Cristo somos tus discípulos, unidos a la vid verdadera. Sin Cristo, nada podemos hacer, pero en él encontramos perdón, vida y la fuerza para dar fruto en el mundo. Gracias por el bautismo, en el cual nos has vestido con Cristo y nos has asegurado nuestra unión contigo. Ayúdanos a permanecer en tu amor, confiando en tu gracia y en la obra de tu Espíritu en nuestras vidas. </a:t>
            </a:r>
            <a:br>
              <a:rPr lang="es-ES" sz="1800" dirty="0">
                <a:effectLst/>
                <a:latin typeface="Calibri" panose="020F0502020204030204" pitchFamily="34" charset="0"/>
                <a:ea typeface="Calibri" panose="020F0502020204030204" pitchFamily="34" charset="0"/>
              </a:rPr>
            </a:b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Oramos como David en</a:t>
            </a:r>
            <a:r>
              <a:rPr lang="es-CO" altLang="es-ES" sz="1800" dirty="0">
                <a:effectLst/>
                <a:latin typeface="Calibri" panose="020F0502020204030204" pitchFamily="34" charset="0"/>
                <a:ea typeface="Calibri" panose="020F0502020204030204" pitchFamily="34" charset="0"/>
              </a:rPr>
              <a:t> el </a:t>
            </a:r>
            <a:r>
              <a:rPr lang="es-ES" sz="1800">
                <a:effectLst/>
                <a:latin typeface="Calibri" panose="020F0502020204030204" pitchFamily="34" charset="0"/>
                <a:ea typeface="Calibri" panose="020F0502020204030204" pitchFamily="34" charset="0"/>
              </a:rPr>
              <a:t>Salmo 73: </a:t>
            </a:r>
            <a:r>
              <a:rPr lang="es-ES" sz="1800" dirty="0">
                <a:effectLst/>
                <a:latin typeface="Calibri" panose="020F0502020204030204" pitchFamily="34" charset="0"/>
                <a:ea typeface="Calibri" panose="020F0502020204030204" pitchFamily="34" charset="0"/>
              </a:rPr>
              <a:t>¿A quién tengo yo en los cielos sino a ti? Y fuera de ti nada deseo en la tierra. Mi carne y mi corazón desfallecen; mas la roca de mi corazón y mi porción es Dios para siempre. En cuanto a mí, el acercarme a Dios es el bien; he puesto en Jehová el Señor mi esperanza, para contar todas tus obras. </a:t>
            </a:r>
            <a:br>
              <a:rPr lang="es-ES" sz="1800" dirty="0">
                <a:effectLst/>
                <a:latin typeface="Calibri" panose="020F0502020204030204" pitchFamily="34" charset="0"/>
                <a:ea typeface="Calibri" panose="020F0502020204030204" pitchFamily="34" charset="0"/>
              </a:rPr>
            </a:b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Señor, que nuestra vida sea un testimonio de tu gracia y que, en todo lo que hagamos, glorifiquemos tu nombre. En Cristo Jesús, nuestro Salvador, oramos. Amén. </a:t>
            </a:r>
            <a:endParaRPr lang="en-US" sz="1800" dirty="0">
              <a:effectLst/>
              <a:latin typeface="Calibri" panose="020F0502020204030204" pitchFamily="34" charset="0"/>
              <a:ea typeface="Calibri" panose="020F0502020204030204" pitchFamily="34" charset="0"/>
            </a:endParaRPr>
          </a:p>
          <a:p>
            <a:pPr marL="914400" lvl="0" indent="-298450" algn="l" rtl="0">
              <a:spcBef>
                <a:spcPts val="0"/>
              </a:spcBef>
              <a:spcAft>
                <a:spcPts val="1000"/>
              </a:spcAft>
              <a:buClr>
                <a:schemeClr val="dk1"/>
              </a:buClr>
              <a:buSzPts val="1100"/>
              <a:buFont typeface="Calibri" panose="020F0502020204030204"/>
              <a:buAutoNum type="arabicPeriod"/>
            </a:pPr>
            <a:endParaRPr lang="en-US" dirty="0"/>
          </a:p>
        </p:txBody>
      </p:sp>
      <p:sp>
        <p:nvSpPr>
          <p:cNvPr id="508" name="Google Shape;508;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Calibri" panose="020F0502020204030204" pitchFamily="34" charset="0"/>
              </a:rPr>
              <a:t>OBJECTIVOS DE LA CLASE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Presente los tres objetivos principales de la lección. Invite a los estudiantes a tomar notas y a tener sus Biblias listas.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En la lección</a:t>
            </a:r>
            <a:r>
              <a:rPr lang="es-CO" altLang="es-ES" sz="1800" dirty="0">
                <a:solidFill>
                  <a:srgbClr val="000000"/>
                </a:solidFill>
                <a:effectLst/>
                <a:latin typeface="Calibri" panose="020F0502020204030204" pitchFamily="34" charset="0"/>
                <a:ea typeface="Calibri" panose="020F0502020204030204" pitchFamily="34" charset="0"/>
              </a:rPr>
              <a:t> para hoy</a:t>
            </a:r>
            <a:r>
              <a:rPr lang="es-ES" sz="1800" dirty="0">
                <a:solidFill>
                  <a:srgbClr val="000000"/>
                </a:solidFill>
                <a:effectLst/>
                <a:latin typeface="Calibri" panose="020F0502020204030204" pitchFamily="34" charset="0"/>
                <a:ea typeface="Calibri" panose="020F0502020204030204" pitchFamily="34" charset="0"/>
              </a:rPr>
              <a:t>, nuestro objetivo es: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a:t>
            </a:r>
            <a:r>
              <a:rPr lang="es-419" sz="1800" dirty="0">
                <a:solidFill>
                  <a:srgbClr val="000000"/>
                </a:solidFill>
                <a:effectLst/>
                <a:latin typeface="Calibri" panose="020F0502020204030204" pitchFamily="34" charset="0"/>
                <a:ea typeface="Calibri" panose="020F0502020204030204" pitchFamily="34" charset="0"/>
              </a:rPr>
              <a:t>Analizar y aplicar Juan 15:1-16 a la vida de un discípulo de Cristo.</a:t>
            </a:r>
            <a:endParaRPr lang="es-ES" sz="1800" dirty="0">
              <a:solidFill>
                <a:srgbClr val="00000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2. Explorar c</a:t>
            </a:r>
            <a:r>
              <a:rPr lang="es-CO" altLang="es-ES" sz="1800" dirty="0">
                <a:solidFill>
                  <a:srgbClr val="000000"/>
                </a:solidFill>
                <a:effectLst/>
                <a:latin typeface="Calibri" panose="020F0502020204030204" pitchFamily="34" charset="0"/>
                <a:ea typeface="Calibri" panose="020F0502020204030204" pitchFamily="34" charset="0"/>
              </a:rPr>
              <a:t>ó</a:t>
            </a:r>
            <a:r>
              <a:rPr lang="es-ES" sz="1800" dirty="0">
                <a:solidFill>
                  <a:srgbClr val="000000"/>
                </a:solidFill>
                <a:effectLst/>
                <a:latin typeface="Calibri" panose="020F0502020204030204" pitchFamily="34" charset="0"/>
                <a:ea typeface="Calibri" panose="020F0502020204030204" pitchFamily="34" charset="0"/>
              </a:rPr>
              <a:t>mo el bautismo nos conecta y nos viste en Cristo.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solidFill>
                  <a:srgbClr val="000000"/>
                </a:solidFill>
                <a:effectLst/>
                <a:latin typeface="Calibri" panose="020F0502020204030204" pitchFamily="34" charset="0"/>
                <a:ea typeface="Calibri" panose="020F0502020204030204" pitchFamily="34" charset="0"/>
              </a:rPr>
              <a:t>3. Explicar cómo vivir una vida “en Cristo.”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CAPTAR </a:t>
            </a:r>
            <a:r>
              <a:rPr lang="es-ES" sz="1800" i="1" dirty="0">
                <a:solidFill>
                  <a:srgbClr val="00B050"/>
                </a:solidFill>
                <a:effectLst/>
                <a:latin typeface="Calibri" panose="020F0502020204030204" pitchFamily="34" charset="0"/>
                <a:ea typeface="Calibri" panose="020F0502020204030204" pitchFamily="34" charset="0"/>
              </a:rPr>
              <a:t>Este paso sirve como “gancho” para captar la atención y preparar el corazón para recibir el mensaje de Dios.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600"/>
              </a:spcAft>
              <a:buClr>
                <a:srgbClr val="000000"/>
              </a:buClr>
              <a:buSzPts val="1100"/>
              <a:buFont typeface="Arial" panose="020B0604020202020204"/>
              <a:buNone/>
              <a:defRPr/>
            </a:pPr>
            <a:r>
              <a:rPr lang="es-ES" sz="1800" b="1" dirty="0">
                <a:effectLst/>
                <a:latin typeface="Calibri" panose="020F0502020204030204" pitchFamily="34" charset="0"/>
                <a:ea typeface="Calibri" panose="020F0502020204030204" pitchFamily="34" charset="0"/>
              </a:rPr>
              <a:t>Como menciona el video de la tarea, Pablo usa la frase “en Cristo” 79 veces en sus 13 cartas inspiradas. ¿Qué le dice esto como discípulo de Cristo? </a:t>
            </a:r>
          </a:p>
          <a:p>
            <a:pPr marL="0" marR="171450" lvl="0" indent="0" algn="l" defTabSz="914400" rtl="0" eaLnBrk="1" fontAlgn="auto" latinLnBrk="0" hangingPunct="1">
              <a:lnSpc>
                <a:spcPct val="100000"/>
              </a:lnSpc>
              <a:spcBef>
                <a:spcPts val="1000"/>
              </a:spcBef>
              <a:spcAft>
                <a:spcPts val="600"/>
              </a:spcAft>
              <a:buClr>
                <a:srgbClr val="000000"/>
              </a:buClr>
              <a:buSzPts val="1100"/>
              <a:buFont typeface="Arial" panose="020B0604020202020204"/>
              <a:buNone/>
              <a:defRPr/>
            </a:pPr>
            <a:endParaRPr lang="es-ES" sz="1800" i="1" dirty="0">
              <a:solidFill>
                <a:srgbClr val="00B050"/>
              </a:solidFill>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600"/>
              </a:spcAft>
              <a:buClr>
                <a:srgbClr val="000000"/>
              </a:buClr>
              <a:buSzPts val="1100"/>
              <a:buFont typeface="Arial" panose="020B0604020202020204"/>
              <a:buNone/>
              <a:defRPr/>
            </a:pPr>
            <a:r>
              <a:rPr lang="es-ES" sz="1800" i="1" dirty="0">
                <a:solidFill>
                  <a:srgbClr val="00B050"/>
                </a:solidFill>
                <a:effectLst/>
                <a:latin typeface="Calibri" panose="020F0502020204030204" pitchFamily="34" charset="0"/>
                <a:ea typeface="Calibri" panose="020F0502020204030204" pitchFamily="34" charset="0"/>
              </a:rPr>
              <a:t>Permite que los estudiantes respondan y guíales a profundizar en su reflexión.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6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8" name="Google Shape;218;g26c0eec2cf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CONTAR</a:t>
            </a:r>
            <a:r>
              <a:rPr lang="es-ES" sz="1800" dirty="0">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Se puede leer directamente la historia en la Biblia o narrarla con palabras propias.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libri" panose="020F0502020204030204" pitchFamily="34" charset="0"/>
              </a:rPr>
              <a:t>Para ilustrar lo que significa estar vinculado con Jesús, Jesús usó la imagen de una vid. </a:t>
            </a: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libri" panose="020F0502020204030204" pitchFamily="34" charset="0"/>
              </a:rPr>
              <a:t>Ahora leemos Juan 15:1-16.</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V. 1 Yo soy la vid verdadera, y mi Padre es el labrador. 2. Todo pámpano que en mí no lleva fruto, lo quitará; y todo aquel que lleva fruto, lo limpiará, para que lleve más fruto. 3. Ustedes ya están limpios, por la palabra que les he hablado.</a:t>
            </a: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4. Permanezcan en mí, y yo en ustedes. Así como el pámpano no puede llevar fruto por sí mismo, si no permanece en la vid, así tampoco ustedes, si no permanecen en mí. 5. Yo soy la vid y ustedes los pámpanos; el que permanece en mí, y yo en él, éste lleva mucho fruto; porque separados de mí ustedes nada pueden hacer.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6. El que no permanece en mí, será desechado como pámpano, y se secará; a éstos se les recoge y se les arroja al fuego, y allí arden. 7. Si permanecen en mí, y mis palabras permanecen en ustedes, pidan todo lo que quieran, y se les concederá. 8. En esto es glorificado mi Padre: en que lleven mucho fruto, y sean así mis discípulos.</a:t>
            </a:r>
          </a:p>
          <a:p>
            <a:pPr marL="457200" lvl="0" indent="0" algn="l" rtl="0">
              <a:spcBef>
                <a:spcPts val="205"/>
              </a:spcBef>
              <a:spcAft>
                <a:spcPts val="6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g2b9bbf978dd_0_3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g2b9bbf978dd_0_3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g2b9bbf978dd_0_3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2b9bbf978dd_0_33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2b9bbf978dd_0_3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 name="Google Shape;93;g2b9bbf978dd_0_3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g2b9bbf978dd_0_3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g2b9bbf978dd_0_3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2b9bbf978dd_0_3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2b9bbf978dd_0_3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g2b9bbf978dd_0_3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2b9bbf978dd_0_3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2b9bbf978dd_0_3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2b9bbf978dd_0_3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2b9bbf978dd_0_3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2b9bbf978dd_0_3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2b9bbf978dd_0_3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2b9bbf978dd_0_3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2b9bbf978dd_0_3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g2b9bbf978dd_0_35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2b9bbf978dd_0_35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g2b9bbf978dd_0_3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2b9bbf978dd_0_3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2b9bbf978dd_0_3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2b9bbf978dd_0_36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2b9bbf978dd_0_36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8" name="Google Shape;118;g2b9bbf978dd_0_36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2b9bbf978dd_0_36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g2b9bbf978dd_0_36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g2b9bbf978dd_0_3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2b9bbf978dd_0_3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2b9bbf978dd_0_3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2b9bbf978dd_0_3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2b9bbf978dd_0_3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2b9bbf978dd_0_3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2b9bbf978dd_0_3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2b9bbf978dd_0_37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2b9bbf978dd_0_37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g2b9bbf978dd_0_37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3" name="Google Shape;133;g2b9bbf978dd_0_3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2b9bbf978dd_0_3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2b9bbf978dd_0_3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2b9bbf978dd_0_38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g2b9bbf978dd_0_384"/>
          <p:cNvSpPr>
            <a:spLocks noGrp="1"/>
          </p:cNvSpPr>
          <p:nvPr>
            <p:ph type="pic" idx="2"/>
          </p:nvPr>
        </p:nvSpPr>
        <p:spPr>
          <a:xfrm>
            <a:off x="5183188" y="987425"/>
            <a:ext cx="6172200" cy="4873500"/>
          </a:xfrm>
          <a:prstGeom prst="rect">
            <a:avLst/>
          </a:prstGeom>
          <a:noFill/>
          <a:ln>
            <a:noFill/>
          </a:ln>
        </p:spPr>
      </p:sp>
      <p:sp>
        <p:nvSpPr>
          <p:cNvPr id="139" name="Google Shape;139;g2b9bbf978dd_0_38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0" name="Google Shape;140;g2b9bbf978dd_0_3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g2b9bbf978dd_0_3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g2b9bbf978dd_0_3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2b9bbf978dd_0_3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2b9bbf978dd_0_39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g2b9bbf978dd_0_3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2b9bbf978dd_0_3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g2b9bbf978dd_0_3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2b9bbf978dd_0_39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2b9bbf978dd_0_39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g2b9bbf978dd_0_3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g2b9bbf978dd_0_3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g2b9bbf978dd_0_3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b9bbf978dd_0_3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g2b9bbf978dd_0_3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3" name="Google Shape;83;g2b9bbf978dd_0_3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4" name="Google Shape;84;g2b9bbf978dd_0_3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5" name="Google Shape;85;g2b9bbf978dd_0_3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2ae502832d3_0_0"/>
          <p:cNvPicPr preferRelativeResize="0"/>
          <p:nvPr/>
        </p:nvPicPr>
        <p:blipFill>
          <a:blip r:embed="rId3"/>
          <a:stretch>
            <a:fillRect/>
          </a:stretch>
        </p:blipFill>
        <p:spPr>
          <a:xfrm>
            <a:off x="0" y="0"/>
            <a:ext cx="12192000" cy="6858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80901" y="1688958"/>
            <a:ext cx="3125596" cy="3218436"/>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3151989" y="399596"/>
            <a:ext cx="73485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dirty="0">
                <a:solidFill>
                  <a:schemeClr val="dk1"/>
                </a:solidFill>
                <a:latin typeface="Lato" panose="020F0502020204030203"/>
                <a:ea typeface="Lato" panose="020F0502020204030203"/>
                <a:cs typeface="Lato" panose="020F0502020204030203"/>
                <a:sym typeface="Lato" panose="020F0502020204030203"/>
              </a:rPr>
              <a:t>Juan 15:9-13</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sp>
        <p:nvSpPr>
          <p:cNvPr id="3" name="TextBox 2"/>
          <p:cNvSpPr txBox="1"/>
          <p:nvPr/>
        </p:nvSpPr>
        <p:spPr>
          <a:xfrm>
            <a:off x="3151989" y="1752722"/>
            <a:ext cx="8011311" cy="3970318"/>
          </a:xfrm>
          <a:prstGeom prst="rect">
            <a:avLst/>
          </a:prstGeom>
          <a:noFill/>
        </p:spPr>
        <p:txBody>
          <a:bodyPr wrap="square">
            <a:spAutoFit/>
          </a:bodyPr>
          <a:lstStyle/>
          <a:p>
            <a:pPr marR="0" lvl="0"/>
            <a:r>
              <a:rPr lang="es-ES" sz="3600" dirty="0">
                <a:effectLst/>
                <a:latin typeface="Calibri" panose="020F0502020204030204" pitchFamily="34" charset="0"/>
                <a:ea typeface="Calibri" panose="020F0502020204030204" pitchFamily="34" charset="0"/>
              </a:rPr>
              <a:t>Así como el Padre me ha amado, así también yo los he amado a ustedes; permanezcan en mi amor. Si obedecen mis mandamientos, permanecerán en mi amor; así como he obedecido los mandamientos de mi Padre, y permanezco en su amor. </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80901" y="1688958"/>
            <a:ext cx="3125596" cy="3218436"/>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3151989" y="399596"/>
            <a:ext cx="73485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dirty="0">
                <a:solidFill>
                  <a:schemeClr val="dk1"/>
                </a:solidFill>
                <a:latin typeface="Lato" panose="020F0502020204030203"/>
                <a:ea typeface="Lato" panose="020F0502020204030203"/>
                <a:cs typeface="Lato" panose="020F0502020204030203"/>
                <a:sym typeface="Lato" panose="020F0502020204030203"/>
              </a:rPr>
              <a:t>Juan 15:9-13</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sp>
        <p:nvSpPr>
          <p:cNvPr id="3" name="TextBox 2"/>
          <p:cNvSpPr txBox="1"/>
          <p:nvPr/>
        </p:nvSpPr>
        <p:spPr>
          <a:xfrm>
            <a:off x="3054097" y="1688958"/>
            <a:ext cx="8261603" cy="3416320"/>
          </a:xfrm>
          <a:prstGeom prst="rect">
            <a:avLst/>
          </a:prstGeom>
          <a:noFill/>
        </p:spPr>
        <p:txBody>
          <a:bodyPr wrap="square">
            <a:spAutoFit/>
          </a:bodyPr>
          <a:lstStyle/>
          <a:p>
            <a:pPr marR="0" lvl="0"/>
            <a:r>
              <a:rPr lang="es-ES" sz="3600" dirty="0">
                <a:effectLst/>
                <a:latin typeface="Calibri" panose="020F0502020204030204" pitchFamily="34" charset="0"/>
                <a:ea typeface="Calibri" panose="020F0502020204030204" pitchFamily="34" charset="0"/>
              </a:rPr>
              <a:t>Estas cosas les he hablado, para que mi gozo esté en ustedes, y su gozo sea completo. Éste es mi mandamiento: Que se amen unos a otros, como yo los he amado. Nadie tiene mayor amor que éste, que es el poner su vida por sus amigos. </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80901" y="1688958"/>
            <a:ext cx="3125596" cy="3218436"/>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3151989" y="399596"/>
            <a:ext cx="73485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dirty="0">
                <a:solidFill>
                  <a:schemeClr val="dk1"/>
                </a:solidFill>
                <a:latin typeface="Lato" panose="020F0502020204030203"/>
                <a:ea typeface="Lato" panose="020F0502020204030203"/>
                <a:cs typeface="Lato" panose="020F0502020204030203"/>
                <a:sym typeface="Lato" panose="020F0502020204030203"/>
              </a:rPr>
              <a:t>Juan 15:14-16</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sp>
        <p:nvSpPr>
          <p:cNvPr id="3" name="TextBox 2"/>
          <p:cNvSpPr txBox="1"/>
          <p:nvPr/>
        </p:nvSpPr>
        <p:spPr>
          <a:xfrm>
            <a:off x="3113889" y="1080040"/>
            <a:ext cx="8659011" cy="6186309"/>
          </a:xfrm>
          <a:prstGeom prst="rect">
            <a:avLst/>
          </a:prstGeom>
          <a:noFill/>
        </p:spPr>
        <p:txBody>
          <a:bodyPr wrap="square">
            <a:spAutoFit/>
          </a:bodyPr>
          <a:lstStyle/>
          <a:p>
            <a:r>
              <a:rPr lang="es-ES" sz="3600" dirty="0">
                <a:effectLst/>
                <a:latin typeface="Calibri" panose="020F0502020204030204" pitchFamily="34" charset="0"/>
                <a:ea typeface="Calibri" panose="020F0502020204030204" pitchFamily="34" charset="0"/>
              </a:rPr>
              <a:t>Ustedes son mis amigos, si hacen lo que yo les mando. Ya no los llamaré siervos, porque el siervo no sabe lo que hace su señor; yo los he llamado amigos, porque todas las cosas que oí de mi Padre, se las he dado a conocer a ustedes. Ustedes no me eligieron a mí. Más bien, yo los elegí a ustedes, y los he puesto para que vayan y lleven fruto, y su fruto permanezca; para que todo lo que pidan al Padre en mi nombre, él se lo conceda. </a:t>
            </a:r>
            <a:endParaRPr lang="en-US" sz="3600" dirty="0">
              <a:effectLst/>
              <a:latin typeface="Calibri" panose="020F0502020204030204" pitchFamily="34" charset="0"/>
              <a:ea typeface="Calibri" panose="020F0502020204030204" pitchFamily="34" charset="0"/>
            </a:endParaRPr>
          </a:p>
          <a:p>
            <a:pPr marR="0" lvl="0"/>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360" name="Google Shape;360;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62" name="Google Shape;362;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3" name="Google Shape;363;p20"/>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64" name="Google Shape;364;p20"/>
          <p:cNvSpPr txBox="1"/>
          <p:nvPr/>
        </p:nvSpPr>
        <p:spPr>
          <a:xfrm>
            <a:off x="3602242" y="3183490"/>
            <a:ext cx="7432648" cy="1754286"/>
          </a:xfrm>
          <a:prstGeom prst="rect">
            <a:avLst/>
          </a:prstGeom>
          <a:noFill/>
          <a:ln>
            <a:noFill/>
          </a:ln>
        </p:spPr>
        <p:txBody>
          <a:bodyPr spcFirstLastPara="1" wrap="square" lIns="91425" tIns="45700" rIns="91425" bIns="45700" anchor="t" anchorCtr="0">
            <a:spAutoFit/>
          </a:bodyPr>
          <a:lstStyle/>
          <a:p>
            <a:pPr marL="571500" lvl="0" indent="-571500">
              <a:buSzPts val="3200"/>
              <a:buFont typeface="Arial" panose="020B0604020202020204" pitchFamily="34" charset="0"/>
              <a:buChar char="•"/>
            </a:pPr>
            <a:r>
              <a:rPr lang="es-419" sz="3600" b="1" dirty="0">
                <a:solidFill>
                  <a:schemeClr val="dk1"/>
                </a:solidFill>
                <a:latin typeface="Lato" panose="020F0502020204030203"/>
                <a:ea typeface="Lato" panose="020F0502020204030203"/>
                <a:cs typeface="Lato" panose="020F0502020204030203"/>
                <a:sym typeface="Lato" panose="020F0502020204030203"/>
              </a:rPr>
              <a:t>¿Quién es la vid?  </a:t>
            </a:r>
          </a:p>
          <a:p>
            <a:pPr marL="571500" lvl="0" indent="-571500">
              <a:buSzPts val="3200"/>
              <a:buFont typeface="Arial" panose="020B0604020202020204" pitchFamily="34" charset="0"/>
              <a:buChar char="•"/>
            </a:pPr>
            <a:r>
              <a:rPr lang="es-419" sz="3600" b="1" i="0" u="none" strike="noStrike" cap="none" dirty="0">
                <a:solidFill>
                  <a:schemeClr val="dk1"/>
                </a:solidFill>
                <a:latin typeface="Lato" panose="020F0502020204030203"/>
                <a:ea typeface="Lato" panose="020F0502020204030203"/>
                <a:cs typeface="Lato" panose="020F0502020204030203"/>
                <a:sym typeface="Lato" panose="020F0502020204030203"/>
              </a:rPr>
              <a:t>¿Quién es el labrador?</a:t>
            </a:r>
          </a:p>
          <a:p>
            <a:pPr marL="571500" lvl="0" indent="-571500">
              <a:buSzPts val="3200"/>
              <a:buFont typeface="Arial" panose="020B0604020202020204" pitchFamily="34" charset="0"/>
              <a:buChar char="•"/>
            </a:pPr>
            <a:r>
              <a:rPr lang="es-419" sz="3600" b="1" dirty="0">
                <a:solidFill>
                  <a:schemeClr val="dk1"/>
                </a:solidFill>
                <a:latin typeface="Lato" panose="020F0502020204030203"/>
                <a:ea typeface="Lato" panose="020F0502020204030203"/>
                <a:cs typeface="Lato" panose="020F0502020204030203"/>
                <a:sym typeface="Lato" panose="020F0502020204030203"/>
              </a:rPr>
              <a:t>Y ¿los pámpanos?</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65" name="Google Shape;365;p20" descr="A black background with a black square&#10;&#10;Description automatically generated with medium confidence"/>
          <p:cNvPicPr preferRelativeResize="0"/>
          <p:nvPr/>
        </p:nvPicPr>
        <p:blipFill rotWithShape="1">
          <a:blip r:embed="rId4"/>
          <a:srcRect/>
          <a:stretch>
            <a:fillRect/>
          </a:stretch>
        </p:blipFill>
        <p:spPr>
          <a:xfrm>
            <a:off x="9384328" y="1686187"/>
            <a:ext cx="751710" cy="1092264"/>
          </a:xfrm>
          <a:prstGeom prst="rect">
            <a:avLst/>
          </a:prstGeom>
          <a:noFill/>
          <a:ln>
            <a:noFill/>
          </a:ln>
        </p:spPr>
      </p:pic>
      <p:pic>
        <p:nvPicPr>
          <p:cNvPr id="366" name="Google Shape;366;p20"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a:extLst>
            <a:ext uri="{FF2B5EF4-FFF2-40B4-BE49-F238E27FC236}">
              <a16:creationId xmlns:a16="http://schemas.microsoft.com/office/drawing/2014/main" id="{B78B99C3-DC4C-58BE-A771-00C670E3DA82}"/>
            </a:ext>
          </a:extLst>
        </p:cNvPr>
        <p:cNvGrpSpPr/>
        <p:nvPr/>
      </p:nvGrpSpPr>
      <p:grpSpPr>
        <a:xfrm>
          <a:off x="0" y="0"/>
          <a:ext cx="0" cy="0"/>
          <a:chOff x="0" y="0"/>
          <a:chExt cx="0" cy="0"/>
        </a:xfrm>
      </p:grpSpPr>
      <p:sp>
        <p:nvSpPr>
          <p:cNvPr id="359" name="Google Shape;359;p20">
            <a:extLst>
              <a:ext uri="{FF2B5EF4-FFF2-40B4-BE49-F238E27FC236}">
                <a16:creationId xmlns:a16="http://schemas.microsoft.com/office/drawing/2014/main" id="{DDBDE4CF-F269-27E7-4360-3D05D401DAE6}"/>
              </a:ext>
            </a:extLst>
          </p:cNvPr>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60" name="Google Shape;360;p20">
            <a:extLst>
              <a:ext uri="{FF2B5EF4-FFF2-40B4-BE49-F238E27FC236}">
                <a16:creationId xmlns:a16="http://schemas.microsoft.com/office/drawing/2014/main" id="{3B8A48BD-E2EE-68E4-37FD-F84D33E76FBF}"/>
              </a:ext>
            </a:extLst>
          </p:cNvPr>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62" name="Google Shape;362;p20">
            <a:extLst>
              <a:ext uri="{FF2B5EF4-FFF2-40B4-BE49-F238E27FC236}">
                <a16:creationId xmlns:a16="http://schemas.microsoft.com/office/drawing/2014/main" id="{39AC99E4-1641-7C21-D3F7-B06A74832C98}"/>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3" name="Google Shape;363;p20">
            <a:extLst>
              <a:ext uri="{FF2B5EF4-FFF2-40B4-BE49-F238E27FC236}">
                <a16:creationId xmlns:a16="http://schemas.microsoft.com/office/drawing/2014/main" id="{A2D88941-CF36-3F67-4FC4-FFF81E905AC4}"/>
              </a:ext>
            </a:extLst>
          </p:cNvPr>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64" name="Google Shape;364;p20">
            <a:extLst>
              <a:ext uri="{FF2B5EF4-FFF2-40B4-BE49-F238E27FC236}">
                <a16:creationId xmlns:a16="http://schemas.microsoft.com/office/drawing/2014/main" id="{77133467-CED7-4D33-DDB0-B4023A21E647}"/>
              </a:ext>
            </a:extLst>
          </p:cNvPr>
          <p:cNvSpPr txBox="1"/>
          <p:nvPr/>
        </p:nvSpPr>
        <p:spPr>
          <a:xfrm>
            <a:off x="3602242" y="3183490"/>
            <a:ext cx="7432648" cy="1200288"/>
          </a:xfrm>
          <a:prstGeom prst="rect">
            <a:avLst/>
          </a:prstGeom>
          <a:noFill/>
          <a:ln>
            <a:noFill/>
          </a:ln>
        </p:spPr>
        <p:txBody>
          <a:bodyPr spcFirstLastPara="1" wrap="square" lIns="91425" tIns="45700" rIns="91425" bIns="45700" anchor="t" anchorCtr="0">
            <a:spAutoFit/>
          </a:bodyPr>
          <a:lstStyle/>
          <a:p>
            <a:pPr lvl="0">
              <a:buSzPts val="3200"/>
            </a:pPr>
            <a:r>
              <a:rPr lang="es-419" sz="3600" b="1" dirty="0">
                <a:solidFill>
                  <a:schemeClr val="dk1"/>
                </a:solidFill>
                <a:latin typeface="Lato" panose="020F0502020204030203"/>
                <a:ea typeface="Lato" panose="020F0502020204030203"/>
                <a:cs typeface="Lato" panose="020F0502020204030203"/>
                <a:sym typeface="Lato" panose="020F0502020204030203"/>
              </a:rPr>
              <a:t>Separados de Cristo, ¿qué sería de nosotros?  </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65" name="Google Shape;365;p20" descr="A black background with a black square&#10;&#10;Description automatically generated with medium confidence">
            <a:extLst>
              <a:ext uri="{FF2B5EF4-FFF2-40B4-BE49-F238E27FC236}">
                <a16:creationId xmlns:a16="http://schemas.microsoft.com/office/drawing/2014/main" id="{C59881BC-CA8D-4D57-7458-3CE10C69CF35}"/>
              </a:ext>
            </a:extLst>
          </p:cNvPr>
          <p:cNvPicPr preferRelativeResize="0"/>
          <p:nvPr/>
        </p:nvPicPr>
        <p:blipFill rotWithShape="1">
          <a:blip r:embed="rId4"/>
          <a:srcRect/>
          <a:stretch>
            <a:fillRect/>
          </a:stretch>
        </p:blipFill>
        <p:spPr>
          <a:xfrm>
            <a:off x="9384328" y="1686187"/>
            <a:ext cx="751710" cy="1092264"/>
          </a:xfrm>
          <a:prstGeom prst="rect">
            <a:avLst/>
          </a:prstGeom>
          <a:noFill/>
          <a:ln>
            <a:noFill/>
          </a:ln>
        </p:spPr>
      </p:pic>
      <p:pic>
        <p:nvPicPr>
          <p:cNvPr id="366" name="Google Shape;366;p20" descr="A green bird with leaves&#10;&#10;Description automatically generated">
            <a:extLst>
              <a:ext uri="{FF2B5EF4-FFF2-40B4-BE49-F238E27FC236}">
                <a16:creationId xmlns:a16="http://schemas.microsoft.com/office/drawing/2014/main" id="{EC4E6104-2D28-FD49-DE6B-E3793735938B}"/>
              </a:ext>
            </a:extLst>
          </p:cNvPr>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249666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a:extLst>
            <a:ext uri="{FF2B5EF4-FFF2-40B4-BE49-F238E27FC236}">
              <a16:creationId xmlns:a16="http://schemas.microsoft.com/office/drawing/2014/main" id="{79E89806-A268-26B9-F058-DD24ED5024E9}"/>
            </a:ext>
          </a:extLst>
        </p:cNvPr>
        <p:cNvGrpSpPr/>
        <p:nvPr/>
      </p:nvGrpSpPr>
      <p:grpSpPr>
        <a:xfrm>
          <a:off x="0" y="0"/>
          <a:ext cx="0" cy="0"/>
          <a:chOff x="0" y="0"/>
          <a:chExt cx="0" cy="0"/>
        </a:xfrm>
      </p:grpSpPr>
      <p:sp>
        <p:nvSpPr>
          <p:cNvPr id="359" name="Google Shape;359;p20">
            <a:extLst>
              <a:ext uri="{FF2B5EF4-FFF2-40B4-BE49-F238E27FC236}">
                <a16:creationId xmlns:a16="http://schemas.microsoft.com/office/drawing/2014/main" id="{4B85BB0A-AEA1-93A4-BA38-ED3A851C8D04}"/>
              </a:ext>
            </a:extLst>
          </p:cNvPr>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60" name="Google Shape;360;p20">
            <a:extLst>
              <a:ext uri="{FF2B5EF4-FFF2-40B4-BE49-F238E27FC236}">
                <a16:creationId xmlns:a16="http://schemas.microsoft.com/office/drawing/2014/main" id="{D20F3C73-978D-27F3-ACA6-F3200FD0B099}"/>
              </a:ext>
            </a:extLst>
          </p:cNvPr>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62" name="Google Shape;362;p20">
            <a:extLst>
              <a:ext uri="{FF2B5EF4-FFF2-40B4-BE49-F238E27FC236}">
                <a16:creationId xmlns:a16="http://schemas.microsoft.com/office/drawing/2014/main" id="{54A807EE-4C88-9534-741C-36AEB50A338A}"/>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3" name="Google Shape;363;p20">
            <a:extLst>
              <a:ext uri="{FF2B5EF4-FFF2-40B4-BE49-F238E27FC236}">
                <a16:creationId xmlns:a16="http://schemas.microsoft.com/office/drawing/2014/main" id="{E70758EE-2F24-B2DE-C9BF-6809DEC3183B}"/>
              </a:ext>
            </a:extLst>
          </p:cNvPr>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64" name="Google Shape;364;p20">
            <a:extLst>
              <a:ext uri="{FF2B5EF4-FFF2-40B4-BE49-F238E27FC236}">
                <a16:creationId xmlns:a16="http://schemas.microsoft.com/office/drawing/2014/main" id="{8AECDE65-65B5-47C6-2D72-70DB81C7118E}"/>
              </a:ext>
            </a:extLst>
          </p:cNvPr>
          <p:cNvSpPr txBox="1"/>
          <p:nvPr/>
        </p:nvSpPr>
        <p:spPr>
          <a:xfrm>
            <a:off x="3602242" y="3507373"/>
            <a:ext cx="7432648" cy="646290"/>
          </a:xfrm>
          <a:prstGeom prst="rect">
            <a:avLst/>
          </a:prstGeom>
          <a:noFill/>
          <a:ln>
            <a:noFill/>
          </a:ln>
        </p:spPr>
        <p:txBody>
          <a:bodyPr spcFirstLastPara="1" wrap="square" lIns="91425" tIns="45700" rIns="91425" bIns="45700" anchor="t" anchorCtr="0">
            <a:spAutoFit/>
          </a:bodyPr>
          <a:lstStyle/>
          <a:p>
            <a:pPr lvl="0">
              <a:buSzPts val="3200"/>
            </a:pPr>
            <a:r>
              <a:rPr lang="es-419" sz="3600" b="1" dirty="0">
                <a:solidFill>
                  <a:schemeClr val="dk1"/>
                </a:solidFill>
                <a:latin typeface="Lato" panose="020F0502020204030203"/>
                <a:ea typeface="Lato" panose="020F0502020204030203"/>
                <a:cs typeface="Lato" panose="020F0502020204030203"/>
                <a:sym typeface="Lato" panose="020F0502020204030203"/>
              </a:rPr>
              <a:t>¿Cómo somos </a:t>
            </a:r>
            <a:r>
              <a:rPr lang="es-419" sz="3600" b="1" u="sng" dirty="0">
                <a:solidFill>
                  <a:schemeClr val="dk1"/>
                </a:solidFill>
                <a:latin typeface="Lato" panose="020F0502020204030203"/>
                <a:ea typeface="Lato" panose="020F0502020204030203"/>
                <a:cs typeface="Lato" panose="020F0502020204030203"/>
                <a:sym typeface="Lato" panose="020F0502020204030203"/>
              </a:rPr>
              <a:t>en Cristo</a:t>
            </a:r>
            <a:r>
              <a:rPr lang="es-419" sz="3600" b="1" dirty="0">
                <a:solidFill>
                  <a:schemeClr val="dk1"/>
                </a:solidFill>
                <a:latin typeface="Lato" panose="020F0502020204030203"/>
                <a:ea typeface="Lato" panose="020F0502020204030203"/>
                <a:cs typeface="Lato" panose="020F0502020204030203"/>
                <a:sym typeface="Lato" panose="020F0502020204030203"/>
              </a:rPr>
              <a:t>? </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65" name="Google Shape;365;p20" descr="A black background with a black square&#10;&#10;Description automatically generated with medium confidence">
            <a:extLst>
              <a:ext uri="{FF2B5EF4-FFF2-40B4-BE49-F238E27FC236}">
                <a16:creationId xmlns:a16="http://schemas.microsoft.com/office/drawing/2014/main" id="{8A58C7A5-30E9-AA30-913D-25C20EA27F60}"/>
              </a:ext>
            </a:extLst>
          </p:cNvPr>
          <p:cNvPicPr preferRelativeResize="0"/>
          <p:nvPr/>
        </p:nvPicPr>
        <p:blipFill rotWithShape="1">
          <a:blip r:embed="rId4"/>
          <a:srcRect/>
          <a:stretch>
            <a:fillRect/>
          </a:stretch>
        </p:blipFill>
        <p:spPr>
          <a:xfrm>
            <a:off x="9384328" y="1686187"/>
            <a:ext cx="751710" cy="1092264"/>
          </a:xfrm>
          <a:prstGeom prst="rect">
            <a:avLst/>
          </a:prstGeom>
          <a:noFill/>
          <a:ln>
            <a:noFill/>
          </a:ln>
        </p:spPr>
      </p:pic>
      <p:pic>
        <p:nvPicPr>
          <p:cNvPr id="366" name="Google Shape;366;p20" descr="A green bird with leaves&#10;&#10;Description automatically generated">
            <a:extLst>
              <a:ext uri="{FF2B5EF4-FFF2-40B4-BE49-F238E27FC236}">
                <a16:creationId xmlns:a16="http://schemas.microsoft.com/office/drawing/2014/main" id="{5C02BF8D-447B-A202-E710-26EED48BE0A7}"/>
              </a:ext>
            </a:extLst>
          </p:cNvPr>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2963660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a:extLst>
            <a:ext uri="{FF2B5EF4-FFF2-40B4-BE49-F238E27FC236}">
              <a16:creationId xmlns:a16="http://schemas.microsoft.com/office/drawing/2014/main" id="{91307A84-FFAE-9046-8676-54C911DBB0F2}"/>
            </a:ext>
          </a:extLst>
        </p:cNvPr>
        <p:cNvGrpSpPr/>
        <p:nvPr/>
      </p:nvGrpSpPr>
      <p:grpSpPr>
        <a:xfrm>
          <a:off x="0" y="0"/>
          <a:ext cx="0" cy="0"/>
          <a:chOff x="0" y="0"/>
          <a:chExt cx="0" cy="0"/>
        </a:xfrm>
      </p:grpSpPr>
      <p:sp>
        <p:nvSpPr>
          <p:cNvPr id="359" name="Google Shape;359;p20">
            <a:extLst>
              <a:ext uri="{FF2B5EF4-FFF2-40B4-BE49-F238E27FC236}">
                <a16:creationId xmlns:a16="http://schemas.microsoft.com/office/drawing/2014/main" id="{15AC624B-DCB2-9DDB-C4A8-F3A85C7E9CAA}"/>
              </a:ext>
            </a:extLst>
          </p:cNvPr>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60" name="Google Shape;360;p20">
            <a:extLst>
              <a:ext uri="{FF2B5EF4-FFF2-40B4-BE49-F238E27FC236}">
                <a16:creationId xmlns:a16="http://schemas.microsoft.com/office/drawing/2014/main" id="{79D32A8A-167F-B4CF-C947-9232E70B5B8F}"/>
              </a:ext>
            </a:extLst>
          </p:cNvPr>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62" name="Google Shape;362;p20">
            <a:extLst>
              <a:ext uri="{FF2B5EF4-FFF2-40B4-BE49-F238E27FC236}">
                <a16:creationId xmlns:a16="http://schemas.microsoft.com/office/drawing/2014/main" id="{84374F20-24A9-9FFB-B671-76A9DA9CD80D}"/>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3" name="Google Shape;363;p20">
            <a:extLst>
              <a:ext uri="{FF2B5EF4-FFF2-40B4-BE49-F238E27FC236}">
                <a16:creationId xmlns:a16="http://schemas.microsoft.com/office/drawing/2014/main" id="{9A3021C1-FD84-31E2-A80A-99F0FC8BFD81}"/>
              </a:ext>
            </a:extLst>
          </p:cNvPr>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64" name="Google Shape;364;p20">
            <a:extLst>
              <a:ext uri="{FF2B5EF4-FFF2-40B4-BE49-F238E27FC236}">
                <a16:creationId xmlns:a16="http://schemas.microsoft.com/office/drawing/2014/main" id="{0D23E737-5BC5-66D1-B7E2-5EDCF521ADB6}"/>
              </a:ext>
            </a:extLst>
          </p:cNvPr>
          <p:cNvSpPr txBox="1"/>
          <p:nvPr/>
        </p:nvSpPr>
        <p:spPr>
          <a:xfrm>
            <a:off x="3602242" y="3183490"/>
            <a:ext cx="7432648" cy="3416279"/>
          </a:xfrm>
          <a:prstGeom prst="rect">
            <a:avLst/>
          </a:prstGeom>
          <a:noFill/>
          <a:ln>
            <a:noFill/>
          </a:ln>
        </p:spPr>
        <p:txBody>
          <a:bodyPr spcFirstLastPara="1" wrap="square" lIns="91425" tIns="45700" rIns="91425" bIns="45700" anchor="t" anchorCtr="0">
            <a:spAutoFit/>
          </a:bodyPr>
          <a:lstStyle/>
          <a:p>
            <a:pPr lvl="0">
              <a:buSzPts val="3200"/>
            </a:pPr>
            <a:r>
              <a:rPr lang="es-419" sz="3600" b="1" dirty="0">
                <a:solidFill>
                  <a:schemeClr val="dk1"/>
                </a:solidFill>
                <a:latin typeface="Lato" panose="020F0502020204030203"/>
                <a:ea typeface="Lato" panose="020F0502020204030203"/>
                <a:cs typeface="Lato" panose="020F0502020204030203"/>
                <a:sym typeface="Lato" panose="020F0502020204030203"/>
              </a:rPr>
              <a:t>Jesús les dice a sus discípulos: “Ustedes no me eligieron a mí. Más bien, yo los elegí a ustedes”. ¿Por qué esas palabras de Jesús son tan consoladoras para nosotros como sus discípulos? </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65" name="Google Shape;365;p20" descr="A black background with a black square&#10;&#10;Description automatically generated with medium confidence">
            <a:extLst>
              <a:ext uri="{FF2B5EF4-FFF2-40B4-BE49-F238E27FC236}">
                <a16:creationId xmlns:a16="http://schemas.microsoft.com/office/drawing/2014/main" id="{4075CBF6-AF30-3262-1477-03163B11735B}"/>
              </a:ext>
            </a:extLst>
          </p:cNvPr>
          <p:cNvPicPr preferRelativeResize="0"/>
          <p:nvPr/>
        </p:nvPicPr>
        <p:blipFill rotWithShape="1">
          <a:blip r:embed="rId4"/>
          <a:srcRect/>
          <a:stretch>
            <a:fillRect/>
          </a:stretch>
        </p:blipFill>
        <p:spPr>
          <a:xfrm>
            <a:off x="9384328" y="1686187"/>
            <a:ext cx="751710" cy="1092264"/>
          </a:xfrm>
          <a:prstGeom prst="rect">
            <a:avLst/>
          </a:prstGeom>
          <a:noFill/>
          <a:ln>
            <a:noFill/>
          </a:ln>
        </p:spPr>
      </p:pic>
      <p:pic>
        <p:nvPicPr>
          <p:cNvPr id="366" name="Google Shape;366;p20" descr="A green bird with leaves&#10;&#10;Description automatically generated">
            <a:extLst>
              <a:ext uri="{FF2B5EF4-FFF2-40B4-BE49-F238E27FC236}">
                <a16:creationId xmlns:a16="http://schemas.microsoft.com/office/drawing/2014/main" id="{38BB5207-5174-F5A3-7265-59F97E68073F}"/>
              </a:ext>
            </a:extLst>
          </p:cNvPr>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279928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372" name="Google Shape;372;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74" name="Google Shape;374;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75" name="Google Shape;375;p21"/>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76" name="Google Shape;376;p21"/>
          <p:cNvSpPr txBox="1"/>
          <p:nvPr/>
        </p:nvSpPr>
        <p:spPr>
          <a:xfrm>
            <a:off x="3767358" y="3158600"/>
            <a:ext cx="7432648" cy="3416279"/>
          </a:xfrm>
          <a:prstGeom prst="rect">
            <a:avLst/>
          </a:prstGeom>
          <a:noFill/>
          <a:ln>
            <a:noFill/>
          </a:ln>
        </p:spPr>
        <p:txBody>
          <a:bodyPr spcFirstLastPara="1" wrap="square" lIns="91425" tIns="45700" rIns="91425" bIns="45700" anchor="t" anchorCtr="0">
            <a:spAutoFit/>
          </a:bodyPr>
          <a:lstStyle/>
          <a:p>
            <a:pPr lvl="0">
              <a:buSzPts val="3200"/>
            </a:pPr>
            <a:r>
              <a:rPr lang="es-419" sz="3600" b="1" dirty="0">
                <a:solidFill>
                  <a:schemeClr val="dk1"/>
                </a:solidFill>
                <a:latin typeface="Lato" panose="020F0502020204030203"/>
                <a:ea typeface="Lato" panose="020F0502020204030203"/>
                <a:cs typeface="Lato" panose="020F0502020204030203"/>
                <a:sym typeface="Lato" panose="020F0502020204030203"/>
              </a:rPr>
              <a:t>En la lectura bíblica de Juan 15, Jesús dice que solo hay una condición bajo la cual creceremos y daremos fruto como sus discípulos. ¿Cuál es la única forma en que un discípulo crece y da fruto? </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77" name="Google Shape;377;p21" descr="A black background with a black square&#10;&#10;Description automatically generated with medium confidence"/>
          <p:cNvPicPr preferRelativeResize="0"/>
          <p:nvPr/>
        </p:nvPicPr>
        <p:blipFill rotWithShape="1">
          <a:blip r:embed="rId4"/>
          <a:srcRect/>
          <a:stretch>
            <a:fillRect/>
          </a:stretch>
        </p:blipFill>
        <p:spPr>
          <a:xfrm>
            <a:off x="9227862" y="1722897"/>
            <a:ext cx="1016456" cy="1031081"/>
          </a:xfrm>
          <a:prstGeom prst="rect">
            <a:avLst/>
          </a:prstGeom>
          <a:noFill/>
          <a:ln>
            <a:noFill/>
          </a:ln>
        </p:spPr>
      </p:pic>
      <p:pic>
        <p:nvPicPr>
          <p:cNvPr id="378" name="Google Shape;378;p21"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a:extLst>
            <a:ext uri="{FF2B5EF4-FFF2-40B4-BE49-F238E27FC236}">
              <a16:creationId xmlns:a16="http://schemas.microsoft.com/office/drawing/2014/main" id="{D36AE401-8FE4-1F44-AC32-D11F35700066}"/>
            </a:ext>
          </a:extLst>
        </p:cNvPr>
        <p:cNvGrpSpPr/>
        <p:nvPr/>
      </p:nvGrpSpPr>
      <p:grpSpPr>
        <a:xfrm>
          <a:off x="0" y="0"/>
          <a:ext cx="0" cy="0"/>
          <a:chOff x="0" y="0"/>
          <a:chExt cx="0" cy="0"/>
        </a:xfrm>
      </p:grpSpPr>
      <p:sp>
        <p:nvSpPr>
          <p:cNvPr id="371" name="Google Shape;371;p21">
            <a:extLst>
              <a:ext uri="{FF2B5EF4-FFF2-40B4-BE49-F238E27FC236}">
                <a16:creationId xmlns:a16="http://schemas.microsoft.com/office/drawing/2014/main" id="{31A75C41-6CA9-4A84-19A8-BE76D17B4F29}"/>
              </a:ext>
            </a:extLst>
          </p:cNvPr>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372" name="Google Shape;372;p21">
            <a:extLst>
              <a:ext uri="{FF2B5EF4-FFF2-40B4-BE49-F238E27FC236}">
                <a16:creationId xmlns:a16="http://schemas.microsoft.com/office/drawing/2014/main" id="{872F2B51-13F4-6541-8426-B849AF911022}"/>
              </a:ext>
            </a:extLst>
          </p:cNvPr>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74" name="Google Shape;374;p21">
            <a:extLst>
              <a:ext uri="{FF2B5EF4-FFF2-40B4-BE49-F238E27FC236}">
                <a16:creationId xmlns:a16="http://schemas.microsoft.com/office/drawing/2014/main" id="{B40FE09F-35FE-3D27-9D7B-E2155FDC7E84}"/>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75" name="Google Shape;375;p21">
            <a:extLst>
              <a:ext uri="{FF2B5EF4-FFF2-40B4-BE49-F238E27FC236}">
                <a16:creationId xmlns:a16="http://schemas.microsoft.com/office/drawing/2014/main" id="{00C66E78-29EB-7302-3530-B5E2A64ED8D9}"/>
              </a:ext>
            </a:extLst>
          </p:cNvPr>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76" name="Google Shape;376;p21">
            <a:extLst>
              <a:ext uri="{FF2B5EF4-FFF2-40B4-BE49-F238E27FC236}">
                <a16:creationId xmlns:a16="http://schemas.microsoft.com/office/drawing/2014/main" id="{18FDDCC4-3268-E7DB-DC20-7224DC6618C0}"/>
              </a:ext>
            </a:extLst>
          </p:cNvPr>
          <p:cNvSpPr txBox="1"/>
          <p:nvPr/>
        </p:nvSpPr>
        <p:spPr>
          <a:xfrm>
            <a:off x="3767358" y="3158600"/>
            <a:ext cx="7432648" cy="3416279"/>
          </a:xfrm>
          <a:prstGeom prst="rect">
            <a:avLst/>
          </a:prstGeom>
          <a:noFill/>
          <a:ln>
            <a:noFill/>
          </a:ln>
        </p:spPr>
        <p:txBody>
          <a:bodyPr spcFirstLastPara="1" wrap="square" lIns="91425" tIns="45700" rIns="91425" bIns="45700" anchor="t" anchorCtr="0">
            <a:spAutoFit/>
          </a:bodyPr>
          <a:lstStyle/>
          <a:p>
            <a:pPr lvl="0">
              <a:buSzPts val="3200"/>
            </a:pPr>
            <a:r>
              <a:rPr lang="es-419" sz="3600" b="1" dirty="0">
                <a:solidFill>
                  <a:schemeClr val="dk1"/>
                </a:solidFill>
                <a:latin typeface="Lato" panose="020F0502020204030203"/>
                <a:ea typeface="Lato" panose="020F0502020204030203"/>
                <a:cs typeface="Lato" panose="020F0502020204030203"/>
                <a:sym typeface="Lato" panose="020F0502020204030203"/>
              </a:rPr>
              <a:t>En la lectura bíblica de Juan 15, Jesús dice que solo hay una condición bajo la cual creceremos y daremos fruto como sus discípulos. ¿Cuál es la única forma en que un discípulo crece y da fruto? </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77" name="Google Shape;377;p21" descr="A black background with a black square&#10;&#10;Description automatically generated with medium confidence">
            <a:extLst>
              <a:ext uri="{FF2B5EF4-FFF2-40B4-BE49-F238E27FC236}">
                <a16:creationId xmlns:a16="http://schemas.microsoft.com/office/drawing/2014/main" id="{19AD1C3C-8560-D817-420D-E975936517C3}"/>
              </a:ext>
            </a:extLst>
          </p:cNvPr>
          <p:cNvPicPr preferRelativeResize="0"/>
          <p:nvPr/>
        </p:nvPicPr>
        <p:blipFill rotWithShape="1">
          <a:blip r:embed="rId4"/>
          <a:srcRect/>
          <a:stretch>
            <a:fillRect/>
          </a:stretch>
        </p:blipFill>
        <p:spPr>
          <a:xfrm>
            <a:off x="9227862" y="1722897"/>
            <a:ext cx="1016456" cy="1031081"/>
          </a:xfrm>
          <a:prstGeom prst="rect">
            <a:avLst/>
          </a:prstGeom>
          <a:noFill/>
          <a:ln>
            <a:noFill/>
          </a:ln>
        </p:spPr>
      </p:pic>
      <p:pic>
        <p:nvPicPr>
          <p:cNvPr id="378" name="Google Shape;378;p21" descr="A green bird with leaves&#10;&#10;Description automatically generated">
            <a:extLst>
              <a:ext uri="{FF2B5EF4-FFF2-40B4-BE49-F238E27FC236}">
                <a16:creationId xmlns:a16="http://schemas.microsoft.com/office/drawing/2014/main" id="{F48479A4-8462-86F1-E64C-5C0162B53769}"/>
              </a:ext>
            </a:extLst>
          </p:cNvPr>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284513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s-419" sz="2800" dirty="0">
                  <a:solidFill>
                    <a:schemeClr val="lt1"/>
                  </a:solidFill>
                  <a:latin typeface="Lato" panose="020F0502020204030203"/>
                  <a:ea typeface="Lato" panose="020F0502020204030203"/>
                  <a:cs typeface="Lato" panose="020F0502020204030203"/>
                  <a:sym typeface="Lato" panose="020F0502020204030203"/>
                </a:rPr>
                <a:t>Analizar y aplicar Juan 15:1-16 a la vida de un discípulo de Cristo.</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Explorar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cómo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bautismo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nos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conecta</a:t>
              </a:r>
              <a:r>
                <a:rPr lang="en-US" sz="2800" dirty="0">
                  <a:solidFill>
                    <a:schemeClr val="tx1"/>
                  </a:solidFill>
                  <a:latin typeface="Lato" panose="020F0502020204030203"/>
                  <a:ea typeface="Lato" panose="020F0502020204030203"/>
                  <a:cs typeface="Lato" panose="020F0502020204030203"/>
                  <a:sym typeface="Lato" panose="020F0502020204030203"/>
                </a:rPr>
                <a:t> y </a:t>
              </a:r>
              <a:r>
                <a:rPr lang="en-US" sz="2800" dirty="0" err="1">
                  <a:solidFill>
                    <a:schemeClr val="tx1"/>
                  </a:solidFill>
                  <a:latin typeface="Lato" panose="020F0502020204030203"/>
                  <a:ea typeface="Lato" panose="020F0502020204030203"/>
                  <a:cs typeface="Lato" panose="020F0502020204030203"/>
                  <a:sym typeface="Lato" panose="020F0502020204030203"/>
                </a:rPr>
                <a:t>nos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viste</a:t>
              </a:r>
              <a:r>
                <a:rPr lang="en-US" sz="2800" dirty="0">
                  <a:solidFill>
                    <a:schemeClr val="tx1"/>
                  </a:solidFill>
                  <a:latin typeface="Lato" panose="020F0502020204030203"/>
                  <a:ea typeface="Lato" panose="020F0502020204030203"/>
                  <a:cs typeface="Lato" panose="020F0502020204030203"/>
                  <a:sym typeface="Lato" panose="020F0502020204030203"/>
                </a:rPr>
                <a:t> con Cristo.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Explicar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cómo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vivir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una</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vida</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Cristo.”</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2</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76" name="Google Shape;176;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77" name="Google Shape;177;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a:solidFill>
                  <a:schemeClr val="dk1"/>
                </a:solidFill>
                <a:latin typeface="Lato" panose="020F0502020204030203"/>
                <a:ea typeface="Lato" panose="020F0502020204030203"/>
                <a:cs typeface="Lato" panose="020F0502020204030203"/>
                <a:sym typeface="Lato" panose="020F0502020204030203"/>
              </a:rPr>
              <a:t>En Cristo</a:t>
            </a:r>
            <a:endParaRPr sz="389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78" name="Google Shape;178;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9" name="Google Shape;179;p2" descr="A green circle with a white book and a magnifying glass&#10;&#10;Description automatically generated"/>
          <p:cNvPicPr preferRelativeResize="0"/>
          <p:nvPr/>
        </p:nvPicPr>
        <p:blipFill rotWithShape="1">
          <a:blip r:embed="rId3"/>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80" name="Google Shape;180;p2"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184282" y="620128"/>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El </a:t>
            </a:r>
            <a:r>
              <a:rPr lang="en-US" sz="4860" dirty="0" err="1">
                <a:solidFill>
                  <a:srgbClr val="009444"/>
                </a:solidFill>
                <a:latin typeface="Lato" panose="020F0502020204030203"/>
                <a:ea typeface="Lato" panose="020F0502020204030203"/>
                <a:cs typeface="Lato" panose="020F0502020204030203"/>
                <a:sym typeface="Lato" panose="020F0502020204030203"/>
              </a:rPr>
              <a:t>Bautismo</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pic>
        <p:nvPicPr>
          <p:cNvPr id="4" name="Picture 2" descr="Water — Science Learning Hub"/>
          <p:cNvPicPr>
            <a:picLocks noChangeAspect="1" noChangeArrowheads="1"/>
          </p:cNvPicPr>
          <p:nvPr/>
        </p:nvPicPr>
        <p:blipFill rotWithShape="1">
          <a:blip r:embed="rId4">
            <a:extLst>
              <a:ext uri="{28A0092B-C50C-407E-A947-70E740481C1C}">
                <a14:useLocalDpi xmlns:a14="http://schemas.microsoft.com/office/drawing/2010/main" val="0"/>
              </a:ext>
            </a:extLst>
          </a:blip>
          <a:srcRect t="15929" b="18225"/>
          <a:stretch>
            <a:fillRect/>
          </a:stretch>
        </p:blipFill>
        <p:spPr bwMode="auto">
          <a:xfrm>
            <a:off x="1910399" y="2098783"/>
            <a:ext cx="10007716" cy="43930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2" name="Google Shape;262;g269c93b3448_0_178"/>
          <p:cNvSpPr txBox="1"/>
          <p:nvPr/>
        </p:nvSpPr>
        <p:spPr>
          <a:xfrm>
            <a:off x="2373087" y="2236817"/>
            <a:ext cx="7679700" cy="4001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Jesús </a:t>
            </a:r>
            <a:r>
              <a:rPr lang="en-US" sz="3600" b="1" dirty="0" err="1">
                <a:solidFill>
                  <a:schemeClr val="dk1"/>
                </a:solidFill>
                <a:latin typeface="Lato" panose="020F0502020204030203"/>
                <a:ea typeface="Lato" panose="020F0502020204030203"/>
                <a:cs typeface="Lato" panose="020F0502020204030203"/>
                <a:sym typeface="Lato" panose="020F0502020204030203"/>
              </a:rPr>
              <a:t>instituyó</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bautismo</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i="1" dirty="0">
                <a:solidFill>
                  <a:schemeClr val="dk1"/>
                </a:solidFill>
                <a:latin typeface="Lato" panose="020F0502020204030203"/>
                <a:ea typeface="Lato" panose="020F0502020204030203"/>
                <a:cs typeface="Lato" panose="020F0502020204030203"/>
                <a:sym typeface="Lato" panose="020F0502020204030203"/>
              </a:rPr>
              <a:t>Por tanto, </a:t>
            </a:r>
            <a:r>
              <a:rPr lang="en-US" sz="3600" i="1" dirty="0" err="1">
                <a:solidFill>
                  <a:schemeClr val="dk1"/>
                </a:solidFill>
                <a:latin typeface="Lato" panose="020F0502020204030203"/>
                <a:ea typeface="Lato" panose="020F0502020204030203"/>
                <a:cs typeface="Lato" panose="020F0502020204030203"/>
                <a:sym typeface="Lato" panose="020F0502020204030203"/>
              </a:rPr>
              <a:t>vayan</a:t>
            </a:r>
            <a:r>
              <a:rPr lang="en-US" sz="3600" i="1" dirty="0">
                <a:solidFill>
                  <a:schemeClr val="dk1"/>
                </a:solidFill>
                <a:latin typeface="Lato" panose="020F0502020204030203"/>
                <a:ea typeface="Lato" panose="020F0502020204030203"/>
                <a:cs typeface="Lato" panose="020F0502020204030203"/>
                <a:sym typeface="Lato" panose="020F0502020204030203"/>
              </a:rPr>
              <a:t>, y </a:t>
            </a:r>
            <a:r>
              <a:rPr lang="en-US" sz="3600" i="1" dirty="0" err="1">
                <a:solidFill>
                  <a:schemeClr val="dk1"/>
                </a:solidFill>
                <a:latin typeface="Lato" panose="020F0502020204030203"/>
                <a:ea typeface="Lato" panose="020F0502020204030203"/>
                <a:cs typeface="Lato" panose="020F0502020204030203"/>
                <a:sym typeface="Lato" panose="020F0502020204030203"/>
              </a:rPr>
              <a:t>hagan</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discípulos</a:t>
            </a:r>
            <a:r>
              <a:rPr lang="en-US" sz="3600" i="1" dirty="0">
                <a:solidFill>
                  <a:schemeClr val="dk1"/>
                </a:solidFill>
                <a:latin typeface="Lato" panose="020F0502020204030203"/>
                <a:ea typeface="Lato" panose="020F0502020204030203"/>
                <a:cs typeface="Lato" panose="020F0502020204030203"/>
                <a:sym typeface="Lato" panose="020F0502020204030203"/>
              </a:rPr>
              <a:t> a </a:t>
            </a:r>
            <a:r>
              <a:rPr lang="en-US" sz="3600" i="1" dirty="0" err="1">
                <a:solidFill>
                  <a:schemeClr val="dk1"/>
                </a:solidFill>
                <a:latin typeface="Lato" panose="020F0502020204030203"/>
                <a:ea typeface="Lato" panose="020F0502020204030203"/>
                <a:cs typeface="Lato" panose="020F0502020204030203"/>
                <a:sym typeface="Lato" panose="020F0502020204030203"/>
              </a:rPr>
              <a:t>todas</a:t>
            </a:r>
            <a:r>
              <a:rPr lang="en-US" sz="3600" i="1" dirty="0">
                <a:solidFill>
                  <a:schemeClr val="dk1"/>
                </a:solidFill>
                <a:latin typeface="Lato" panose="020F0502020204030203"/>
                <a:ea typeface="Lato" panose="020F0502020204030203"/>
                <a:cs typeface="Lato" panose="020F0502020204030203"/>
                <a:sym typeface="Lato" panose="020F0502020204030203"/>
              </a:rPr>
              <a:t> las </a:t>
            </a:r>
            <a:r>
              <a:rPr lang="en-US" sz="3600" i="1" dirty="0" err="1">
                <a:solidFill>
                  <a:schemeClr val="dk1"/>
                </a:solidFill>
                <a:latin typeface="Lato" panose="020F0502020204030203"/>
                <a:ea typeface="Lato" panose="020F0502020204030203"/>
                <a:cs typeface="Lato" panose="020F0502020204030203"/>
                <a:sym typeface="Lato" panose="020F0502020204030203"/>
              </a:rPr>
              <a:t>naciones</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bautizándolos</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en</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el</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nombre</a:t>
            </a:r>
            <a:r>
              <a:rPr lang="en-US" sz="3600" i="1" dirty="0">
                <a:solidFill>
                  <a:schemeClr val="dk1"/>
                </a:solidFill>
                <a:latin typeface="Lato" panose="020F0502020204030203"/>
                <a:ea typeface="Lato" panose="020F0502020204030203"/>
                <a:cs typeface="Lato" panose="020F0502020204030203"/>
                <a:sym typeface="Lato" panose="020F0502020204030203"/>
              </a:rPr>
              <a:t> del Padre, y del </a:t>
            </a:r>
            <a:r>
              <a:rPr lang="en-US" sz="3600" i="1" dirty="0" err="1">
                <a:solidFill>
                  <a:schemeClr val="dk1"/>
                </a:solidFill>
                <a:latin typeface="Lato" panose="020F0502020204030203"/>
                <a:ea typeface="Lato" panose="020F0502020204030203"/>
                <a:cs typeface="Lato" panose="020F0502020204030203"/>
                <a:sym typeface="Lato" panose="020F0502020204030203"/>
              </a:rPr>
              <a:t>Hijo</a:t>
            </a:r>
            <a:r>
              <a:rPr lang="en-US" sz="3600" i="1" dirty="0">
                <a:solidFill>
                  <a:schemeClr val="dk1"/>
                </a:solidFill>
                <a:latin typeface="Lato" panose="020F0502020204030203"/>
                <a:ea typeface="Lato" panose="020F0502020204030203"/>
                <a:cs typeface="Lato" panose="020F0502020204030203"/>
                <a:sym typeface="Lato" panose="020F0502020204030203"/>
              </a:rPr>
              <a:t>, y del Espíritu Santo.</a:t>
            </a:r>
            <a:endParaRPr i="1" dirty="0">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sz="1000" i="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2800" i="1" dirty="0">
                <a:solidFill>
                  <a:schemeClr val="dk1"/>
                </a:solidFill>
                <a:latin typeface="Lato" panose="020F0502020204030203"/>
                <a:ea typeface="Lato" panose="020F0502020204030203"/>
                <a:cs typeface="Lato" panose="020F0502020204030203"/>
                <a:sym typeface="Lato" panose="020F0502020204030203"/>
              </a:rPr>
              <a:t>Mateo 28:19</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263" name="Google Shape;263;g269c93b3448_0_178"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184282" y="620128"/>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El </a:t>
            </a:r>
            <a:r>
              <a:rPr lang="en-US" sz="4860" dirty="0" err="1">
                <a:solidFill>
                  <a:srgbClr val="009444"/>
                </a:solidFill>
                <a:latin typeface="Lato" panose="020F0502020204030203"/>
                <a:ea typeface="Lato" panose="020F0502020204030203"/>
                <a:cs typeface="Lato" panose="020F0502020204030203"/>
                <a:sym typeface="Lato" panose="020F0502020204030203"/>
              </a:rPr>
              <a:t>Bautismo</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pic>
        <p:nvPicPr>
          <p:cNvPr id="2" name="Picture 2" descr="Down, down arrow, download, less water, pour, water droplet icon - Download  on Iconfin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7700" y="177800"/>
            <a:ext cx="6502400" cy="65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256150" y="875141"/>
            <a:ext cx="7189367"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a:t>
            </a:r>
            <a:r>
              <a:rPr lang="en-US" sz="4860" dirty="0" err="1">
                <a:solidFill>
                  <a:srgbClr val="009444"/>
                </a:solidFill>
                <a:latin typeface="Lato" panose="020F0502020204030203"/>
                <a:ea typeface="Lato" panose="020F0502020204030203"/>
                <a:cs typeface="Lato" panose="020F0502020204030203"/>
                <a:sym typeface="Lato" panose="020F0502020204030203"/>
              </a:rPr>
              <a:t>Qué</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hace</a:t>
            </a:r>
            <a:r>
              <a:rPr lang="en-US" sz="4860" dirty="0">
                <a:solidFill>
                  <a:srgbClr val="009444"/>
                </a:solidFill>
                <a:latin typeface="Lato" panose="020F0502020204030203"/>
                <a:ea typeface="Lato" panose="020F0502020204030203"/>
                <a:cs typeface="Lato" panose="020F0502020204030203"/>
                <a:sym typeface="Lato" panose="020F0502020204030203"/>
              </a:rPr>
              <a:t> Dios </a:t>
            </a:r>
            <a:r>
              <a:rPr lang="en-US" sz="4860" dirty="0" err="1">
                <a:solidFill>
                  <a:srgbClr val="009444"/>
                </a:solidFill>
                <a:latin typeface="Lato" panose="020F0502020204030203"/>
                <a:ea typeface="Lato" panose="020F0502020204030203"/>
                <a:cs typeface="Lato" panose="020F0502020204030203"/>
                <a:sym typeface="Lato" panose="020F0502020204030203"/>
              </a:rPr>
              <a:t>por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nosotros</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en</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el</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bautismo</a:t>
            </a:r>
            <a:r>
              <a:rPr lang="en-US" sz="4860" dirty="0">
                <a:solidFill>
                  <a:srgbClr val="009444"/>
                </a:solidFill>
                <a:latin typeface="Lato" panose="020F0502020204030203"/>
                <a:ea typeface="Lato" panose="020F0502020204030203"/>
                <a:cs typeface="Lato" panose="020F0502020204030203"/>
                <a:sym typeface="Lato" panose="020F0502020204030203"/>
              </a:rPr>
              <a:t>? </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4" name="Google Shape;262;g269c93b3448_0_178"/>
          <p:cNvSpPr txBox="1"/>
          <p:nvPr/>
        </p:nvSpPr>
        <p:spPr>
          <a:xfrm>
            <a:off x="2256150" y="2965301"/>
            <a:ext cx="7679700" cy="32316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chemeClr val="dk1"/>
                </a:solidFill>
                <a:latin typeface="Lato" panose="020F0502020204030203"/>
                <a:ea typeface="Lato" panose="020F0502020204030203"/>
                <a:cs typeface="Lato" panose="020F0502020204030203"/>
                <a:sym typeface="Lato" panose="020F0502020204030203"/>
              </a:rPr>
              <a:t>Romanos 6:1-4</a:t>
            </a:r>
          </a:p>
          <a:p>
            <a:pPr marL="0" marR="0" lvl="0" indent="0" algn="l" rtl="0">
              <a:spcBef>
                <a:spcPts val="0"/>
              </a:spcBef>
              <a:spcAft>
                <a:spcPts val="0"/>
              </a:spcAft>
              <a:buNone/>
            </a:pPr>
            <a:r>
              <a:rPr lang="en-US" sz="4400" dirty="0" err="1">
                <a:solidFill>
                  <a:schemeClr val="dk1"/>
                </a:solidFill>
                <a:latin typeface="Lato" panose="020F0502020204030203"/>
                <a:ea typeface="Lato" panose="020F0502020204030203"/>
                <a:cs typeface="Lato" panose="020F0502020204030203"/>
                <a:sym typeface="Lato" panose="020F0502020204030203"/>
              </a:rPr>
              <a:t>Gálatas</a:t>
            </a:r>
            <a:r>
              <a:rPr lang="en-US" sz="4400" dirty="0">
                <a:solidFill>
                  <a:schemeClr val="dk1"/>
                </a:solidFill>
                <a:latin typeface="Lato" panose="020F0502020204030203"/>
                <a:ea typeface="Lato" panose="020F0502020204030203"/>
                <a:cs typeface="Lato" panose="020F0502020204030203"/>
                <a:sym typeface="Lato" panose="020F0502020204030203"/>
              </a:rPr>
              <a:t> 3:26-27</a:t>
            </a:r>
          </a:p>
          <a:p>
            <a:pPr marL="0" marR="0" lvl="0" indent="0" algn="l" rtl="0">
              <a:spcBef>
                <a:spcPts val="0"/>
              </a:spcBef>
              <a:spcAft>
                <a:spcPts val="0"/>
              </a:spcAft>
              <a:buNone/>
            </a:pPr>
            <a:r>
              <a:rPr lang="en-US" sz="4400" dirty="0" err="1">
                <a:solidFill>
                  <a:schemeClr val="dk1"/>
                </a:solidFill>
                <a:latin typeface="Lato" panose="020F0502020204030203"/>
                <a:ea typeface="Lato" panose="020F0502020204030203"/>
                <a:cs typeface="Lato" panose="020F0502020204030203"/>
                <a:sym typeface="Lato" panose="020F0502020204030203"/>
              </a:rPr>
              <a:t>Colosenses</a:t>
            </a:r>
            <a:r>
              <a:rPr lang="en-US" sz="4400" dirty="0">
                <a:solidFill>
                  <a:schemeClr val="dk1"/>
                </a:solidFill>
                <a:latin typeface="Lato" panose="020F0502020204030203"/>
                <a:ea typeface="Lato" panose="020F0502020204030203"/>
                <a:cs typeface="Lato" panose="020F0502020204030203"/>
                <a:sym typeface="Lato" panose="020F0502020204030203"/>
              </a:rPr>
              <a:t> 2:12-14</a:t>
            </a:r>
          </a:p>
          <a:p>
            <a:pPr marL="0" marR="0" lvl="0" indent="0" algn="l" rtl="0">
              <a:spcBef>
                <a:spcPts val="0"/>
              </a:spcBef>
              <a:spcAft>
                <a:spcPts val="0"/>
              </a:spcAft>
              <a:buNone/>
            </a:pPr>
            <a:r>
              <a:rPr lang="en-US" sz="4400" dirty="0">
                <a:solidFill>
                  <a:schemeClr val="dk1"/>
                </a:solidFill>
                <a:latin typeface="Lato" panose="020F0502020204030203"/>
                <a:ea typeface="Lato" panose="020F0502020204030203"/>
                <a:cs typeface="Lato" panose="020F0502020204030203"/>
                <a:sym typeface="Lato" panose="020F0502020204030203"/>
              </a:rPr>
              <a:t>1 </a:t>
            </a:r>
            <a:r>
              <a:rPr lang="en-US" sz="4400" dirty="0" err="1">
                <a:solidFill>
                  <a:schemeClr val="dk1"/>
                </a:solidFill>
                <a:latin typeface="Lato" panose="020F0502020204030203"/>
                <a:ea typeface="Lato" panose="020F0502020204030203"/>
                <a:cs typeface="Lato" panose="020F0502020204030203"/>
                <a:sym typeface="Lato" panose="020F0502020204030203"/>
              </a:rPr>
              <a:t>Corintios</a:t>
            </a:r>
            <a:r>
              <a:rPr lang="en-US" sz="4400" dirty="0">
                <a:solidFill>
                  <a:schemeClr val="dk1"/>
                </a:solidFill>
                <a:latin typeface="Lato" panose="020F0502020204030203"/>
                <a:ea typeface="Lato" panose="020F0502020204030203"/>
                <a:cs typeface="Lato" panose="020F0502020204030203"/>
                <a:sym typeface="Lato" panose="020F0502020204030203"/>
              </a:rPr>
              <a:t> 6:9-11</a:t>
            </a:r>
          </a:p>
          <a:p>
            <a:pPr marL="0" marR="0" lvl="0" indent="0" algn="l" rtl="0">
              <a:spcBef>
                <a:spcPts val="0"/>
              </a:spcBef>
              <a:spcAft>
                <a:spcPts val="0"/>
              </a:spcAft>
              <a:buNone/>
            </a:pPr>
            <a:endParaRPr sz="2800"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5399" y="0"/>
            <a:ext cx="1638300" cy="1609218"/>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1978850" y="324696"/>
            <a:ext cx="9527350" cy="6278601"/>
          </a:xfrm>
          <a:prstGeom prst="rect">
            <a:avLst/>
          </a:prstGeom>
          <a:noFill/>
          <a:ln>
            <a:noFill/>
          </a:ln>
        </p:spPr>
        <p:txBody>
          <a:bodyPr spcFirstLastPara="1" wrap="square" lIns="91425" tIns="45700" rIns="91425" bIns="45700" anchor="t" anchorCtr="0">
            <a:spAutoFit/>
          </a:bodyPr>
          <a:lstStyle/>
          <a:p>
            <a:pPr marR="0" lvl="0"/>
            <a:r>
              <a:rPr lang="es-ES" sz="3200" b="1" dirty="0">
                <a:solidFill>
                  <a:srgbClr val="000000"/>
                </a:solidFill>
                <a:effectLst/>
                <a:latin typeface="Calibri" panose="020F0502020204030204" pitchFamily="34" charset="0"/>
                <a:ea typeface="Calibri" panose="020F0502020204030204" pitchFamily="34" charset="0"/>
              </a:rPr>
              <a:t>Romanos 6:1-4 </a:t>
            </a:r>
          </a:p>
          <a:p>
            <a:pPr marR="0" lvl="0"/>
            <a:endParaRPr lang="es-ES" sz="1000" b="1" dirty="0">
              <a:solidFill>
                <a:srgbClr val="000000"/>
              </a:solidFill>
              <a:effectLst/>
              <a:latin typeface="Calibri" panose="020F0502020204030204" pitchFamily="34" charset="0"/>
              <a:ea typeface="Calibri" panose="020F0502020204030204" pitchFamily="34" charset="0"/>
            </a:endParaRPr>
          </a:p>
          <a:p>
            <a:pPr marR="0" lvl="0"/>
            <a:r>
              <a:rPr lang="es-ES" sz="3600" dirty="0">
                <a:solidFill>
                  <a:srgbClr val="000000"/>
                </a:solidFill>
                <a:effectLst/>
                <a:latin typeface="Calibri" panose="020F0502020204030204" pitchFamily="34" charset="0"/>
                <a:ea typeface="Calibri" panose="020F0502020204030204" pitchFamily="34" charset="0"/>
              </a:rPr>
              <a:t>Entonces, ¿qué diremos? ¿Seguiremos pecando, para que la gracia abunde? ¡De ninguna manera! Porque los que hemos muerto al pecado, ¿cómo podemos seguir viviendo en él? ¿No saben ustedes que todos los que fuimos bautizados en Cristo Jesús, fuimos bautizados en su muerte? Porque por el bautismo fuimos sepultados con él en su muerte, para que así como Cristo resucitó de los muertos por la gloria del Padre, así también nosotros vivamos una vida nueva. </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256150" y="289924"/>
            <a:ext cx="7189367"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s-419" sz="4860" dirty="0">
                <a:solidFill>
                  <a:srgbClr val="009444"/>
                </a:solidFill>
                <a:latin typeface="Lato" panose="020F0502020204030203"/>
                <a:ea typeface="Lato" panose="020F0502020204030203"/>
                <a:cs typeface="Lato" panose="020F0502020204030203"/>
                <a:sym typeface="Lato" panose="020F0502020204030203"/>
              </a:rPr>
              <a:t>¿Qué hace Dios por nosotros en el bautismo? </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4" name="Google Shape;262;g269c93b3448_0_178"/>
          <p:cNvSpPr txBox="1"/>
          <p:nvPr/>
        </p:nvSpPr>
        <p:spPr>
          <a:xfrm>
            <a:off x="2256150" y="2228712"/>
            <a:ext cx="932625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a:t>
            </a:r>
            <a:r>
              <a:rPr lang="en-US" sz="3600" dirty="0" err="1">
                <a:solidFill>
                  <a:schemeClr val="dk1"/>
                </a:solidFill>
                <a:latin typeface="Lato" panose="020F0502020204030203"/>
                <a:ea typeface="Lato" panose="020F0502020204030203"/>
                <a:cs typeface="Lato" panose="020F0502020204030203"/>
                <a:sym typeface="Lato" panose="020F0502020204030203"/>
              </a:rPr>
              <a:t>conecta</a:t>
            </a:r>
            <a:r>
              <a:rPr lang="en-US" sz="3600" dirty="0">
                <a:solidFill>
                  <a:schemeClr val="dk1"/>
                </a:solidFill>
                <a:latin typeface="Lato" panose="020F0502020204030203"/>
                <a:ea typeface="Lato" panose="020F0502020204030203"/>
                <a:cs typeface="Lato" panose="020F0502020204030203"/>
                <a:sym typeface="Lato" panose="020F0502020204030203"/>
              </a:rPr>
              <a:t> con la </a:t>
            </a:r>
            <a:r>
              <a:rPr lang="en-US" sz="3600" dirty="0" err="1">
                <a:solidFill>
                  <a:schemeClr val="dk1"/>
                </a:solidFill>
                <a:latin typeface="Lato" panose="020F0502020204030203"/>
                <a:ea typeface="Lato" panose="020F0502020204030203"/>
                <a:cs typeface="Lato" panose="020F0502020204030203"/>
                <a:sym typeface="Lato" panose="020F0502020204030203"/>
              </a:rPr>
              <a:t>muerte</a:t>
            </a:r>
            <a:r>
              <a:rPr lang="en-US" sz="3600" dirty="0">
                <a:solidFill>
                  <a:schemeClr val="dk1"/>
                </a:solidFill>
                <a:latin typeface="Lato" panose="020F0502020204030203"/>
                <a:ea typeface="Lato" panose="020F0502020204030203"/>
                <a:cs typeface="Lato" panose="020F0502020204030203"/>
                <a:sym typeface="Lato" panose="020F0502020204030203"/>
              </a:rPr>
              <a:t> y </a:t>
            </a:r>
            <a:r>
              <a:rPr lang="en-US" sz="3600" dirty="0" err="1">
                <a:solidFill>
                  <a:schemeClr val="dk1"/>
                </a:solidFill>
                <a:latin typeface="Lato" panose="020F0502020204030203"/>
                <a:ea typeface="Lato" panose="020F0502020204030203"/>
                <a:cs typeface="Lato" panose="020F0502020204030203"/>
                <a:sym typeface="Lato" panose="020F0502020204030203"/>
              </a:rPr>
              <a:t>resurrección</a:t>
            </a:r>
            <a:r>
              <a:rPr lang="en-US" sz="3600" dirty="0">
                <a:solidFill>
                  <a:schemeClr val="dk1"/>
                </a:solidFill>
                <a:latin typeface="Lato" panose="020F0502020204030203"/>
                <a:ea typeface="Lato" panose="020F0502020204030203"/>
                <a:cs typeface="Lato" panose="020F0502020204030203"/>
                <a:sym typeface="Lato" panose="020F0502020204030203"/>
              </a:rPr>
              <a:t> de Cristo. </a:t>
            </a:r>
            <a:endParaRPr sz="3600"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5399" y="0"/>
            <a:ext cx="1638300" cy="1609218"/>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1978850" y="324696"/>
            <a:ext cx="8993950" cy="2954615"/>
          </a:xfrm>
          <a:prstGeom prst="rect">
            <a:avLst/>
          </a:prstGeom>
          <a:noFill/>
          <a:ln>
            <a:noFill/>
          </a:ln>
        </p:spPr>
        <p:txBody>
          <a:bodyPr spcFirstLastPara="1" wrap="square" lIns="91425" tIns="45700" rIns="91425" bIns="45700" anchor="t" anchorCtr="0">
            <a:spAutoFit/>
          </a:bodyPr>
          <a:lstStyle/>
          <a:p>
            <a:pPr marR="0" lvl="0"/>
            <a:r>
              <a:rPr lang="es-ES" sz="3200" b="1" dirty="0">
                <a:latin typeface="Calibri" panose="020F0502020204030204" pitchFamily="34" charset="0"/>
                <a:ea typeface="Calibri" panose="020F0502020204030204" pitchFamily="34" charset="0"/>
              </a:rPr>
              <a:t>Gálatas 3:26-27</a:t>
            </a:r>
            <a:endParaRPr lang="es-ES" sz="3200" b="1" dirty="0">
              <a:solidFill>
                <a:srgbClr val="000000"/>
              </a:solidFill>
              <a:effectLst/>
              <a:latin typeface="Calibri" panose="020F0502020204030204" pitchFamily="34" charset="0"/>
              <a:ea typeface="Calibri" panose="020F0502020204030204" pitchFamily="34" charset="0"/>
            </a:endParaRPr>
          </a:p>
          <a:p>
            <a:pPr marR="0" lvl="0"/>
            <a:endParaRPr lang="es-ES" sz="1000" b="1" dirty="0">
              <a:solidFill>
                <a:srgbClr val="000000"/>
              </a:solidFill>
              <a:effectLst/>
              <a:latin typeface="Calibri" panose="020F0502020204030204" pitchFamily="34" charset="0"/>
              <a:ea typeface="Calibri" panose="020F0502020204030204" pitchFamily="34" charset="0"/>
            </a:endParaRPr>
          </a:p>
          <a:p>
            <a:pPr marR="0" lvl="0"/>
            <a:r>
              <a:rPr lang="es-ES" sz="3600" dirty="0">
                <a:solidFill>
                  <a:srgbClr val="000000"/>
                </a:solidFill>
                <a:effectLst/>
                <a:latin typeface="Calibri" panose="020F0502020204030204" pitchFamily="34" charset="0"/>
                <a:ea typeface="Calibri" panose="020F0502020204030204" pitchFamily="34" charset="0"/>
              </a:rPr>
              <a:t>Pues todos ustedes son hijos de Dios por la fe en Cristo Jesús. Porque todos ustedes, los que han sido bautizados en Cristo, están revestidos de Cristo. </a:t>
            </a:r>
            <a:endParaRPr lang="en-US" sz="3600" dirty="0">
              <a:effectLst/>
              <a:latin typeface="Calibri" panose="020F0502020204030204" pitchFamily="34" charset="0"/>
              <a:ea typeface="Calibri" panose="020F0502020204030204" pitchFamily="34" charset="0"/>
            </a:endParaRPr>
          </a:p>
        </p:txBody>
      </p:sp>
      <p:sp>
        <p:nvSpPr>
          <p:cNvPr id="3" name="CuadroTexto 2">
            <a:extLst>
              <a:ext uri="{FF2B5EF4-FFF2-40B4-BE49-F238E27FC236}">
                <a16:creationId xmlns:a16="http://schemas.microsoft.com/office/drawing/2014/main" id="{D0967A84-F9A8-E1A7-3E41-F1EECEB21C31}"/>
              </a:ext>
            </a:extLst>
          </p:cNvPr>
          <p:cNvSpPr txBox="1"/>
          <p:nvPr/>
        </p:nvSpPr>
        <p:spPr>
          <a:xfrm>
            <a:off x="3419543" y="4428051"/>
            <a:ext cx="6112564"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s-419" sz="3600" dirty="0">
                <a:solidFill>
                  <a:srgbClr val="009444"/>
                </a:solidFill>
                <a:latin typeface="Lato" panose="020F0502020204030203"/>
                <a:ea typeface="Lato" panose="020F0502020204030203"/>
                <a:cs typeface="Lato" panose="020F0502020204030203"/>
                <a:sym typeface="Lato" panose="020F0502020204030203"/>
              </a:rPr>
              <a:t>¿Qué hace Dios por nosotros en el bautismo? </a:t>
            </a:r>
            <a:endParaRPr lang="es-419" sz="4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256150" y="289924"/>
            <a:ext cx="7189367"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s-419" sz="4860" dirty="0">
                <a:solidFill>
                  <a:srgbClr val="009444"/>
                </a:solidFill>
                <a:latin typeface="Lato" panose="020F0502020204030203"/>
                <a:ea typeface="Lato" panose="020F0502020204030203"/>
                <a:cs typeface="Lato" panose="020F0502020204030203"/>
                <a:sym typeface="Lato" panose="020F0502020204030203"/>
              </a:rPr>
              <a:t>¿Qué hace Dios por nosotros en el bautismo? </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4" name="Google Shape;262;g269c93b3448_0_178"/>
          <p:cNvSpPr txBox="1"/>
          <p:nvPr/>
        </p:nvSpPr>
        <p:spPr>
          <a:xfrm>
            <a:off x="2256150" y="2228712"/>
            <a:ext cx="9326250" cy="1754286"/>
          </a:xfrm>
          <a:prstGeom prst="rect">
            <a:avLst/>
          </a:prstGeom>
          <a:noFill/>
          <a:ln>
            <a:noFill/>
          </a:ln>
        </p:spPr>
        <p:txBody>
          <a:bodyPr spcFirstLastPara="1" wrap="square" lIns="91425" tIns="45700" rIns="91425" bIns="45700" anchor="t" anchorCtr="0">
            <a:spAutoFit/>
          </a:bodyPr>
          <a:lstStyle/>
          <a:p>
            <a:pPr lvl="0"/>
            <a:r>
              <a:rPr lang="es-419" sz="3600" dirty="0">
                <a:solidFill>
                  <a:schemeClr val="dk1"/>
                </a:solidFill>
                <a:latin typeface="Lato" panose="020F0502020204030203"/>
                <a:ea typeface="Lato" panose="020F0502020204030203"/>
                <a:cs typeface="Lato" panose="020F0502020204030203"/>
                <a:sym typeface="Lato" panose="020F0502020204030203"/>
              </a:rPr>
              <a:t>Nos conecta con la muerte y resurrección de Cristo. </a:t>
            </a: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a:t>
            </a:r>
            <a:r>
              <a:rPr lang="en-US" sz="3600" dirty="0" err="1">
                <a:solidFill>
                  <a:schemeClr val="dk1"/>
                </a:solidFill>
                <a:latin typeface="Lato" panose="020F0502020204030203"/>
                <a:ea typeface="Lato" panose="020F0502020204030203"/>
                <a:cs typeface="Lato" panose="020F0502020204030203"/>
                <a:sym typeface="Lato" panose="020F0502020204030203"/>
              </a:rPr>
              <a:t>reviste</a:t>
            </a:r>
            <a:r>
              <a:rPr lang="en-US" sz="3600" dirty="0">
                <a:solidFill>
                  <a:schemeClr val="dk1"/>
                </a:solidFill>
                <a:latin typeface="Lato" panose="020F0502020204030203"/>
                <a:ea typeface="Lato" panose="020F0502020204030203"/>
                <a:cs typeface="Lato" panose="020F0502020204030203"/>
                <a:sym typeface="Lato" panose="020F0502020204030203"/>
              </a:rPr>
              <a:t> de Cristo y </a:t>
            </a:r>
            <a:r>
              <a:rPr lang="en-US" sz="3600" dirty="0" err="1">
                <a:solidFill>
                  <a:schemeClr val="dk1"/>
                </a:solidFill>
                <a:latin typeface="Lato" panose="020F0502020204030203"/>
                <a:ea typeface="Lato" panose="020F0502020204030203"/>
                <a:cs typeface="Lato" panose="020F0502020204030203"/>
                <a:sym typeface="Lato" panose="020F0502020204030203"/>
              </a:rPr>
              <a:t>su</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santidad</a:t>
            </a:r>
            <a:endParaRPr sz="3600"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5399" y="0"/>
            <a:ext cx="1638300" cy="1609218"/>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1902650" y="172296"/>
            <a:ext cx="9870250" cy="6832599"/>
          </a:xfrm>
          <a:prstGeom prst="rect">
            <a:avLst/>
          </a:prstGeom>
          <a:noFill/>
          <a:ln>
            <a:noFill/>
          </a:ln>
        </p:spPr>
        <p:txBody>
          <a:bodyPr spcFirstLastPara="1" wrap="square" lIns="91425" tIns="45700" rIns="91425" bIns="45700" anchor="t" anchorCtr="0">
            <a:spAutoFit/>
          </a:bodyPr>
          <a:lstStyle/>
          <a:p>
            <a:pPr marR="0" lvl="0"/>
            <a:r>
              <a:rPr lang="es-ES" sz="3200" b="1" dirty="0">
                <a:solidFill>
                  <a:srgbClr val="000000"/>
                </a:solidFill>
                <a:effectLst/>
                <a:latin typeface="Calibri" panose="020F0502020204030204" pitchFamily="34" charset="0"/>
                <a:ea typeface="Calibri" panose="020F0502020204030204" pitchFamily="34" charset="0"/>
              </a:rPr>
              <a:t>Colosenses 2:12-14</a:t>
            </a:r>
          </a:p>
          <a:p>
            <a:pPr marR="0" lvl="0"/>
            <a:endParaRPr lang="es-ES" sz="1000" b="1" dirty="0">
              <a:solidFill>
                <a:srgbClr val="000000"/>
              </a:solidFill>
              <a:effectLst/>
              <a:latin typeface="Calibri" panose="020F0502020204030204" pitchFamily="34" charset="0"/>
              <a:ea typeface="Calibri" panose="020F0502020204030204" pitchFamily="34" charset="0"/>
            </a:endParaRPr>
          </a:p>
          <a:p>
            <a:pPr marR="0" lvl="0"/>
            <a:r>
              <a:rPr lang="es-ES" sz="3600" dirty="0">
                <a:solidFill>
                  <a:srgbClr val="000000"/>
                </a:solidFill>
                <a:effectLst/>
                <a:latin typeface="Calibri" panose="020F0502020204030204" pitchFamily="34" charset="0"/>
                <a:ea typeface="Calibri" panose="020F0502020204030204" pitchFamily="34" charset="0"/>
              </a:rPr>
              <a:t>Cuando ustedes fueron bautizados, fueron también sepultados con él, pero al mismo tiempo resucitaron con él, por la fe en el poder de Dios, que lo levantó de los muertos. Antes, ustedes estaban muertos en sus pecados; aún no se habían despojado de su naturaleza pecaminosa. Pero ahora, Dios les ha dado vida juntamente con él, y les ha perdonado todos sus pecados. Ha anulado el acta de los decretos que había contra nosotros y que nos era adversa; la quitó de en medio y la clavó en la cruz. </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256150" y="289924"/>
            <a:ext cx="7189367"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s-419" sz="4860" dirty="0">
                <a:solidFill>
                  <a:srgbClr val="009444"/>
                </a:solidFill>
                <a:latin typeface="Lato" panose="020F0502020204030203"/>
                <a:ea typeface="Lato" panose="020F0502020204030203"/>
                <a:cs typeface="Lato" panose="020F0502020204030203"/>
                <a:sym typeface="Lato" panose="020F0502020204030203"/>
              </a:rPr>
              <a:t>¿Qué hace Dios por nosotros en el bautismo? </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4" name="Google Shape;262;g269c93b3448_0_178"/>
          <p:cNvSpPr txBox="1"/>
          <p:nvPr/>
        </p:nvSpPr>
        <p:spPr>
          <a:xfrm>
            <a:off x="2256150" y="2228712"/>
            <a:ext cx="9326250" cy="2308284"/>
          </a:xfrm>
          <a:prstGeom prst="rect">
            <a:avLst/>
          </a:prstGeom>
          <a:noFill/>
          <a:ln>
            <a:noFill/>
          </a:ln>
        </p:spPr>
        <p:txBody>
          <a:bodyPr spcFirstLastPara="1" wrap="square" lIns="91425" tIns="45700" rIns="91425" bIns="45700" anchor="t" anchorCtr="0">
            <a:spAutoFit/>
          </a:bodyPr>
          <a:lstStyle/>
          <a:p>
            <a:pPr lvl="0"/>
            <a:r>
              <a:rPr lang="es-419" sz="3600" dirty="0">
                <a:solidFill>
                  <a:schemeClr val="dk1"/>
                </a:solidFill>
                <a:latin typeface="Lato" panose="020F0502020204030203"/>
                <a:ea typeface="Lato" panose="020F0502020204030203"/>
                <a:cs typeface="Lato" panose="020F0502020204030203"/>
                <a:sym typeface="Lato" panose="020F0502020204030203"/>
              </a:rPr>
              <a:t>Nos conecta con la muerte y resurrección de Cristo. </a:t>
            </a: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a:t>
            </a:r>
            <a:r>
              <a:rPr lang="en-US" sz="3600" dirty="0" err="1">
                <a:solidFill>
                  <a:schemeClr val="dk1"/>
                </a:solidFill>
                <a:latin typeface="Lato" panose="020F0502020204030203"/>
                <a:ea typeface="Lato" panose="020F0502020204030203"/>
                <a:cs typeface="Lato" panose="020F0502020204030203"/>
                <a:sym typeface="Lato" panose="020F0502020204030203"/>
              </a:rPr>
              <a:t>reviste</a:t>
            </a:r>
            <a:r>
              <a:rPr lang="en-US" sz="3600" dirty="0">
                <a:solidFill>
                  <a:schemeClr val="dk1"/>
                </a:solidFill>
                <a:latin typeface="Lato" panose="020F0502020204030203"/>
                <a:ea typeface="Lato" panose="020F0502020204030203"/>
                <a:cs typeface="Lato" panose="020F0502020204030203"/>
                <a:sym typeface="Lato" panose="020F0502020204030203"/>
              </a:rPr>
              <a:t> de Cristo y </a:t>
            </a:r>
            <a:r>
              <a:rPr lang="en-US" sz="3600" dirty="0" err="1">
                <a:solidFill>
                  <a:schemeClr val="dk1"/>
                </a:solidFill>
                <a:latin typeface="Lato" panose="020F0502020204030203"/>
                <a:ea typeface="Lato" panose="020F0502020204030203"/>
                <a:cs typeface="Lato" panose="020F0502020204030203"/>
                <a:sym typeface="Lato" panose="020F0502020204030203"/>
              </a:rPr>
              <a:t>su</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santidad</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da </a:t>
            </a:r>
            <a:r>
              <a:rPr lang="en-US" sz="3600" dirty="0" err="1">
                <a:solidFill>
                  <a:schemeClr val="dk1"/>
                </a:solidFill>
                <a:latin typeface="Lato" panose="020F0502020204030203"/>
                <a:ea typeface="Lato" panose="020F0502020204030203"/>
                <a:cs typeface="Lato" panose="020F0502020204030203"/>
                <a:sym typeface="Lato" panose="020F0502020204030203"/>
              </a:rPr>
              <a:t>vida</a:t>
            </a:r>
            <a:r>
              <a:rPr lang="en-US" sz="3600" dirty="0">
                <a:solidFill>
                  <a:schemeClr val="dk1"/>
                </a:solidFill>
                <a:latin typeface="Lato" panose="020F0502020204030203"/>
                <a:ea typeface="Lato" panose="020F0502020204030203"/>
                <a:cs typeface="Lato" panose="020F0502020204030203"/>
                <a:sym typeface="Lato" panose="020F0502020204030203"/>
              </a:rPr>
              <a:t> y </a:t>
            </a:r>
            <a:r>
              <a:rPr lang="en-US" sz="3600" dirty="0" err="1">
                <a:solidFill>
                  <a:schemeClr val="dk1"/>
                </a:solidFill>
                <a:latin typeface="Lato" panose="020F0502020204030203"/>
                <a:ea typeface="Lato" panose="020F0502020204030203"/>
                <a:cs typeface="Lato" panose="020F0502020204030203"/>
                <a:sym typeface="Lato" panose="020F0502020204030203"/>
              </a:rPr>
              <a:t>perdón</a:t>
            </a:r>
            <a:endParaRPr sz="3600"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4"/>
          <p:cNvSpPr txBox="1"/>
          <p:nvPr/>
        </p:nvSpPr>
        <p:spPr>
          <a:xfrm>
            <a:off x="4059441"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Ora</a:t>
            </a: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202" name="Google Shape;20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3" name="Google Shape;203;p4"/>
          <p:cNvPicPr preferRelativeResize="0"/>
          <p:nvPr/>
        </p:nvPicPr>
        <p:blipFill rotWithShape="1">
          <a:blip r:embed="rId3"/>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04" name="Google Shape;204;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5399" y="0"/>
            <a:ext cx="1638300" cy="1609218"/>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1902650" y="172296"/>
            <a:ext cx="9870250" cy="6278601"/>
          </a:xfrm>
          <a:prstGeom prst="rect">
            <a:avLst/>
          </a:prstGeom>
          <a:noFill/>
          <a:ln>
            <a:noFill/>
          </a:ln>
        </p:spPr>
        <p:txBody>
          <a:bodyPr spcFirstLastPara="1" wrap="square" lIns="91425" tIns="45700" rIns="91425" bIns="45700" anchor="t" anchorCtr="0">
            <a:spAutoFit/>
          </a:bodyPr>
          <a:lstStyle/>
          <a:p>
            <a:pPr marR="0" lvl="0"/>
            <a:r>
              <a:rPr lang="es-ES" sz="3200" b="1" dirty="0">
                <a:latin typeface="Calibri" panose="020F0502020204030204" pitchFamily="34" charset="0"/>
                <a:ea typeface="Calibri" panose="020F0502020204030204" pitchFamily="34" charset="0"/>
              </a:rPr>
              <a:t>1 Corintios 6:9-11</a:t>
            </a:r>
            <a:endParaRPr lang="es-ES" sz="3200" b="1" dirty="0">
              <a:solidFill>
                <a:srgbClr val="000000"/>
              </a:solidFill>
              <a:effectLst/>
              <a:latin typeface="Calibri" panose="020F0502020204030204" pitchFamily="34" charset="0"/>
              <a:ea typeface="Calibri" panose="020F0502020204030204" pitchFamily="34" charset="0"/>
            </a:endParaRPr>
          </a:p>
          <a:p>
            <a:pPr marR="0" lvl="0"/>
            <a:endParaRPr lang="es-ES" sz="1000" b="1" dirty="0">
              <a:solidFill>
                <a:srgbClr val="000000"/>
              </a:solidFill>
              <a:effectLst/>
              <a:latin typeface="Calibri" panose="020F0502020204030204" pitchFamily="34" charset="0"/>
              <a:ea typeface="Calibri" panose="020F0502020204030204" pitchFamily="34" charset="0"/>
            </a:endParaRPr>
          </a:p>
          <a:p>
            <a:pPr marR="0" lvl="0"/>
            <a:r>
              <a:rPr lang="es-ES" sz="3600" dirty="0">
                <a:solidFill>
                  <a:srgbClr val="000000"/>
                </a:solidFill>
                <a:effectLst/>
                <a:latin typeface="Calibri" panose="020F0502020204030204" pitchFamily="34" charset="0"/>
                <a:ea typeface="Calibri" panose="020F0502020204030204" pitchFamily="34" charset="0"/>
              </a:rPr>
              <a:t>¿Acaso no saben que los injustos no heredarán el reino de Dios? No se equivoquen: ni los fornicarios, ni los idólatras, ni los adúlteros, ni los afeminados, ni los que se acuestan con hombres, ni los ladrones, ni los avaros, ni los borrachos, ni los malhablados, ni los estafadores, heredarán el reino de Dios. Y eso eran algunos de ustedes, pero ya han sido lavados, y han sido santificados, y han sido justificados en el nombre del Señor Jesús, y por el Espíritu de nuestro Dios. </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256150" y="289924"/>
            <a:ext cx="7189367"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s-419" sz="4860" dirty="0">
                <a:solidFill>
                  <a:srgbClr val="009444"/>
                </a:solidFill>
                <a:latin typeface="Lato" panose="020F0502020204030203"/>
                <a:ea typeface="Lato" panose="020F0502020204030203"/>
                <a:cs typeface="Lato" panose="020F0502020204030203"/>
                <a:sym typeface="Lato" panose="020F0502020204030203"/>
              </a:rPr>
              <a:t>¿Qué hace Dios por nosotros en el bautismo? </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4" name="Google Shape;262;g269c93b3448_0_178"/>
          <p:cNvSpPr txBox="1"/>
          <p:nvPr/>
        </p:nvSpPr>
        <p:spPr>
          <a:xfrm>
            <a:off x="2256150" y="2228712"/>
            <a:ext cx="9326250" cy="2862282"/>
          </a:xfrm>
          <a:prstGeom prst="rect">
            <a:avLst/>
          </a:prstGeom>
          <a:noFill/>
          <a:ln>
            <a:noFill/>
          </a:ln>
        </p:spPr>
        <p:txBody>
          <a:bodyPr spcFirstLastPara="1" wrap="square" lIns="91425" tIns="45700" rIns="91425" bIns="45700" anchor="t" anchorCtr="0">
            <a:spAutoFit/>
          </a:bodyPr>
          <a:lstStyle/>
          <a:p>
            <a:pPr lvl="0"/>
            <a:r>
              <a:rPr lang="es-419" sz="3600" dirty="0">
                <a:solidFill>
                  <a:schemeClr val="dk1"/>
                </a:solidFill>
                <a:latin typeface="Lato" panose="020F0502020204030203"/>
                <a:ea typeface="Lato" panose="020F0502020204030203"/>
                <a:cs typeface="Lato" panose="020F0502020204030203"/>
                <a:sym typeface="Lato" panose="020F0502020204030203"/>
              </a:rPr>
              <a:t>Nos conecta con la muerte y resurrección de Cristo. </a:t>
            </a: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a:t>
            </a:r>
            <a:r>
              <a:rPr lang="en-US" sz="3600" dirty="0" err="1">
                <a:solidFill>
                  <a:schemeClr val="dk1"/>
                </a:solidFill>
                <a:latin typeface="Lato" panose="020F0502020204030203"/>
                <a:ea typeface="Lato" panose="020F0502020204030203"/>
                <a:cs typeface="Lato" panose="020F0502020204030203"/>
                <a:sym typeface="Lato" panose="020F0502020204030203"/>
              </a:rPr>
              <a:t>reviste</a:t>
            </a:r>
            <a:r>
              <a:rPr lang="en-US" sz="3600" dirty="0">
                <a:solidFill>
                  <a:schemeClr val="dk1"/>
                </a:solidFill>
                <a:latin typeface="Lato" panose="020F0502020204030203"/>
                <a:ea typeface="Lato" panose="020F0502020204030203"/>
                <a:cs typeface="Lato" panose="020F0502020204030203"/>
                <a:sym typeface="Lato" panose="020F0502020204030203"/>
              </a:rPr>
              <a:t> de Cristo y  </a:t>
            </a:r>
            <a:r>
              <a:rPr lang="en-US" sz="3600" dirty="0" err="1">
                <a:solidFill>
                  <a:schemeClr val="dk1"/>
                </a:solidFill>
                <a:latin typeface="Lato" panose="020F0502020204030203"/>
                <a:ea typeface="Lato" panose="020F0502020204030203"/>
                <a:cs typeface="Lato" panose="020F0502020204030203"/>
                <a:sym typeface="Lato" panose="020F0502020204030203"/>
              </a:rPr>
              <a:t>su</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santidad</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da </a:t>
            </a:r>
            <a:r>
              <a:rPr lang="en-US" sz="3600" dirty="0" err="1">
                <a:solidFill>
                  <a:schemeClr val="dk1"/>
                </a:solidFill>
                <a:latin typeface="Lato" panose="020F0502020204030203"/>
                <a:ea typeface="Lato" panose="020F0502020204030203"/>
                <a:cs typeface="Lato" panose="020F0502020204030203"/>
                <a:sym typeface="Lato" panose="020F0502020204030203"/>
              </a:rPr>
              <a:t>perdón</a:t>
            </a:r>
            <a:r>
              <a:rPr lang="en-US" sz="3600" dirty="0">
                <a:solidFill>
                  <a:schemeClr val="dk1"/>
                </a:solidFill>
                <a:latin typeface="Lato" panose="020F0502020204030203"/>
                <a:ea typeface="Lato" panose="020F0502020204030203"/>
                <a:cs typeface="Lato" panose="020F0502020204030203"/>
                <a:sym typeface="Lato" panose="020F0502020204030203"/>
              </a:rPr>
              <a:t> y </a:t>
            </a:r>
            <a:r>
              <a:rPr lang="en-US" sz="3600" dirty="0" err="1">
                <a:solidFill>
                  <a:schemeClr val="dk1"/>
                </a:solidFill>
                <a:latin typeface="Lato" panose="020F0502020204030203"/>
                <a:ea typeface="Lato" panose="020F0502020204030203"/>
                <a:cs typeface="Lato" panose="020F0502020204030203"/>
                <a:sym typeface="Lato" panose="020F0502020204030203"/>
              </a:rPr>
              <a:t>vida</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lava y </a:t>
            </a:r>
            <a:r>
              <a:rPr lang="en-US" sz="3600" dirty="0" err="1">
                <a:solidFill>
                  <a:schemeClr val="dk1"/>
                </a:solidFill>
                <a:latin typeface="Lato" panose="020F0502020204030203"/>
                <a:ea typeface="Lato" panose="020F0502020204030203"/>
                <a:cs typeface="Lato" panose="020F0502020204030203"/>
                <a:sym typeface="Lato" panose="020F0502020204030203"/>
              </a:rPr>
              <a:t>nos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santifica</a:t>
            </a:r>
            <a:endParaRPr lang="en-US" sz="3600"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s-419" sz="2800" dirty="0">
                  <a:solidFill>
                    <a:schemeClr val="lt1"/>
                  </a:solidFill>
                  <a:latin typeface="Lato" panose="020F0502020204030203"/>
                  <a:ea typeface="Lato" panose="020F0502020204030203"/>
                  <a:cs typeface="Lato" panose="020F0502020204030203"/>
                  <a:sym typeface="Lato" panose="020F0502020204030203"/>
                </a:rPr>
                <a:t>1. Analizar y aplicar Juan 15:1-16 a la vida de un discípulo de Cristo.</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Explicar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cómo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vivir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una</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vida</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en</a:t>
              </a:r>
              <a:r>
                <a:rPr lang="en-US" sz="2800" dirty="0">
                  <a:solidFill>
                    <a:schemeClr val="tx1"/>
                  </a:solidFill>
                  <a:latin typeface="Lato" panose="020F0502020204030203"/>
                  <a:ea typeface="Lato" panose="020F0502020204030203"/>
                  <a:cs typeface="Lato" panose="020F0502020204030203"/>
                  <a:sym typeface="Lato" panose="020F0502020204030203"/>
                </a:rPr>
                <a:t> Cristo.”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
        <p:nvSpPr>
          <p:cNvPr id="2" name="Google Shape;138;p5"/>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Explorar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cómo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bautismo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nos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conecta</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nos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viste</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Cristo.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b9bbf978dd_0_224"/>
          <p:cNvSpPr txBox="1"/>
          <p:nvPr/>
        </p:nvSpPr>
        <p:spPr>
          <a:xfrm>
            <a:off x="5838626" y="3724625"/>
            <a:ext cx="60609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Somos discípulos por la gracia de Dios.</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278" name="Google Shape;278;g2b9bbf978dd_0_224"/>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9" name="Google Shape;279;g2b9bbf978dd_0_224"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pic>
        <p:nvPicPr>
          <p:cNvPr id="280" name="Google Shape;280;g2b9bbf978dd_0_224"/>
          <p:cNvPicPr preferRelativeResize="0"/>
          <p:nvPr/>
        </p:nvPicPr>
        <p:blipFill rotWithShape="1">
          <a:blip r:embed="rId4"/>
          <a:srcRect t="19967"/>
          <a:stretch>
            <a:fillRect/>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81" name="Google Shape;281;g2b9bbf978dd_0_22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b9bbf978dd_0_224"/>
          <p:cNvSpPr txBox="1"/>
          <p:nvPr/>
        </p:nvSpPr>
        <p:spPr>
          <a:xfrm>
            <a:off x="5838626" y="3724625"/>
            <a:ext cx="6060900"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Ven,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sígueme</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278" name="Google Shape;278;g2b9bbf978dd_0_224"/>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9" name="Google Shape;279;g2b9bbf978dd_0_224"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81" name="Google Shape;281;g2b9bbf978dd_0_22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26" name="Picture 2" descr="510+ Jesus Open Hands Stock Photos, Pictures &amp; Royalty-Free Images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61317"/>
            <a:ext cx="5589923" cy="37266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1"/>
        <p:cNvGrpSpPr/>
        <p:nvPr/>
      </p:nvGrpSpPr>
      <p:grpSpPr>
        <a:xfrm>
          <a:off x="0" y="0"/>
          <a:ext cx="0" cy="0"/>
          <a:chOff x="0" y="0"/>
          <a:chExt cx="0" cy="0"/>
        </a:xfrm>
      </p:grpSpPr>
      <p:sp>
        <p:nvSpPr>
          <p:cNvPr id="492" name="Google Shape;492;g26826f97e8f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94" name="Google Shape;494;g26826f97e8f_0_4"/>
          <p:cNvSpPr txBox="1"/>
          <p:nvPr/>
        </p:nvSpPr>
        <p:spPr>
          <a:xfrm>
            <a:off x="2203089" y="521141"/>
            <a:ext cx="82974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Cómo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pertenecemos</a:t>
            </a:r>
            <a:r>
              <a:rPr lang="en-US" sz="4000" b="1" dirty="0">
                <a:solidFill>
                  <a:schemeClr val="dk1"/>
                </a:solidFill>
                <a:latin typeface="Lato" panose="020F0502020204030203"/>
                <a:ea typeface="Lato" panose="020F0502020204030203"/>
                <a:cs typeface="Lato" panose="020F0502020204030203"/>
                <a:sym typeface="Lato" panose="020F0502020204030203"/>
              </a:rPr>
              <a:t> a Cristo?</a:t>
            </a:r>
            <a:endParaRPr sz="40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495" name="Google Shape;495;g26826f97e8f_0_4"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pic>
        <p:nvPicPr>
          <p:cNvPr id="2" name="Google Shape;352;g269c93b3448_0_256"/>
          <p:cNvPicPr preferRelativeResize="0"/>
          <p:nvPr/>
        </p:nvPicPr>
        <p:blipFill rotWithShape="1">
          <a:blip r:embed="rId4"/>
          <a:srcRect l="8738" r="8746"/>
          <a:stretch>
            <a:fillRect/>
          </a:stretch>
        </p:blipFill>
        <p:spPr>
          <a:xfrm>
            <a:off x="821849" y="1908997"/>
            <a:ext cx="5543840" cy="4105656"/>
          </a:xfrm>
          <a:prstGeom prst="rect">
            <a:avLst/>
          </a:prstGeom>
          <a:noFill/>
          <a:ln>
            <a:noFill/>
          </a:ln>
        </p:spPr>
      </p:pic>
      <p:pic>
        <p:nvPicPr>
          <p:cNvPr id="3" name="Picture 2" descr="Down, down arrow, download, less water, pour, water droplet icon - Download  on Iconfin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4833" y="1908997"/>
            <a:ext cx="4105656" cy="4105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Google Shape;500;g2b5a1eaf5a7_0_417"/>
          <p:cNvSpPr txBox="1"/>
          <p:nvPr/>
        </p:nvSpPr>
        <p:spPr>
          <a:xfrm>
            <a:off x="3466127" y="92182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Tarea</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para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Lección</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3</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3602241" y="211703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3" name="Google Shape;503;g2b5a1eaf5a7_0_417"/>
          <p:cNvSpPr txBox="1"/>
          <p:nvPr/>
        </p:nvSpPr>
        <p:spPr>
          <a:xfrm>
            <a:off x="3610831" y="2471947"/>
            <a:ext cx="7739655" cy="4908996"/>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s-419"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Ver un video</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s-419"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Leer Lucas 9:1-6,10</a:t>
            </a:r>
          </a:p>
          <a:p>
            <a:pPr marL="742950" indent="-742950">
              <a:spcBef>
                <a:spcPts val="600"/>
              </a:spcBef>
              <a:buSzPts val="3200"/>
              <a:buFont typeface="Arial" panose="020B0604020202020204"/>
              <a:buAutoNum type="arabicPeriod"/>
            </a:pPr>
            <a:r>
              <a:rPr lang="es-419" sz="4000" i="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Responder en casa:  </a:t>
            </a:r>
            <a:r>
              <a:rPr lang="es-ES" sz="4000" dirty="0">
                <a:latin typeface="Lato" panose="020F0502020204030203" pitchFamily="34" charset="0"/>
                <a:ea typeface="Lato" panose="020F0502020204030203" pitchFamily="34" charset="0"/>
                <a:cs typeface="Lato" panose="020F0502020204030203" pitchFamily="34" charset="0"/>
              </a:rPr>
              <a:t>Escribe tres obstáculos que </a:t>
            </a:r>
            <a:r>
              <a:rPr lang="es-ES" sz="4000" dirty="0" err="1">
                <a:latin typeface="Lato" panose="020F0502020204030203" pitchFamily="34" charset="0"/>
                <a:ea typeface="Lato" panose="020F0502020204030203" pitchFamily="34" charset="0"/>
                <a:cs typeface="Lato" panose="020F0502020204030203" pitchFamily="34" charset="0"/>
              </a:rPr>
              <a:t>evit</a:t>
            </a:r>
            <a:r>
              <a:rPr lang="es-CO" altLang="es-ES" sz="4000" dirty="0">
                <a:latin typeface="Lato" panose="020F0502020204030203" pitchFamily="34" charset="0"/>
                <a:ea typeface="Lato" panose="020F0502020204030203" pitchFamily="34" charset="0"/>
                <a:cs typeface="Lato" panose="020F0502020204030203" pitchFamily="34" charset="0"/>
              </a:rPr>
              <a:t>a</a:t>
            </a:r>
            <a:r>
              <a:rPr lang="es-ES" sz="4000" dirty="0">
                <a:latin typeface="Lato" panose="020F0502020204030203" pitchFamily="34" charset="0"/>
                <a:ea typeface="Lato" panose="020F0502020204030203" pitchFamily="34" charset="0"/>
                <a:cs typeface="Lato" panose="020F0502020204030203" pitchFamily="34" charset="0"/>
              </a:rPr>
              <a:t>n que las personas </a:t>
            </a:r>
            <a:r>
              <a:rPr lang="es-ES" sz="4000" dirty="0" err="1">
                <a:latin typeface="Lato" panose="020F0502020204030203" pitchFamily="34" charset="0"/>
                <a:ea typeface="Lato" panose="020F0502020204030203" pitchFamily="34" charset="0"/>
                <a:cs typeface="Lato" panose="020F0502020204030203" pitchFamily="34" charset="0"/>
              </a:rPr>
              <a:t>viv</a:t>
            </a:r>
            <a:r>
              <a:rPr lang="es-CO" altLang="es-ES" sz="4000" dirty="0">
                <a:latin typeface="Lato" panose="020F0502020204030203" pitchFamily="34" charset="0"/>
                <a:ea typeface="Lato" panose="020F0502020204030203" pitchFamily="34" charset="0"/>
                <a:cs typeface="Lato" panose="020F0502020204030203" pitchFamily="34" charset="0"/>
              </a:rPr>
              <a:t>a</a:t>
            </a:r>
            <a:r>
              <a:rPr lang="es-ES" sz="4000" dirty="0">
                <a:latin typeface="Lato" panose="020F0502020204030203" pitchFamily="34" charset="0"/>
                <a:ea typeface="Lato" panose="020F0502020204030203" pitchFamily="34" charset="0"/>
                <a:cs typeface="Lato" panose="020F0502020204030203" pitchFamily="34" charset="0"/>
              </a:rPr>
              <a:t>n como discípulos en palabra y acción. </a:t>
            </a:r>
            <a:endParaRPr lang="en-US" sz="4000" dirty="0">
              <a:latin typeface="Lato" panose="020F0502020204030203" pitchFamily="34" charset="0"/>
              <a:ea typeface="Lato" panose="020F0502020204030203" pitchFamily="34" charset="0"/>
              <a:cs typeface="Lato" panose="020F0502020204030203" pitchFamily="34" charset="0"/>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endParaRPr lang="es-419" sz="4000" i="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600"/>
              </a:spcBef>
              <a:spcAft>
                <a:spcPts val="0"/>
              </a:spcAft>
              <a:buClr>
                <a:srgbClr val="000000"/>
              </a:buClr>
              <a:buSzPts val="3200"/>
              <a:buFont typeface="Arial" panose="020B0604020202020204"/>
              <a:buNone/>
            </a:pPr>
            <a:endParaRPr lang="es-419" sz="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4" name="Google Shape;504;g2b5a1eaf5a7_0_417"/>
          <p:cNvPicPr preferRelativeResize="0"/>
          <p:nvPr/>
        </p:nvPicPr>
        <p:blipFill rotWithShape="1">
          <a:blip r:embed="rId3"/>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505" name="Google Shape;505;g2b5a1eaf5a7_0_417"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Google Shape;510;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 o Bendición </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511" name="Google Shape;51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12" name="Google Shape;512;g2adf2547317_0_0"/>
          <p:cNvPicPr preferRelativeResize="0"/>
          <p:nvPr/>
        </p:nvPicPr>
        <p:blipFill rotWithShape="1">
          <a:blip r:embed="rId3"/>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13" name="Google Shape;513;g2adf2547317_0_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s-419" sz="2800" dirty="0">
                  <a:solidFill>
                    <a:schemeClr val="tx1"/>
                  </a:solidFill>
                  <a:latin typeface="Lato" panose="020F0502020204030203"/>
                  <a:ea typeface="Lato" panose="020F0502020204030203"/>
                  <a:cs typeface="Lato" panose="020F0502020204030203"/>
                  <a:sym typeface="Lato" panose="020F0502020204030203"/>
                </a:rPr>
                <a:t>Analizar y aplicar Juan 15:1-16 a la vida de un discípulo de Cristo.</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Explorar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a:t>
              </a:r>
              <a:r>
                <a:rPr lang="es-CO" altLang="en-US" sz="2800" dirty="0" err="1">
                  <a:solidFill>
                    <a:schemeClr val="lt1"/>
                  </a:solidFill>
                  <a:latin typeface="Lato" panose="020F0502020204030203"/>
                  <a:ea typeface="Lato" panose="020F0502020204030203"/>
                  <a:cs typeface="Lato" panose="020F0502020204030203"/>
                  <a:sym typeface="Lato" panose="020F0502020204030203"/>
                </a:rPr>
                <a:t>ó</a:t>
              </a:r>
              <a:r>
                <a:rPr lang="en-US" sz="2800" dirty="0" err="1">
                  <a:solidFill>
                    <a:schemeClr val="lt1"/>
                  </a:solidFill>
                  <a:latin typeface="Lato" panose="020F0502020204030203"/>
                  <a:ea typeface="Lato" panose="020F0502020204030203"/>
                  <a:cs typeface="Lato" panose="020F0502020204030203"/>
                  <a:sym typeface="Lato" panose="020F0502020204030203"/>
                </a:rPr>
                <a:t>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bautismo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nos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conecta</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nos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viste</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Cristo.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Explicar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cómo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vivir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una</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vida</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Cristo.”</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6c0eec2cfd_0_221"/>
          <p:cNvSpPr txBox="1"/>
          <p:nvPr/>
        </p:nvSpPr>
        <p:spPr>
          <a:xfrm>
            <a:off x="3310989" y="930087"/>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Captar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21" name="Google Shape;221;g26c0eec2cfd_0_221"/>
          <p:cNvCxnSpPr/>
          <p:nvPr/>
        </p:nvCxnSpPr>
        <p:spPr>
          <a:xfrm>
            <a:off x="3310989" y="2133029"/>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2" name="Google Shape;222;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3" name="Google Shape;223;g26c0eec2cfd_0_221"/>
          <p:cNvPicPr preferRelativeResize="0"/>
          <p:nvPr/>
        </p:nvPicPr>
        <p:blipFill rotWithShape="1">
          <a:blip r:embed="rId3"/>
          <a:srcRect l="1446" r="1435"/>
          <a:stretch>
            <a:fillRect/>
          </a:stretch>
        </p:blipFill>
        <p:spPr>
          <a:xfrm>
            <a:off x="-181663" y="1460358"/>
            <a:ext cx="3650724" cy="3759145"/>
          </a:xfrm>
          <a:prstGeom prst="rect">
            <a:avLst/>
          </a:prstGeom>
          <a:noFill/>
          <a:ln>
            <a:noFill/>
          </a:ln>
          <a:effectLst>
            <a:outerShdw blurRad="50800" dist="38100" dir="2700000" algn="tl" rotWithShape="0">
              <a:srgbClr val="000000">
                <a:alpha val="40000"/>
              </a:srgbClr>
            </a:outerShdw>
          </a:effectLst>
        </p:spPr>
      </p:pic>
      <p:pic>
        <p:nvPicPr>
          <p:cNvPr id="225" name="Google Shape;225;g26c0eec2cfd_0_221"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 name="Google Shape;222;p28"/>
          <p:cNvSpPr txBox="1"/>
          <p:nvPr/>
        </p:nvSpPr>
        <p:spPr>
          <a:xfrm>
            <a:off x="3158589" y="2422450"/>
            <a:ext cx="8297400"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600" dirty="0">
                <a:solidFill>
                  <a:schemeClr val="dk1"/>
                </a:solidFill>
                <a:latin typeface="Lato" panose="020F0502020204030203"/>
                <a:ea typeface="Lato" panose="020F0502020204030203"/>
                <a:cs typeface="Lato" panose="020F0502020204030203"/>
                <a:sym typeface="Lato" panose="020F0502020204030203"/>
              </a:rPr>
              <a:t>Como dice </a:t>
            </a: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video de la </a:t>
            </a:r>
            <a:r>
              <a:rPr lang="en-US" sz="3600" dirty="0" err="1">
                <a:solidFill>
                  <a:schemeClr val="dk1"/>
                </a:solidFill>
                <a:latin typeface="Lato" panose="020F0502020204030203"/>
                <a:ea typeface="Lato" panose="020F0502020204030203"/>
                <a:cs typeface="Lato" panose="020F0502020204030203"/>
                <a:sym typeface="Lato" panose="020F0502020204030203"/>
              </a:rPr>
              <a:t>tarea</a:t>
            </a:r>
            <a:r>
              <a:rPr lang="en-US" sz="3600" dirty="0">
                <a:solidFill>
                  <a:schemeClr val="dk1"/>
                </a:solidFill>
                <a:latin typeface="Lato" panose="020F0502020204030203"/>
                <a:ea typeface="Lato" panose="020F0502020204030203"/>
                <a:cs typeface="Lato" panose="020F0502020204030203"/>
                <a:sym typeface="Lato" panose="020F0502020204030203"/>
              </a:rPr>
              <a:t>, Pablo </a:t>
            </a:r>
            <a:r>
              <a:rPr lang="en-US" sz="3600" dirty="0" err="1">
                <a:solidFill>
                  <a:schemeClr val="dk1"/>
                </a:solidFill>
                <a:latin typeface="Lato" panose="020F0502020204030203"/>
                <a:ea typeface="Lato" panose="020F0502020204030203"/>
                <a:cs typeface="Lato" panose="020F0502020204030203"/>
                <a:sym typeface="Lato" panose="020F0502020204030203"/>
              </a:rPr>
              <a:t>usa</a:t>
            </a:r>
            <a:r>
              <a:rPr lang="en-US" sz="3600" dirty="0">
                <a:solidFill>
                  <a:schemeClr val="dk1"/>
                </a:solidFill>
                <a:latin typeface="Lato" panose="020F0502020204030203"/>
                <a:ea typeface="Lato" panose="020F0502020204030203"/>
                <a:cs typeface="Lato" panose="020F0502020204030203"/>
                <a:sym typeface="Lato" panose="020F0502020204030203"/>
              </a:rPr>
              <a:t> la </a:t>
            </a:r>
            <a:r>
              <a:rPr lang="en-US" sz="3600" dirty="0" err="1">
                <a:solidFill>
                  <a:schemeClr val="dk1"/>
                </a:solidFill>
                <a:latin typeface="Lato" panose="020F0502020204030203"/>
                <a:ea typeface="Lato" panose="020F0502020204030203"/>
                <a:cs typeface="Lato" panose="020F0502020204030203"/>
                <a:sym typeface="Lato" panose="020F0502020204030203"/>
              </a:rPr>
              <a:t>frase</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en</a:t>
            </a:r>
            <a:r>
              <a:rPr lang="en-US" sz="3600" dirty="0">
                <a:solidFill>
                  <a:schemeClr val="dk1"/>
                </a:solidFill>
                <a:latin typeface="Lato" panose="020F0502020204030203"/>
                <a:ea typeface="Lato" panose="020F0502020204030203"/>
                <a:cs typeface="Lato" panose="020F0502020204030203"/>
                <a:sym typeface="Lato" panose="020F0502020204030203"/>
              </a:rPr>
              <a:t> Cristo” 79 </a:t>
            </a:r>
            <a:r>
              <a:rPr lang="en-US" sz="3600" dirty="0" err="1">
                <a:solidFill>
                  <a:schemeClr val="dk1"/>
                </a:solidFill>
                <a:latin typeface="Lato" panose="020F0502020204030203"/>
                <a:ea typeface="Lato" panose="020F0502020204030203"/>
                <a:cs typeface="Lato" panose="020F0502020204030203"/>
                <a:sym typeface="Lato" panose="020F0502020204030203"/>
              </a:rPr>
              <a:t>veces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en</a:t>
            </a:r>
            <a:r>
              <a:rPr lang="en-US" sz="3600" dirty="0">
                <a:solidFill>
                  <a:schemeClr val="dk1"/>
                </a:solidFill>
                <a:latin typeface="Lato" panose="020F0502020204030203"/>
                <a:ea typeface="Lato" panose="020F0502020204030203"/>
                <a:cs typeface="Lato" panose="020F0502020204030203"/>
                <a:sym typeface="Lato" panose="020F0502020204030203"/>
              </a:rPr>
              <a:t> sus </a:t>
            </a:r>
            <a:endParaRPr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600" dirty="0">
                <a:solidFill>
                  <a:schemeClr val="dk1"/>
                </a:solidFill>
                <a:latin typeface="Lato" panose="020F0502020204030203"/>
                <a:ea typeface="Lato" panose="020F0502020204030203"/>
                <a:cs typeface="Lato" panose="020F0502020204030203"/>
                <a:sym typeface="Lato" panose="020F0502020204030203"/>
              </a:rPr>
              <a:t>13 cartas </a:t>
            </a:r>
            <a:r>
              <a:rPr lang="en-US" sz="3600" dirty="0" err="1">
                <a:solidFill>
                  <a:schemeClr val="dk1"/>
                </a:solidFill>
                <a:latin typeface="Lato" panose="020F0502020204030203"/>
                <a:ea typeface="Lato" panose="020F0502020204030203"/>
                <a:cs typeface="Lato" panose="020F0502020204030203"/>
                <a:sym typeface="Lato" panose="020F0502020204030203"/>
              </a:rPr>
              <a:t>inspiradas</a:t>
            </a:r>
            <a:r>
              <a:rPr lang="en-US" sz="3600" dirty="0">
                <a:solidFill>
                  <a:schemeClr val="dk1"/>
                </a:solidFill>
                <a:latin typeface="Lato" panose="020F0502020204030203"/>
                <a:ea typeface="Lato" panose="020F0502020204030203"/>
                <a:cs typeface="Lato" panose="020F0502020204030203"/>
                <a:sym typeface="Lato" panose="020F0502020204030203"/>
              </a:rPr>
              <a:t>. </a:t>
            </a:r>
            <a:endParaRPr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le dice </a:t>
            </a:r>
            <a:r>
              <a:rPr lang="en-US" sz="3600" b="1" dirty="0" err="1">
                <a:solidFill>
                  <a:schemeClr val="dk1"/>
                </a:solidFill>
                <a:latin typeface="Lato" panose="020F0502020204030203"/>
                <a:ea typeface="Lato" panose="020F0502020204030203"/>
                <a:cs typeface="Lato" panose="020F0502020204030203"/>
                <a:sym typeface="Lato" panose="020F0502020204030203"/>
              </a:rPr>
              <a:t>eso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como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discípulo</a:t>
            </a:r>
            <a:r>
              <a:rPr lang="en-US" sz="3600" b="1" dirty="0">
                <a:solidFill>
                  <a:schemeClr val="dk1"/>
                </a:solidFill>
                <a:latin typeface="Lato" panose="020F0502020204030203"/>
                <a:ea typeface="Lato" panose="020F0502020204030203"/>
                <a:cs typeface="Lato" panose="020F0502020204030203"/>
                <a:sym typeface="Lato" panose="020F0502020204030203"/>
              </a:rPr>
              <a:t> </a:t>
            </a:r>
            <a:endParaRPr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de Cristo? </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3496925" y="258752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3496925" y="373995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4" name="Google Shape;234;g26c0eec2cfd_0_235"/>
          <p:cNvPicPr preferRelativeResize="0"/>
          <p:nvPr/>
        </p:nvPicPr>
        <p:blipFill rotWithShape="1">
          <a:blip r:embed="rId3"/>
          <a:srcRect l="1436" r="1447"/>
          <a:stretch>
            <a:fillRect/>
          </a:stretch>
        </p:blipFill>
        <p:spPr>
          <a:xfrm>
            <a:off x="-299915" y="1460358"/>
            <a:ext cx="3982775" cy="4101062"/>
          </a:xfrm>
          <a:prstGeom prst="rect">
            <a:avLst/>
          </a:prstGeom>
          <a:noFill/>
          <a:ln>
            <a:noFill/>
          </a:ln>
          <a:effectLst>
            <a:outerShdw blurRad="50800" dist="38100" dir="2700000" algn="tl" rotWithShape="0">
              <a:srgbClr val="000000">
                <a:alpha val="40000"/>
              </a:srgbClr>
            </a:outerShdw>
          </a:effectLst>
        </p:spPr>
      </p:pic>
      <p:pic>
        <p:nvPicPr>
          <p:cNvPr id="236" name="Google Shape;236;g26c0eec2cfd_0_235"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 name="Google Shape;224;g26c0eec2cfd_0_221"/>
          <p:cNvSpPr txBox="1"/>
          <p:nvPr/>
        </p:nvSpPr>
        <p:spPr>
          <a:xfrm>
            <a:off x="3496925" y="4052083"/>
            <a:ext cx="74325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Juan 15:1-16</a:t>
            </a: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3" name="Google Shape;352;g269c93b3448_0_256"/>
          <p:cNvPicPr preferRelativeResize="0"/>
          <p:nvPr/>
        </p:nvPicPr>
        <p:blipFill rotWithShape="1">
          <a:blip r:embed="rId5"/>
          <a:srcRect l="8738" r="8746"/>
          <a:stretch>
            <a:fillRect/>
          </a:stretch>
        </p:blipFill>
        <p:spPr>
          <a:xfrm>
            <a:off x="6631775" y="289924"/>
            <a:ext cx="5543840" cy="41010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80901" y="1688958"/>
            <a:ext cx="3125596" cy="3218436"/>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3206497" y="875141"/>
            <a:ext cx="73485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dirty="0">
                <a:solidFill>
                  <a:schemeClr val="dk1"/>
                </a:solidFill>
                <a:latin typeface="Lato" panose="020F0502020204030203"/>
                <a:ea typeface="Lato" panose="020F0502020204030203"/>
                <a:cs typeface="Lato" panose="020F0502020204030203"/>
                <a:sym typeface="Lato" panose="020F0502020204030203"/>
              </a:rPr>
              <a:t>Juan 15:1-3 (RVC)</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272" name="Google Shape;272;g269c93b3448_0_188"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3" name="TextBox 2"/>
          <p:cNvSpPr txBox="1"/>
          <p:nvPr/>
        </p:nvSpPr>
        <p:spPr>
          <a:xfrm>
            <a:off x="3287399" y="1875708"/>
            <a:ext cx="8113114" cy="3416320"/>
          </a:xfrm>
          <a:prstGeom prst="rect">
            <a:avLst/>
          </a:prstGeom>
          <a:noFill/>
        </p:spPr>
        <p:txBody>
          <a:bodyPr wrap="square">
            <a:spAutoFit/>
          </a:bodyPr>
          <a:lstStyle/>
          <a:p>
            <a:pPr marR="0" lvl="0"/>
            <a:r>
              <a:rPr lang="es-ES" sz="3600" dirty="0">
                <a:effectLst/>
                <a:latin typeface="Calibri" panose="020F0502020204030204" pitchFamily="34" charset="0"/>
                <a:ea typeface="Calibri" panose="020F0502020204030204" pitchFamily="34" charset="0"/>
              </a:rPr>
              <a:t>Yo soy la vid verdadera, y mi Padre es el labrador. Todo pámpano que en mí no lleva fruto, lo quitará; y todo aquel que lleva fruto, lo limpiará, para que lleve más fruto. Ustedes ya están limpios, por la palabra que les he hablado.</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80901" y="1688958"/>
            <a:ext cx="3125596" cy="3218436"/>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3151989" y="364965"/>
            <a:ext cx="73485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dirty="0">
                <a:solidFill>
                  <a:schemeClr val="dk1"/>
                </a:solidFill>
                <a:latin typeface="Lato" panose="020F0502020204030203"/>
                <a:ea typeface="Lato" panose="020F0502020204030203"/>
                <a:cs typeface="Lato" panose="020F0502020204030203"/>
                <a:sym typeface="Lato" panose="020F0502020204030203"/>
              </a:rPr>
              <a:t>Juan 15:4-8</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sp>
        <p:nvSpPr>
          <p:cNvPr id="3" name="TextBox 2"/>
          <p:cNvSpPr txBox="1"/>
          <p:nvPr/>
        </p:nvSpPr>
        <p:spPr>
          <a:xfrm>
            <a:off x="3206497" y="1688958"/>
            <a:ext cx="7973211" cy="4401205"/>
          </a:xfrm>
          <a:prstGeom prst="rect">
            <a:avLst/>
          </a:prstGeom>
          <a:noFill/>
        </p:spPr>
        <p:txBody>
          <a:bodyPr wrap="square">
            <a:spAutoFit/>
          </a:bodyPr>
          <a:lstStyle/>
          <a:p>
            <a:r>
              <a:rPr lang="es-ES" sz="3500" dirty="0">
                <a:effectLst/>
                <a:latin typeface="Calibri" panose="020F0502020204030204" pitchFamily="34" charset="0"/>
                <a:ea typeface="Calibri" panose="020F0502020204030204" pitchFamily="34" charset="0"/>
              </a:rPr>
              <a:t>Permanezcan en mí, y yo en ustedes. Así como el pámpano no puede llevar fruto por sí mismo, si no permanece en la vid, así tampoco ustedes, si no permanecen en mí. Yo soy la vid y ustedes los pámpanos; el que permanece en mí, y yo en él, éste lleva mucho fruto; porque separados de mí ustedes nada pueden hacer. </a:t>
            </a:r>
            <a:endParaRPr lang="en-US" sz="3500" dirty="0">
              <a:effectLst/>
              <a:latin typeface="Calibri" panose="020F0502020204030204" pitchFamily="34" charset="0"/>
              <a:ea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80901" y="1688958"/>
            <a:ext cx="3125596" cy="3218436"/>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3151989" y="551996"/>
            <a:ext cx="73485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dirty="0">
                <a:solidFill>
                  <a:schemeClr val="dk1"/>
                </a:solidFill>
                <a:latin typeface="Lato" panose="020F0502020204030203"/>
                <a:ea typeface="Lato" panose="020F0502020204030203"/>
                <a:cs typeface="Lato" panose="020F0502020204030203"/>
                <a:sym typeface="Lato" panose="020F0502020204030203"/>
              </a:rPr>
              <a:t>Juan 15:4-8</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272" name="Google Shape;272;g269c93b3448_0_188"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3" name="TextBox 2"/>
          <p:cNvSpPr txBox="1"/>
          <p:nvPr/>
        </p:nvSpPr>
        <p:spPr>
          <a:xfrm>
            <a:off x="3287399" y="1430188"/>
            <a:ext cx="8113114" cy="5632311"/>
          </a:xfrm>
          <a:prstGeom prst="rect">
            <a:avLst/>
          </a:prstGeom>
          <a:noFill/>
        </p:spPr>
        <p:txBody>
          <a:bodyPr wrap="square">
            <a:spAutoFit/>
          </a:bodyPr>
          <a:lstStyle/>
          <a:p>
            <a:r>
              <a:rPr lang="es-ES" sz="3600" dirty="0">
                <a:effectLst/>
                <a:latin typeface="Calibri" panose="020F0502020204030204" pitchFamily="34" charset="0"/>
                <a:ea typeface="Calibri" panose="020F0502020204030204" pitchFamily="34" charset="0"/>
              </a:rPr>
              <a:t>El que no permanece en mí, será desechado como pámpano, y se secará; a éstos se les recoge y se les arroja al fuego, y allí arden. Si permanecen en mí, y mis palabras permanecen en ustedes, pidan todo lo que quieran, y se les concederá. En esto es glorificado mi Padre: en que lleven mucho fruto, y sean así mis discípulos.</a:t>
            </a:r>
            <a:endParaRPr lang="en-US" sz="3600" dirty="0">
              <a:effectLst/>
              <a:latin typeface="Calibri" panose="020F0502020204030204" pitchFamily="34" charset="0"/>
              <a:ea typeface="Calibri" panose="020F0502020204030204" pitchFamily="34" charset="0"/>
            </a:endParaRPr>
          </a:p>
          <a:p>
            <a:pPr marR="0" lvl="0"/>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259078aa2b36d650f52ed406327e51aa">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4894a175f2f4d40fc41aa97290131e9"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EF429705-BA16-4F93-9777-709AE4EAF9F1}"/>
</file>

<file path=customXml/itemProps2.xml><?xml version="1.0" encoding="utf-8"?>
<ds:datastoreItem xmlns:ds="http://schemas.openxmlformats.org/officeDocument/2006/customXml" ds:itemID="{A4312BE5-FE6A-4A66-B2BB-4E595288D5FE}">
  <ds:schemaRefs/>
</ds:datastoreItem>
</file>

<file path=customXml/itemProps3.xml><?xml version="1.0" encoding="utf-8"?>
<ds:datastoreItem xmlns:ds="http://schemas.openxmlformats.org/officeDocument/2006/customXml" ds:itemID="{5C893513-6FC5-4B27-A724-F9626F960BC5}">
  <ds:schemaRefs/>
</ds:datastoreItem>
</file>

<file path=docProps/app.xml><?xml version="1.0" encoding="utf-8"?>
<Properties xmlns="http://schemas.openxmlformats.org/officeDocument/2006/extended-properties" xmlns:vt="http://schemas.openxmlformats.org/officeDocument/2006/docPropsVTypes">
  <TotalTime>1347</TotalTime>
  <Words>4410</Words>
  <Application>Microsoft Office PowerPoint</Application>
  <PresentationFormat>Panorámica</PresentationFormat>
  <Paragraphs>256</Paragraphs>
  <Slides>37</Slides>
  <Notes>37</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37</vt:i4>
      </vt:variant>
    </vt:vector>
  </HeadingPairs>
  <TitlesOfParts>
    <vt:vector size="43" baseType="lpstr">
      <vt:lpstr>Calibri</vt:lpstr>
      <vt:lpstr>Arial</vt:lpstr>
      <vt:lpstr>Symbol</vt:lpstr>
      <vt:lpstr>Lato</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Joel Sutton</cp:lastModifiedBy>
  <cp:revision>87</cp:revision>
  <dcterms:created xsi:type="dcterms:W3CDTF">2023-11-29T19:33:00Z</dcterms:created>
  <dcterms:modified xsi:type="dcterms:W3CDTF">2025-11-06T18:07:41Z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6CF34BF384174484B32C0BBC68DC350F_12</vt:lpwstr>
  </property>
  <property fmtid="{D5CDD505-2E9C-101B-9397-08002B2CF9AE}" pid="4" name="KSOProductBuildVer">
    <vt:lpwstr>2058-12.2.0.20782</vt:lpwstr>
  </property>
</Properties>
</file>