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4">
  <p:sldMasterIdLst>
    <p:sldMasterId id="2147483698" r:id="rId7"/>
  </p:sldMasterIdLst>
  <p:notesMasterIdLst>
    <p:notesMasterId r:id="rId12"/>
  </p:notesMasterIdLst>
  <p:handoutMasterIdLst>
    <p:handoutMasterId r:id="rId13"/>
  </p:handoutMasterIdLst>
  <p:sldIdLst>
    <p:sldId id="513" r:id="rId8"/>
    <p:sldId id="514" r:id="rId9"/>
    <p:sldId id="515" r:id="rId10"/>
    <p:sldId id="516" r:id="rId11"/>
  </p:sldIdLst>
  <p:sldSz cx="12179300" cy="9134475" type="ledger"/>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C4C4C"/>
    <a:srgbClr val="F26E35"/>
    <a:srgbClr val="E95626"/>
    <a:srgbClr val="0062FF"/>
    <a:srgbClr val="0000FF"/>
    <a:srgbClr val="494A49"/>
    <a:srgbClr val="A8A9A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204" autoAdjust="0"/>
    <p:restoredTop sz="96949" autoAdjust="0"/>
  </p:normalViewPr>
  <p:slideViewPr>
    <p:cSldViewPr snapToGrid="0">
      <p:cViewPr varScale="1">
        <p:scale>
          <a:sx n="59" d="100"/>
          <a:sy n="59" d="100"/>
        </p:scale>
        <p:origin x="224" y="1264"/>
      </p:cViewPr>
      <p:guideLst/>
    </p:cSldViewPr>
  </p:slideViewPr>
  <p:notesTextViewPr>
    <p:cViewPr>
      <p:scale>
        <a:sx n="3" d="2"/>
        <a:sy n="3" d="2"/>
      </p:scale>
      <p:origin x="0" y="0"/>
    </p:cViewPr>
  </p:notesTextViewPr>
  <p:sorterViewPr>
    <p:cViewPr>
      <p:scale>
        <a:sx n="100" d="100"/>
        <a:sy n="100" d="100"/>
      </p:scale>
      <p:origin x="0" y="0"/>
    </p:cViewPr>
  </p:sorterViewPr>
  <p:notesViewPr>
    <p:cSldViewPr snapToGrid="0">
      <p:cViewPr varScale="1">
        <p:scale>
          <a:sx n="83" d="100"/>
          <a:sy n="83" d="100"/>
        </p:scale>
        <p:origin x="3168" y="67"/>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slideMaster" Target="slideMasters/slideMaster1.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slide" Target="slides/slide4.xml"/><Relationship Id="rId5" Type="http://schemas.openxmlformats.org/officeDocument/2006/relationships/customXml" Target="../customXml/item5.xml"/><Relationship Id="rId15" Type="http://schemas.openxmlformats.org/officeDocument/2006/relationships/viewProps" Target="viewProps.xml"/><Relationship Id="rId10" Type="http://schemas.openxmlformats.org/officeDocument/2006/relationships/slide" Target="slides/slide3.xml"/><Relationship Id="rId4" Type="http://schemas.openxmlformats.org/officeDocument/2006/relationships/customXml" Target="../customXml/item4.xml"/><Relationship Id="rId9" Type="http://schemas.openxmlformats.org/officeDocument/2006/relationships/slide" Target="slides/slide2.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38475" cy="466725"/>
          </a:xfrm>
          <a:prstGeom prst="rect">
            <a:avLst/>
          </a:prstGeom>
        </p:spPr>
        <p:txBody>
          <a:bodyPr vert="horz" lIns="91430" tIns="45716" rIns="91430" bIns="45716" rtlCol="0"/>
          <a:lstStyle>
            <a:lvl1pPr algn="l">
              <a:defRPr sz="1200"/>
            </a:lvl1pPr>
          </a:lstStyle>
          <a:p>
            <a:endParaRPr lang="en-US"/>
          </a:p>
        </p:txBody>
      </p:sp>
      <p:sp>
        <p:nvSpPr>
          <p:cNvPr id="3" name="Date Placeholder 2"/>
          <p:cNvSpPr>
            <a:spLocks noGrp="1"/>
          </p:cNvSpPr>
          <p:nvPr>
            <p:ph type="dt" sz="quarter" idx="1"/>
          </p:nvPr>
        </p:nvSpPr>
        <p:spPr>
          <a:xfrm>
            <a:off x="3970339" y="1"/>
            <a:ext cx="3038475" cy="466725"/>
          </a:xfrm>
          <a:prstGeom prst="rect">
            <a:avLst/>
          </a:prstGeom>
        </p:spPr>
        <p:txBody>
          <a:bodyPr vert="horz" lIns="91430" tIns="45716" rIns="91430" bIns="45716" rtlCol="0"/>
          <a:lstStyle>
            <a:lvl1pPr algn="r">
              <a:defRPr sz="1200"/>
            </a:lvl1pPr>
          </a:lstStyle>
          <a:p>
            <a:fld id="{043CDAEE-F831-4FFE-81B9-368C05AF1BAF}" type="datetimeFigureOut">
              <a:rPr lang="en-US" smtClean="0"/>
              <a:t>1/10/2026</a:t>
            </a:fld>
            <a:endParaRPr lang="en-US"/>
          </a:p>
        </p:txBody>
      </p:sp>
      <p:sp>
        <p:nvSpPr>
          <p:cNvPr id="4" name="Footer Placeholder 3"/>
          <p:cNvSpPr>
            <a:spLocks noGrp="1"/>
          </p:cNvSpPr>
          <p:nvPr>
            <p:ph type="ftr" sz="quarter" idx="2"/>
          </p:nvPr>
        </p:nvSpPr>
        <p:spPr>
          <a:xfrm>
            <a:off x="1" y="8829676"/>
            <a:ext cx="3038475" cy="466725"/>
          </a:xfrm>
          <a:prstGeom prst="rect">
            <a:avLst/>
          </a:prstGeom>
        </p:spPr>
        <p:txBody>
          <a:bodyPr vert="horz" lIns="91430" tIns="45716" rIns="91430" bIns="45716" rtlCol="0" anchor="b"/>
          <a:lstStyle>
            <a:lvl1pPr algn="l">
              <a:defRPr sz="1200"/>
            </a:lvl1pPr>
          </a:lstStyle>
          <a:p>
            <a:endParaRPr lang="en-US"/>
          </a:p>
        </p:txBody>
      </p:sp>
      <p:sp>
        <p:nvSpPr>
          <p:cNvPr id="5" name="Slide Number Placeholder 4"/>
          <p:cNvSpPr>
            <a:spLocks noGrp="1"/>
          </p:cNvSpPr>
          <p:nvPr>
            <p:ph type="sldNum" sz="quarter" idx="3"/>
          </p:nvPr>
        </p:nvSpPr>
        <p:spPr>
          <a:xfrm>
            <a:off x="3970339" y="8829676"/>
            <a:ext cx="3038475" cy="466725"/>
          </a:xfrm>
          <a:prstGeom prst="rect">
            <a:avLst/>
          </a:prstGeom>
        </p:spPr>
        <p:txBody>
          <a:bodyPr vert="horz" lIns="91430" tIns="45716" rIns="91430" bIns="45716" rtlCol="0" anchor="b"/>
          <a:lstStyle>
            <a:lvl1pPr algn="r">
              <a:defRPr sz="1200"/>
            </a:lvl1pPr>
          </a:lstStyle>
          <a:p>
            <a:fld id="{0D1A07E1-9326-4256-B318-10414368C920}" type="slidenum">
              <a:rPr lang="en-US" smtClean="0"/>
              <a:t>‹#›</a:t>
            </a:fld>
            <a:endParaRPr lang="en-US"/>
          </a:p>
        </p:txBody>
      </p:sp>
    </p:spTree>
    <p:extLst>
      <p:ext uri="{BB962C8B-B14F-4D97-AF65-F5344CB8AC3E}">
        <p14:creationId xmlns:p14="http://schemas.microsoft.com/office/powerpoint/2010/main" val="18632314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6434"/>
          </a:xfrm>
          <a:prstGeom prst="rect">
            <a:avLst/>
          </a:prstGeom>
        </p:spPr>
        <p:txBody>
          <a:bodyPr vert="horz" lIns="93158" tIns="46579" rIns="93158" bIns="46579" rtlCol="0"/>
          <a:lstStyle>
            <a:lvl1pPr algn="l">
              <a:defRPr sz="1200"/>
            </a:lvl1pPr>
          </a:lstStyle>
          <a:p>
            <a:endParaRPr lang="en-US"/>
          </a:p>
        </p:txBody>
      </p:sp>
      <p:sp>
        <p:nvSpPr>
          <p:cNvPr id="3" name="Date Placeholder 2"/>
          <p:cNvSpPr>
            <a:spLocks noGrp="1"/>
          </p:cNvSpPr>
          <p:nvPr>
            <p:ph type="dt" idx="1"/>
          </p:nvPr>
        </p:nvSpPr>
        <p:spPr>
          <a:xfrm>
            <a:off x="3970940" y="0"/>
            <a:ext cx="3037840" cy="466434"/>
          </a:xfrm>
          <a:prstGeom prst="rect">
            <a:avLst/>
          </a:prstGeom>
        </p:spPr>
        <p:txBody>
          <a:bodyPr vert="horz" lIns="93158" tIns="46579" rIns="93158" bIns="46579" rtlCol="0"/>
          <a:lstStyle>
            <a:lvl1pPr algn="r">
              <a:defRPr sz="1200"/>
            </a:lvl1pPr>
          </a:lstStyle>
          <a:p>
            <a:fld id="{5332823B-0488-4611-A196-4F81EF0B22CD}" type="datetimeFigureOut">
              <a:rPr lang="en-US" smtClean="0"/>
              <a:t>1/10/2026</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58" tIns="46579" rIns="93158" bIns="46579" rtlCol="0" anchor="ctr"/>
          <a:lstStyle/>
          <a:p>
            <a:endParaRPr lang="en-US"/>
          </a:p>
        </p:txBody>
      </p:sp>
      <p:sp>
        <p:nvSpPr>
          <p:cNvPr id="5" name="Notes Placeholder 4"/>
          <p:cNvSpPr>
            <a:spLocks noGrp="1"/>
          </p:cNvSpPr>
          <p:nvPr>
            <p:ph type="body" sz="quarter" idx="3"/>
          </p:nvPr>
        </p:nvSpPr>
        <p:spPr>
          <a:xfrm>
            <a:off x="701041" y="4473893"/>
            <a:ext cx="5608320" cy="3660458"/>
          </a:xfrm>
          <a:prstGeom prst="rect">
            <a:avLst/>
          </a:prstGeom>
        </p:spPr>
        <p:txBody>
          <a:bodyPr vert="horz" lIns="93158" tIns="46579" rIns="93158" bIns="4657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29970"/>
            <a:ext cx="3037840" cy="466433"/>
          </a:xfrm>
          <a:prstGeom prst="rect">
            <a:avLst/>
          </a:prstGeom>
        </p:spPr>
        <p:txBody>
          <a:bodyPr vert="horz" lIns="93158" tIns="46579" rIns="93158" bIns="46579" rtlCol="0" anchor="b"/>
          <a:lstStyle>
            <a:lvl1pPr algn="l">
              <a:defRPr sz="1200"/>
            </a:lvl1pPr>
          </a:lstStyle>
          <a:p>
            <a:endParaRPr lang="en-US"/>
          </a:p>
        </p:txBody>
      </p:sp>
      <p:sp>
        <p:nvSpPr>
          <p:cNvPr id="7" name="Slide Number Placeholder 6"/>
          <p:cNvSpPr>
            <a:spLocks noGrp="1"/>
          </p:cNvSpPr>
          <p:nvPr>
            <p:ph type="sldNum" sz="quarter" idx="5"/>
          </p:nvPr>
        </p:nvSpPr>
        <p:spPr>
          <a:xfrm>
            <a:off x="3970940" y="8829970"/>
            <a:ext cx="3037840" cy="466433"/>
          </a:xfrm>
          <a:prstGeom prst="rect">
            <a:avLst/>
          </a:prstGeom>
        </p:spPr>
        <p:txBody>
          <a:bodyPr vert="horz" lIns="93158" tIns="46579" rIns="93158" bIns="46579" rtlCol="0" anchor="b"/>
          <a:lstStyle>
            <a:lvl1pPr algn="r">
              <a:defRPr sz="1200"/>
            </a:lvl1pPr>
          </a:lstStyle>
          <a:p>
            <a:fld id="{FD0BFE4A-5FD4-4212-A975-49EB990189ED}" type="slidenum">
              <a:rPr lang="en-US" smtClean="0"/>
              <a:t>‹#›</a:t>
            </a:fld>
            <a:endParaRPr lang="en-US"/>
          </a:p>
        </p:txBody>
      </p:sp>
    </p:spTree>
    <p:extLst>
      <p:ext uri="{BB962C8B-B14F-4D97-AF65-F5344CB8AC3E}">
        <p14:creationId xmlns:p14="http://schemas.microsoft.com/office/powerpoint/2010/main" val="2759923352"/>
      </p:ext>
    </p:extLst>
  </p:cSld>
  <p:clrMap bg1="lt1" tx1="dk1" bg2="lt2" tx2="dk2" accent1="accent1" accent2="accent2" accent3="accent3" accent4="accent4" accent5="accent5" accent6="accent6" hlink="hlink" folHlink="folHlink"/>
  <p:notesStyle>
    <a:lvl1pPr marL="0" algn="l" defTabSz="1217889" rtl="0" eaLnBrk="1" latinLnBrk="0" hangingPunct="1">
      <a:defRPr sz="1598" kern="1200">
        <a:solidFill>
          <a:schemeClr val="tx1"/>
        </a:solidFill>
        <a:latin typeface="+mn-lt"/>
        <a:ea typeface="+mn-ea"/>
        <a:cs typeface="+mn-cs"/>
      </a:defRPr>
    </a:lvl1pPr>
    <a:lvl2pPr marL="608945" algn="l" defTabSz="1217889" rtl="0" eaLnBrk="1" latinLnBrk="0" hangingPunct="1">
      <a:defRPr sz="1598" kern="1200">
        <a:solidFill>
          <a:schemeClr val="tx1"/>
        </a:solidFill>
        <a:latin typeface="+mn-lt"/>
        <a:ea typeface="+mn-ea"/>
        <a:cs typeface="+mn-cs"/>
      </a:defRPr>
    </a:lvl2pPr>
    <a:lvl3pPr marL="1217889" algn="l" defTabSz="1217889" rtl="0" eaLnBrk="1" latinLnBrk="0" hangingPunct="1">
      <a:defRPr sz="1598" kern="1200">
        <a:solidFill>
          <a:schemeClr val="tx1"/>
        </a:solidFill>
        <a:latin typeface="+mn-lt"/>
        <a:ea typeface="+mn-ea"/>
        <a:cs typeface="+mn-cs"/>
      </a:defRPr>
    </a:lvl3pPr>
    <a:lvl4pPr marL="1826834" algn="l" defTabSz="1217889" rtl="0" eaLnBrk="1" latinLnBrk="0" hangingPunct="1">
      <a:defRPr sz="1598" kern="1200">
        <a:solidFill>
          <a:schemeClr val="tx1"/>
        </a:solidFill>
        <a:latin typeface="+mn-lt"/>
        <a:ea typeface="+mn-ea"/>
        <a:cs typeface="+mn-cs"/>
      </a:defRPr>
    </a:lvl4pPr>
    <a:lvl5pPr marL="2435779" algn="l" defTabSz="1217889" rtl="0" eaLnBrk="1" latinLnBrk="0" hangingPunct="1">
      <a:defRPr sz="1598" kern="1200">
        <a:solidFill>
          <a:schemeClr val="tx1"/>
        </a:solidFill>
        <a:latin typeface="+mn-lt"/>
        <a:ea typeface="+mn-ea"/>
        <a:cs typeface="+mn-cs"/>
      </a:defRPr>
    </a:lvl5pPr>
    <a:lvl6pPr marL="3044723" algn="l" defTabSz="1217889" rtl="0" eaLnBrk="1" latinLnBrk="0" hangingPunct="1">
      <a:defRPr sz="1598" kern="1200">
        <a:solidFill>
          <a:schemeClr val="tx1"/>
        </a:solidFill>
        <a:latin typeface="+mn-lt"/>
        <a:ea typeface="+mn-ea"/>
        <a:cs typeface="+mn-cs"/>
      </a:defRPr>
    </a:lvl6pPr>
    <a:lvl7pPr marL="3653668" algn="l" defTabSz="1217889" rtl="0" eaLnBrk="1" latinLnBrk="0" hangingPunct="1">
      <a:defRPr sz="1598" kern="1200">
        <a:solidFill>
          <a:schemeClr val="tx1"/>
        </a:solidFill>
        <a:latin typeface="+mn-lt"/>
        <a:ea typeface="+mn-ea"/>
        <a:cs typeface="+mn-cs"/>
      </a:defRPr>
    </a:lvl7pPr>
    <a:lvl8pPr marL="4262613" algn="l" defTabSz="1217889" rtl="0" eaLnBrk="1" latinLnBrk="0" hangingPunct="1">
      <a:defRPr sz="1598" kern="1200">
        <a:solidFill>
          <a:schemeClr val="tx1"/>
        </a:solidFill>
        <a:latin typeface="+mn-lt"/>
        <a:ea typeface="+mn-ea"/>
        <a:cs typeface="+mn-cs"/>
      </a:defRPr>
    </a:lvl8pPr>
    <a:lvl9pPr marL="4871557" algn="l" defTabSz="1217889" rtl="0" eaLnBrk="1" latinLnBrk="0" hangingPunct="1">
      <a:defRPr sz="1598"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3448" y="1494925"/>
            <a:ext cx="10352405" cy="3180151"/>
          </a:xfrm>
        </p:spPr>
        <p:txBody>
          <a:bodyPr anchor="b"/>
          <a:lstStyle>
            <a:lvl1pPr algn="ctr">
              <a:defRPr sz="7991"/>
            </a:lvl1pPr>
          </a:lstStyle>
          <a:p>
            <a:r>
              <a:rPr lang="en-US"/>
              <a:t>Click to edit Master title style</a:t>
            </a:r>
            <a:endParaRPr lang="en-US" dirty="0"/>
          </a:p>
        </p:txBody>
      </p:sp>
      <p:sp>
        <p:nvSpPr>
          <p:cNvPr id="3" name="Subtitle 2"/>
          <p:cNvSpPr>
            <a:spLocks noGrp="1"/>
          </p:cNvSpPr>
          <p:nvPr>
            <p:ph type="subTitle" idx="1"/>
          </p:nvPr>
        </p:nvSpPr>
        <p:spPr>
          <a:xfrm>
            <a:off x="1522413" y="4797715"/>
            <a:ext cx="9134475" cy="2205383"/>
          </a:xfrm>
        </p:spPr>
        <p:txBody>
          <a:bodyPr/>
          <a:lstStyle>
            <a:lvl1pPr marL="0" indent="0" algn="ctr">
              <a:buNone/>
              <a:defRPr sz="3197"/>
            </a:lvl1pPr>
            <a:lvl2pPr marL="608945" indent="0" algn="ctr">
              <a:buNone/>
              <a:defRPr sz="2664"/>
            </a:lvl2pPr>
            <a:lvl3pPr marL="1217889" indent="0" algn="ctr">
              <a:buNone/>
              <a:defRPr sz="2397"/>
            </a:lvl3pPr>
            <a:lvl4pPr marL="1826834" indent="0" algn="ctr">
              <a:buNone/>
              <a:defRPr sz="2131"/>
            </a:lvl4pPr>
            <a:lvl5pPr marL="2435779" indent="0" algn="ctr">
              <a:buNone/>
              <a:defRPr sz="2131"/>
            </a:lvl5pPr>
            <a:lvl6pPr marL="3044723" indent="0" algn="ctr">
              <a:buNone/>
              <a:defRPr sz="2131"/>
            </a:lvl6pPr>
            <a:lvl7pPr marL="3653668" indent="0" algn="ctr">
              <a:buNone/>
              <a:defRPr sz="2131"/>
            </a:lvl7pPr>
            <a:lvl8pPr marL="4262613" indent="0" algn="ctr">
              <a:buNone/>
              <a:defRPr sz="2131"/>
            </a:lvl8pPr>
            <a:lvl9pPr marL="4871557" indent="0" algn="ctr">
              <a:buNone/>
              <a:defRPr sz="2131"/>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610500893"/>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solidFill>
                <a:prstClr val="black"/>
              </a:solidFill>
            </a:endParaRPr>
          </a:p>
        </p:txBody>
      </p:sp>
      <p:sp>
        <p:nvSpPr>
          <p:cNvPr id="5" name="Footer Placeholder 4"/>
          <p:cNvSpPr>
            <a:spLocks noGrp="1"/>
          </p:cNvSpPr>
          <p:nvPr>
            <p:ph type="ftr" sz="quarter" idx="11"/>
          </p:nvPr>
        </p:nvSpPr>
        <p:spPr/>
        <p:txBody>
          <a:bodyPr/>
          <a:lstStyle/>
          <a:p>
            <a:endParaRPr lang="en-US">
              <a:solidFill>
                <a:prstClr val="black"/>
              </a:solidFill>
            </a:endParaRPr>
          </a:p>
        </p:txBody>
      </p:sp>
      <p:sp>
        <p:nvSpPr>
          <p:cNvPr id="6" name="Slide Number Placeholder 5"/>
          <p:cNvSpPr>
            <a:spLocks noGrp="1"/>
          </p:cNvSpPr>
          <p:nvPr>
            <p:ph type="sldNum" sz="quarter" idx="12"/>
          </p:nvPr>
        </p:nvSpPr>
        <p:spPr/>
        <p:txBody>
          <a:bodyPr/>
          <a:lstStyle/>
          <a:p>
            <a:fld id="{EB2BDBA7-4512-477A-8233-EF515314DC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379109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15812" y="486326"/>
            <a:ext cx="2626162" cy="774104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7328" y="486326"/>
            <a:ext cx="7726243" cy="774104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solidFill>
                <a:prstClr val="black"/>
              </a:solidFill>
            </a:endParaRPr>
          </a:p>
        </p:txBody>
      </p:sp>
      <p:sp>
        <p:nvSpPr>
          <p:cNvPr id="5" name="Footer Placeholder 4"/>
          <p:cNvSpPr>
            <a:spLocks noGrp="1"/>
          </p:cNvSpPr>
          <p:nvPr>
            <p:ph type="ftr" sz="quarter" idx="11"/>
          </p:nvPr>
        </p:nvSpPr>
        <p:spPr/>
        <p:txBody>
          <a:bodyPr/>
          <a:lstStyle/>
          <a:p>
            <a:endParaRPr lang="en-US">
              <a:solidFill>
                <a:prstClr val="black"/>
              </a:solidFill>
            </a:endParaRPr>
          </a:p>
        </p:txBody>
      </p:sp>
      <p:sp>
        <p:nvSpPr>
          <p:cNvPr id="6" name="Slide Number Placeholder 5"/>
          <p:cNvSpPr>
            <a:spLocks noGrp="1"/>
          </p:cNvSpPr>
          <p:nvPr>
            <p:ph type="sldNum" sz="quarter" idx="12"/>
          </p:nvPr>
        </p:nvSpPr>
        <p:spPr/>
        <p:txBody>
          <a:bodyPr/>
          <a:lstStyle/>
          <a:p>
            <a:fld id="{EB2BDBA7-4512-477A-8233-EF515314DC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395588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Quad Chart">
    <p:spTree>
      <p:nvGrpSpPr>
        <p:cNvPr id="1" name=""/>
        <p:cNvGrpSpPr/>
        <p:nvPr/>
      </p:nvGrpSpPr>
      <p:grpSpPr>
        <a:xfrm>
          <a:off x="0" y="0"/>
          <a:ext cx="0" cy="0"/>
          <a:chOff x="0" y="0"/>
          <a:chExt cx="0" cy="0"/>
        </a:xfrm>
      </p:grpSpPr>
    </p:spTree>
    <p:extLst>
      <p:ext uri="{BB962C8B-B14F-4D97-AF65-F5344CB8AC3E}">
        <p14:creationId xmlns:p14="http://schemas.microsoft.com/office/powerpoint/2010/main" val="27946282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12" name="Slide Number Placeholder 5"/>
          <p:cNvSpPr>
            <a:spLocks noGrp="1"/>
          </p:cNvSpPr>
          <p:nvPr>
            <p:ph type="sldNum" sz="quarter" idx="4"/>
          </p:nvPr>
        </p:nvSpPr>
        <p:spPr>
          <a:xfrm>
            <a:off x="9438957" y="8841706"/>
            <a:ext cx="2740343" cy="233567"/>
          </a:xfrm>
          <a:prstGeom prst="rect">
            <a:avLst/>
          </a:prstGeom>
        </p:spPr>
        <p:txBody>
          <a:bodyPr vert="horz" lIns="91440" tIns="45720" rIns="91440" bIns="45720" rtlCol="0" anchor="ctr"/>
          <a:lstStyle>
            <a:lvl1pPr algn="r">
              <a:defRPr sz="1066">
                <a:solidFill>
                  <a:schemeClr val="tx1">
                    <a:tint val="75000"/>
                  </a:schemeClr>
                </a:solidFill>
                <a:latin typeface="Arial" panose="020B0604020202020204" pitchFamily="34" charset="0"/>
                <a:cs typeface="Arial" panose="020B0604020202020204" pitchFamily="34" charset="0"/>
              </a:defRPr>
            </a:lvl1pPr>
          </a:lstStyle>
          <a:p>
            <a:fld id="{EB2BDBA7-4512-477A-8233-EF515314DCCA}"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975251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2084536" y="1558893"/>
            <a:ext cx="8039506" cy="3231594"/>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a:xfrm>
            <a:off x="11647194" y="8930148"/>
            <a:ext cx="532105" cy="194213"/>
          </a:xfrm>
          <a:prstGeom prst="rect">
            <a:avLst/>
          </a:prstGeom>
        </p:spPr>
        <p:txBody>
          <a:bodyPr/>
          <a:lstStyle/>
          <a:p>
            <a:fld id="{EB2BDBA7-4512-477A-8233-EF515314DCCA}" type="slidenum">
              <a:rPr lang="en-US" smtClean="0">
                <a:solidFill>
                  <a:prstClr val="black">
                    <a:tint val="75000"/>
                  </a:prstClr>
                </a:solidFill>
              </a:rPr>
              <a:pPr/>
              <a:t>‹#›</a:t>
            </a:fld>
            <a:endParaRPr lang="en-US">
              <a:solidFill>
                <a:prstClr val="black">
                  <a:tint val="75000"/>
                </a:prstClr>
              </a:solidFill>
            </a:endParaRPr>
          </a:p>
        </p:txBody>
      </p:sp>
      <p:sp>
        <p:nvSpPr>
          <p:cNvPr id="8" name="Content Placeholder 2"/>
          <p:cNvSpPr>
            <a:spLocks noGrp="1"/>
          </p:cNvSpPr>
          <p:nvPr>
            <p:ph idx="13"/>
          </p:nvPr>
        </p:nvSpPr>
        <p:spPr>
          <a:xfrm>
            <a:off x="2084536" y="5142419"/>
            <a:ext cx="8039506" cy="3231594"/>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3993123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Tree>
    <p:extLst>
      <p:ext uri="{BB962C8B-B14F-4D97-AF65-F5344CB8AC3E}">
        <p14:creationId xmlns:p14="http://schemas.microsoft.com/office/powerpoint/2010/main" val="40520624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103156208"/>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0984" y="2277278"/>
            <a:ext cx="10504646" cy="3799687"/>
          </a:xfrm>
        </p:spPr>
        <p:txBody>
          <a:bodyPr anchor="b"/>
          <a:lstStyle>
            <a:lvl1pPr>
              <a:defRPr sz="7991"/>
            </a:lvl1pPr>
          </a:lstStyle>
          <a:p>
            <a:r>
              <a:rPr lang="en-US"/>
              <a:t>Click to edit Master title style</a:t>
            </a:r>
            <a:endParaRPr lang="en-US" dirty="0"/>
          </a:p>
        </p:txBody>
      </p:sp>
      <p:sp>
        <p:nvSpPr>
          <p:cNvPr id="3" name="Text Placeholder 2"/>
          <p:cNvSpPr>
            <a:spLocks noGrp="1"/>
          </p:cNvSpPr>
          <p:nvPr>
            <p:ph type="body" idx="1"/>
          </p:nvPr>
        </p:nvSpPr>
        <p:spPr>
          <a:xfrm>
            <a:off x="830984" y="6112912"/>
            <a:ext cx="10504646" cy="1998166"/>
          </a:xfrm>
        </p:spPr>
        <p:txBody>
          <a:bodyPr/>
          <a:lstStyle>
            <a:lvl1pPr marL="0" indent="0">
              <a:buNone/>
              <a:defRPr sz="3197">
                <a:solidFill>
                  <a:schemeClr val="tx1"/>
                </a:solidFill>
              </a:defRPr>
            </a:lvl1pPr>
            <a:lvl2pPr marL="608945" indent="0">
              <a:buNone/>
              <a:defRPr sz="2664">
                <a:solidFill>
                  <a:schemeClr val="tx1">
                    <a:tint val="75000"/>
                  </a:schemeClr>
                </a:solidFill>
              </a:defRPr>
            </a:lvl2pPr>
            <a:lvl3pPr marL="1217889" indent="0">
              <a:buNone/>
              <a:defRPr sz="2397">
                <a:solidFill>
                  <a:schemeClr val="tx1">
                    <a:tint val="75000"/>
                  </a:schemeClr>
                </a:solidFill>
              </a:defRPr>
            </a:lvl3pPr>
            <a:lvl4pPr marL="1826834" indent="0">
              <a:buNone/>
              <a:defRPr sz="2131">
                <a:solidFill>
                  <a:schemeClr val="tx1">
                    <a:tint val="75000"/>
                  </a:schemeClr>
                </a:solidFill>
              </a:defRPr>
            </a:lvl4pPr>
            <a:lvl5pPr marL="2435779" indent="0">
              <a:buNone/>
              <a:defRPr sz="2131">
                <a:solidFill>
                  <a:schemeClr val="tx1">
                    <a:tint val="75000"/>
                  </a:schemeClr>
                </a:solidFill>
              </a:defRPr>
            </a:lvl5pPr>
            <a:lvl6pPr marL="3044723" indent="0">
              <a:buNone/>
              <a:defRPr sz="2131">
                <a:solidFill>
                  <a:schemeClr val="tx1">
                    <a:tint val="75000"/>
                  </a:schemeClr>
                </a:solidFill>
              </a:defRPr>
            </a:lvl6pPr>
            <a:lvl7pPr marL="3653668" indent="0">
              <a:buNone/>
              <a:defRPr sz="2131">
                <a:solidFill>
                  <a:schemeClr val="tx1">
                    <a:tint val="75000"/>
                  </a:schemeClr>
                </a:solidFill>
              </a:defRPr>
            </a:lvl7pPr>
            <a:lvl8pPr marL="4262613" indent="0">
              <a:buNone/>
              <a:defRPr sz="2131">
                <a:solidFill>
                  <a:schemeClr val="tx1">
                    <a:tint val="75000"/>
                  </a:schemeClr>
                </a:solidFill>
              </a:defRPr>
            </a:lvl8pPr>
            <a:lvl9pPr marL="4871557" indent="0">
              <a:buNone/>
              <a:defRPr sz="2131">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solidFill>
                <a:prstClr val="black"/>
              </a:solidFill>
            </a:endParaRPr>
          </a:p>
        </p:txBody>
      </p:sp>
      <p:sp>
        <p:nvSpPr>
          <p:cNvPr id="5" name="Footer Placeholder 4"/>
          <p:cNvSpPr>
            <a:spLocks noGrp="1"/>
          </p:cNvSpPr>
          <p:nvPr>
            <p:ph type="ftr" sz="quarter" idx="11"/>
          </p:nvPr>
        </p:nvSpPr>
        <p:spPr/>
        <p:txBody>
          <a:bodyPr/>
          <a:lstStyle/>
          <a:p>
            <a:endParaRPr lang="en-US">
              <a:solidFill>
                <a:prstClr val="black"/>
              </a:solidFill>
            </a:endParaRPr>
          </a:p>
        </p:txBody>
      </p:sp>
      <p:sp>
        <p:nvSpPr>
          <p:cNvPr id="6" name="Slide Number Placeholder 5"/>
          <p:cNvSpPr>
            <a:spLocks noGrp="1"/>
          </p:cNvSpPr>
          <p:nvPr>
            <p:ph type="sldNum" sz="quarter" idx="12"/>
          </p:nvPr>
        </p:nvSpPr>
        <p:spPr/>
        <p:txBody>
          <a:bodyPr/>
          <a:lstStyle/>
          <a:p>
            <a:fld id="{EB2BDBA7-4512-477A-8233-EF515314DCCA}" type="slidenum">
              <a:rPr lang="en-US" smtClean="0">
                <a:solidFill>
                  <a:prstClr val="black">
                    <a:tint val="75000"/>
                  </a:prstClr>
                </a:solidFill>
              </a:rPr>
              <a:pPr/>
              <a:t>‹#›</a:t>
            </a:fld>
            <a:endParaRPr lang="en-US">
              <a:solidFill>
                <a:prstClr val="black">
                  <a:tint val="75000"/>
                </a:prstClr>
              </a:solidFill>
            </a:endParaRPr>
          </a:p>
        </p:txBody>
      </p:sp>
      <p:pic>
        <p:nvPicPr>
          <p:cNvPr id="7" name="Picture 6">
            <a:extLst>
              <a:ext uri="{FF2B5EF4-FFF2-40B4-BE49-F238E27FC236}">
                <a16:creationId xmlns:a16="http://schemas.microsoft.com/office/drawing/2014/main" id="{989E0C0A-85C3-1E1D-E423-8CC182308EDE}"/>
              </a:ext>
            </a:extLst>
          </p:cNvPr>
          <p:cNvPicPr>
            <a:picLocks noChangeAspect="1"/>
          </p:cNvPicPr>
          <p:nvPr userDrawn="1"/>
        </p:nvPicPr>
        <p:blipFill>
          <a:blip r:embed="rId2">
            <a:lum bright="70000" contrast="-70000"/>
          </a:blip>
          <a:stretch>
            <a:fillRect/>
          </a:stretch>
        </p:blipFill>
        <p:spPr>
          <a:xfrm>
            <a:off x="4262755" y="2011406"/>
            <a:ext cx="4060118" cy="4807181"/>
          </a:xfrm>
          <a:prstGeom prst="rect">
            <a:avLst/>
          </a:prstGeom>
          <a:solidFill>
            <a:schemeClr val="accent1"/>
          </a:solidFill>
        </p:spPr>
      </p:pic>
    </p:spTree>
    <p:extLst>
      <p:ext uri="{BB962C8B-B14F-4D97-AF65-F5344CB8AC3E}">
        <p14:creationId xmlns:p14="http://schemas.microsoft.com/office/powerpoint/2010/main" val="1514418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7327" y="2431631"/>
            <a:ext cx="5176203" cy="57957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65770" y="2431631"/>
            <a:ext cx="5176203" cy="57957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EB2BDBA7-4512-477A-8233-EF515314DC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403904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8913" y="486328"/>
            <a:ext cx="10504646" cy="1765576"/>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8915" y="2239216"/>
            <a:ext cx="5152414" cy="1097405"/>
          </a:xfrm>
        </p:spPr>
        <p:txBody>
          <a:bodyPr anchor="b"/>
          <a:lstStyle>
            <a:lvl1pPr marL="0" indent="0">
              <a:buNone/>
              <a:defRPr sz="3197" b="1"/>
            </a:lvl1pPr>
            <a:lvl2pPr marL="608945" indent="0">
              <a:buNone/>
              <a:defRPr sz="2664" b="1"/>
            </a:lvl2pPr>
            <a:lvl3pPr marL="1217889" indent="0">
              <a:buNone/>
              <a:defRPr sz="2397" b="1"/>
            </a:lvl3pPr>
            <a:lvl4pPr marL="1826834" indent="0">
              <a:buNone/>
              <a:defRPr sz="2131" b="1"/>
            </a:lvl4pPr>
            <a:lvl5pPr marL="2435779" indent="0">
              <a:buNone/>
              <a:defRPr sz="2131" b="1"/>
            </a:lvl5pPr>
            <a:lvl6pPr marL="3044723" indent="0">
              <a:buNone/>
              <a:defRPr sz="2131" b="1"/>
            </a:lvl6pPr>
            <a:lvl7pPr marL="3653668" indent="0">
              <a:buNone/>
              <a:defRPr sz="2131" b="1"/>
            </a:lvl7pPr>
            <a:lvl8pPr marL="4262613" indent="0">
              <a:buNone/>
              <a:defRPr sz="2131" b="1"/>
            </a:lvl8pPr>
            <a:lvl9pPr marL="4871557" indent="0">
              <a:buNone/>
              <a:defRPr sz="2131" b="1"/>
            </a:lvl9pPr>
          </a:lstStyle>
          <a:p>
            <a:pPr lvl="0"/>
            <a:r>
              <a:rPr lang="en-US"/>
              <a:t>Click to edit Master text styles</a:t>
            </a:r>
          </a:p>
        </p:txBody>
      </p:sp>
      <p:sp>
        <p:nvSpPr>
          <p:cNvPr id="4" name="Content Placeholder 3"/>
          <p:cNvSpPr>
            <a:spLocks noGrp="1"/>
          </p:cNvSpPr>
          <p:nvPr>
            <p:ph sz="half" idx="2"/>
          </p:nvPr>
        </p:nvSpPr>
        <p:spPr>
          <a:xfrm>
            <a:off x="838915" y="3336620"/>
            <a:ext cx="5152414" cy="490766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65771" y="2239216"/>
            <a:ext cx="5177789" cy="1097405"/>
          </a:xfrm>
        </p:spPr>
        <p:txBody>
          <a:bodyPr anchor="b"/>
          <a:lstStyle>
            <a:lvl1pPr marL="0" indent="0">
              <a:buNone/>
              <a:defRPr sz="3197" b="1"/>
            </a:lvl1pPr>
            <a:lvl2pPr marL="608945" indent="0">
              <a:buNone/>
              <a:defRPr sz="2664" b="1"/>
            </a:lvl2pPr>
            <a:lvl3pPr marL="1217889" indent="0">
              <a:buNone/>
              <a:defRPr sz="2397" b="1"/>
            </a:lvl3pPr>
            <a:lvl4pPr marL="1826834" indent="0">
              <a:buNone/>
              <a:defRPr sz="2131" b="1"/>
            </a:lvl4pPr>
            <a:lvl5pPr marL="2435779" indent="0">
              <a:buNone/>
              <a:defRPr sz="2131" b="1"/>
            </a:lvl5pPr>
            <a:lvl6pPr marL="3044723" indent="0">
              <a:buNone/>
              <a:defRPr sz="2131" b="1"/>
            </a:lvl6pPr>
            <a:lvl7pPr marL="3653668" indent="0">
              <a:buNone/>
              <a:defRPr sz="2131" b="1"/>
            </a:lvl7pPr>
            <a:lvl8pPr marL="4262613" indent="0">
              <a:buNone/>
              <a:defRPr sz="2131" b="1"/>
            </a:lvl8pPr>
            <a:lvl9pPr marL="4871557" indent="0">
              <a:buNone/>
              <a:defRPr sz="2131" b="1"/>
            </a:lvl9pPr>
          </a:lstStyle>
          <a:p>
            <a:pPr lvl="0"/>
            <a:r>
              <a:rPr lang="en-US"/>
              <a:t>Click to edit Master text styles</a:t>
            </a:r>
          </a:p>
        </p:txBody>
      </p:sp>
      <p:sp>
        <p:nvSpPr>
          <p:cNvPr id="6" name="Content Placeholder 5"/>
          <p:cNvSpPr>
            <a:spLocks noGrp="1"/>
          </p:cNvSpPr>
          <p:nvPr>
            <p:ph sz="quarter" idx="4"/>
          </p:nvPr>
        </p:nvSpPr>
        <p:spPr>
          <a:xfrm>
            <a:off x="6165771" y="3336620"/>
            <a:ext cx="5177789" cy="490766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1/10/2026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84689032"/>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solidFill>
                <a:prstClr val="black"/>
              </a:solidFill>
            </a:endParaRPr>
          </a:p>
        </p:txBody>
      </p:sp>
      <p:sp>
        <p:nvSpPr>
          <p:cNvPr id="4" name="Footer Placeholder 3"/>
          <p:cNvSpPr>
            <a:spLocks noGrp="1"/>
          </p:cNvSpPr>
          <p:nvPr>
            <p:ph type="ftr" sz="quarter" idx="11"/>
          </p:nvPr>
        </p:nvSpPr>
        <p:spPr/>
        <p:txBody>
          <a:bodyPr/>
          <a:lstStyle/>
          <a:p>
            <a:endParaRPr lang="en-US">
              <a:solidFill>
                <a:prstClr val="black"/>
              </a:solidFill>
            </a:endParaRPr>
          </a:p>
        </p:txBody>
      </p:sp>
      <p:sp>
        <p:nvSpPr>
          <p:cNvPr id="5" name="Slide Number Placeholder 4"/>
          <p:cNvSpPr>
            <a:spLocks noGrp="1"/>
          </p:cNvSpPr>
          <p:nvPr>
            <p:ph type="sldNum" sz="quarter" idx="12"/>
          </p:nvPr>
        </p:nvSpPr>
        <p:spPr/>
        <p:txBody>
          <a:bodyPr/>
          <a:lstStyle/>
          <a:p>
            <a:fld id="{EB2BDBA7-4512-477A-8233-EF515314DC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857957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solidFill>
                <a:prstClr val="black"/>
              </a:solidFill>
            </a:endParaRPr>
          </a:p>
        </p:txBody>
      </p:sp>
      <p:sp>
        <p:nvSpPr>
          <p:cNvPr id="3" name="Footer Placeholder 2"/>
          <p:cNvSpPr>
            <a:spLocks noGrp="1"/>
          </p:cNvSpPr>
          <p:nvPr>
            <p:ph type="ftr" sz="quarter" idx="11"/>
          </p:nvPr>
        </p:nvSpPr>
        <p:spPr/>
        <p:txBody>
          <a:bodyPr/>
          <a:lstStyle/>
          <a:p>
            <a:endParaRPr lang="en-US">
              <a:solidFill>
                <a:prstClr val="black"/>
              </a:solidFill>
            </a:endParaRPr>
          </a:p>
        </p:txBody>
      </p:sp>
      <p:sp>
        <p:nvSpPr>
          <p:cNvPr id="4" name="Slide Number Placeholder 3"/>
          <p:cNvSpPr>
            <a:spLocks noGrp="1"/>
          </p:cNvSpPr>
          <p:nvPr>
            <p:ph type="sldNum" sz="quarter" idx="12"/>
          </p:nvPr>
        </p:nvSpPr>
        <p:spPr/>
        <p:txBody>
          <a:bodyPr/>
          <a:lstStyle/>
          <a:p>
            <a:fld id="{EB2BDBA7-4512-477A-8233-EF515314DC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958835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8913" y="608965"/>
            <a:ext cx="3928141" cy="2131378"/>
          </a:xfrm>
        </p:spPr>
        <p:txBody>
          <a:bodyPr anchor="b"/>
          <a:lstStyle>
            <a:lvl1pPr>
              <a:defRPr sz="4262"/>
            </a:lvl1pPr>
          </a:lstStyle>
          <a:p>
            <a:r>
              <a:rPr lang="en-US"/>
              <a:t>Click to edit Master title style</a:t>
            </a:r>
            <a:endParaRPr lang="en-US" dirty="0"/>
          </a:p>
        </p:txBody>
      </p:sp>
      <p:sp>
        <p:nvSpPr>
          <p:cNvPr id="3" name="Content Placeholder 2"/>
          <p:cNvSpPr>
            <a:spLocks noGrp="1"/>
          </p:cNvSpPr>
          <p:nvPr>
            <p:ph idx="1"/>
          </p:nvPr>
        </p:nvSpPr>
        <p:spPr>
          <a:xfrm>
            <a:off x="5177789" y="1315197"/>
            <a:ext cx="6165771" cy="6491398"/>
          </a:xfrm>
        </p:spPr>
        <p:txBody>
          <a:bodyPr/>
          <a:lstStyle>
            <a:lvl1pPr>
              <a:defRPr sz="4262"/>
            </a:lvl1pPr>
            <a:lvl2pPr>
              <a:defRPr sz="3729"/>
            </a:lvl2pPr>
            <a:lvl3pPr>
              <a:defRPr sz="3197"/>
            </a:lvl3pPr>
            <a:lvl4pPr>
              <a:defRPr sz="2664"/>
            </a:lvl4pPr>
            <a:lvl5pPr>
              <a:defRPr sz="2664"/>
            </a:lvl5pPr>
            <a:lvl6pPr>
              <a:defRPr sz="2664"/>
            </a:lvl6pPr>
            <a:lvl7pPr>
              <a:defRPr sz="2664"/>
            </a:lvl7pPr>
            <a:lvl8pPr>
              <a:defRPr sz="2664"/>
            </a:lvl8pPr>
            <a:lvl9pPr>
              <a:defRPr sz="2664"/>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8913" y="2740343"/>
            <a:ext cx="3928141" cy="5076823"/>
          </a:xfrm>
        </p:spPr>
        <p:txBody>
          <a:bodyPr/>
          <a:lstStyle>
            <a:lvl1pPr marL="0" indent="0">
              <a:buNone/>
              <a:defRPr sz="2131"/>
            </a:lvl1pPr>
            <a:lvl2pPr marL="608945" indent="0">
              <a:buNone/>
              <a:defRPr sz="1865"/>
            </a:lvl2pPr>
            <a:lvl3pPr marL="1217889" indent="0">
              <a:buNone/>
              <a:defRPr sz="1598"/>
            </a:lvl3pPr>
            <a:lvl4pPr marL="1826834" indent="0">
              <a:buNone/>
              <a:defRPr sz="1332"/>
            </a:lvl4pPr>
            <a:lvl5pPr marL="2435779" indent="0">
              <a:buNone/>
              <a:defRPr sz="1332"/>
            </a:lvl5pPr>
            <a:lvl6pPr marL="3044723" indent="0">
              <a:buNone/>
              <a:defRPr sz="1332"/>
            </a:lvl6pPr>
            <a:lvl7pPr marL="3653668" indent="0">
              <a:buNone/>
              <a:defRPr sz="1332"/>
            </a:lvl7pPr>
            <a:lvl8pPr marL="4262613" indent="0">
              <a:buNone/>
              <a:defRPr sz="1332"/>
            </a:lvl8pPr>
            <a:lvl9pPr marL="4871557" indent="0">
              <a:buNone/>
              <a:defRPr sz="1332"/>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EB2BDBA7-4512-477A-8233-EF515314DC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064600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8913" y="608965"/>
            <a:ext cx="3928141" cy="2131378"/>
          </a:xfrm>
        </p:spPr>
        <p:txBody>
          <a:bodyPr anchor="b"/>
          <a:lstStyle>
            <a:lvl1pPr>
              <a:defRPr sz="4262"/>
            </a:lvl1pPr>
          </a:lstStyle>
          <a:p>
            <a:r>
              <a:rPr lang="en-US"/>
              <a:t>Click to edit Master title style</a:t>
            </a:r>
            <a:endParaRPr lang="en-US" dirty="0"/>
          </a:p>
        </p:txBody>
      </p:sp>
      <p:sp>
        <p:nvSpPr>
          <p:cNvPr id="3" name="Picture Placeholder 2"/>
          <p:cNvSpPr>
            <a:spLocks noGrp="1" noChangeAspect="1"/>
          </p:cNvSpPr>
          <p:nvPr>
            <p:ph type="pic" idx="1"/>
          </p:nvPr>
        </p:nvSpPr>
        <p:spPr>
          <a:xfrm>
            <a:off x="5177789" y="1315197"/>
            <a:ext cx="6165771" cy="6491398"/>
          </a:xfrm>
        </p:spPr>
        <p:txBody>
          <a:bodyPr anchor="t"/>
          <a:lstStyle>
            <a:lvl1pPr marL="0" indent="0">
              <a:buNone/>
              <a:defRPr sz="4262"/>
            </a:lvl1pPr>
            <a:lvl2pPr marL="608945" indent="0">
              <a:buNone/>
              <a:defRPr sz="3729"/>
            </a:lvl2pPr>
            <a:lvl3pPr marL="1217889" indent="0">
              <a:buNone/>
              <a:defRPr sz="3197"/>
            </a:lvl3pPr>
            <a:lvl4pPr marL="1826834" indent="0">
              <a:buNone/>
              <a:defRPr sz="2664"/>
            </a:lvl4pPr>
            <a:lvl5pPr marL="2435779" indent="0">
              <a:buNone/>
              <a:defRPr sz="2664"/>
            </a:lvl5pPr>
            <a:lvl6pPr marL="3044723" indent="0">
              <a:buNone/>
              <a:defRPr sz="2664"/>
            </a:lvl6pPr>
            <a:lvl7pPr marL="3653668" indent="0">
              <a:buNone/>
              <a:defRPr sz="2664"/>
            </a:lvl7pPr>
            <a:lvl8pPr marL="4262613" indent="0">
              <a:buNone/>
              <a:defRPr sz="2664"/>
            </a:lvl8pPr>
            <a:lvl9pPr marL="4871557" indent="0">
              <a:buNone/>
              <a:defRPr sz="2664"/>
            </a:lvl9pPr>
          </a:lstStyle>
          <a:p>
            <a:r>
              <a:rPr lang="en-US"/>
              <a:t>Click icon to add picture</a:t>
            </a:r>
            <a:endParaRPr lang="en-US" dirty="0"/>
          </a:p>
        </p:txBody>
      </p:sp>
      <p:sp>
        <p:nvSpPr>
          <p:cNvPr id="4" name="Text Placeholder 3"/>
          <p:cNvSpPr>
            <a:spLocks noGrp="1"/>
          </p:cNvSpPr>
          <p:nvPr>
            <p:ph type="body" sz="half" idx="2"/>
          </p:nvPr>
        </p:nvSpPr>
        <p:spPr>
          <a:xfrm>
            <a:off x="838913" y="2740343"/>
            <a:ext cx="3928141" cy="5076823"/>
          </a:xfrm>
        </p:spPr>
        <p:txBody>
          <a:bodyPr/>
          <a:lstStyle>
            <a:lvl1pPr marL="0" indent="0">
              <a:buNone/>
              <a:defRPr sz="2131"/>
            </a:lvl1pPr>
            <a:lvl2pPr marL="608945" indent="0">
              <a:buNone/>
              <a:defRPr sz="1865"/>
            </a:lvl2pPr>
            <a:lvl3pPr marL="1217889" indent="0">
              <a:buNone/>
              <a:defRPr sz="1598"/>
            </a:lvl3pPr>
            <a:lvl4pPr marL="1826834" indent="0">
              <a:buNone/>
              <a:defRPr sz="1332"/>
            </a:lvl4pPr>
            <a:lvl5pPr marL="2435779" indent="0">
              <a:buNone/>
              <a:defRPr sz="1332"/>
            </a:lvl5pPr>
            <a:lvl6pPr marL="3044723" indent="0">
              <a:buNone/>
              <a:defRPr sz="1332"/>
            </a:lvl6pPr>
            <a:lvl7pPr marL="3653668" indent="0">
              <a:buNone/>
              <a:defRPr sz="1332"/>
            </a:lvl7pPr>
            <a:lvl8pPr marL="4262613" indent="0">
              <a:buNone/>
              <a:defRPr sz="1332"/>
            </a:lvl8pPr>
            <a:lvl9pPr marL="4871557" indent="0">
              <a:buNone/>
              <a:defRPr sz="1332"/>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EB2BDBA7-4512-477A-8233-EF515314DC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660613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7327" y="486328"/>
            <a:ext cx="10504646" cy="176557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7327" y="2431631"/>
            <a:ext cx="10504646" cy="579574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7327" y="8466307"/>
            <a:ext cx="2740343" cy="486326"/>
          </a:xfrm>
          <a:prstGeom prst="rect">
            <a:avLst/>
          </a:prstGeom>
        </p:spPr>
        <p:txBody>
          <a:bodyPr vert="horz" lIns="91440" tIns="45720" rIns="91440" bIns="45720" rtlCol="0" anchor="ctr"/>
          <a:lstStyle>
            <a:lvl1pPr algn="l">
              <a:defRPr sz="1598">
                <a:solidFill>
                  <a:schemeClr val="tx1">
                    <a:tint val="75000"/>
                  </a:schemeClr>
                </a:solidFill>
              </a:defRPr>
            </a:lvl1pPr>
          </a:lstStyle>
          <a:p>
            <a:fld id="{C764DE79-268F-4C1A-8933-263129D2AF90}" type="datetimeFigureOut">
              <a:rPr lang="en-US" dirty="0"/>
              <a:t>1/10/2026</a:t>
            </a:fld>
            <a:endParaRPr lang="en-US" dirty="0"/>
          </a:p>
        </p:txBody>
      </p:sp>
      <p:sp>
        <p:nvSpPr>
          <p:cNvPr id="5" name="Footer Placeholder 4"/>
          <p:cNvSpPr>
            <a:spLocks noGrp="1"/>
          </p:cNvSpPr>
          <p:nvPr>
            <p:ph type="ftr" sz="quarter" idx="3"/>
          </p:nvPr>
        </p:nvSpPr>
        <p:spPr>
          <a:xfrm>
            <a:off x="4034393" y="8466307"/>
            <a:ext cx="4110514" cy="486326"/>
          </a:xfrm>
          <a:prstGeom prst="rect">
            <a:avLst/>
          </a:prstGeom>
        </p:spPr>
        <p:txBody>
          <a:bodyPr vert="horz" lIns="91440" tIns="45720" rIns="91440" bIns="45720" rtlCol="0" anchor="ctr"/>
          <a:lstStyle>
            <a:lvl1pPr algn="ctr">
              <a:defRPr sz="1598">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01630" y="8466307"/>
            <a:ext cx="2740343" cy="486326"/>
          </a:xfrm>
          <a:prstGeom prst="rect">
            <a:avLst/>
          </a:prstGeom>
        </p:spPr>
        <p:txBody>
          <a:bodyPr vert="horz" lIns="91440" tIns="45720" rIns="91440" bIns="45720" rtlCol="0" anchor="ctr"/>
          <a:lstStyle>
            <a:lvl1pPr algn="r">
              <a:defRPr sz="1598">
                <a:solidFill>
                  <a:schemeClr val="tx1">
                    <a:tint val="75000"/>
                  </a:schemeClr>
                </a:solidFill>
              </a:defRPr>
            </a:lvl1pPr>
          </a:lstStyle>
          <a:p>
            <a:fld id="{48F63A3B-78C7-47BE-AE5E-E10140E04643}" type="slidenum">
              <a:rPr lang="en-US" dirty="0"/>
              <a:t>‹#›</a:t>
            </a:fld>
            <a:endParaRPr lang="en-US" dirty="0"/>
          </a:p>
        </p:txBody>
      </p:sp>
      <p:sp>
        <p:nvSpPr>
          <p:cNvPr id="7" name="Rectangle 6">
            <a:extLst>
              <a:ext uri="{FF2B5EF4-FFF2-40B4-BE49-F238E27FC236}">
                <a16:creationId xmlns:a16="http://schemas.microsoft.com/office/drawing/2014/main" id="{03076939-B87C-3C36-0858-91F56BDCDB1B}"/>
              </a:ext>
            </a:extLst>
          </p:cNvPr>
          <p:cNvSpPr/>
          <p:nvPr userDrawn="1"/>
        </p:nvSpPr>
        <p:spPr>
          <a:xfrm>
            <a:off x="0" y="-1"/>
            <a:ext cx="12179300" cy="9134475"/>
          </a:xfrm>
          <a:prstGeom prst="rect">
            <a:avLst/>
          </a:prstGeom>
          <a:solidFill>
            <a:srgbClr val="494A4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3193"/>
          </a:p>
        </p:txBody>
      </p:sp>
      <p:sp>
        <p:nvSpPr>
          <p:cNvPr id="8" name="Rectangle 7">
            <a:extLst>
              <a:ext uri="{FF2B5EF4-FFF2-40B4-BE49-F238E27FC236}">
                <a16:creationId xmlns:a16="http://schemas.microsoft.com/office/drawing/2014/main" id="{7E65A52F-8D49-6B0D-F0A4-54288510891D}"/>
              </a:ext>
            </a:extLst>
          </p:cNvPr>
          <p:cNvSpPr/>
          <p:nvPr userDrawn="1"/>
        </p:nvSpPr>
        <p:spPr>
          <a:xfrm>
            <a:off x="58532" y="184141"/>
            <a:ext cx="12062234" cy="8282166"/>
          </a:xfrm>
          <a:prstGeom prst="rect">
            <a:avLst/>
          </a:prstGeom>
          <a:solidFill>
            <a:schemeClr val="bg1"/>
          </a:solidFill>
          <a:ln>
            <a:noFill/>
          </a:ln>
          <a:effectLst>
            <a:outerShdw blurRad="346380" dist="100206" dir="5400000" algn="ctr" rotWithShape="0">
              <a:srgbClr val="000000">
                <a:alpha val="0"/>
              </a:srgb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3193" dirty="0"/>
          </a:p>
        </p:txBody>
      </p:sp>
      <p:pic>
        <p:nvPicPr>
          <p:cNvPr id="11" name="Picture 10">
            <a:extLst>
              <a:ext uri="{FF2B5EF4-FFF2-40B4-BE49-F238E27FC236}">
                <a16:creationId xmlns:a16="http://schemas.microsoft.com/office/drawing/2014/main" id="{CC998879-5BDB-A933-1168-C197E43B392C}"/>
              </a:ext>
            </a:extLst>
          </p:cNvPr>
          <p:cNvPicPr>
            <a:picLocks noChangeAspect="1"/>
          </p:cNvPicPr>
          <p:nvPr userDrawn="1"/>
        </p:nvPicPr>
        <p:blipFill>
          <a:blip r:embed="rId17">
            <a:extLst>
              <a:ext uri="{28A0092B-C50C-407E-A947-70E740481C1C}">
                <a14:useLocalDpi xmlns:a14="http://schemas.microsoft.com/office/drawing/2010/main" val="0"/>
              </a:ext>
            </a:extLst>
          </a:blip>
          <a:srcRect/>
          <a:stretch/>
        </p:blipFill>
        <p:spPr>
          <a:xfrm>
            <a:off x="10383826" y="8480232"/>
            <a:ext cx="1469746" cy="581775"/>
          </a:xfrm>
          <a:prstGeom prst="rect">
            <a:avLst/>
          </a:prstGeom>
        </p:spPr>
      </p:pic>
      <p:cxnSp>
        <p:nvCxnSpPr>
          <p:cNvPr id="14" name="Straight Connector 13">
            <a:extLst>
              <a:ext uri="{FF2B5EF4-FFF2-40B4-BE49-F238E27FC236}">
                <a16:creationId xmlns:a16="http://schemas.microsoft.com/office/drawing/2014/main" id="{85A62C46-775B-AB43-826D-0C61EE38A4FD}"/>
              </a:ext>
            </a:extLst>
          </p:cNvPr>
          <p:cNvCxnSpPr>
            <a:cxnSpLocks/>
          </p:cNvCxnSpPr>
          <p:nvPr userDrawn="1"/>
        </p:nvCxnSpPr>
        <p:spPr>
          <a:xfrm>
            <a:off x="4854238" y="8736942"/>
            <a:ext cx="5365783" cy="0"/>
          </a:xfrm>
          <a:prstGeom prst="line">
            <a:avLst/>
          </a:prstGeom>
          <a:ln w="8890">
            <a:solidFill>
              <a:srgbClr val="F26E35"/>
            </a:solidFill>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2B1C0E82-39C6-36DE-7BBA-F3C5660C20E4}"/>
              </a:ext>
            </a:extLst>
          </p:cNvPr>
          <p:cNvSpPr txBox="1"/>
          <p:nvPr userDrawn="1"/>
        </p:nvSpPr>
        <p:spPr>
          <a:xfrm>
            <a:off x="58532" y="8831611"/>
            <a:ext cx="12120768" cy="304957"/>
          </a:xfrm>
          <a:prstGeom prst="rect">
            <a:avLst/>
          </a:prstGeom>
          <a:noFill/>
        </p:spPr>
        <p:txBody>
          <a:bodyPr wrap="square" rtlCol="0">
            <a:spAutoFit/>
          </a:bodyPr>
          <a:lstStyle/>
          <a:p>
            <a:pPr algn="ctr"/>
            <a:r>
              <a:rPr lang="en-US" sz="1332" u="none" dirty="0">
                <a:solidFill>
                  <a:schemeClr val="bg2"/>
                </a:solidFill>
                <a:latin typeface="Inter Light" panose="02000503000000020004" pitchFamily="2" charset="0"/>
                <a:ea typeface="Inter Light" panose="02000503000000020004" pitchFamily="2" charset="0"/>
              </a:rPr>
              <a:t>guru@productknowledge.cc    -     www.productknowledge.cc</a:t>
            </a:r>
          </a:p>
        </p:txBody>
      </p:sp>
    </p:spTree>
    <p:extLst>
      <p:ext uri="{BB962C8B-B14F-4D97-AF65-F5344CB8AC3E}">
        <p14:creationId xmlns:p14="http://schemas.microsoft.com/office/powerpoint/2010/main" val="568332909"/>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 id="2147483710" r:id="rId12"/>
    <p:sldLayoutId id="2147483685" r:id="rId13"/>
    <p:sldLayoutId id="2147483686" r:id="rId14"/>
    <p:sldLayoutId id="2147483689" r:id="rId15"/>
  </p:sldLayoutIdLst>
  <p:hf hdr="0" ftr="0" dt="0"/>
  <p:txStyles>
    <p:titleStyle>
      <a:lvl1pPr algn="l" defTabSz="1217889" rtl="0" eaLnBrk="1" latinLnBrk="0" hangingPunct="1">
        <a:lnSpc>
          <a:spcPct val="90000"/>
        </a:lnSpc>
        <a:spcBef>
          <a:spcPct val="0"/>
        </a:spcBef>
        <a:buNone/>
        <a:defRPr sz="5860" kern="1200">
          <a:solidFill>
            <a:schemeClr val="tx1"/>
          </a:solidFill>
          <a:latin typeface="+mj-lt"/>
          <a:ea typeface="+mj-ea"/>
          <a:cs typeface="+mj-cs"/>
        </a:defRPr>
      </a:lvl1pPr>
    </p:titleStyle>
    <p:bodyStyle>
      <a:lvl1pPr marL="304472" indent="-304472" algn="l" defTabSz="1217889" rtl="0" eaLnBrk="1" latinLnBrk="0" hangingPunct="1">
        <a:lnSpc>
          <a:spcPct val="90000"/>
        </a:lnSpc>
        <a:spcBef>
          <a:spcPts val="1332"/>
        </a:spcBef>
        <a:buFont typeface="Arial" panose="020B0604020202020204" pitchFamily="34" charset="0"/>
        <a:buChar char="•"/>
        <a:defRPr sz="3729" kern="1200">
          <a:solidFill>
            <a:schemeClr val="tx1"/>
          </a:solidFill>
          <a:latin typeface="+mn-lt"/>
          <a:ea typeface="+mn-ea"/>
          <a:cs typeface="+mn-cs"/>
        </a:defRPr>
      </a:lvl1pPr>
      <a:lvl2pPr marL="913417" indent="-304472" algn="l" defTabSz="1217889" rtl="0" eaLnBrk="1" latinLnBrk="0" hangingPunct="1">
        <a:lnSpc>
          <a:spcPct val="90000"/>
        </a:lnSpc>
        <a:spcBef>
          <a:spcPts val="666"/>
        </a:spcBef>
        <a:buFont typeface="Arial" panose="020B0604020202020204" pitchFamily="34" charset="0"/>
        <a:buChar char="•"/>
        <a:defRPr sz="3197" kern="1200">
          <a:solidFill>
            <a:schemeClr val="tx1"/>
          </a:solidFill>
          <a:latin typeface="+mn-lt"/>
          <a:ea typeface="+mn-ea"/>
          <a:cs typeface="+mn-cs"/>
        </a:defRPr>
      </a:lvl2pPr>
      <a:lvl3pPr marL="1522362" indent="-304472" algn="l" defTabSz="1217889" rtl="0" eaLnBrk="1" latinLnBrk="0" hangingPunct="1">
        <a:lnSpc>
          <a:spcPct val="90000"/>
        </a:lnSpc>
        <a:spcBef>
          <a:spcPts val="666"/>
        </a:spcBef>
        <a:buFont typeface="Arial" panose="020B0604020202020204" pitchFamily="34" charset="0"/>
        <a:buChar char="•"/>
        <a:defRPr sz="2664" kern="1200">
          <a:solidFill>
            <a:schemeClr val="tx1"/>
          </a:solidFill>
          <a:latin typeface="+mn-lt"/>
          <a:ea typeface="+mn-ea"/>
          <a:cs typeface="+mn-cs"/>
        </a:defRPr>
      </a:lvl3pPr>
      <a:lvl4pPr marL="2131306" indent="-304472" algn="l" defTabSz="1217889" rtl="0" eaLnBrk="1" latinLnBrk="0" hangingPunct="1">
        <a:lnSpc>
          <a:spcPct val="90000"/>
        </a:lnSpc>
        <a:spcBef>
          <a:spcPts val="666"/>
        </a:spcBef>
        <a:buFont typeface="Arial" panose="020B0604020202020204" pitchFamily="34" charset="0"/>
        <a:buChar char="•"/>
        <a:defRPr sz="2397" kern="1200">
          <a:solidFill>
            <a:schemeClr val="tx1"/>
          </a:solidFill>
          <a:latin typeface="+mn-lt"/>
          <a:ea typeface="+mn-ea"/>
          <a:cs typeface="+mn-cs"/>
        </a:defRPr>
      </a:lvl4pPr>
      <a:lvl5pPr marL="2740251" indent="-304472" algn="l" defTabSz="1217889" rtl="0" eaLnBrk="1" latinLnBrk="0" hangingPunct="1">
        <a:lnSpc>
          <a:spcPct val="90000"/>
        </a:lnSpc>
        <a:spcBef>
          <a:spcPts val="666"/>
        </a:spcBef>
        <a:buFont typeface="Arial" panose="020B0604020202020204" pitchFamily="34" charset="0"/>
        <a:buChar char="•"/>
        <a:defRPr sz="2397" kern="1200">
          <a:solidFill>
            <a:schemeClr val="tx1"/>
          </a:solidFill>
          <a:latin typeface="+mn-lt"/>
          <a:ea typeface="+mn-ea"/>
          <a:cs typeface="+mn-cs"/>
        </a:defRPr>
      </a:lvl5pPr>
      <a:lvl6pPr marL="3349196" indent="-304472" algn="l" defTabSz="1217889" rtl="0" eaLnBrk="1" latinLnBrk="0" hangingPunct="1">
        <a:lnSpc>
          <a:spcPct val="90000"/>
        </a:lnSpc>
        <a:spcBef>
          <a:spcPts val="666"/>
        </a:spcBef>
        <a:buFont typeface="Arial" panose="020B0604020202020204" pitchFamily="34" charset="0"/>
        <a:buChar char="•"/>
        <a:defRPr sz="2397" kern="1200">
          <a:solidFill>
            <a:schemeClr val="tx1"/>
          </a:solidFill>
          <a:latin typeface="+mn-lt"/>
          <a:ea typeface="+mn-ea"/>
          <a:cs typeface="+mn-cs"/>
        </a:defRPr>
      </a:lvl6pPr>
      <a:lvl7pPr marL="3958140" indent="-304472" algn="l" defTabSz="1217889" rtl="0" eaLnBrk="1" latinLnBrk="0" hangingPunct="1">
        <a:lnSpc>
          <a:spcPct val="90000"/>
        </a:lnSpc>
        <a:spcBef>
          <a:spcPts val="666"/>
        </a:spcBef>
        <a:buFont typeface="Arial" panose="020B0604020202020204" pitchFamily="34" charset="0"/>
        <a:buChar char="•"/>
        <a:defRPr sz="2397" kern="1200">
          <a:solidFill>
            <a:schemeClr val="tx1"/>
          </a:solidFill>
          <a:latin typeface="+mn-lt"/>
          <a:ea typeface="+mn-ea"/>
          <a:cs typeface="+mn-cs"/>
        </a:defRPr>
      </a:lvl7pPr>
      <a:lvl8pPr marL="4567085" indent="-304472" algn="l" defTabSz="1217889" rtl="0" eaLnBrk="1" latinLnBrk="0" hangingPunct="1">
        <a:lnSpc>
          <a:spcPct val="90000"/>
        </a:lnSpc>
        <a:spcBef>
          <a:spcPts val="666"/>
        </a:spcBef>
        <a:buFont typeface="Arial" panose="020B0604020202020204" pitchFamily="34" charset="0"/>
        <a:buChar char="•"/>
        <a:defRPr sz="2397" kern="1200">
          <a:solidFill>
            <a:schemeClr val="tx1"/>
          </a:solidFill>
          <a:latin typeface="+mn-lt"/>
          <a:ea typeface="+mn-ea"/>
          <a:cs typeface="+mn-cs"/>
        </a:defRPr>
      </a:lvl8pPr>
      <a:lvl9pPr marL="5176030" indent="-304472" algn="l" defTabSz="1217889" rtl="0" eaLnBrk="1" latinLnBrk="0" hangingPunct="1">
        <a:lnSpc>
          <a:spcPct val="90000"/>
        </a:lnSpc>
        <a:spcBef>
          <a:spcPts val="666"/>
        </a:spcBef>
        <a:buFont typeface="Arial" panose="020B0604020202020204" pitchFamily="34" charset="0"/>
        <a:buChar char="•"/>
        <a:defRPr sz="2397" kern="1200">
          <a:solidFill>
            <a:schemeClr val="tx1"/>
          </a:solidFill>
          <a:latin typeface="+mn-lt"/>
          <a:ea typeface="+mn-ea"/>
          <a:cs typeface="+mn-cs"/>
        </a:defRPr>
      </a:lvl9pPr>
    </p:bodyStyle>
    <p:otherStyle>
      <a:defPPr>
        <a:defRPr lang="en-US"/>
      </a:defPPr>
      <a:lvl1pPr marL="0" algn="l" defTabSz="1217889" rtl="0" eaLnBrk="1" latinLnBrk="0" hangingPunct="1">
        <a:defRPr sz="2397" kern="1200">
          <a:solidFill>
            <a:schemeClr val="tx1"/>
          </a:solidFill>
          <a:latin typeface="+mn-lt"/>
          <a:ea typeface="+mn-ea"/>
          <a:cs typeface="+mn-cs"/>
        </a:defRPr>
      </a:lvl1pPr>
      <a:lvl2pPr marL="608945" algn="l" defTabSz="1217889" rtl="0" eaLnBrk="1" latinLnBrk="0" hangingPunct="1">
        <a:defRPr sz="2397" kern="1200">
          <a:solidFill>
            <a:schemeClr val="tx1"/>
          </a:solidFill>
          <a:latin typeface="+mn-lt"/>
          <a:ea typeface="+mn-ea"/>
          <a:cs typeface="+mn-cs"/>
        </a:defRPr>
      </a:lvl2pPr>
      <a:lvl3pPr marL="1217889" algn="l" defTabSz="1217889" rtl="0" eaLnBrk="1" latinLnBrk="0" hangingPunct="1">
        <a:defRPr sz="2397" kern="1200">
          <a:solidFill>
            <a:schemeClr val="tx1"/>
          </a:solidFill>
          <a:latin typeface="+mn-lt"/>
          <a:ea typeface="+mn-ea"/>
          <a:cs typeface="+mn-cs"/>
        </a:defRPr>
      </a:lvl3pPr>
      <a:lvl4pPr marL="1826834" algn="l" defTabSz="1217889" rtl="0" eaLnBrk="1" latinLnBrk="0" hangingPunct="1">
        <a:defRPr sz="2397" kern="1200">
          <a:solidFill>
            <a:schemeClr val="tx1"/>
          </a:solidFill>
          <a:latin typeface="+mn-lt"/>
          <a:ea typeface="+mn-ea"/>
          <a:cs typeface="+mn-cs"/>
        </a:defRPr>
      </a:lvl4pPr>
      <a:lvl5pPr marL="2435779" algn="l" defTabSz="1217889" rtl="0" eaLnBrk="1" latinLnBrk="0" hangingPunct="1">
        <a:defRPr sz="2397" kern="1200">
          <a:solidFill>
            <a:schemeClr val="tx1"/>
          </a:solidFill>
          <a:latin typeface="+mn-lt"/>
          <a:ea typeface="+mn-ea"/>
          <a:cs typeface="+mn-cs"/>
        </a:defRPr>
      </a:lvl5pPr>
      <a:lvl6pPr marL="3044723" algn="l" defTabSz="1217889" rtl="0" eaLnBrk="1" latinLnBrk="0" hangingPunct="1">
        <a:defRPr sz="2397" kern="1200">
          <a:solidFill>
            <a:schemeClr val="tx1"/>
          </a:solidFill>
          <a:latin typeface="+mn-lt"/>
          <a:ea typeface="+mn-ea"/>
          <a:cs typeface="+mn-cs"/>
        </a:defRPr>
      </a:lvl6pPr>
      <a:lvl7pPr marL="3653668" algn="l" defTabSz="1217889" rtl="0" eaLnBrk="1" latinLnBrk="0" hangingPunct="1">
        <a:defRPr sz="2397" kern="1200">
          <a:solidFill>
            <a:schemeClr val="tx1"/>
          </a:solidFill>
          <a:latin typeface="+mn-lt"/>
          <a:ea typeface="+mn-ea"/>
          <a:cs typeface="+mn-cs"/>
        </a:defRPr>
      </a:lvl7pPr>
      <a:lvl8pPr marL="4262613" algn="l" defTabSz="1217889" rtl="0" eaLnBrk="1" latinLnBrk="0" hangingPunct="1">
        <a:defRPr sz="2397" kern="1200">
          <a:solidFill>
            <a:schemeClr val="tx1"/>
          </a:solidFill>
          <a:latin typeface="+mn-lt"/>
          <a:ea typeface="+mn-ea"/>
          <a:cs typeface="+mn-cs"/>
        </a:defRPr>
      </a:lvl8pPr>
      <a:lvl9pPr marL="4871557" algn="l" defTabSz="1217889" rtl="0" eaLnBrk="1" latinLnBrk="0" hangingPunct="1">
        <a:defRPr sz="239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guru@productknowledge.cc" TargetMode="Externa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40692E-1194-E951-FEC8-71B3B9DEF775}"/>
            </a:ext>
          </a:extLst>
        </p:cNvPr>
        <p:cNvGrpSpPr/>
        <p:nvPr/>
      </p:nvGrpSpPr>
      <p:grpSpPr>
        <a:xfrm>
          <a:off x="0" y="0"/>
          <a:ext cx="0" cy="0"/>
          <a:chOff x="0" y="0"/>
          <a:chExt cx="0" cy="0"/>
        </a:xfrm>
      </p:grpSpPr>
      <p:sp>
        <p:nvSpPr>
          <p:cNvPr id="21" name="TextBox 20">
            <a:extLst>
              <a:ext uri="{FF2B5EF4-FFF2-40B4-BE49-F238E27FC236}">
                <a16:creationId xmlns:a16="http://schemas.microsoft.com/office/drawing/2014/main" id="{6965809C-2049-F1F6-B8EB-AB5A98EF06DD}"/>
              </a:ext>
            </a:extLst>
          </p:cNvPr>
          <p:cNvSpPr txBox="1"/>
          <p:nvPr/>
        </p:nvSpPr>
        <p:spPr>
          <a:xfrm>
            <a:off x="333494" y="2355813"/>
            <a:ext cx="11512311" cy="5539978"/>
          </a:xfrm>
          <a:prstGeom prst="rect">
            <a:avLst/>
          </a:prstGeom>
          <a:noFill/>
        </p:spPr>
        <p:txBody>
          <a:bodyPr wrap="square" rtlCol="0">
            <a:spAutoFit/>
          </a:bodyPr>
          <a:lstStyle/>
          <a:p>
            <a:r>
              <a:rPr lang="en-US" b="1" dirty="0">
                <a:solidFill>
                  <a:srgbClr val="F26E35"/>
                </a:solidFill>
                <a:latin typeface="Nillota Bold" pitchFamily="2" charset="0"/>
              </a:rPr>
              <a:t>Agile Sustainment</a:t>
            </a:r>
          </a:p>
          <a:p>
            <a:r>
              <a:rPr lang="en-US" sz="1600" dirty="0"/>
              <a:t>Agile Sustainment enables commanders to preserve tempo and combat power in contested environments by distributing sustainment functions forward through autonomous delivery, on-site production, mobile recovery, and resilient energy systems. By reducing reliance on large, vulnerable logistics formations and long supply lines, these capabilities support small-batch, responsive sustainment across dispersed formations. In large scale combat operations (LSCO), agile sustainment prevents culmination, enhances survivability of sustainment nodes, and enables continuous maneuver by ensuring forces can be resupplied, repaired, recovered, and powered despite persistent enemy interdiction and ISR pressure, consistent with FM 4-0 principles.</a:t>
            </a:r>
          </a:p>
          <a:p>
            <a:pPr lvl="1"/>
            <a:r>
              <a:rPr lang="en-US" b="1" dirty="0">
                <a:solidFill>
                  <a:srgbClr val="F26E35"/>
                </a:solidFill>
                <a:latin typeface="Nillota Bold" pitchFamily="2" charset="0"/>
              </a:rPr>
              <a:t>a. Intermediate Range, Rotary Wing UAS/Munition</a:t>
            </a:r>
          </a:p>
          <a:p>
            <a:pPr lvl="1"/>
            <a:r>
              <a:rPr lang="en-US" sz="1600" dirty="0"/>
              <a:t>Intermediate-range rotary-wing unmanned systems provide vertical lift for logistics, reconnaissance, and strike missions over distances that exceed small quadcopters while remaining tactically responsive. These aircraft leverage autonomous routing, obstacle avoidance, and GPS-denied navigation to deliver supplies or conduct strike missions in contested environments.</a:t>
            </a:r>
          </a:p>
          <a:p>
            <a:pPr lvl="1"/>
            <a:r>
              <a:rPr lang="en-US" sz="1600" dirty="0"/>
              <a:t>Operationally, these systems sustain dispersed formations by providing emergency CL V, CL IX, or medical resupply without exposing manned crews to enemy fires or ISR. As munitions, they offer terrain-agnostic precision strike, enabling maneuver forces to target high-value positions in restrictive or urban terrain.</a:t>
            </a:r>
          </a:p>
          <a:p>
            <a:pPr lvl="1"/>
            <a:r>
              <a:rPr lang="en-US" b="1" dirty="0">
                <a:solidFill>
                  <a:srgbClr val="F26E35"/>
                </a:solidFill>
                <a:latin typeface="Nillota Bold" pitchFamily="2" charset="0"/>
              </a:rPr>
              <a:t>b. Hybrid Additive/Subtractive Manufacturing</a:t>
            </a:r>
          </a:p>
          <a:p>
            <a:r>
              <a:rPr lang="en-US" sz="1600" dirty="0"/>
              <a:t>	Hybrid manufacturing combines 3D printing, CNC machining, and finishing tools to produce repair parts, housings, and components 	forward in the battlespace. These systems allow rapid fabrication of metallic and polymer components that would otherwise 	require long supply chains.</a:t>
            </a:r>
          </a:p>
          <a:p>
            <a:r>
              <a:rPr lang="en-US" sz="1600" dirty="0"/>
              <a:t>	Operationally, hybrid manufacturing enhances endurance by preventing operational pauses due to repair part shortages. It supports 	vehicle regeneration and autonomous system sustainment, directly reinforcing FM 4-0 principles for agile, distributed sustainment 	under LSCO.</a:t>
            </a:r>
          </a:p>
        </p:txBody>
      </p:sp>
      <p:sp>
        <p:nvSpPr>
          <p:cNvPr id="15" name="TextBox 14">
            <a:extLst>
              <a:ext uri="{FF2B5EF4-FFF2-40B4-BE49-F238E27FC236}">
                <a16:creationId xmlns:a16="http://schemas.microsoft.com/office/drawing/2014/main" id="{C96E3FB8-25EF-AC68-D238-8C705CCCF561}"/>
              </a:ext>
            </a:extLst>
          </p:cNvPr>
          <p:cNvSpPr txBox="1"/>
          <p:nvPr/>
        </p:nvSpPr>
        <p:spPr>
          <a:xfrm>
            <a:off x="0" y="146373"/>
            <a:ext cx="12179300" cy="1732269"/>
          </a:xfrm>
          <a:prstGeom prst="rect">
            <a:avLst/>
          </a:prstGeom>
          <a:noFill/>
        </p:spPr>
        <p:txBody>
          <a:bodyPr wrap="square" rtlCol="0">
            <a:spAutoFit/>
          </a:bodyPr>
          <a:lstStyle/>
          <a:p>
            <a:pPr algn="ctr"/>
            <a:r>
              <a:rPr lang="en-US" sz="2664" b="1" dirty="0">
                <a:solidFill>
                  <a:srgbClr val="0062FF"/>
                </a:solidFill>
                <a:latin typeface="Nillota Bold" pitchFamily="2" charset="0"/>
              </a:rPr>
              <a:t>CURRENT CAPABLITY NEEDS – AGILE SUSTAINMENT</a:t>
            </a:r>
          </a:p>
          <a:p>
            <a:pPr algn="ctr"/>
            <a:r>
              <a:rPr lang="en-US" sz="2664" b="1" dirty="0">
                <a:solidFill>
                  <a:srgbClr val="0062FF"/>
                </a:solidFill>
                <a:latin typeface="Nillota Bold" pitchFamily="2" charset="0"/>
              </a:rPr>
              <a:t>Responses due by June 1, 2026</a:t>
            </a:r>
          </a:p>
          <a:p>
            <a:pPr algn="ctr"/>
            <a:endParaRPr lang="en-US" sz="2664" b="1" dirty="0">
              <a:solidFill>
                <a:srgbClr val="0062FF"/>
              </a:solidFill>
              <a:latin typeface="Nillota Bold" pitchFamily="2" charset="0"/>
            </a:endParaRPr>
          </a:p>
          <a:p>
            <a:pPr algn="ctr"/>
            <a:r>
              <a:rPr lang="en-US" sz="2664" b="1" dirty="0">
                <a:solidFill>
                  <a:srgbClr val="0062FF"/>
                </a:solidFill>
                <a:latin typeface="Nillota Bold" pitchFamily="2" charset="0"/>
              </a:rPr>
              <a:t> </a:t>
            </a:r>
          </a:p>
        </p:txBody>
      </p:sp>
      <p:sp>
        <p:nvSpPr>
          <p:cNvPr id="19" name="TextBox 18">
            <a:extLst>
              <a:ext uri="{FF2B5EF4-FFF2-40B4-BE49-F238E27FC236}">
                <a16:creationId xmlns:a16="http://schemas.microsoft.com/office/drawing/2014/main" id="{20DE0210-9898-D56B-873B-70A3B8D9397E}"/>
              </a:ext>
            </a:extLst>
          </p:cNvPr>
          <p:cNvSpPr txBox="1"/>
          <p:nvPr/>
        </p:nvSpPr>
        <p:spPr>
          <a:xfrm>
            <a:off x="58531" y="8509597"/>
            <a:ext cx="5040467" cy="502317"/>
          </a:xfrm>
          <a:prstGeom prst="rect">
            <a:avLst/>
          </a:prstGeom>
          <a:noFill/>
        </p:spPr>
        <p:txBody>
          <a:bodyPr wrap="square" rtlCol="0">
            <a:spAutoFit/>
          </a:bodyPr>
          <a:lstStyle/>
          <a:p>
            <a:pPr algn="ctr"/>
            <a:r>
              <a:rPr lang="en-US" sz="2664" b="1" dirty="0">
                <a:solidFill>
                  <a:srgbClr val="F26E35"/>
                </a:solidFill>
                <a:latin typeface="Nillota Bold" pitchFamily="2" charset="0"/>
              </a:rPr>
              <a:t>CURRENT CAPABILITY NEEDS</a:t>
            </a:r>
          </a:p>
        </p:txBody>
      </p:sp>
      <p:sp>
        <p:nvSpPr>
          <p:cNvPr id="25" name="TextBox 24">
            <a:extLst>
              <a:ext uri="{FF2B5EF4-FFF2-40B4-BE49-F238E27FC236}">
                <a16:creationId xmlns:a16="http://schemas.microsoft.com/office/drawing/2014/main" id="{85900A42-9479-EA15-986E-763BCFEA36DF}"/>
              </a:ext>
            </a:extLst>
          </p:cNvPr>
          <p:cNvSpPr txBox="1"/>
          <p:nvPr/>
        </p:nvSpPr>
        <p:spPr>
          <a:xfrm>
            <a:off x="333493" y="919335"/>
            <a:ext cx="11512311" cy="1477328"/>
          </a:xfrm>
          <a:prstGeom prst="rect">
            <a:avLst/>
          </a:prstGeom>
          <a:noFill/>
        </p:spPr>
        <p:txBody>
          <a:bodyPr wrap="square">
            <a:spAutoFit/>
          </a:bodyPr>
          <a:lstStyle/>
          <a:p>
            <a:r>
              <a:rPr lang="en-US" sz="1800" i="1" dirty="0"/>
              <a:t>Product Knowledge is actively seeking capabilities to meet specific US Department of War identified interest areas.  Companies and developers with demonstrable solutions should email:</a:t>
            </a:r>
            <a:r>
              <a:rPr lang="en-US" i="1" dirty="0"/>
              <a:t> </a:t>
            </a:r>
            <a:r>
              <a:rPr lang="en-US" i="1" dirty="0">
                <a:hlinkClick r:id="rId2"/>
              </a:rPr>
              <a:t>guru@productknowledge.cc</a:t>
            </a:r>
            <a:r>
              <a:rPr lang="en-US" i="1" dirty="0"/>
              <a:t> and include the following information:  Company Name, Company Address, Company Point of Contact (POC),  POC Email and Phone Number, 2-page Capability Description, Images or Videos of the capability.  Briefing Materials or Marketing Materials may also be included.</a:t>
            </a:r>
            <a:endParaRPr lang="en-US" sz="1800" i="1" dirty="0"/>
          </a:p>
        </p:txBody>
      </p:sp>
    </p:spTree>
    <p:extLst>
      <p:ext uri="{BB962C8B-B14F-4D97-AF65-F5344CB8AC3E}">
        <p14:creationId xmlns:p14="http://schemas.microsoft.com/office/powerpoint/2010/main" val="6779045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B36621-6E4C-0B0A-0A14-5C61B8D53980}"/>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D2B4C921-DC8D-6094-410A-C61DF82C94DD}"/>
              </a:ext>
            </a:extLst>
          </p:cNvPr>
          <p:cNvSpPr txBox="1"/>
          <p:nvPr/>
        </p:nvSpPr>
        <p:spPr>
          <a:xfrm>
            <a:off x="324465" y="1425676"/>
            <a:ext cx="11523406" cy="6370975"/>
          </a:xfrm>
          <a:prstGeom prst="rect">
            <a:avLst/>
          </a:prstGeom>
          <a:noFill/>
        </p:spPr>
        <p:txBody>
          <a:bodyPr wrap="square">
            <a:spAutoFit/>
          </a:bodyPr>
          <a:lstStyle/>
          <a:p>
            <a:r>
              <a:rPr lang="en-US" b="1" dirty="0">
                <a:solidFill>
                  <a:srgbClr val="F26E35"/>
                </a:solidFill>
                <a:latin typeface="Nillota Bold" pitchFamily="2" charset="0"/>
              </a:rPr>
              <a:t>Agile Sustainment</a:t>
            </a:r>
          </a:p>
          <a:p>
            <a:r>
              <a:rPr lang="en-US" sz="1600" dirty="0"/>
              <a:t>Agile Sustainment enables commanders to preserve tempo and combat power in contested environments by distributing sustainment functions forward through autonomous delivery, on-site production, mobile recovery, and resilient energy systems. By reducing reliance on large, vulnerable logistics formations and long supply lines, these capabilities support small-batch, responsive sustainment across dispersed formations. In large scale combat operations (LSCO), agile sustainment prevents culmination, enhances survivability of sustainment nodes, and enables continuous maneuver by ensuring forces can be resupplied, repaired, recovered, and powered despite persistent enemy interdiction and ISR pressure, consistent with FM 4-0 principles.</a:t>
            </a:r>
          </a:p>
          <a:p>
            <a:r>
              <a:rPr lang="en-US" sz="1600" b="1" dirty="0">
                <a:solidFill>
                  <a:srgbClr val="F26E35"/>
                </a:solidFill>
                <a:latin typeface="Nillota Bold" pitchFamily="2" charset="0"/>
              </a:rPr>
              <a:t>	</a:t>
            </a:r>
            <a:r>
              <a:rPr lang="en-US" b="1" dirty="0">
                <a:solidFill>
                  <a:srgbClr val="F26E35"/>
                </a:solidFill>
                <a:latin typeface="Nillota Bold" pitchFamily="2" charset="0"/>
              </a:rPr>
              <a:t>c. Containerized Blow Molding System</a:t>
            </a:r>
          </a:p>
          <a:p>
            <a:pPr lvl="1"/>
            <a:r>
              <a:rPr lang="en-US" sz="1600" dirty="0"/>
              <a:t>Containerized blow molding systems produce plastic containers, housings, ducts, and packaging in theater. Using modular molds and raw polymer feedstock, they create mission-specific components without relying on bulk transport from rear depots.</a:t>
            </a:r>
          </a:p>
          <a:p>
            <a:pPr lvl="1"/>
            <a:r>
              <a:rPr lang="en-US" sz="1600" dirty="0"/>
              <a:t>Operationally, these systems reduce logistics burdens and free transportation assets by enabling in-theater production of critical containers or protective components. They support rapid adaptation to emerging requirements and reduce supply chain vulnerabilities in contested environments.</a:t>
            </a:r>
          </a:p>
          <a:p>
            <a:pPr lvl="1"/>
            <a:r>
              <a:rPr lang="en-US" b="1" dirty="0">
                <a:solidFill>
                  <a:srgbClr val="F26E35"/>
                </a:solidFill>
                <a:latin typeface="Nillota Bold" pitchFamily="2" charset="0"/>
              </a:rPr>
              <a:t>d. Uncrewed Ground Payload Transportation</a:t>
            </a:r>
          </a:p>
          <a:p>
            <a:pPr lvl="1"/>
            <a:r>
              <a:rPr lang="en-US" sz="1600" dirty="0"/>
              <a:t>Uncrewed ground vehicles transport ammunition, water, batteries, and medical supplies across contested terrain using autonomous routing and low-signature propulsion. They minimize Soldier exposure during resupply operations and maintain sustainment flows even under persistent ISR.</a:t>
            </a:r>
          </a:p>
          <a:p>
            <a:pPr lvl="1"/>
            <a:r>
              <a:rPr lang="en-US" sz="1600" dirty="0"/>
              <a:t>Operationally, these systems allow brigades to sustain dispersed formations while reducing the need for large, targetable logistics convoys. They prevent maneuver culmination by ensuring steady, small-batch resupply consistent with FM 4-0 survivability and endurance principles</a:t>
            </a:r>
          </a:p>
          <a:p>
            <a:pPr lvl="1"/>
            <a:r>
              <a:rPr lang="en-US" b="1" dirty="0">
                <a:solidFill>
                  <a:srgbClr val="F26E35"/>
                </a:solidFill>
                <a:latin typeface="Nillota Bold" pitchFamily="2" charset="0"/>
              </a:rPr>
              <a:t>e. Autonomous Container Handling/Movement System</a:t>
            </a:r>
          </a:p>
          <a:p>
            <a:r>
              <a:rPr lang="en-US" sz="1600" dirty="0"/>
              <a:t>	Autonomous container handling systems automate the loading, unloading, and repositioning of ISO containers within logistics 	nodes. Using machine vision and robotic lift systems, they increase throughput and reduce time spent in high-risk areas.</a:t>
            </a:r>
          </a:p>
          <a:p>
            <a:r>
              <a:rPr lang="en-US" sz="1600" dirty="0"/>
              <a:t>	Operationally, they improve survivability of forward sustainment nodes by accelerating displacement and reducing static signatures. 	They also free personnel for critical sustainment tasks and support rapid tempo in mobile operations.</a:t>
            </a:r>
          </a:p>
        </p:txBody>
      </p:sp>
      <p:sp>
        <p:nvSpPr>
          <p:cNvPr id="4" name="TextBox 3">
            <a:extLst>
              <a:ext uri="{FF2B5EF4-FFF2-40B4-BE49-F238E27FC236}">
                <a16:creationId xmlns:a16="http://schemas.microsoft.com/office/drawing/2014/main" id="{A62B1C19-6D0C-57C9-C40C-AB04B6F8211E}"/>
              </a:ext>
            </a:extLst>
          </p:cNvPr>
          <p:cNvSpPr txBox="1"/>
          <p:nvPr/>
        </p:nvSpPr>
        <p:spPr>
          <a:xfrm>
            <a:off x="0" y="146373"/>
            <a:ext cx="12179300" cy="1322285"/>
          </a:xfrm>
          <a:prstGeom prst="rect">
            <a:avLst/>
          </a:prstGeom>
          <a:noFill/>
        </p:spPr>
        <p:txBody>
          <a:bodyPr wrap="square" rtlCol="0">
            <a:spAutoFit/>
          </a:bodyPr>
          <a:lstStyle/>
          <a:p>
            <a:pPr algn="ctr"/>
            <a:r>
              <a:rPr lang="en-US" sz="2664" b="1" dirty="0">
                <a:solidFill>
                  <a:srgbClr val="0062FF"/>
                </a:solidFill>
                <a:latin typeface="Nillota Bold" pitchFamily="2" charset="0"/>
              </a:rPr>
              <a:t>CURRENT CAPABLITY NEEDS – AGILE SUSTAINMENT</a:t>
            </a:r>
          </a:p>
          <a:p>
            <a:pPr algn="ctr"/>
            <a:r>
              <a:rPr lang="en-US" sz="2664" b="1" dirty="0">
                <a:solidFill>
                  <a:srgbClr val="0062FF"/>
                </a:solidFill>
                <a:latin typeface="Nillota Bold" pitchFamily="2" charset="0"/>
              </a:rPr>
              <a:t>Responses due by June 1, 2026</a:t>
            </a:r>
          </a:p>
          <a:p>
            <a:pPr algn="ctr"/>
            <a:r>
              <a:rPr lang="en-US" sz="2664" b="1" dirty="0">
                <a:solidFill>
                  <a:srgbClr val="0062FF"/>
                </a:solidFill>
                <a:latin typeface="Nillota Bold" pitchFamily="2" charset="0"/>
              </a:rPr>
              <a:t>(Continued)</a:t>
            </a:r>
          </a:p>
        </p:txBody>
      </p:sp>
      <p:sp>
        <p:nvSpPr>
          <p:cNvPr id="6" name="TextBox 5">
            <a:extLst>
              <a:ext uri="{FF2B5EF4-FFF2-40B4-BE49-F238E27FC236}">
                <a16:creationId xmlns:a16="http://schemas.microsoft.com/office/drawing/2014/main" id="{4ED549C7-3209-FE02-FC60-C69427A9D735}"/>
              </a:ext>
            </a:extLst>
          </p:cNvPr>
          <p:cNvSpPr txBox="1"/>
          <p:nvPr/>
        </p:nvSpPr>
        <p:spPr>
          <a:xfrm>
            <a:off x="58531" y="8509597"/>
            <a:ext cx="5040467" cy="502317"/>
          </a:xfrm>
          <a:prstGeom prst="rect">
            <a:avLst/>
          </a:prstGeom>
          <a:noFill/>
        </p:spPr>
        <p:txBody>
          <a:bodyPr wrap="square" rtlCol="0">
            <a:spAutoFit/>
          </a:bodyPr>
          <a:lstStyle/>
          <a:p>
            <a:pPr algn="ctr"/>
            <a:r>
              <a:rPr lang="en-US" sz="2664" b="1" dirty="0">
                <a:solidFill>
                  <a:srgbClr val="F26E35"/>
                </a:solidFill>
                <a:latin typeface="Nillota Bold" pitchFamily="2" charset="0"/>
              </a:rPr>
              <a:t>CURRENT CAPABILITY NEEDS</a:t>
            </a:r>
          </a:p>
        </p:txBody>
      </p:sp>
    </p:spTree>
    <p:extLst>
      <p:ext uri="{BB962C8B-B14F-4D97-AF65-F5344CB8AC3E}">
        <p14:creationId xmlns:p14="http://schemas.microsoft.com/office/powerpoint/2010/main" val="9279781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A6C965-B55F-554E-400E-23C36AB88D88}"/>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4B901FFC-8C4F-1D16-9DD7-3C1B66E6B76A}"/>
              </a:ext>
            </a:extLst>
          </p:cNvPr>
          <p:cNvSpPr txBox="1"/>
          <p:nvPr/>
        </p:nvSpPr>
        <p:spPr>
          <a:xfrm>
            <a:off x="324465" y="1425676"/>
            <a:ext cx="11523406" cy="7879080"/>
          </a:xfrm>
          <a:prstGeom prst="rect">
            <a:avLst/>
          </a:prstGeom>
          <a:noFill/>
        </p:spPr>
        <p:txBody>
          <a:bodyPr wrap="square">
            <a:spAutoFit/>
          </a:bodyPr>
          <a:lstStyle/>
          <a:p>
            <a:r>
              <a:rPr lang="en-US" b="1" dirty="0">
                <a:solidFill>
                  <a:srgbClr val="F26E35"/>
                </a:solidFill>
                <a:latin typeface="Nillota Bold" pitchFamily="2" charset="0"/>
              </a:rPr>
              <a:t>Agile Sustainment</a:t>
            </a:r>
          </a:p>
          <a:p>
            <a:r>
              <a:rPr lang="en-US" sz="1600" dirty="0"/>
              <a:t>Agile Sustainment enables commanders to preserve tempo and combat power in contested environments by distributing sustainment functions forward through autonomous delivery, on-site production, mobile recovery, and resilient energy systems. By reducing reliance on large, vulnerable logistics formations and long supply lines, these capabilities support small-batch, responsive sustainment across dispersed formations. In large scale combat operations (LSCO), agile sustainment prevents culmination, enhances survivability of sustainment nodes, and enables continuous maneuver by ensuring forces can be resupplied, repaired, recovered, and powered despite persistent enemy interdiction and ISR pressure, consistent with FM 4-0 principles.</a:t>
            </a:r>
          </a:p>
          <a:p>
            <a:r>
              <a:rPr lang="en-US" sz="1600" b="1" dirty="0">
                <a:solidFill>
                  <a:srgbClr val="F26E35"/>
                </a:solidFill>
                <a:latin typeface="Nillota Bold" pitchFamily="2" charset="0"/>
              </a:rPr>
              <a:t>	f</a:t>
            </a:r>
            <a:r>
              <a:rPr lang="en-US" b="1" dirty="0">
                <a:solidFill>
                  <a:srgbClr val="F26E35"/>
                </a:solidFill>
                <a:latin typeface="Nillota Bold" pitchFamily="2" charset="0"/>
              </a:rPr>
              <a:t>. Future Power Generation</a:t>
            </a:r>
          </a:p>
          <a:p>
            <a:r>
              <a:rPr lang="en-US" sz="1600" dirty="0"/>
              <a:t>	Future power generation systems integrate hybrid generators, advanced batteries, solar augmentation, and microgrid controllers to 	provide resilient power for distributed formations. They reduce JP-8 demand and improve energy efficiency for CPs, sensors, and 	autonomous systems.</a:t>
            </a:r>
          </a:p>
          <a:p>
            <a:r>
              <a:rPr lang="en-US" sz="1600" dirty="0"/>
              <a:t>	Operationally, reduced fuel reliance decreases convoy exposure and enhances endurance. Modular microgrids allow sustainment 	nodes and CPs to jump rapidly, supporting mobility and survivability in LSCO.</a:t>
            </a:r>
          </a:p>
          <a:p>
            <a:r>
              <a:rPr lang="en-US" sz="1600" dirty="0"/>
              <a:t>	</a:t>
            </a:r>
            <a:r>
              <a:rPr lang="en-US" sz="1600" b="1" dirty="0">
                <a:solidFill>
                  <a:srgbClr val="F26E35"/>
                </a:solidFill>
                <a:latin typeface="Nillota Bold" pitchFamily="2" charset="0"/>
              </a:rPr>
              <a:t>g</a:t>
            </a:r>
            <a:r>
              <a:rPr lang="en-US" b="1" dirty="0">
                <a:solidFill>
                  <a:srgbClr val="F26E35"/>
                </a:solidFill>
                <a:latin typeface="Nillota Bold" pitchFamily="2" charset="0"/>
              </a:rPr>
              <a:t>. Autonomous Forward Arming and Refueling Point (FARP) System</a:t>
            </a:r>
          </a:p>
          <a:p>
            <a:pPr lvl="1"/>
            <a:r>
              <a:rPr lang="en-US" sz="1600" dirty="0"/>
              <a:t>Autonomous FARPs use robotics, automated pumping systems, and unmanned vehicles to refuel and rearm aircraft without exposing Soldiers. These systems operate with low signatures and can reposition rapidly.</a:t>
            </a:r>
          </a:p>
          <a:p>
            <a:pPr lvl="1"/>
            <a:r>
              <a:rPr lang="en-US" sz="1600" dirty="0"/>
              <a:t>Operationally, autonomous FARPs sustain aviation tempo during high-intensity operations and allow aircraft to stage closer to the FEBA. They reduce static risk, enhance survivability, and enable continuous air support across widely dispersed formations.</a:t>
            </a:r>
          </a:p>
          <a:p>
            <a:pPr lvl="1"/>
            <a:r>
              <a:rPr lang="en-US" b="1" dirty="0">
                <a:solidFill>
                  <a:srgbClr val="F26E35"/>
                </a:solidFill>
                <a:latin typeface="Nillota Bold" pitchFamily="2" charset="0"/>
              </a:rPr>
              <a:t>h. Uncrewed Aerial Payload Transportation</a:t>
            </a:r>
          </a:p>
          <a:p>
            <a:r>
              <a:rPr lang="en-US" sz="1600" dirty="0"/>
              <a:t>	Aerial resupply UAS deliver ammunition, batteries, medical supplies, or mission-specific payloads directly to distributed units. These 	systems navigate autonomously and exploit altitude to bypass ground obstacles and threats.</a:t>
            </a:r>
          </a:p>
          <a:p>
            <a:r>
              <a:rPr lang="en-US" sz="1600" dirty="0"/>
              <a:t>	Operationally, they enhance survivability and endurance of reconnaissance teams, isolated platoons, or forces in restrictive terrain. 	They reduce reliance on ground convoys and support FM 4-0’s distributed sustainment imperatives.</a:t>
            </a:r>
          </a:p>
          <a:p>
            <a:pPr lvl="1"/>
            <a:r>
              <a:rPr lang="en-US" b="1" dirty="0">
                <a:solidFill>
                  <a:srgbClr val="F26E35"/>
                </a:solidFill>
                <a:latin typeface="Nillota Bold" pitchFamily="2" charset="0"/>
              </a:rPr>
              <a:t>i. Uncrewed, Automated Ground Recovery System</a:t>
            </a:r>
          </a:p>
          <a:p>
            <a:r>
              <a:rPr lang="en-US" sz="1600" dirty="0"/>
              <a:t>	Automated ground recovery systems use robotic tow vehicles to extract disabled platforms from contested areas. They employ 	path-planning algorithms, robotic arms, and low-signature propulsion to conduct recovery without exposing personnel.</a:t>
            </a:r>
          </a:p>
          <a:p>
            <a:r>
              <a:rPr lang="en-US" sz="1600" dirty="0"/>
              <a:t>	Operationally, they preserve combat power by enabling continuous recovery even under fire. These systems reduce risk to recovery 	teams and prevent enemy exploitation of abandoned vehicles.</a:t>
            </a:r>
          </a:p>
          <a:p>
            <a:endParaRPr lang="en-US" sz="1600" dirty="0"/>
          </a:p>
          <a:p>
            <a:endParaRPr lang="en-US" sz="1600" dirty="0"/>
          </a:p>
          <a:p>
            <a:endParaRPr lang="en-US" sz="1600" dirty="0"/>
          </a:p>
        </p:txBody>
      </p:sp>
      <p:sp>
        <p:nvSpPr>
          <p:cNvPr id="4" name="TextBox 3">
            <a:extLst>
              <a:ext uri="{FF2B5EF4-FFF2-40B4-BE49-F238E27FC236}">
                <a16:creationId xmlns:a16="http://schemas.microsoft.com/office/drawing/2014/main" id="{3F7CBAEE-1782-0656-AD7C-028B600AC4E2}"/>
              </a:ext>
            </a:extLst>
          </p:cNvPr>
          <p:cNvSpPr txBox="1"/>
          <p:nvPr/>
        </p:nvSpPr>
        <p:spPr>
          <a:xfrm>
            <a:off x="0" y="146373"/>
            <a:ext cx="12179300" cy="1322285"/>
          </a:xfrm>
          <a:prstGeom prst="rect">
            <a:avLst/>
          </a:prstGeom>
          <a:noFill/>
        </p:spPr>
        <p:txBody>
          <a:bodyPr wrap="square" rtlCol="0">
            <a:spAutoFit/>
          </a:bodyPr>
          <a:lstStyle/>
          <a:p>
            <a:pPr algn="ctr"/>
            <a:r>
              <a:rPr lang="en-US" sz="2664" b="1" dirty="0">
                <a:solidFill>
                  <a:srgbClr val="0062FF"/>
                </a:solidFill>
                <a:latin typeface="Nillota Bold" pitchFamily="2" charset="0"/>
              </a:rPr>
              <a:t>CURRENT CAPABLITY NEEDS – AGILE SUSTAINMENT</a:t>
            </a:r>
          </a:p>
          <a:p>
            <a:pPr algn="ctr"/>
            <a:r>
              <a:rPr lang="en-US" sz="2664" b="1" dirty="0">
                <a:solidFill>
                  <a:srgbClr val="0062FF"/>
                </a:solidFill>
                <a:latin typeface="Nillota Bold" pitchFamily="2" charset="0"/>
              </a:rPr>
              <a:t>Responses due by June 1, 2026</a:t>
            </a:r>
          </a:p>
          <a:p>
            <a:pPr algn="ctr"/>
            <a:r>
              <a:rPr lang="en-US" sz="2664" b="1" dirty="0">
                <a:solidFill>
                  <a:srgbClr val="0062FF"/>
                </a:solidFill>
                <a:latin typeface="Nillota Bold" pitchFamily="2" charset="0"/>
              </a:rPr>
              <a:t>(Continued)</a:t>
            </a:r>
          </a:p>
        </p:txBody>
      </p:sp>
      <p:sp>
        <p:nvSpPr>
          <p:cNvPr id="6" name="TextBox 5">
            <a:extLst>
              <a:ext uri="{FF2B5EF4-FFF2-40B4-BE49-F238E27FC236}">
                <a16:creationId xmlns:a16="http://schemas.microsoft.com/office/drawing/2014/main" id="{9D97FF18-7F69-D07C-98C8-2EF22F92819C}"/>
              </a:ext>
            </a:extLst>
          </p:cNvPr>
          <p:cNvSpPr txBox="1"/>
          <p:nvPr/>
        </p:nvSpPr>
        <p:spPr>
          <a:xfrm>
            <a:off x="58531" y="8509597"/>
            <a:ext cx="5040467" cy="502317"/>
          </a:xfrm>
          <a:prstGeom prst="rect">
            <a:avLst/>
          </a:prstGeom>
          <a:noFill/>
        </p:spPr>
        <p:txBody>
          <a:bodyPr wrap="square" rtlCol="0">
            <a:spAutoFit/>
          </a:bodyPr>
          <a:lstStyle/>
          <a:p>
            <a:pPr algn="ctr"/>
            <a:r>
              <a:rPr lang="en-US" sz="2664" b="1" dirty="0">
                <a:solidFill>
                  <a:srgbClr val="F26E35"/>
                </a:solidFill>
                <a:latin typeface="Nillota Bold" pitchFamily="2" charset="0"/>
              </a:rPr>
              <a:t>CURRENT CAPABILITY NEEDS</a:t>
            </a:r>
          </a:p>
        </p:txBody>
      </p:sp>
    </p:spTree>
    <p:extLst>
      <p:ext uri="{BB962C8B-B14F-4D97-AF65-F5344CB8AC3E}">
        <p14:creationId xmlns:p14="http://schemas.microsoft.com/office/powerpoint/2010/main" val="13125345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C623BC-8027-C7F1-6FFB-9AF3DDF4B185}"/>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AA6108B4-23D3-56C7-1426-F1C49612BC58}"/>
              </a:ext>
            </a:extLst>
          </p:cNvPr>
          <p:cNvSpPr txBox="1"/>
          <p:nvPr/>
        </p:nvSpPr>
        <p:spPr>
          <a:xfrm>
            <a:off x="324465" y="1425676"/>
            <a:ext cx="11523406" cy="3600986"/>
          </a:xfrm>
          <a:prstGeom prst="rect">
            <a:avLst/>
          </a:prstGeom>
          <a:noFill/>
        </p:spPr>
        <p:txBody>
          <a:bodyPr wrap="square">
            <a:spAutoFit/>
          </a:bodyPr>
          <a:lstStyle/>
          <a:p>
            <a:r>
              <a:rPr lang="en-US" b="1" dirty="0">
                <a:solidFill>
                  <a:srgbClr val="F26E35"/>
                </a:solidFill>
                <a:latin typeface="Nillota Bold" pitchFamily="2" charset="0"/>
              </a:rPr>
              <a:t>Agile Sustainment</a:t>
            </a:r>
          </a:p>
          <a:p>
            <a:r>
              <a:rPr lang="en-US" sz="1600" dirty="0"/>
              <a:t>Agile Sustainment enables commanders to preserve tempo and combat power in contested environments by distributing sustainment functions forward through autonomous delivery, on-site production, mobile recovery, and resilient energy systems. By reducing reliance on large, vulnerable logistics formations and long supply lines, these capabilities support small-batch, responsive sustainment across dispersed formations. In large scale combat operations (LSCO), agile sustainment prevents culmination, enhances survivability of sustainment nodes, and enables continuous maneuver by ensuring forces can be resupplied, repaired, recovered, and powered despite persistent enemy interdiction and ISR pressure, consistent with FM 4-0 principles.</a:t>
            </a:r>
          </a:p>
          <a:p>
            <a:r>
              <a:rPr lang="en-US" sz="1600" b="1" dirty="0">
                <a:solidFill>
                  <a:srgbClr val="F26E35"/>
                </a:solidFill>
                <a:latin typeface="Nillota Bold" pitchFamily="2" charset="0"/>
              </a:rPr>
              <a:t>	j</a:t>
            </a:r>
            <a:r>
              <a:rPr lang="en-US" b="1" dirty="0">
                <a:solidFill>
                  <a:srgbClr val="F26E35"/>
                </a:solidFill>
                <a:latin typeface="Nillota Bold" pitchFamily="2" charset="0"/>
              </a:rPr>
              <a:t>. Containerized Forward Water &amp; Ice Generation System</a:t>
            </a:r>
          </a:p>
          <a:p>
            <a:r>
              <a:rPr lang="en-US" sz="1600" dirty="0"/>
              <a:t>	This system produces potable water and ice in the battlespace using integrated purification, filtration, and cooling modules. Housed 	in ISO containers, it eliminates reliance on bulk water shipments.</a:t>
            </a:r>
          </a:p>
          <a:p>
            <a:r>
              <a:rPr lang="en-US" sz="1600" dirty="0"/>
              <a:t>	Operationally, forward water generation enhances endurance for medical units, sustainment nodes, and frontline forces. It reduces 	convoy requirements and directly supports FM 4-0 by sustaining operations despite contested distribution routes.</a:t>
            </a:r>
          </a:p>
          <a:p>
            <a:endParaRPr lang="en-US" sz="1600" dirty="0"/>
          </a:p>
          <a:p>
            <a:endParaRPr lang="en-US" sz="1600" dirty="0"/>
          </a:p>
        </p:txBody>
      </p:sp>
      <p:sp>
        <p:nvSpPr>
          <p:cNvPr id="4" name="TextBox 3">
            <a:extLst>
              <a:ext uri="{FF2B5EF4-FFF2-40B4-BE49-F238E27FC236}">
                <a16:creationId xmlns:a16="http://schemas.microsoft.com/office/drawing/2014/main" id="{35DDD787-6E7E-6B49-9832-B9289E3D8D49}"/>
              </a:ext>
            </a:extLst>
          </p:cNvPr>
          <p:cNvSpPr txBox="1"/>
          <p:nvPr/>
        </p:nvSpPr>
        <p:spPr>
          <a:xfrm>
            <a:off x="0" y="146373"/>
            <a:ext cx="12179300" cy="1322285"/>
          </a:xfrm>
          <a:prstGeom prst="rect">
            <a:avLst/>
          </a:prstGeom>
          <a:noFill/>
        </p:spPr>
        <p:txBody>
          <a:bodyPr wrap="square" rtlCol="0">
            <a:spAutoFit/>
          </a:bodyPr>
          <a:lstStyle/>
          <a:p>
            <a:pPr algn="ctr"/>
            <a:r>
              <a:rPr lang="en-US" sz="2664" b="1" dirty="0">
                <a:solidFill>
                  <a:srgbClr val="0062FF"/>
                </a:solidFill>
                <a:latin typeface="Nillota Bold" pitchFamily="2" charset="0"/>
              </a:rPr>
              <a:t>CURRENT CAPABLITY NEEDS – AGILE SUSTAINMENT</a:t>
            </a:r>
          </a:p>
          <a:p>
            <a:pPr algn="ctr"/>
            <a:r>
              <a:rPr lang="en-US" sz="2664" b="1" dirty="0">
                <a:solidFill>
                  <a:srgbClr val="0062FF"/>
                </a:solidFill>
                <a:latin typeface="Nillota Bold" pitchFamily="2" charset="0"/>
              </a:rPr>
              <a:t>Responses due by June 1, 2026</a:t>
            </a:r>
          </a:p>
          <a:p>
            <a:pPr algn="ctr"/>
            <a:r>
              <a:rPr lang="en-US" sz="2664" b="1" dirty="0">
                <a:solidFill>
                  <a:srgbClr val="0062FF"/>
                </a:solidFill>
                <a:latin typeface="Nillota Bold" pitchFamily="2" charset="0"/>
              </a:rPr>
              <a:t>(Continued)</a:t>
            </a:r>
          </a:p>
        </p:txBody>
      </p:sp>
      <p:sp>
        <p:nvSpPr>
          <p:cNvPr id="6" name="TextBox 5">
            <a:extLst>
              <a:ext uri="{FF2B5EF4-FFF2-40B4-BE49-F238E27FC236}">
                <a16:creationId xmlns:a16="http://schemas.microsoft.com/office/drawing/2014/main" id="{998BB8CF-617B-8893-E7EE-B59FB7A8E419}"/>
              </a:ext>
            </a:extLst>
          </p:cNvPr>
          <p:cNvSpPr txBox="1"/>
          <p:nvPr/>
        </p:nvSpPr>
        <p:spPr>
          <a:xfrm>
            <a:off x="58531" y="8509597"/>
            <a:ext cx="5040467" cy="502317"/>
          </a:xfrm>
          <a:prstGeom prst="rect">
            <a:avLst/>
          </a:prstGeom>
          <a:noFill/>
        </p:spPr>
        <p:txBody>
          <a:bodyPr wrap="square" rtlCol="0">
            <a:spAutoFit/>
          </a:bodyPr>
          <a:lstStyle/>
          <a:p>
            <a:pPr algn="ctr"/>
            <a:r>
              <a:rPr lang="en-US" sz="2664" b="1" dirty="0">
                <a:solidFill>
                  <a:srgbClr val="F26E35"/>
                </a:solidFill>
                <a:latin typeface="Nillota Bold" pitchFamily="2" charset="0"/>
              </a:rPr>
              <a:t>CURRENT CAPABILITY NEEDS</a:t>
            </a:r>
          </a:p>
        </p:txBody>
      </p:sp>
    </p:spTree>
    <p:extLst>
      <p:ext uri="{BB962C8B-B14F-4D97-AF65-F5344CB8AC3E}">
        <p14:creationId xmlns:p14="http://schemas.microsoft.com/office/powerpoint/2010/main" val="3395119598"/>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K New Master 2026" id="{738CA84D-9DE0-E747-B9C7-26442E33F2CF}" vid="{666C9EE7-E98B-EE4A-8DE9-6205F120043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item1.xml><?xml version="1.0" encoding="utf-8"?>
<p:properties xmlns:p="http://schemas.microsoft.com/office/2006/metadata/properties" xmlns:xsi="http://www.w3.org/2001/XMLSchema-instance" xmlns:pc="http://schemas.microsoft.com/office/infopath/2007/PartnerControls">
  <documentManagement>
    <KM_x0020_Lists xmlns="7ebb794a-2959-4b00-869f-cdc051075f91">Battle Rhythm</KM_x0020_Lists>
    <Document_x0020_State xmlns="d957a935-d644-416f-9a37-e53aad2e06fb">Published</Document_x0020_State>
    <Assigned_x0020_To_x003a_ xmlns="7ebb794a-2959-4b00-869f-cdc051075f91" xsi:nil="true"/>
    <IconOverlay xmlns="http://schemas.microsoft.com/sharepoint/v4" xsi:nil="true"/>
    <Classification xmlns="d957a935-d644-416f-9a37-e53aad2e06fb">FOUO</Classification>
    <_dlc_DocId xmlns="d957a935-d644-416f-9a37-e53aad2e06fb">UZJU6JEEXV5T-728-1496</_dlc_DocId>
    <_dlc_DocIdUrl xmlns="d957a935-d644-416f-9a37-e53aad2e06fb">
      <Url>https://hq.usarpac.army.mil/staff/km/_layouts/DocIdRedir.aspx?ID=UZJU6JEEXV5T-728-1496</Url>
      <Description>UZJU6JEEXV5T-728-1496</Description>
    </_dlc_DocIdUrl>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4.xml><?xml version="1.0" encoding="utf-8"?>
<?mso-contentType ?>
<customXsn xmlns="http://schemas.microsoft.com/office/2006/metadata/customXsn">
  <xsnLocation/>
  <cached>True</cached>
  <openByDefault>True</openByDefault>
  <xsnScope/>
</customXsn>
</file>

<file path=customXml/item5.xml><?xml version="1.0" encoding="utf-8"?>
<?mso-contentType ?>
<PolicyDirtyBag xmlns="microsoft.office.server.policy.changes">
  <Microsoft.Office.RecordsManagement.PolicyFeatures.Expiration op="Delete"/>
</PolicyDirtyBag>
</file>

<file path=customXml/item6.xml><?xml version="1.0" encoding="utf-8"?>
<ct:contentTypeSchema xmlns:ct="http://schemas.microsoft.com/office/2006/metadata/contentType" xmlns:ma="http://schemas.microsoft.com/office/2006/metadata/properties/metaAttributes" ct:_="" ma:_="" ma:contentTypeName="Document" ma:contentTypeID="0x010100B59BB541E92E2A4F9041802735E993FA" ma:contentTypeVersion="55" ma:contentTypeDescription="Create a new document." ma:contentTypeScope="" ma:versionID="c45a843ccfff37651230db235bbfdd77">
  <xsd:schema xmlns:xsd="http://www.w3.org/2001/XMLSchema" xmlns:xs="http://www.w3.org/2001/XMLSchema" xmlns:p="http://schemas.microsoft.com/office/2006/metadata/properties" xmlns:ns1="d957a935-d644-416f-9a37-e53aad2e06fb" xmlns:ns3="7ebb794a-2959-4b00-869f-cdc051075f91" xmlns:ns4="http://schemas.microsoft.com/sharepoint/v4" targetNamespace="http://schemas.microsoft.com/office/2006/metadata/properties" ma:root="true" ma:fieldsID="f68f7c68c4b22b79d89f3f36d68b0b32" ns1:_="" ns3:_="" ns4:_="">
    <xsd:import namespace="d957a935-d644-416f-9a37-e53aad2e06fb"/>
    <xsd:import namespace="7ebb794a-2959-4b00-869f-cdc051075f91"/>
    <xsd:import namespace="http://schemas.microsoft.com/sharepoint/v4"/>
    <xsd:element name="properties">
      <xsd:complexType>
        <xsd:sequence>
          <xsd:element name="documentManagement">
            <xsd:complexType>
              <xsd:all>
                <xsd:element ref="ns1:Document_x0020_State" minOccurs="0"/>
                <xsd:element ref="ns3:KM_x0020_Lists" minOccurs="0"/>
                <xsd:element ref="ns3:Assigned_x0020_To_x003a_" minOccurs="0"/>
                <xsd:element ref="ns1:Classification" minOccurs="0"/>
                <xsd:element ref="ns1:_dlc_DocId" minOccurs="0"/>
                <xsd:element ref="ns1:_dlc_DocIdUrl" minOccurs="0"/>
                <xsd:element ref="ns1:_dlc_DocIdPersistId" minOccurs="0"/>
                <xsd:element ref="ns4:IconOverla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957a935-d644-416f-9a37-e53aad2e06fb" elementFormDefault="qualified">
    <xsd:import namespace="http://schemas.microsoft.com/office/2006/documentManagement/types"/>
    <xsd:import namespace="http://schemas.microsoft.com/office/infopath/2007/PartnerControls"/>
    <xsd:element name="Document_x0020_State" ma:index="0" nillable="true" ma:displayName="Document State" ma:default="Initial Draft" ma:description="For document collaboration purposes." ma:format="RadioButtons" ma:internalName="Document_x0020_State" ma:readOnly="false">
      <xsd:simpleType>
        <xsd:restriction base="dms:Choice">
          <xsd:enumeration value="Initial Draft"/>
          <xsd:enumeration value="Coordinating Draft"/>
          <xsd:enumeration value="Final Draft"/>
          <xsd:enumeration value="Published"/>
          <xsd:enumeration value="Archive"/>
        </xsd:restriction>
      </xsd:simpleType>
    </xsd:element>
    <xsd:element name="Classification" ma:index="4" nillable="true" ma:displayName="Classification" ma:default="FOUO" ma:description="Type of Classification" ma:format="Dropdown" ma:internalName="Classification" ma:readOnly="false">
      <xsd:simpleType>
        <xsd:restriction base="dms:Choice">
          <xsd:enumeration value="UNCLASSIFIED"/>
          <xsd:enumeration value="FOUO"/>
        </xsd:restriction>
      </xsd:simpleType>
    </xsd:element>
    <xsd:element name="_dlc_DocId" ma:index="10" nillable="true" ma:displayName="Document ID Value" ma:description="The value of the document ID assigned to this item." ma:internalName="_dlc_DocId" ma:readOnly="true">
      <xsd:simpleType>
        <xsd:restriction base="dms:Text"/>
      </xsd:simpleType>
    </xsd:element>
    <xsd:element name="_dlc_DocIdUrl" ma:index="11"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2"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7ebb794a-2959-4b00-869f-cdc051075f91" elementFormDefault="qualified">
    <xsd:import namespace="http://schemas.microsoft.com/office/2006/documentManagement/types"/>
    <xsd:import namespace="http://schemas.microsoft.com/office/infopath/2007/PartnerControls"/>
    <xsd:element name="KM_x0020_Lists" ma:index="2" nillable="true" ma:displayName="Document Category" ma:format="Dropdown" ma:internalName="KM_x0020_Lists">
      <xsd:simpleType>
        <xsd:union memberTypes="dms:Text">
          <xsd:simpleType>
            <xsd:restriction base="dms:Choice">
              <xsd:enumeration value="Assessments"/>
              <xsd:enumeration value="Battle Rhythm"/>
              <xsd:enumeration value="Briefings"/>
              <xsd:enumeration value="Continuity"/>
              <xsd:enumeration value="eStaffing"/>
              <xsd:enumeration value="Exercise Support"/>
              <xsd:enumeration value="How To's"/>
              <xsd:enumeration value="KM Admin"/>
              <xsd:enumeration value="KM Calendar"/>
              <xsd:enumeration value="KM Governance"/>
              <xsd:enumeration value="KM Site Managers"/>
              <xsd:enumeration value="KM SOP"/>
              <xsd:enumeration value="Migration"/>
              <xsd:enumeration value="OIP Inspection"/>
              <xsd:enumeration value="Orders"/>
              <xsd:enumeration value="Publications"/>
              <xsd:enumeration value="SAV"/>
              <xsd:enumeration value="Training"/>
            </xsd:restriction>
          </xsd:simpleType>
        </xsd:union>
      </xsd:simpleType>
    </xsd:element>
    <xsd:element name="Assigned_x0020_To_x003a_" ma:index="3" nillable="true" ma:displayName="Assigned To:" ma:description="Individual that will cover the material" ma:internalName="Assigned_x0020_To_x003a_">
      <xsd:simpleType>
        <xsd:restriction base="dms:Text">
          <xsd:maxLength value="50"/>
        </xsd:restriction>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15" nillable="true" ma:displayName="IconOverlay" ma:hidden="true" ma:internalName="IconOverlay">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8" ma:displayName="Content Type"/>
        <xsd:element ref="dc:title" minOccurs="0" maxOccurs="1" ma:index="5"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6BEDBCE-FA43-446B-AA51-6D3AC94AACBC}">
  <ds:schemaRefs>
    <ds:schemaRef ds:uri="http://purl.org/dc/dcmitype/"/>
    <ds:schemaRef ds:uri="http://schemas.microsoft.com/office/2006/metadata/properties"/>
    <ds:schemaRef ds:uri="7ebb794a-2959-4b00-869f-cdc051075f91"/>
    <ds:schemaRef ds:uri="http://www.w3.org/XML/1998/namespace"/>
    <ds:schemaRef ds:uri="http://purl.org/dc/terms/"/>
    <ds:schemaRef ds:uri="http://schemas.microsoft.com/office/infopath/2007/PartnerControls"/>
    <ds:schemaRef ds:uri="http://purl.org/dc/elements/1.1/"/>
    <ds:schemaRef ds:uri="http://schemas.microsoft.com/office/2006/documentManagement/types"/>
    <ds:schemaRef ds:uri="d957a935-d644-416f-9a37-e53aad2e06fb"/>
    <ds:schemaRef ds:uri="http://schemas.openxmlformats.org/package/2006/metadata/core-properties"/>
    <ds:schemaRef ds:uri="http://schemas.microsoft.com/sharepoint/v4"/>
  </ds:schemaRefs>
</ds:datastoreItem>
</file>

<file path=customXml/itemProps2.xml><?xml version="1.0" encoding="utf-8"?>
<ds:datastoreItem xmlns:ds="http://schemas.openxmlformats.org/officeDocument/2006/customXml" ds:itemID="{9D4FA4D7-A940-4473-8541-2599AEA3A88A}">
  <ds:schemaRefs>
    <ds:schemaRef ds:uri="http://schemas.microsoft.com/sharepoint/v3/contenttype/forms"/>
  </ds:schemaRefs>
</ds:datastoreItem>
</file>

<file path=customXml/itemProps3.xml><?xml version="1.0" encoding="utf-8"?>
<ds:datastoreItem xmlns:ds="http://schemas.openxmlformats.org/officeDocument/2006/customXml" ds:itemID="{584B5A55-E16D-46D1-85D0-7DE7E8FF2CCC}">
  <ds:schemaRefs>
    <ds:schemaRef ds:uri="http://schemas.microsoft.com/sharepoint/events"/>
  </ds:schemaRefs>
</ds:datastoreItem>
</file>

<file path=customXml/itemProps4.xml><?xml version="1.0" encoding="utf-8"?>
<ds:datastoreItem xmlns:ds="http://schemas.openxmlformats.org/officeDocument/2006/customXml" ds:itemID="{73EF65F9-B167-4E1E-9F24-9E29D94DE28F}">
  <ds:schemaRefs>
    <ds:schemaRef ds:uri="http://schemas.microsoft.com/office/2006/metadata/customXsn"/>
  </ds:schemaRefs>
</ds:datastoreItem>
</file>

<file path=customXml/itemProps5.xml><?xml version="1.0" encoding="utf-8"?>
<ds:datastoreItem xmlns:ds="http://schemas.openxmlformats.org/officeDocument/2006/customXml" ds:itemID="{5602EAF9-657C-4FA2-A708-5594BDB291F4}">
  <ds:schemaRefs>
    <ds:schemaRef ds:uri="microsoft.office.server.policy.changes"/>
  </ds:schemaRefs>
</ds:datastoreItem>
</file>

<file path=customXml/itemProps6.xml><?xml version="1.0" encoding="utf-8"?>
<ds:datastoreItem xmlns:ds="http://schemas.openxmlformats.org/officeDocument/2006/customXml" ds:itemID="{D3D3136F-D349-4187-8DB9-440BB869682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957a935-d644-416f-9a37-e53aad2e06fb"/>
    <ds:schemaRef ds:uri="7ebb794a-2959-4b00-869f-cdc051075f91"/>
    <ds:schemaRef ds:uri="http://schemas.microsoft.com/sharepoint/v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99349</TotalTime>
  <Words>1446</Words>
  <Application>Microsoft Office PowerPoint</Application>
  <PresentationFormat>Ledger Paper (11x17 in)</PresentationFormat>
  <Paragraphs>57</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2013 - 2022 Theme</vt:lpstr>
      <vt:lpstr>PowerPoint Presentation</vt:lpstr>
      <vt:lpstr>PowerPoint Presentation</vt:lpstr>
      <vt:lpstr>PowerPoint Presentation</vt:lpstr>
      <vt:lpstr>PowerPoint Presentation</vt:lpstr>
    </vt:vector>
  </TitlesOfParts>
  <Company>United States Army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Henderson;DcoS</dc:creator>
  <cp:lastModifiedBy>Sydney Steinman</cp:lastModifiedBy>
  <cp:revision>764</cp:revision>
  <cp:lastPrinted>2024-03-01T02:49:10Z</cp:lastPrinted>
  <dcterms:created xsi:type="dcterms:W3CDTF">2017-02-03T02:28:46Z</dcterms:created>
  <dcterms:modified xsi:type="dcterms:W3CDTF">2026-01-11T04:06:20Z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0x010100B59BB541E92E2A4F9041802735E993FA</vt:lpwstr>
  </property>
  <property fmtid="{D5CDD505-2E9C-101B-9397-08002B2CF9AE}" pid="3" name="ItemRetentionFormula">
    <vt:lpwstr/>
  </property>
  <property fmtid="{D5CDD505-2E9C-101B-9397-08002B2CF9AE}" pid="4" name="_dlc_policyId">
    <vt:lpwstr/>
  </property>
  <property fmtid="{D5CDD505-2E9C-101B-9397-08002B2CF9AE}" pid="5" name="_dlc_DocIdItemGuid">
    <vt:lpwstr>1959d759-c5a4-4237-9d4f-433ee02d1cc1</vt:lpwstr>
  </property>
</Properties>
</file>