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93" r:id="rId8"/>
    <p:sldId id="262" r:id="rId9"/>
    <p:sldId id="263" r:id="rId10"/>
    <p:sldId id="264" r:id="rId11"/>
    <p:sldId id="265" r:id="rId12"/>
    <p:sldId id="294" r:id="rId13"/>
    <p:sldId id="307" r:id="rId14"/>
    <p:sldId id="267" r:id="rId15"/>
    <p:sldId id="295" r:id="rId16"/>
    <p:sldId id="298" r:id="rId17"/>
    <p:sldId id="270" r:id="rId18"/>
    <p:sldId id="308" r:id="rId19"/>
    <p:sldId id="309" r:id="rId20"/>
    <p:sldId id="303" r:id="rId21"/>
    <p:sldId id="310" r:id="rId22"/>
    <p:sldId id="312" r:id="rId23"/>
    <p:sldId id="311" r:id="rId24"/>
    <p:sldId id="313" r:id="rId25"/>
    <p:sldId id="314" r:id="rId26"/>
    <p:sldId id="315" r:id="rId27"/>
    <p:sldId id="316" r:id="rId28"/>
    <p:sldId id="317" r:id="rId29"/>
    <p:sldId id="318" r:id="rId30"/>
    <p:sldId id="305" r:id="rId31"/>
    <p:sldId id="272" r:id="rId32"/>
    <p:sldId id="319" r:id="rId33"/>
    <p:sldId id="320" r:id="rId34"/>
    <p:sldId id="322" r:id="rId35"/>
    <p:sldId id="323" r:id="rId36"/>
    <p:sldId id="287" r:id="rId37"/>
    <p:sldId id="288" r:id="rId38"/>
    <p:sldId id="289" r:id="rId39"/>
    <p:sldId id="29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Fahkwang" pitchFamily="2" charset="-34"/>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ic9x0NFkPnQld+bTJVnoZHJp1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3"/>
    <a:srgbClr val="000000"/>
    <a:srgbClr val="464646"/>
    <a:srgbClr val="00B050"/>
    <a:srgbClr val="00FB92"/>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p:restoredTop sz="94674"/>
  </p:normalViewPr>
  <p:slideViewPr>
    <p:cSldViewPr snapToGrid="0">
      <p:cViewPr varScale="1">
        <p:scale>
          <a:sx n="82" d="100"/>
          <a:sy n="82" d="100"/>
        </p:scale>
        <p:origin x="84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775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501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886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59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51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87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457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9648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70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1994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4663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8056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043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9928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98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394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04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39681ae77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1139681ae7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113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116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39681ae77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1139681ae7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0137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39681ae7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1139681a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543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39681ae77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1139681ae77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139681ae77_0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g1139681ae77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39681ae77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1139681ae77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139681ae77_0_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1139681ae77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37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a:spLocks noGrp="1"/>
          </p:cNvSpPr>
          <p:nvPr>
            <p:ph type="pic" idx="2"/>
          </p:nvPr>
        </p:nvSpPr>
        <p:spPr>
          <a:xfrm>
            <a:off x="1792288" y="612775"/>
            <a:ext cx="5486400" cy="4114800"/>
          </a:xfrm>
          <a:prstGeom prst="rect">
            <a:avLst/>
          </a:prstGeom>
          <a:noFill/>
          <a:ln>
            <a:noFill/>
          </a:ln>
        </p:spPr>
      </p:sp>
      <p:sp>
        <p:nvSpPr>
          <p:cNvPr id="64" name="Google Shape;64;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n 4">
            <a:extLst>
              <a:ext uri="{FF2B5EF4-FFF2-40B4-BE49-F238E27FC236}">
                <a16:creationId xmlns:a16="http://schemas.microsoft.com/office/drawing/2014/main" id="{082EAE1C-9232-AF43-A1A1-53FD6BB9A053}"/>
              </a:ext>
            </a:extLst>
          </p:cNvPr>
          <p:cNvPicPr>
            <a:picLocks noChangeAspect="1"/>
          </p:cNvPicPr>
          <p:nvPr/>
        </p:nvPicPr>
        <p:blipFill>
          <a:blip r:embed="rId3"/>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1979149" y="1159728"/>
            <a:ext cx="14329701" cy="3341428"/>
          </a:xfrm>
          <a:prstGeom prst="rect">
            <a:avLst/>
          </a:prstGeom>
          <a:noFill/>
          <a:ln>
            <a:noFill/>
          </a:ln>
        </p:spPr>
        <p:txBody>
          <a:bodyPr spcFirstLastPara="1" wrap="square" lIns="0" tIns="0" rIns="0" bIns="0" anchor="t" anchorCtr="0">
            <a:spAutoFit/>
          </a:bodyPr>
          <a:lstStyle/>
          <a:p>
            <a:pPr lvl="0">
              <a:lnSpc>
                <a:spcPct val="90000"/>
              </a:lnSpc>
              <a:spcBef>
                <a:spcPts val="1000"/>
              </a:spcBef>
              <a:buClr>
                <a:schemeClr val="dk1"/>
              </a:buClr>
              <a:buSzPts val="1100"/>
            </a:pPr>
            <a:r>
              <a:rPr lang="en-US" sz="5800" b="1" dirty="0">
                <a:solidFill>
                  <a:schemeClr val="dk1"/>
                </a:solidFill>
                <a:latin typeface="Fahkwang" pitchFamily="2" charset="-34"/>
                <a:ea typeface="Fahkwang"/>
                <a:cs typeface="Fahkwang" pitchFamily="2" charset="-34"/>
                <a:sym typeface="Fahkwang"/>
              </a:rPr>
              <a:t>• </a:t>
            </a:r>
            <a:r>
              <a:rPr lang="es-ES" sz="5800" b="1" dirty="0">
                <a:latin typeface="Fahkwang" pitchFamily="2" charset="-34"/>
                <a:cs typeface="Fahkwang" pitchFamily="2" charset="-34"/>
              </a:rPr>
              <a:t>Estamos de acuerdo en que él necesita aprovechar la oportunidad para compartir el mensaje de la Palabra y hacer oración por ellos</a:t>
            </a:r>
            <a:r>
              <a:rPr lang="es-MX" sz="5800" b="1" dirty="0">
                <a:latin typeface="Fahkwang" pitchFamily="2" charset="-34"/>
                <a:cs typeface="Fahkwang" pitchFamily="2" charset="-34"/>
              </a:rPr>
              <a:t> </a:t>
            </a:r>
          </a:p>
        </p:txBody>
      </p:sp>
      <p:sp>
        <p:nvSpPr>
          <p:cNvPr id="165" name="Google Shape;165;p9"/>
          <p:cNvSpPr txBox="1"/>
          <p:nvPr/>
        </p:nvSpPr>
        <p:spPr>
          <a:xfrm>
            <a:off x="761716" y="553137"/>
            <a:ext cx="681984" cy="769395"/>
          </a:xfrm>
          <a:prstGeom prst="rect">
            <a:avLst/>
          </a:prstGeom>
          <a:noFill/>
          <a:ln>
            <a:noFill/>
          </a:ln>
        </p:spPr>
        <p:txBody>
          <a:bodyPr spcFirstLastPara="1" wrap="square" lIns="0" tIns="0" rIns="0" bIns="0" anchor="t" anchorCtr="0">
            <a:spAutoFit/>
          </a:bodyPr>
          <a:lstStyle/>
          <a:p>
            <a:pPr marL="0" marR="0" lvl="0" indent="0" algn="ctr" rtl="0">
              <a:lnSpc>
                <a:spcPct val="101011"/>
              </a:lnSpc>
              <a:spcBef>
                <a:spcPts val="0"/>
              </a:spcBef>
              <a:spcAft>
                <a:spcPts val="0"/>
              </a:spcAft>
              <a:buClr>
                <a:srgbClr val="000000"/>
              </a:buClr>
              <a:buSzPts val="5832"/>
              <a:buFont typeface="Arial"/>
              <a:buNone/>
            </a:pPr>
            <a:r>
              <a:rPr lang="en-US" sz="5832" b="1" i="0" u="none" strike="noStrike" cap="none">
                <a:solidFill>
                  <a:srgbClr val="FFFFFF"/>
                </a:solidFill>
                <a:latin typeface="Fahkwang"/>
                <a:ea typeface="Fahkwang"/>
                <a:cs typeface="Fahkwang"/>
                <a:sym typeface="Fahkwang"/>
              </a:rPr>
              <a:t>1</a:t>
            </a:r>
            <a:endParaRPr sz="1400" b="0" i="0" u="none" strike="noStrike" cap="none">
              <a:solidFill>
                <a:srgbClr val="000000"/>
              </a:solidFill>
              <a:latin typeface="Arial"/>
              <a:ea typeface="Arial"/>
              <a:cs typeface="Arial"/>
              <a:sym typeface="Arial"/>
            </a:endParaRPr>
          </a:p>
        </p:txBody>
      </p:sp>
      <p:sp>
        <p:nvSpPr>
          <p:cNvPr id="4" name="Google Shape;163;p9">
            <a:extLst>
              <a:ext uri="{FF2B5EF4-FFF2-40B4-BE49-F238E27FC236}">
                <a16:creationId xmlns:a16="http://schemas.microsoft.com/office/drawing/2014/main" id="{19499D67-4F37-4D4B-A8BC-EC0DB6830276}"/>
              </a:ext>
            </a:extLst>
          </p:cNvPr>
          <p:cNvSpPr/>
          <p:nvPr/>
        </p:nvSpPr>
        <p:spPr>
          <a:xfrm>
            <a:off x="1914008" y="6073476"/>
            <a:ext cx="14459984" cy="3341428"/>
          </a:xfrm>
          <a:custGeom>
            <a:avLst/>
            <a:gdLst/>
            <a:ahLst/>
            <a:cxnLst/>
            <a:rect l="l" t="t" r="r" b="b"/>
            <a:pathLst>
              <a:path w="4842989" h="1230679" extrusionOk="0">
                <a:moveTo>
                  <a:pt x="0" y="0"/>
                </a:moveTo>
                <a:lnTo>
                  <a:pt x="4842989" y="0"/>
                </a:lnTo>
                <a:lnTo>
                  <a:pt x="4842989" y="1230679"/>
                </a:lnTo>
                <a:lnTo>
                  <a:pt x="0" y="1230679"/>
                </a:lnTo>
                <a:close/>
              </a:path>
            </a:pathLst>
          </a:custGeom>
          <a:solidFill>
            <a:srgbClr val="129242"/>
          </a:solidFill>
          <a:ln>
            <a:noFill/>
          </a:ln>
        </p:spPr>
      </p:sp>
      <p:sp>
        <p:nvSpPr>
          <p:cNvPr id="5" name="Google Shape;164;p9">
            <a:extLst>
              <a:ext uri="{FF2B5EF4-FFF2-40B4-BE49-F238E27FC236}">
                <a16:creationId xmlns:a16="http://schemas.microsoft.com/office/drawing/2014/main" id="{1BCD1757-785B-0545-AE8B-809F188B62DE}"/>
              </a:ext>
            </a:extLst>
          </p:cNvPr>
          <p:cNvSpPr txBox="1"/>
          <p:nvPr/>
        </p:nvSpPr>
        <p:spPr>
          <a:xfrm>
            <a:off x="2330840" y="6527366"/>
            <a:ext cx="13249800" cy="2371931"/>
          </a:xfrm>
          <a:prstGeom prst="rect">
            <a:avLst/>
          </a:prstGeom>
          <a:noFill/>
          <a:ln>
            <a:noFill/>
          </a:ln>
        </p:spPr>
        <p:txBody>
          <a:bodyPr spcFirstLastPara="1" wrap="square" lIns="0" tIns="0" rIns="0" bIns="0" anchor="t" anchorCtr="0">
            <a:spAutoFit/>
          </a:bodyPr>
          <a:lstStyle/>
          <a:p>
            <a:pPr lvl="0" algn="ctr">
              <a:lnSpc>
                <a:spcPct val="90000"/>
              </a:lnSpc>
              <a:spcBef>
                <a:spcPts val="1000"/>
              </a:spcBef>
              <a:buClr>
                <a:schemeClr val="dk1"/>
              </a:buClr>
              <a:buSzPts val="1100"/>
            </a:pPr>
            <a:r>
              <a:rPr lang="es-ES" sz="5400" b="1" dirty="0">
                <a:solidFill>
                  <a:schemeClr val="bg1"/>
                </a:solidFill>
                <a:latin typeface="Fahkwang" pitchFamily="2" charset="-34"/>
                <a:ea typeface="Fahkwang"/>
                <a:cs typeface="Fahkwang" pitchFamily="2" charset="-34"/>
                <a:sym typeface="Fahkwang"/>
              </a:rPr>
              <a:t>El puede confiar que Dios les dará el consuelo que necesitan, mediante el mensaje del Evangelio</a:t>
            </a:r>
            <a:endParaRPr sz="5400" b="1" dirty="0">
              <a:solidFill>
                <a:schemeClr val="bg1"/>
              </a:solidFill>
              <a:latin typeface="Fahkwang" pitchFamily="2" charset="-34"/>
              <a:ea typeface="Fahkwang"/>
              <a:cs typeface="Fahkwang" pitchFamily="2" charset="-34"/>
              <a:sym typeface="Fahkwa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p:nvPr/>
        </p:nvSpPr>
        <p:spPr>
          <a:xfrm>
            <a:off x="1439250" y="1473074"/>
            <a:ext cx="15409500" cy="2749471"/>
          </a:xfrm>
          <a:prstGeom prst="rect">
            <a:avLst/>
          </a:prstGeom>
          <a:noFill/>
          <a:ln>
            <a:noFill/>
          </a:ln>
        </p:spPr>
        <p:txBody>
          <a:bodyPr spcFirstLastPara="1" wrap="square" lIns="0" tIns="0" rIns="0" bIns="0" anchor="t" anchorCtr="0">
            <a:spAutoFit/>
          </a:bodyPr>
          <a:lstStyle/>
          <a:p>
            <a:pPr lvl="0" algn="ctr">
              <a:lnSpc>
                <a:spcPct val="90000"/>
              </a:lnSpc>
              <a:spcBef>
                <a:spcPts val="1000"/>
              </a:spcBef>
              <a:buClr>
                <a:schemeClr val="dk1"/>
              </a:buClr>
              <a:buSzPts val="1100"/>
            </a:pPr>
            <a:r>
              <a:rPr lang="es-ES" sz="6000" b="1" dirty="0">
                <a:latin typeface="Fahkwang" pitchFamily="2" charset="-34"/>
                <a:cs typeface="Fahkwang" pitchFamily="2" charset="-34"/>
              </a:rPr>
              <a:t>¿Qué es lo que tiene que decir? </a:t>
            </a:r>
          </a:p>
          <a:p>
            <a:pPr lvl="0" algn="ctr">
              <a:lnSpc>
                <a:spcPct val="90000"/>
              </a:lnSpc>
              <a:spcBef>
                <a:spcPts val="1000"/>
              </a:spcBef>
              <a:buClr>
                <a:schemeClr val="dk1"/>
              </a:buClr>
              <a:buSzPts val="1100"/>
            </a:pPr>
            <a:r>
              <a:rPr lang="es-ES" sz="6000" b="1" dirty="0">
                <a:latin typeface="Fahkwang" pitchFamily="2" charset="-34"/>
                <a:cs typeface="Fahkwang" pitchFamily="2" charset="-34"/>
              </a:rPr>
              <a:t>¿Qué mensaje de la Palabra de Dios sugieren que comparta? </a:t>
            </a:r>
            <a:endParaRPr sz="6000" b="1" dirty="0">
              <a:latin typeface="Fahkwang" pitchFamily="2" charset="-34"/>
              <a:ea typeface="Fahkwang"/>
              <a:cs typeface="Fahkwang" pitchFamily="2" charset="-34"/>
              <a:sym typeface="Fahkwang"/>
            </a:endParaRPr>
          </a:p>
        </p:txBody>
      </p:sp>
      <p:sp>
        <p:nvSpPr>
          <p:cNvPr id="171" name="Google Shape;171;p10"/>
          <p:cNvSpPr/>
          <p:nvPr/>
        </p:nvSpPr>
        <p:spPr>
          <a:xfrm>
            <a:off x="2133583" y="5805012"/>
            <a:ext cx="14316865" cy="1750943"/>
          </a:xfrm>
          <a:custGeom>
            <a:avLst/>
            <a:gdLst/>
            <a:ahLst/>
            <a:cxnLst/>
            <a:rect l="l" t="t" r="r" b="b"/>
            <a:pathLst>
              <a:path w="4842989" h="592294" extrusionOk="0">
                <a:moveTo>
                  <a:pt x="0" y="0"/>
                </a:moveTo>
                <a:lnTo>
                  <a:pt x="4842989" y="0"/>
                </a:lnTo>
                <a:lnTo>
                  <a:pt x="4842989" y="592294"/>
                </a:lnTo>
                <a:lnTo>
                  <a:pt x="0" y="592294"/>
                </a:lnTo>
                <a:close/>
              </a:path>
            </a:pathLst>
          </a:custGeom>
          <a:solidFill>
            <a:srgbClr val="129242"/>
          </a:solidFill>
          <a:ln>
            <a:noFill/>
          </a:ln>
        </p:spPr>
      </p:sp>
      <p:sp>
        <p:nvSpPr>
          <p:cNvPr id="172" name="Google Shape;172;p10"/>
          <p:cNvSpPr txBox="1"/>
          <p:nvPr/>
        </p:nvSpPr>
        <p:spPr>
          <a:xfrm>
            <a:off x="2133583" y="6220476"/>
            <a:ext cx="14316900" cy="685500"/>
          </a:xfrm>
          <a:prstGeom prst="rect">
            <a:avLst/>
          </a:prstGeom>
          <a:noFill/>
          <a:ln>
            <a:noFill/>
          </a:ln>
        </p:spPr>
        <p:txBody>
          <a:bodyPr spcFirstLastPara="1" wrap="square" lIns="0" tIns="0" rIns="0" bIns="0" anchor="t" anchorCtr="0">
            <a:spAutoFit/>
          </a:bodyPr>
          <a:lstStyle/>
          <a:p>
            <a:pPr marL="0" marR="0" lvl="0" indent="0" algn="ctr" rtl="0">
              <a:lnSpc>
                <a:spcPct val="98999"/>
              </a:lnSpc>
              <a:spcBef>
                <a:spcPts val="0"/>
              </a:spcBef>
              <a:spcAft>
                <a:spcPts val="0"/>
              </a:spcAft>
              <a:buClr>
                <a:srgbClr val="000000"/>
              </a:buClr>
              <a:buSzPts val="4499"/>
              <a:buFont typeface="Arial"/>
              <a:buNone/>
            </a:pPr>
            <a:r>
              <a:rPr lang="en-US" sz="4499" b="1" i="0" u="none" strike="noStrike" cap="none">
                <a:solidFill>
                  <a:srgbClr val="FFFFFF"/>
                </a:solidFill>
                <a:latin typeface="Fahkwang"/>
                <a:ea typeface="Fahkwang"/>
                <a:cs typeface="Fahkwang"/>
                <a:sym typeface="Fahkwang"/>
              </a:rPr>
              <a:t>Comparemos, veamos lo que otros han dicho​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1979777" y="641755"/>
            <a:ext cx="14316865" cy="4872103"/>
          </a:xfrm>
          <a:prstGeom prst="rect">
            <a:avLst/>
          </a:prstGeom>
          <a:noFill/>
          <a:ln>
            <a:noFill/>
          </a:ln>
        </p:spPr>
        <p:txBody>
          <a:bodyPr spcFirstLastPara="1" wrap="square" lIns="0" tIns="0" rIns="0" bIns="0" anchor="t" anchorCtr="0">
            <a:spAutoFit/>
          </a:bodyPr>
          <a:lstStyle/>
          <a:p>
            <a:pPr lvl="0">
              <a:lnSpc>
                <a:spcPct val="90000"/>
              </a:lnSpc>
              <a:spcBef>
                <a:spcPts val="1000"/>
              </a:spcBef>
              <a:buClr>
                <a:schemeClr val="dk1"/>
              </a:buClr>
              <a:buSzPts val="1100"/>
            </a:pPr>
            <a:r>
              <a:rPr lang="en-US" sz="6000" b="1" dirty="0">
                <a:solidFill>
                  <a:schemeClr val="dk1"/>
                </a:solidFill>
                <a:latin typeface="Fahkwang"/>
                <a:ea typeface="Fahkwang"/>
                <a:cs typeface="Fahkwang"/>
                <a:sym typeface="Fahkwang"/>
              </a:rPr>
              <a:t>• </a:t>
            </a:r>
            <a:r>
              <a:rPr lang="es-ES" sz="6000" b="1" dirty="0">
                <a:latin typeface="Fahkwang" pitchFamily="2" charset="-34"/>
                <a:cs typeface="Fahkwang" pitchFamily="2" charset="-34"/>
              </a:rPr>
              <a:t>El mensaje siempre será de la   Palabra de Dios</a:t>
            </a:r>
          </a:p>
          <a:p>
            <a:pPr lvl="0">
              <a:lnSpc>
                <a:spcPct val="90000"/>
              </a:lnSpc>
              <a:spcBef>
                <a:spcPts val="1000"/>
              </a:spcBef>
              <a:buClr>
                <a:schemeClr val="dk1"/>
              </a:buClr>
              <a:buSzPts val="1100"/>
            </a:pPr>
            <a:endParaRPr lang="es-MX" sz="2400" b="1" dirty="0">
              <a:latin typeface="Fahkwang" pitchFamily="2" charset="-34"/>
              <a:cs typeface="Fahkwang" pitchFamily="2" charset="-34"/>
            </a:endParaRPr>
          </a:p>
          <a:p>
            <a:pPr lvl="0">
              <a:lnSpc>
                <a:spcPct val="90000"/>
              </a:lnSpc>
              <a:spcBef>
                <a:spcPts val="1000"/>
              </a:spcBef>
              <a:buClr>
                <a:schemeClr val="dk1"/>
              </a:buClr>
              <a:buSzPts val="1100"/>
            </a:pPr>
            <a:r>
              <a:rPr lang="en-US" sz="6000" b="1" dirty="0">
                <a:solidFill>
                  <a:schemeClr val="dk1"/>
                </a:solidFill>
                <a:latin typeface="Fahkwang"/>
                <a:ea typeface="Fahkwang"/>
                <a:cs typeface="Fahkwang"/>
                <a:sym typeface="Fahkwang"/>
              </a:rPr>
              <a:t>• </a:t>
            </a:r>
            <a:r>
              <a:rPr lang="es-ES" sz="6000" b="1" dirty="0">
                <a:latin typeface="Fahkwang" pitchFamily="2" charset="-34"/>
                <a:cs typeface="Fahkwang" pitchFamily="2" charset="-34"/>
              </a:rPr>
              <a:t>Se sugieren textos bíblicos que ayuden en el consuelo de las personas que están reunidas</a:t>
            </a:r>
          </a:p>
        </p:txBody>
      </p:sp>
      <p:grpSp>
        <p:nvGrpSpPr>
          <p:cNvPr id="162" name="Google Shape;162;p9"/>
          <p:cNvGrpSpPr/>
          <p:nvPr/>
        </p:nvGrpSpPr>
        <p:grpSpPr>
          <a:xfrm>
            <a:off x="1979777" y="6007106"/>
            <a:ext cx="14316865" cy="3638139"/>
            <a:chOff x="2004827" y="6975489"/>
            <a:chExt cx="14316865" cy="3638139"/>
          </a:xfrm>
        </p:grpSpPr>
        <p:sp>
          <p:nvSpPr>
            <p:cNvPr id="163" name="Google Shape;163;p9"/>
            <p:cNvSpPr/>
            <p:nvPr/>
          </p:nvSpPr>
          <p:spPr>
            <a:xfrm>
              <a:off x="2004827" y="6975489"/>
              <a:ext cx="14316865" cy="3638139"/>
            </a:xfrm>
            <a:custGeom>
              <a:avLst/>
              <a:gdLst/>
              <a:ahLst/>
              <a:cxnLst/>
              <a:rect l="l" t="t" r="r" b="b"/>
              <a:pathLst>
                <a:path w="4842989" h="1230679" extrusionOk="0">
                  <a:moveTo>
                    <a:pt x="0" y="0"/>
                  </a:moveTo>
                  <a:lnTo>
                    <a:pt x="4842989" y="0"/>
                  </a:lnTo>
                  <a:lnTo>
                    <a:pt x="4842989" y="1230679"/>
                  </a:lnTo>
                  <a:lnTo>
                    <a:pt x="0" y="1230679"/>
                  </a:lnTo>
                  <a:close/>
                </a:path>
              </a:pathLst>
            </a:custGeom>
            <a:solidFill>
              <a:srgbClr val="129242"/>
            </a:solidFill>
            <a:ln>
              <a:noFill/>
            </a:ln>
          </p:spPr>
        </p:sp>
        <p:sp>
          <p:nvSpPr>
            <p:cNvPr id="164" name="Google Shape;164;p9"/>
            <p:cNvSpPr txBox="1"/>
            <p:nvPr/>
          </p:nvSpPr>
          <p:spPr>
            <a:xfrm>
              <a:off x="2538359" y="7120993"/>
              <a:ext cx="13249800" cy="3119828"/>
            </a:xfrm>
            <a:prstGeom prst="rect">
              <a:avLst/>
            </a:prstGeom>
            <a:noFill/>
            <a:ln>
              <a:noFill/>
            </a:ln>
          </p:spPr>
          <p:txBody>
            <a:bodyPr spcFirstLastPara="1" wrap="square" lIns="0" tIns="0" rIns="0" bIns="0" anchor="t" anchorCtr="0">
              <a:spAutoFit/>
            </a:bodyPr>
            <a:lstStyle/>
            <a:p>
              <a:pPr lvl="0" algn="ctr">
                <a:lnSpc>
                  <a:spcPct val="90000"/>
                </a:lnSpc>
                <a:spcBef>
                  <a:spcPts val="1000"/>
                </a:spcBef>
                <a:buClr>
                  <a:schemeClr val="dk1"/>
                </a:buClr>
                <a:buSzPts val="1100"/>
              </a:pPr>
              <a:r>
                <a:rPr lang="en-US" sz="5400" b="1" dirty="0">
                  <a:solidFill>
                    <a:schemeClr val="bg1"/>
                  </a:solidFill>
                  <a:latin typeface="Fahkwang" pitchFamily="2" charset="-34"/>
                  <a:ea typeface="Fahkwang"/>
                  <a:cs typeface="Fahkwang" pitchFamily="2" charset="-34"/>
                  <a:sym typeface="Fahkwang"/>
                </a:rPr>
                <a:t> </a:t>
              </a:r>
              <a:r>
                <a:rPr lang="es-ES" sz="5400" b="1" dirty="0">
                  <a:solidFill>
                    <a:schemeClr val="bg1"/>
                  </a:solidFill>
                  <a:latin typeface="Fahkwang" pitchFamily="2" charset="-34"/>
                  <a:cs typeface="Fahkwang" pitchFamily="2" charset="-34"/>
                </a:rPr>
                <a:t>Si su vecino era creyente, tendrá la oportunidad de hablar sobre la vida eterna que Dios tiene preparada para todos los que creen en Él</a:t>
              </a:r>
              <a:endParaRPr sz="5400" b="1" dirty="0">
                <a:solidFill>
                  <a:schemeClr val="bg1"/>
                </a:solidFill>
                <a:latin typeface="Fahkwang" pitchFamily="2" charset="-34"/>
                <a:ea typeface="Fahkwang"/>
                <a:cs typeface="Fahkwang" pitchFamily="2" charset="-34"/>
                <a:sym typeface="Fahkwang"/>
              </a:endParaRPr>
            </a:p>
          </p:txBody>
        </p:sp>
      </p:grpSp>
      <p:sp>
        <p:nvSpPr>
          <p:cNvPr id="165" name="Google Shape;165;p9"/>
          <p:cNvSpPr txBox="1"/>
          <p:nvPr/>
        </p:nvSpPr>
        <p:spPr>
          <a:xfrm>
            <a:off x="761716" y="553137"/>
            <a:ext cx="681984" cy="769395"/>
          </a:xfrm>
          <a:prstGeom prst="rect">
            <a:avLst/>
          </a:prstGeom>
          <a:noFill/>
          <a:ln>
            <a:noFill/>
          </a:ln>
        </p:spPr>
        <p:txBody>
          <a:bodyPr spcFirstLastPara="1" wrap="square" lIns="0" tIns="0" rIns="0" bIns="0" anchor="t" anchorCtr="0">
            <a:spAutoFit/>
          </a:bodyPr>
          <a:lstStyle/>
          <a:p>
            <a:pPr marL="0" marR="0" lvl="0" indent="0" algn="ctr" rtl="0">
              <a:lnSpc>
                <a:spcPct val="101011"/>
              </a:lnSpc>
              <a:spcBef>
                <a:spcPts val="0"/>
              </a:spcBef>
              <a:spcAft>
                <a:spcPts val="0"/>
              </a:spcAft>
              <a:buClr>
                <a:srgbClr val="000000"/>
              </a:buClr>
              <a:buSzPts val="5832"/>
              <a:buFont typeface="Arial"/>
              <a:buNone/>
            </a:pPr>
            <a:r>
              <a:rPr lang="en-US" sz="5832" b="1" i="0" u="none" strike="noStrike" cap="none" dirty="0">
                <a:solidFill>
                  <a:srgbClr val="FFFFFF"/>
                </a:solidFill>
                <a:latin typeface="Fahkwang"/>
                <a:ea typeface="Fahkwang"/>
                <a:cs typeface="Fahkwang"/>
                <a:sym typeface="Fahkwang"/>
              </a:rPr>
              <a:t>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498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2" end="2"/>
                                            </p:txEl>
                                          </p:spTgt>
                                        </p:tgtEl>
                                        <p:attrNameLst>
                                          <p:attrName>style.visibility</p:attrName>
                                        </p:attrNameLst>
                                      </p:cBhvr>
                                      <p:to>
                                        <p:strVal val="visible"/>
                                      </p:to>
                                    </p:set>
                                    <p:animEffect transition="in" filter="fade">
                                      <p:cBhvr>
                                        <p:cTn id="12" dur="1000"/>
                                        <p:tgtEl>
                                          <p:spTgt spid="1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1322626" y="1943394"/>
            <a:ext cx="15642748" cy="8094524"/>
          </a:xfrm>
          <a:prstGeom prst="rect">
            <a:avLst/>
          </a:prstGeom>
          <a:noFill/>
          <a:ln>
            <a:noFill/>
          </a:ln>
        </p:spPr>
        <p:txBody>
          <a:bodyPr spcFirstLastPara="1" wrap="square" lIns="0" tIns="0" rIns="0" bIns="0" anchor="t" anchorCtr="0">
            <a:spAutoFit/>
          </a:bodyPr>
          <a:lstStyle/>
          <a:p>
            <a:pPr marL="685800" lvl="3" indent="-685800">
              <a:buFont typeface="Arial" panose="020B0604020202020204" pitchFamily="34" charset="0"/>
              <a:buChar char="•"/>
            </a:pPr>
            <a:r>
              <a:rPr lang="es-MX" sz="5400" b="1" dirty="0">
                <a:latin typeface="Fahkwang" pitchFamily="2" charset="-34"/>
                <a:cs typeface="Fahkwang" pitchFamily="2" charset="-34"/>
              </a:rPr>
              <a:t>Juan 11:25-26</a:t>
            </a:r>
          </a:p>
          <a:p>
            <a:pPr lvl="3"/>
            <a:endParaRPr lang="es-MX" sz="2000" b="1" dirty="0">
              <a:latin typeface="Fahkwang" pitchFamily="2" charset="-34"/>
              <a:cs typeface="Fahkwang" pitchFamily="2" charset="-34"/>
            </a:endParaRPr>
          </a:p>
          <a:p>
            <a:pPr lvl="3"/>
            <a:r>
              <a:rPr lang="es-MX" sz="5400" dirty="0">
                <a:latin typeface="Fahkwang" pitchFamily="2" charset="-34"/>
                <a:cs typeface="Fahkwang" pitchFamily="2" charset="-34"/>
              </a:rPr>
              <a:t> </a:t>
            </a:r>
            <a:r>
              <a:rPr lang="es-ES" sz="5400" dirty="0">
                <a:latin typeface="Fahkwang" pitchFamily="2" charset="-34"/>
                <a:cs typeface="Fahkwang" pitchFamily="2" charset="-34"/>
              </a:rPr>
              <a:t>“Yo soy la resurrección y la vida, el que cree en Mí, aunque esté muerto vivirá. Y todo aquel que cree en Mí, no morirá eternamente”</a:t>
            </a:r>
          </a:p>
          <a:p>
            <a:pPr lvl="3"/>
            <a:endParaRPr lang="es-MX" sz="5400" dirty="0">
              <a:latin typeface="Fahkwang" pitchFamily="2" charset="-34"/>
              <a:cs typeface="Fahkwang" pitchFamily="2" charset="-34"/>
            </a:endParaRPr>
          </a:p>
          <a:p>
            <a:pPr marL="685800" lvl="3" indent="-685800">
              <a:buFont typeface="Arial" panose="020B0604020202020204" pitchFamily="34" charset="0"/>
              <a:buChar char="•"/>
            </a:pPr>
            <a:r>
              <a:rPr lang="es-MX" sz="5400" b="1" dirty="0">
                <a:latin typeface="Fahkwang" pitchFamily="2" charset="-34"/>
                <a:cs typeface="Fahkwang" pitchFamily="2" charset="-34"/>
              </a:rPr>
              <a:t>Filipenses 3:20</a:t>
            </a:r>
          </a:p>
          <a:p>
            <a:pPr lvl="3"/>
            <a:endParaRPr lang="es-MX" sz="2000" b="1" dirty="0">
              <a:latin typeface="Fahkwang" pitchFamily="2" charset="-34"/>
              <a:cs typeface="Fahkwang" pitchFamily="2" charset="-34"/>
            </a:endParaRPr>
          </a:p>
          <a:p>
            <a:pPr lvl="3"/>
            <a:r>
              <a:rPr lang="es-ES" sz="5400" dirty="0">
                <a:latin typeface="Fahkwang" pitchFamily="2" charset="-34"/>
                <a:cs typeface="Fahkwang" pitchFamily="2" charset="-34"/>
              </a:rPr>
              <a:t>“nuestra ciudadanía está en los cielos, de donde también esperamos al Salvador, al Señor Jesucristo”</a:t>
            </a:r>
            <a:endParaRPr lang="es-MX" sz="5400" b="1" dirty="0">
              <a:latin typeface="Fahkwang" pitchFamily="2" charset="-34"/>
              <a:cs typeface="Fahkwang" pitchFamily="2" charset="-34"/>
            </a:endParaRPr>
          </a:p>
        </p:txBody>
      </p:sp>
      <p:sp>
        <p:nvSpPr>
          <p:cNvPr id="8" name="Google Shape;262;g1139681ae77_0_229">
            <a:extLst>
              <a:ext uri="{FF2B5EF4-FFF2-40B4-BE49-F238E27FC236}">
                <a16:creationId xmlns:a16="http://schemas.microsoft.com/office/drawing/2014/main" id="{7716598B-C5FB-E645-BE05-7EDA1E486F32}"/>
              </a:ext>
            </a:extLst>
          </p:cNvPr>
          <p:cNvSpPr/>
          <p:nvPr/>
        </p:nvSpPr>
        <p:spPr>
          <a:xfrm>
            <a:off x="0" y="249082"/>
            <a:ext cx="13285694" cy="1450163"/>
          </a:xfrm>
          <a:custGeom>
            <a:avLst/>
            <a:gdLst/>
            <a:ahLst/>
            <a:cxnLst/>
            <a:rect l="l" t="t" r="r" b="b"/>
            <a:pathLst>
              <a:path w="6547204" h="1546841" extrusionOk="0">
                <a:moveTo>
                  <a:pt x="6422744" y="1546840"/>
                </a:moveTo>
                <a:lnTo>
                  <a:pt x="124460" y="1546840"/>
                </a:lnTo>
                <a:cubicBezTo>
                  <a:pt x="55880" y="1546840"/>
                  <a:pt x="0" y="1490960"/>
                  <a:pt x="0" y="1422380"/>
                </a:cubicBezTo>
                <a:lnTo>
                  <a:pt x="0" y="124460"/>
                </a:lnTo>
                <a:cubicBezTo>
                  <a:pt x="0" y="55880"/>
                  <a:pt x="55880" y="0"/>
                  <a:pt x="124460" y="0"/>
                </a:cubicBezTo>
                <a:lnTo>
                  <a:pt x="6422744" y="0"/>
                </a:lnTo>
                <a:cubicBezTo>
                  <a:pt x="6491324" y="0"/>
                  <a:pt x="6547204" y="55880"/>
                  <a:pt x="6547204" y="124460"/>
                </a:cubicBezTo>
                <a:lnTo>
                  <a:pt x="6547204" y="1422381"/>
                </a:lnTo>
                <a:cubicBezTo>
                  <a:pt x="6547204" y="1490961"/>
                  <a:pt x="6491324" y="1546841"/>
                  <a:pt x="6422744" y="1546841"/>
                </a:cubicBezTo>
                <a:close/>
              </a:path>
            </a:pathLst>
          </a:custGeom>
          <a:solidFill>
            <a:srgbClr val="008540">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54;g1139681ae77_0_202">
            <a:extLst>
              <a:ext uri="{FF2B5EF4-FFF2-40B4-BE49-F238E27FC236}">
                <a16:creationId xmlns:a16="http://schemas.microsoft.com/office/drawing/2014/main" id="{418F68A9-CE34-5948-AB1A-27FCAF206EF8}"/>
              </a:ext>
            </a:extLst>
          </p:cNvPr>
          <p:cNvSpPr txBox="1"/>
          <p:nvPr/>
        </p:nvSpPr>
        <p:spPr>
          <a:xfrm>
            <a:off x="109032" y="430131"/>
            <a:ext cx="13176662" cy="1034129"/>
          </a:xfrm>
          <a:prstGeom prst="rect">
            <a:avLst/>
          </a:prstGeom>
          <a:noFill/>
          <a:ln>
            <a:noFill/>
          </a:ln>
          <a:effectLst>
            <a:outerShdw blurRad="50800" dist="38100" dir="2700000" algn="tl" rotWithShape="0">
              <a:prstClr val="black">
                <a:alpha val="40000"/>
              </a:prstClr>
            </a:outerShdw>
          </a:effectLst>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5300"/>
              <a:buFont typeface="Arial"/>
              <a:buNone/>
            </a:pPr>
            <a:r>
              <a:rPr lang="en-US" sz="4800" b="1" dirty="0">
                <a:solidFill>
                  <a:srgbClr val="FFFFFF"/>
                </a:solidFill>
                <a:latin typeface="Fahkwang"/>
                <a:ea typeface="Fahkwang"/>
                <a:cs typeface="Fahkwang"/>
                <a:sym typeface="Fahkwang"/>
              </a:rPr>
              <a:t>Consuelo y </a:t>
            </a:r>
            <a:r>
              <a:rPr lang="en-US" sz="4800" b="1" dirty="0" err="1">
                <a:solidFill>
                  <a:srgbClr val="FFFFFF"/>
                </a:solidFill>
                <a:latin typeface="Fahkwang"/>
                <a:ea typeface="Fahkwang"/>
                <a:cs typeface="Fahkwang"/>
                <a:sym typeface="Fahkwang"/>
              </a:rPr>
              <a:t>esperanza</a:t>
            </a:r>
            <a:r>
              <a:rPr lang="en-US" sz="4800" b="1" dirty="0">
                <a:solidFill>
                  <a:srgbClr val="FFFFFF"/>
                </a:solidFill>
                <a:latin typeface="Fahkwang"/>
                <a:ea typeface="Fahkwang"/>
                <a:cs typeface="Fahkwang"/>
                <a:sym typeface="Fahkwang"/>
              </a:rPr>
              <a:t> de la </a:t>
            </a:r>
            <a:r>
              <a:rPr lang="en-US" sz="4800" b="1" dirty="0" err="1">
                <a:solidFill>
                  <a:srgbClr val="FFFFFF"/>
                </a:solidFill>
                <a:latin typeface="Fahkwang"/>
                <a:ea typeface="Fahkwang"/>
                <a:cs typeface="Fahkwang"/>
                <a:sym typeface="Fahkwang"/>
              </a:rPr>
              <a:t>vida</a:t>
            </a:r>
            <a:r>
              <a:rPr lang="en-US" sz="4800" b="1" dirty="0">
                <a:solidFill>
                  <a:srgbClr val="FFFFFF"/>
                </a:solidFill>
                <a:latin typeface="Fahkwang"/>
                <a:ea typeface="Fahkwang"/>
                <a:cs typeface="Fahkwang"/>
                <a:sym typeface="Fahkwang"/>
              </a:rPr>
              <a:t> Eterna</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89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1">
                                            <p:txEl>
                                              <p:pRg st="2" end="2"/>
                                            </p:txEl>
                                          </p:spTgt>
                                        </p:tgtEl>
                                        <p:attrNameLst>
                                          <p:attrName>style.visibility</p:attrName>
                                        </p:attrNameLst>
                                      </p:cBhvr>
                                      <p:to>
                                        <p:strVal val="visible"/>
                                      </p:to>
                                    </p:set>
                                    <p:animEffect transition="in" filter="fade">
                                      <p:cBhvr>
                                        <p:cTn id="10" dur="1000"/>
                                        <p:tgtEl>
                                          <p:spTgt spid="16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p:nvPr/>
        </p:nvSpPr>
        <p:spPr>
          <a:xfrm>
            <a:off x="1028700" y="2445644"/>
            <a:ext cx="16230600" cy="1846659"/>
          </a:xfrm>
          <a:prstGeom prst="rect">
            <a:avLst/>
          </a:prstGeom>
          <a:noFill/>
          <a:ln>
            <a:noFill/>
          </a:ln>
        </p:spPr>
        <p:txBody>
          <a:bodyPr spcFirstLastPara="1" wrap="square" lIns="0" tIns="0" rIns="0" bIns="0" anchor="t" anchorCtr="0">
            <a:spAutoFit/>
          </a:bodyPr>
          <a:lstStyle/>
          <a:p>
            <a:pPr lvl="1" algn="ctr"/>
            <a:r>
              <a:rPr lang="es-ES" sz="6000" b="1" dirty="0">
                <a:latin typeface="Fahkwang" pitchFamily="2" charset="-34"/>
                <a:cs typeface="Fahkwang" pitchFamily="2" charset="-34"/>
              </a:rPr>
              <a:t>¿Qué sugerencia se dio en el video para formar un mensaje devocional?</a:t>
            </a:r>
            <a:endParaRPr lang="es-MX" sz="6000" b="1" dirty="0">
              <a:latin typeface="Fahkwang" pitchFamily="2" charset="-34"/>
              <a:cs typeface="Fahkwang" pitchFamily="2" charset="-34"/>
            </a:endParaRPr>
          </a:p>
        </p:txBody>
      </p:sp>
      <p:sp>
        <p:nvSpPr>
          <p:cNvPr id="5" name="Google Shape;171;p10">
            <a:extLst>
              <a:ext uri="{FF2B5EF4-FFF2-40B4-BE49-F238E27FC236}">
                <a16:creationId xmlns:a16="http://schemas.microsoft.com/office/drawing/2014/main" id="{263180F1-0490-A74E-86AB-D827592A3EF1}"/>
              </a:ext>
            </a:extLst>
          </p:cNvPr>
          <p:cNvSpPr/>
          <p:nvPr/>
        </p:nvSpPr>
        <p:spPr>
          <a:xfrm>
            <a:off x="1985550" y="6374697"/>
            <a:ext cx="14316865" cy="1750943"/>
          </a:xfrm>
          <a:custGeom>
            <a:avLst/>
            <a:gdLst/>
            <a:ahLst/>
            <a:cxnLst/>
            <a:rect l="l" t="t" r="r" b="b"/>
            <a:pathLst>
              <a:path w="4842989" h="592294" extrusionOk="0">
                <a:moveTo>
                  <a:pt x="0" y="0"/>
                </a:moveTo>
                <a:lnTo>
                  <a:pt x="4842989" y="0"/>
                </a:lnTo>
                <a:lnTo>
                  <a:pt x="4842989" y="592294"/>
                </a:lnTo>
                <a:lnTo>
                  <a:pt x="0" y="592294"/>
                </a:lnTo>
                <a:close/>
              </a:path>
            </a:pathLst>
          </a:custGeom>
          <a:solidFill>
            <a:srgbClr val="129242"/>
          </a:solidFill>
          <a:ln>
            <a:noFill/>
          </a:ln>
        </p:spPr>
        <p:txBody>
          <a:bodyPr/>
          <a:lstStyle/>
          <a:p>
            <a:endParaRPr lang="es-MX" dirty="0"/>
          </a:p>
        </p:txBody>
      </p:sp>
      <p:sp>
        <p:nvSpPr>
          <p:cNvPr id="6" name="Google Shape;156;p8">
            <a:extLst>
              <a:ext uri="{FF2B5EF4-FFF2-40B4-BE49-F238E27FC236}">
                <a16:creationId xmlns:a16="http://schemas.microsoft.com/office/drawing/2014/main" id="{BCCADE64-829A-1045-B945-026280B3BB4B}"/>
              </a:ext>
            </a:extLst>
          </p:cNvPr>
          <p:cNvSpPr txBox="1"/>
          <p:nvPr/>
        </p:nvSpPr>
        <p:spPr>
          <a:xfrm>
            <a:off x="1985515" y="6907418"/>
            <a:ext cx="14316900" cy="685500"/>
          </a:xfrm>
          <a:prstGeom prst="rect">
            <a:avLst/>
          </a:prstGeom>
          <a:noFill/>
          <a:ln>
            <a:noFill/>
          </a:ln>
        </p:spPr>
        <p:txBody>
          <a:bodyPr spcFirstLastPara="1" wrap="square" lIns="0" tIns="0" rIns="0" bIns="0" anchor="t" anchorCtr="0">
            <a:spAutoFit/>
          </a:bodyPr>
          <a:lstStyle/>
          <a:p>
            <a:pPr marL="0" marR="0" lvl="0" indent="0" algn="ctr" rtl="0">
              <a:lnSpc>
                <a:spcPct val="98999"/>
              </a:lnSpc>
              <a:spcBef>
                <a:spcPts val="0"/>
              </a:spcBef>
              <a:spcAft>
                <a:spcPts val="0"/>
              </a:spcAft>
              <a:buClr>
                <a:srgbClr val="000000"/>
              </a:buClr>
              <a:buSzPts val="4499"/>
              <a:buFont typeface="Arial"/>
              <a:buNone/>
            </a:pPr>
            <a:r>
              <a:rPr lang="es-ES" sz="4499" b="1" i="0" u="none" strike="noStrike" cap="none" dirty="0">
                <a:solidFill>
                  <a:srgbClr val="FFFFFF"/>
                </a:solidFill>
                <a:latin typeface="Fahkwang"/>
                <a:ea typeface="Fahkwang"/>
                <a:cs typeface="Fahkwang"/>
                <a:sym typeface="Fahkwang"/>
              </a:rPr>
              <a:t>Recordemos y repasemos lo que hemos visto</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1322625" y="459559"/>
            <a:ext cx="15642748" cy="1734834"/>
          </a:xfrm>
          <a:prstGeom prst="rect">
            <a:avLst/>
          </a:prstGeom>
          <a:noFill/>
          <a:ln>
            <a:noFill/>
          </a:ln>
        </p:spPr>
        <p:txBody>
          <a:bodyPr spcFirstLastPara="1" wrap="square" lIns="0" tIns="0" rIns="0" bIns="0" anchor="t" anchorCtr="0">
            <a:spAutoFit/>
          </a:bodyPr>
          <a:lstStyle/>
          <a:p>
            <a:pPr>
              <a:lnSpc>
                <a:spcPct val="90000"/>
              </a:lnSpc>
              <a:spcBef>
                <a:spcPts val="1000"/>
              </a:spcBef>
              <a:buClr>
                <a:schemeClr val="dk1"/>
              </a:buClr>
              <a:buSzPts val="1100"/>
            </a:pPr>
            <a:r>
              <a:rPr lang="en-US" sz="5800" b="1" dirty="0">
                <a:solidFill>
                  <a:schemeClr val="dk1"/>
                </a:solidFill>
                <a:latin typeface="Fahkwang"/>
                <a:ea typeface="Fahkwang"/>
                <a:cs typeface="Fahkwang"/>
                <a:sym typeface="Fahkwang"/>
              </a:rPr>
              <a:t>• </a:t>
            </a:r>
            <a:r>
              <a:rPr lang="es-ES" sz="5800" b="1" dirty="0">
                <a:latin typeface="Fahkwang" pitchFamily="2" charset="-34"/>
                <a:cs typeface="Fahkwang" pitchFamily="2" charset="-34"/>
              </a:rPr>
              <a:t>Utiliza las preguntas que has usado en cursos anteriores</a:t>
            </a:r>
          </a:p>
        </p:txBody>
      </p:sp>
      <p:sp>
        <p:nvSpPr>
          <p:cNvPr id="165" name="Google Shape;165;p9"/>
          <p:cNvSpPr txBox="1"/>
          <p:nvPr/>
        </p:nvSpPr>
        <p:spPr>
          <a:xfrm>
            <a:off x="761716" y="553137"/>
            <a:ext cx="681984" cy="769395"/>
          </a:xfrm>
          <a:prstGeom prst="rect">
            <a:avLst/>
          </a:prstGeom>
          <a:noFill/>
          <a:ln>
            <a:noFill/>
          </a:ln>
        </p:spPr>
        <p:txBody>
          <a:bodyPr spcFirstLastPara="1" wrap="square" lIns="0" tIns="0" rIns="0" bIns="0" anchor="t" anchorCtr="0">
            <a:spAutoFit/>
          </a:bodyPr>
          <a:lstStyle/>
          <a:p>
            <a:pPr marL="0" marR="0" lvl="0" indent="0" algn="ctr" rtl="0">
              <a:lnSpc>
                <a:spcPct val="101011"/>
              </a:lnSpc>
              <a:spcBef>
                <a:spcPts val="0"/>
              </a:spcBef>
              <a:spcAft>
                <a:spcPts val="0"/>
              </a:spcAft>
              <a:buClr>
                <a:srgbClr val="000000"/>
              </a:buClr>
              <a:buSzPts val="5832"/>
              <a:buFont typeface="Arial"/>
              <a:buNone/>
            </a:pPr>
            <a:r>
              <a:rPr lang="en-US" sz="5832" b="1" i="0" u="none" strike="noStrike" cap="none">
                <a:solidFill>
                  <a:srgbClr val="FFFFFF"/>
                </a:solidFill>
                <a:latin typeface="Fahkwang"/>
                <a:ea typeface="Fahkwang"/>
                <a:cs typeface="Fahkwang"/>
                <a:sym typeface="Fahkwang"/>
              </a:rPr>
              <a:t>1</a:t>
            </a:r>
            <a:endParaRPr sz="1400" b="0" i="0" u="none" strike="noStrike" cap="none">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id="{9419A4F0-5193-6340-BFF0-15096AEFCB61}"/>
              </a:ext>
            </a:extLst>
          </p:cNvPr>
          <p:cNvSpPr txBox="1"/>
          <p:nvPr/>
        </p:nvSpPr>
        <p:spPr>
          <a:xfrm>
            <a:off x="1963271" y="2985247"/>
            <a:ext cx="14253882" cy="6186309"/>
          </a:xfrm>
          <a:prstGeom prst="rect">
            <a:avLst/>
          </a:prstGeom>
          <a:noFill/>
        </p:spPr>
        <p:txBody>
          <a:bodyPr wrap="square" rtlCol="0">
            <a:spAutoFit/>
          </a:bodyPr>
          <a:lstStyle/>
          <a:p>
            <a:pPr marL="685800" indent="-685800">
              <a:buFont typeface="Wingdings" pitchFamily="2" charset="2"/>
              <a:buChar char="ü"/>
            </a:pPr>
            <a:r>
              <a:rPr lang="es-MX" sz="5600" dirty="0">
                <a:latin typeface="Fahkwang" pitchFamily="2" charset="-34"/>
                <a:cs typeface="Fahkwang" pitchFamily="2" charset="-34"/>
              </a:rPr>
              <a:t>¿De qué trata esta Palabra?</a:t>
            </a:r>
          </a:p>
          <a:p>
            <a:endParaRPr lang="es-MX" sz="2000" dirty="0">
              <a:latin typeface="Fahkwang" pitchFamily="2" charset="-34"/>
              <a:cs typeface="Fahkwang" pitchFamily="2" charset="-34"/>
            </a:endParaRPr>
          </a:p>
          <a:p>
            <a:pPr marL="685800" indent="-685800">
              <a:buFont typeface="Wingdings" pitchFamily="2" charset="2"/>
              <a:buChar char="ü"/>
            </a:pPr>
            <a:r>
              <a:rPr lang="es-MX" sz="5600" dirty="0">
                <a:latin typeface="Fahkwang" pitchFamily="2" charset="-34"/>
                <a:cs typeface="Fahkwang" pitchFamily="2" charset="-34"/>
              </a:rPr>
              <a:t>¿Qué pecado nos lleva a confesar esta Palabra?</a:t>
            </a:r>
          </a:p>
          <a:p>
            <a:endParaRPr lang="es-MX" sz="2000" dirty="0">
              <a:latin typeface="Fahkwang" pitchFamily="2" charset="-34"/>
              <a:cs typeface="Fahkwang" pitchFamily="2" charset="-34"/>
            </a:endParaRPr>
          </a:p>
          <a:p>
            <a:pPr marL="685800" indent="-685800">
              <a:buFont typeface="Wingdings" pitchFamily="2" charset="2"/>
              <a:buChar char="ü"/>
            </a:pPr>
            <a:r>
              <a:rPr lang="es-MX" sz="5600" dirty="0">
                <a:latin typeface="Fahkwang" pitchFamily="2" charset="-34"/>
                <a:cs typeface="Fahkwang" pitchFamily="2" charset="-34"/>
              </a:rPr>
              <a:t>¿Dónde vemos el amor de Dios en esta Palabra y en nuestras vidas?</a:t>
            </a:r>
          </a:p>
          <a:p>
            <a:endParaRPr lang="es-MX" sz="2000" dirty="0">
              <a:latin typeface="Fahkwang" pitchFamily="2" charset="-34"/>
              <a:cs typeface="Fahkwang" pitchFamily="2" charset="-34"/>
            </a:endParaRPr>
          </a:p>
          <a:p>
            <a:pPr marL="685800" indent="-685800">
              <a:buFont typeface="Wingdings" pitchFamily="2" charset="2"/>
              <a:buChar char="ü"/>
            </a:pPr>
            <a:r>
              <a:rPr lang="es-MX" sz="5600" dirty="0">
                <a:latin typeface="Fahkwang" pitchFamily="2" charset="-34"/>
                <a:cs typeface="Fahkwang" pitchFamily="2" charset="-34"/>
              </a:rPr>
              <a:t>¿Qué quiere Dios que hagamos?</a:t>
            </a:r>
          </a:p>
        </p:txBody>
      </p:sp>
    </p:spTree>
    <p:extLst>
      <p:ext uri="{BB962C8B-B14F-4D97-AF65-F5344CB8AC3E}">
        <p14:creationId xmlns:p14="http://schemas.microsoft.com/office/powerpoint/2010/main" val="13826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02"/>
        <p:cNvGrpSpPr/>
        <p:nvPr/>
      </p:nvGrpSpPr>
      <p:grpSpPr>
        <a:xfrm>
          <a:off x="0" y="0"/>
          <a:ext cx="0" cy="0"/>
          <a:chOff x="0" y="0"/>
          <a:chExt cx="0" cy="0"/>
        </a:xfrm>
      </p:grpSpPr>
      <p:sp>
        <p:nvSpPr>
          <p:cNvPr id="203" name="Google Shape;203;p16"/>
          <p:cNvSpPr/>
          <p:nvPr/>
        </p:nvSpPr>
        <p:spPr>
          <a:xfrm>
            <a:off x="2573171" y="536381"/>
            <a:ext cx="13354765" cy="200997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6"/>
          <p:cNvSpPr txBox="1"/>
          <p:nvPr/>
        </p:nvSpPr>
        <p:spPr>
          <a:xfrm>
            <a:off x="4352603" y="531906"/>
            <a:ext cx="9795900" cy="2154244"/>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999"/>
              <a:buFont typeface="Arial"/>
              <a:buNone/>
            </a:pPr>
            <a:r>
              <a:rPr lang="en-US" sz="9999" b="1" dirty="0">
                <a:latin typeface="Fahkwang"/>
                <a:ea typeface="Fahkwang"/>
                <a:cs typeface="Fahkwang"/>
                <a:sym typeface="Fahkwang"/>
              </a:rPr>
              <a:t>LECCIÓN 2</a:t>
            </a:r>
            <a:endParaRPr sz="1400" b="0" i="0" u="none" strike="noStrike" cap="none" dirty="0">
              <a:solidFill>
                <a:srgbClr val="000000"/>
              </a:solidFill>
              <a:latin typeface="Arial"/>
              <a:ea typeface="Arial"/>
              <a:cs typeface="Arial"/>
              <a:sym typeface="Arial"/>
            </a:endParaRPr>
          </a:p>
        </p:txBody>
      </p:sp>
      <p:sp>
        <p:nvSpPr>
          <p:cNvPr id="205" name="Google Shape;205;p16"/>
          <p:cNvSpPr txBox="1"/>
          <p:nvPr/>
        </p:nvSpPr>
        <p:spPr>
          <a:xfrm>
            <a:off x="2466617" y="8857494"/>
            <a:ext cx="13276200" cy="897600"/>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Clr>
                <a:srgbClr val="000000"/>
              </a:buClr>
              <a:buSzPts val="5832"/>
              <a:buFont typeface="Arial"/>
              <a:buNone/>
            </a:pPr>
            <a:r>
              <a:rPr lang="en-US" sz="5832" b="1" dirty="0">
                <a:solidFill>
                  <a:srgbClr val="FFFFFF"/>
                </a:solidFill>
                <a:latin typeface="Fahkwang"/>
                <a:ea typeface="Fahkwang"/>
                <a:cs typeface="Fahkwang"/>
                <a:sym typeface="Fahkwang"/>
              </a:rPr>
              <a:t>30</a:t>
            </a:r>
            <a:r>
              <a:rPr lang="en-US" sz="5832" b="1" i="0" u="none" strike="noStrike" cap="none" dirty="0">
                <a:solidFill>
                  <a:srgbClr val="FFFFFF"/>
                </a:solidFill>
                <a:latin typeface="Fahkwang"/>
                <a:ea typeface="Fahkwang"/>
                <a:cs typeface="Fahkwang"/>
                <a:sym typeface="Fahkwang"/>
              </a:rPr>
              <a:t> </a:t>
            </a:r>
            <a:r>
              <a:rPr lang="en-US" sz="5832" b="1" i="0" u="none" strike="noStrike" cap="none" dirty="0" err="1">
                <a:solidFill>
                  <a:srgbClr val="FFFFFF"/>
                </a:solidFill>
                <a:latin typeface="Fahkwang"/>
                <a:ea typeface="Fahkwang"/>
                <a:cs typeface="Fahkwang"/>
                <a:sym typeface="Fahkwang"/>
              </a:rPr>
              <a:t>Minutos</a:t>
            </a:r>
            <a:endParaRPr sz="1400" b="0" i="0" u="none" strike="noStrike" cap="none" dirty="0">
              <a:solidFill>
                <a:srgbClr val="000000"/>
              </a:solidFill>
              <a:latin typeface="Arial"/>
              <a:ea typeface="Arial"/>
              <a:cs typeface="Arial"/>
              <a:sym typeface="Arial"/>
            </a:endParaRPr>
          </a:p>
        </p:txBody>
      </p:sp>
      <p:pic>
        <p:nvPicPr>
          <p:cNvPr id="206" name="Google Shape;206;p16"/>
          <p:cNvPicPr preferRelativeResize="0"/>
          <p:nvPr/>
        </p:nvPicPr>
        <p:blipFill>
          <a:blip r:embed="rId3">
            <a:alphaModFix/>
          </a:blip>
          <a:stretch>
            <a:fillRect/>
          </a:stretch>
        </p:blipFill>
        <p:spPr>
          <a:xfrm>
            <a:off x="5971052" y="3508345"/>
            <a:ext cx="6559002" cy="4387152"/>
          </a:xfrm>
          <a:prstGeom prst="rect">
            <a:avLst/>
          </a:prstGeom>
          <a:noFill/>
          <a:ln>
            <a:noFill/>
          </a:ln>
        </p:spPr>
      </p:pic>
      <p:pic>
        <p:nvPicPr>
          <p:cNvPr id="6" name="Google Shape;149;p7">
            <a:extLst>
              <a:ext uri="{FF2B5EF4-FFF2-40B4-BE49-F238E27FC236}">
                <a16:creationId xmlns:a16="http://schemas.microsoft.com/office/drawing/2014/main" id="{06D0B67E-A64E-0742-9E3E-E3B9623F48FD}"/>
              </a:ext>
            </a:extLst>
          </p:cNvPr>
          <p:cNvPicPr preferRelativeResize="0"/>
          <p:nvPr/>
        </p:nvPicPr>
        <p:blipFill rotWithShape="1">
          <a:blip r:embed="rId4">
            <a:alphaModFix/>
          </a:blip>
          <a:srcRect/>
          <a:stretch/>
        </p:blipFill>
        <p:spPr>
          <a:xfrm>
            <a:off x="236308" y="8127712"/>
            <a:ext cx="2835876" cy="1701526"/>
          </a:xfrm>
          <a:prstGeom prst="rect">
            <a:avLst/>
          </a:prstGeom>
          <a:noFill/>
          <a:ln>
            <a:noFill/>
          </a:ln>
        </p:spPr>
      </p:pic>
    </p:spTree>
    <p:extLst>
      <p:ext uri="{BB962C8B-B14F-4D97-AF65-F5344CB8AC3E}">
        <p14:creationId xmlns:p14="http://schemas.microsoft.com/office/powerpoint/2010/main" val="359158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842939" y="365566"/>
            <a:ext cx="16602121" cy="1301869"/>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2F708B7D-D17F-C94D-93D3-C800F080D55D}"/>
              </a:ext>
            </a:extLst>
          </p:cNvPr>
          <p:cNvSpPr/>
          <p:nvPr/>
        </p:nvSpPr>
        <p:spPr>
          <a:xfrm>
            <a:off x="273166" y="1841468"/>
            <a:ext cx="17171894" cy="2636619"/>
          </a:xfrm>
          <a:prstGeom prst="rect">
            <a:avLst/>
          </a:prstGeom>
        </p:spPr>
        <p:txBody>
          <a:bodyPr wrap="square">
            <a:spAutoFit/>
          </a:bodyPr>
          <a:lstStyle/>
          <a:p>
            <a:pPr marL="1371600" marR="685800" indent="-685800">
              <a:spcBef>
                <a:spcPts val="80"/>
              </a:spcBef>
              <a:spcAft>
                <a:spcPts val="80"/>
              </a:spcAft>
              <a:buFont typeface="Arial" panose="020B0604020202020204" pitchFamily="34" charset="0"/>
              <a:buChar char="•"/>
            </a:pPr>
            <a:r>
              <a:rPr lang="es-ES" sz="5400" b="1" dirty="0">
                <a:latin typeface="Fahkwang" pitchFamily="2" charset="-34"/>
                <a:ea typeface="Arial" panose="020B0604020202020204" pitchFamily="34" charset="0"/>
                <a:cs typeface="Fahkwang" pitchFamily="2" charset="-34"/>
              </a:rPr>
              <a:t>Introducción (CAPTAR)</a:t>
            </a:r>
          </a:p>
          <a:p>
            <a:pPr marL="1371600" marR="685800" indent="-685800">
              <a:spcBef>
                <a:spcPts val="80"/>
              </a:spcBef>
              <a:spcAft>
                <a:spcPts val="80"/>
              </a:spcAft>
              <a:buFont typeface="Arial" panose="020B0604020202020204" pitchFamily="34" charset="0"/>
              <a:buChar char="•"/>
            </a:pPr>
            <a:r>
              <a:rPr lang="es-ES" sz="5400" b="1" dirty="0">
                <a:latin typeface="Fahkwang" pitchFamily="2" charset="-34"/>
                <a:ea typeface="Arial" panose="020B0604020202020204" pitchFamily="34" charset="0"/>
                <a:cs typeface="Fahkwang" pitchFamily="2" charset="-34"/>
              </a:rPr>
              <a:t>Texto Bíblico (CONTAR)</a:t>
            </a:r>
          </a:p>
          <a:p>
            <a:pPr marL="1371600" marR="685800" indent="-685800">
              <a:spcBef>
                <a:spcPts val="80"/>
              </a:spcBef>
              <a:spcAft>
                <a:spcPts val="80"/>
              </a:spcAft>
              <a:buFont typeface="Arial" panose="020B0604020202020204" pitchFamily="34" charset="0"/>
              <a:buChar char="•"/>
            </a:pPr>
            <a:r>
              <a:rPr lang="es-ES" sz="5400" b="1" dirty="0">
                <a:latin typeface="Fahkwang" pitchFamily="2" charset="-34"/>
                <a:ea typeface="Arial" panose="020B0604020202020204" pitchFamily="34" charset="0"/>
                <a:cs typeface="Fahkwang" pitchFamily="2" charset="-34"/>
              </a:rPr>
              <a:t>Utilizar las preguntas de CONSOLIDAR</a:t>
            </a:r>
          </a:p>
        </p:txBody>
      </p:sp>
      <p:sp>
        <p:nvSpPr>
          <p:cNvPr id="5" name="Google Shape;211;g1139681ae77_0_11">
            <a:extLst>
              <a:ext uri="{FF2B5EF4-FFF2-40B4-BE49-F238E27FC236}">
                <a16:creationId xmlns:a16="http://schemas.microsoft.com/office/drawing/2014/main" id="{98FA3DA5-AC4E-F54B-9DED-E26170747534}"/>
              </a:ext>
            </a:extLst>
          </p:cNvPr>
          <p:cNvSpPr txBox="1"/>
          <p:nvPr/>
        </p:nvSpPr>
        <p:spPr>
          <a:xfrm rot="64">
            <a:off x="1973354" y="539731"/>
            <a:ext cx="14166479" cy="959237"/>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6000" b="1" dirty="0">
                <a:solidFill>
                  <a:schemeClr val="bg1"/>
                </a:solidFill>
                <a:latin typeface="Fahkwang"/>
                <a:ea typeface="Fahkwang"/>
                <a:cs typeface="Fahkwang"/>
                <a:sym typeface="Fahkwang"/>
              </a:rPr>
              <a:t>Esquema para formar Devociones</a:t>
            </a:r>
            <a:endParaRPr sz="60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B2170113-8E95-4D4D-8B3B-6BAC6904A88E}"/>
              </a:ext>
            </a:extLst>
          </p:cNvPr>
          <p:cNvSpPr txBox="1"/>
          <p:nvPr/>
        </p:nvSpPr>
        <p:spPr>
          <a:xfrm>
            <a:off x="2396926" y="4652120"/>
            <a:ext cx="14186669" cy="5078313"/>
          </a:xfrm>
          <a:prstGeom prst="rect">
            <a:avLst/>
          </a:prstGeom>
          <a:noFill/>
        </p:spPr>
        <p:txBody>
          <a:bodyPr wrap="square" rtlCol="0">
            <a:spAutoFit/>
          </a:bodyPr>
          <a:lstStyle/>
          <a:p>
            <a:pPr marL="685800" indent="-685800">
              <a:buFont typeface="Wingdings" pitchFamily="2" charset="2"/>
              <a:buChar char="Ø"/>
            </a:pPr>
            <a:r>
              <a:rPr lang="es-MX" sz="5400" i="1" dirty="0">
                <a:latin typeface="Fahkwang" pitchFamily="2" charset="-34"/>
                <a:cs typeface="Fahkwang" pitchFamily="2" charset="-34"/>
              </a:rPr>
              <a:t>¿De qué trata esta Palabra?</a:t>
            </a:r>
          </a:p>
          <a:p>
            <a:pPr marL="685800" indent="-685800">
              <a:buFont typeface="Wingdings" pitchFamily="2" charset="2"/>
              <a:buChar char="Ø"/>
            </a:pPr>
            <a:r>
              <a:rPr lang="es-MX" sz="5400" i="1" dirty="0">
                <a:latin typeface="Fahkwang" pitchFamily="2" charset="-34"/>
                <a:cs typeface="Fahkwang" pitchFamily="2" charset="-34"/>
              </a:rPr>
              <a:t>¿Qué pecado nos lleva a confesar esta Palabra?</a:t>
            </a:r>
          </a:p>
          <a:p>
            <a:pPr marL="685800" indent="-685800">
              <a:buFont typeface="Wingdings" pitchFamily="2" charset="2"/>
              <a:buChar char="Ø"/>
            </a:pPr>
            <a:r>
              <a:rPr lang="es-MX" sz="5400" i="1" dirty="0">
                <a:latin typeface="Fahkwang" pitchFamily="2" charset="-34"/>
                <a:cs typeface="Fahkwang" pitchFamily="2" charset="-34"/>
              </a:rPr>
              <a:t>¿Dónde vemos el amor de Dios en esta Palabra y en nuestras vidas?</a:t>
            </a:r>
          </a:p>
          <a:p>
            <a:pPr marL="685800" indent="-685800">
              <a:buFont typeface="Wingdings" pitchFamily="2" charset="2"/>
              <a:buChar char="Ø"/>
            </a:pPr>
            <a:r>
              <a:rPr lang="es-MX" sz="5400" i="1" dirty="0">
                <a:latin typeface="Fahkwang" pitchFamily="2" charset="-34"/>
                <a:cs typeface="Fahkwang" pitchFamily="2" charset="-34"/>
              </a:rPr>
              <a:t>¿Qué quiere Dios que hagamos?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Rectángulo 1">
            <a:extLst>
              <a:ext uri="{FF2B5EF4-FFF2-40B4-BE49-F238E27FC236}">
                <a16:creationId xmlns:a16="http://schemas.microsoft.com/office/drawing/2014/main" id="{2F708B7D-D17F-C94D-93D3-C800F080D55D}"/>
              </a:ext>
            </a:extLst>
          </p:cNvPr>
          <p:cNvSpPr/>
          <p:nvPr/>
        </p:nvSpPr>
        <p:spPr>
          <a:xfrm>
            <a:off x="558053" y="3078598"/>
            <a:ext cx="17171894" cy="3467616"/>
          </a:xfrm>
          <a:prstGeom prst="rect">
            <a:avLst/>
          </a:prstGeom>
        </p:spPr>
        <p:txBody>
          <a:bodyPr wrap="square">
            <a:spAutoFit/>
          </a:bodyPr>
          <a:lstStyle/>
          <a:p>
            <a:pPr marL="1371600" marR="685800" indent="-685800">
              <a:spcBef>
                <a:spcPts val="80"/>
              </a:spcBef>
              <a:spcAft>
                <a:spcPts val="80"/>
              </a:spcAft>
              <a:buFont typeface="Arial" panose="020B0604020202020204" pitchFamily="34" charset="0"/>
              <a:buChar char="•"/>
            </a:pPr>
            <a:r>
              <a:rPr lang="es-ES" sz="5400" b="1" dirty="0">
                <a:latin typeface="Fahkwang" pitchFamily="2" charset="-34"/>
                <a:ea typeface="Arial" panose="020B0604020202020204" pitchFamily="34" charset="0"/>
                <a:cs typeface="Fahkwang" pitchFamily="2" charset="-34"/>
              </a:rPr>
              <a:t>¿En qué ocasión o situación podríamos utilizar este Salmo?</a:t>
            </a:r>
          </a:p>
          <a:p>
            <a:pPr marL="685800" marR="685800">
              <a:spcBef>
                <a:spcPts val="80"/>
              </a:spcBef>
              <a:spcAft>
                <a:spcPts val="80"/>
              </a:spcAft>
            </a:pPr>
            <a:endParaRPr lang="es-ES" sz="5400" b="1" dirty="0">
              <a:latin typeface="Fahkwang" pitchFamily="2" charset="-34"/>
              <a:ea typeface="Arial" panose="020B0604020202020204" pitchFamily="34" charset="0"/>
              <a:cs typeface="Fahkwang" pitchFamily="2" charset="-34"/>
            </a:endParaRPr>
          </a:p>
          <a:p>
            <a:pPr marL="1371600" marR="685800" indent="-685800">
              <a:spcBef>
                <a:spcPts val="80"/>
              </a:spcBef>
              <a:spcAft>
                <a:spcPts val="80"/>
              </a:spcAft>
              <a:buFont typeface="Arial" panose="020B0604020202020204" pitchFamily="34" charset="0"/>
              <a:buChar char="•"/>
            </a:pPr>
            <a:r>
              <a:rPr lang="es-ES" sz="5400" b="1" dirty="0">
                <a:latin typeface="Fahkwang" pitchFamily="2" charset="-34"/>
                <a:ea typeface="Arial" panose="020B0604020202020204" pitchFamily="34" charset="0"/>
                <a:cs typeface="Fahkwang" pitchFamily="2" charset="-34"/>
              </a:rPr>
              <a:t>Hacer una oración de conclusión</a:t>
            </a:r>
          </a:p>
        </p:txBody>
      </p:sp>
      <p:sp>
        <p:nvSpPr>
          <p:cNvPr id="7" name="Google Shape;203;p16">
            <a:extLst>
              <a:ext uri="{FF2B5EF4-FFF2-40B4-BE49-F238E27FC236}">
                <a16:creationId xmlns:a16="http://schemas.microsoft.com/office/drawing/2014/main" id="{482EA018-D13C-0445-ADA4-89FE373F325B}"/>
              </a:ext>
            </a:extLst>
          </p:cNvPr>
          <p:cNvSpPr/>
          <p:nvPr/>
        </p:nvSpPr>
        <p:spPr>
          <a:xfrm>
            <a:off x="842939" y="365566"/>
            <a:ext cx="16602121" cy="1301869"/>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211;g1139681ae77_0_11">
            <a:extLst>
              <a:ext uri="{FF2B5EF4-FFF2-40B4-BE49-F238E27FC236}">
                <a16:creationId xmlns:a16="http://schemas.microsoft.com/office/drawing/2014/main" id="{98FA3DA5-AC4E-F54B-9DED-E26170747534}"/>
              </a:ext>
            </a:extLst>
          </p:cNvPr>
          <p:cNvSpPr txBox="1"/>
          <p:nvPr/>
        </p:nvSpPr>
        <p:spPr>
          <a:xfrm rot="64">
            <a:off x="1973354" y="539731"/>
            <a:ext cx="14166479" cy="959237"/>
          </a:xfrm>
          <a:prstGeom prst="rect">
            <a:avLst/>
          </a:prstGeom>
          <a:noFill/>
          <a:ln>
            <a:noFill/>
          </a:ln>
          <a:effectLst>
            <a:outerShdw blurRad="50800" dist="38100" dir="2700000" algn="tl" rotWithShape="0">
              <a:prstClr val="black">
                <a:alpha val="40000"/>
              </a:prstClr>
            </a:outerShdw>
          </a:effectLst>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6000" b="1" dirty="0">
                <a:solidFill>
                  <a:schemeClr val="bg1"/>
                </a:solidFill>
                <a:latin typeface="Fahkwang"/>
                <a:ea typeface="Fahkwang"/>
                <a:cs typeface="Fahkwang"/>
                <a:sym typeface="Fahkwang"/>
              </a:rPr>
              <a:t>Esquema para formar Devociones</a:t>
            </a:r>
            <a:endParaRPr sz="6000" b="1" dirty="0">
              <a:solidFill>
                <a:schemeClr val="bg1"/>
              </a:solidFill>
              <a:latin typeface="Fahkwang"/>
              <a:ea typeface="Fahkwang"/>
              <a:cs typeface="Fahkwang"/>
              <a:sym typeface="Fahkwang"/>
            </a:endParaRPr>
          </a:p>
        </p:txBody>
      </p:sp>
    </p:spTree>
    <p:extLst>
      <p:ext uri="{BB962C8B-B14F-4D97-AF65-F5344CB8AC3E}">
        <p14:creationId xmlns:p14="http://schemas.microsoft.com/office/powerpoint/2010/main" val="37859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842939" y="365566"/>
            <a:ext cx="16602121" cy="1301869"/>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2F708B7D-D17F-C94D-93D3-C800F080D55D}"/>
              </a:ext>
            </a:extLst>
          </p:cNvPr>
          <p:cNvSpPr/>
          <p:nvPr/>
        </p:nvSpPr>
        <p:spPr>
          <a:xfrm>
            <a:off x="929958" y="2352456"/>
            <a:ext cx="16428081" cy="6740307"/>
          </a:xfrm>
          <a:prstGeom prst="rect">
            <a:avLst/>
          </a:prstGeom>
        </p:spPr>
        <p:txBody>
          <a:bodyPr wrap="square">
            <a:spAutoFit/>
          </a:bodyPr>
          <a:lstStyle/>
          <a:p>
            <a:pPr marL="685800" marR="685800">
              <a:spcBef>
                <a:spcPts val="80"/>
              </a:spcBef>
              <a:spcAft>
                <a:spcPts val="80"/>
              </a:spcAft>
            </a:pPr>
            <a:r>
              <a:rPr lang="es-ES" sz="5400" b="1" dirty="0">
                <a:latin typeface="Fahkwang" pitchFamily="2" charset="-34"/>
                <a:cs typeface="Fahkwang" pitchFamily="2" charset="-34"/>
              </a:rPr>
              <a:t>Es importante recordar que antes de iniciar con el proceso para escribir o elaborar devociones, es bueno y necesario hacer una oración pidiendo la guía de nuestro Dios para que lo que hagamos sea según su Palabra y según su voluntad, para el beneficio propio y de los que nos escucharan</a:t>
            </a:r>
            <a:endParaRPr lang="es-ES" sz="5400" b="1" dirty="0">
              <a:latin typeface="Fahkwang" pitchFamily="2" charset="-34"/>
              <a:ea typeface="Arial" panose="020B0604020202020204" pitchFamily="34" charset="0"/>
              <a:cs typeface="Fahkwang" pitchFamily="2" charset="-34"/>
            </a:endParaRPr>
          </a:p>
        </p:txBody>
      </p:sp>
      <p:sp>
        <p:nvSpPr>
          <p:cNvPr id="5" name="Google Shape;211;g1139681ae77_0_11">
            <a:extLst>
              <a:ext uri="{FF2B5EF4-FFF2-40B4-BE49-F238E27FC236}">
                <a16:creationId xmlns:a16="http://schemas.microsoft.com/office/drawing/2014/main" id="{98FA3DA5-AC4E-F54B-9DED-E26170747534}"/>
              </a:ext>
            </a:extLst>
          </p:cNvPr>
          <p:cNvSpPr txBox="1"/>
          <p:nvPr/>
        </p:nvSpPr>
        <p:spPr>
          <a:xfrm rot="64">
            <a:off x="1973354" y="539731"/>
            <a:ext cx="14166479" cy="959237"/>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6000" b="1" dirty="0">
                <a:solidFill>
                  <a:schemeClr val="bg1"/>
                </a:solidFill>
                <a:latin typeface="Fahkwang"/>
                <a:ea typeface="Fahkwang"/>
                <a:cs typeface="Fahkwang"/>
                <a:sym typeface="Fahkwang"/>
              </a:rPr>
              <a:t>Explicando el esquema por partes</a:t>
            </a:r>
            <a:endParaRPr sz="6000" b="1" dirty="0">
              <a:solidFill>
                <a:schemeClr val="bg1"/>
              </a:solidFill>
              <a:latin typeface="Fahkwang"/>
              <a:ea typeface="Fahkwang"/>
              <a:cs typeface="Fahkwang"/>
              <a:sym typeface="Fahkwang"/>
            </a:endParaRPr>
          </a:p>
        </p:txBody>
      </p:sp>
    </p:spTree>
    <p:extLst>
      <p:ext uri="{BB962C8B-B14F-4D97-AF65-F5344CB8AC3E}">
        <p14:creationId xmlns:p14="http://schemas.microsoft.com/office/powerpoint/2010/main" val="210436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540"/>
        </a:solidFill>
        <a:effectLst/>
      </p:bgPr>
    </p:bg>
    <p:spTree>
      <p:nvGrpSpPr>
        <p:cNvPr id="1" name="Shape 88"/>
        <p:cNvGrpSpPr/>
        <p:nvPr/>
      </p:nvGrpSpPr>
      <p:grpSpPr>
        <a:xfrm>
          <a:off x="0" y="0"/>
          <a:ext cx="0" cy="0"/>
          <a:chOff x="0" y="0"/>
          <a:chExt cx="0" cy="0"/>
        </a:xfrm>
      </p:grpSpPr>
      <p:grpSp>
        <p:nvGrpSpPr>
          <p:cNvPr id="2" name="Group 1">
            <a:extLst>
              <a:ext uri="{FF2B5EF4-FFF2-40B4-BE49-F238E27FC236}">
                <a16:creationId xmlns:a16="http://schemas.microsoft.com/office/drawing/2014/main" id="{3F145391-A472-4ED9-B040-BF618157DAD9}"/>
              </a:ext>
            </a:extLst>
          </p:cNvPr>
          <p:cNvGrpSpPr/>
          <p:nvPr/>
        </p:nvGrpSpPr>
        <p:grpSpPr>
          <a:xfrm>
            <a:off x="2639029" y="5724791"/>
            <a:ext cx="13366141" cy="2011682"/>
            <a:chOff x="2639029" y="5724791"/>
            <a:chExt cx="13366141" cy="2011682"/>
          </a:xfrm>
        </p:grpSpPr>
        <p:sp>
          <p:nvSpPr>
            <p:cNvPr id="89" name="Google Shape;89;p2"/>
            <p:cNvSpPr/>
            <p:nvPr/>
          </p:nvSpPr>
          <p:spPr>
            <a:xfrm>
              <a:off x="2639029" y="5724791"/>
              <a:ext cx="13366141" cy="201168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txBox="1"/>
            <p:nvPr/>
          </p:nvSpPr>
          <p:spPr>
            <a:xfrm>
              <a:off x="2960171" y="5853128"/>
              <a:ext cx="12688800" cy="1723357"/>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7999"/>
                <a:buFont typeface="Arial"/>
                <a:buNone/>
              </a:pPr>
              <a:r>
                <a:rPr lang="en-US" sz="7999" b="1" i="0" u="none" strike="noStrike" cap="none" dirty="0" err="1">
                  <a:solidFill>
                    <a:srgbClr val="000000"/>
                  </a:solidFill>
                  <a:latin typeface="Fahkwang"/>
                  <a:ea typeface="Fahkwang"/>
                  <a:cs typeface="Fahkwang"/>
                  <a:sym typeface="Fahkwang"/>
                </a:rPr>
                <a:t>Lecci</a:t>
              </a:r>
              <a:r>
                <a:rPr lang="en-US" sz="7999" b="1" dirty="0" err="1">
                  <a:latin typeface="Fahkwang"/>
                  <a:ea typeface="Fahkwang"/>
                  <a:cs typeface="Fahkwang"/>
                  <a:sym typeface="Fahkwang"/>
                </a:rPr>
                <a:t>ó</a:t>
              </a:r>
              <a:r>
                <a:rPr lang="en-US" sz="7999" b="1" i="0" u="none" strike="noStrike" cap="none" dirty="0" err="1">
                  <a:solidFill>
                    <a:srgbClr val="000000"/>
                  </a:solidFill>
                  <a:latin typeface="Fahkwang"/>
                  <a:ea typeface="Fahkwang"/>
                  <a:cs typeface="Fahkwang"/>
                  <a:sym typeface="Fahkwang"/>
                </a:rPr>
                <a:t>n</a:t>
              </a:r>
              <a:r>
                <a:rPr lang="en-US" sz="7999" b="1" i="0" u="none" strike="noStrike" cap="none" dirty="0">
                  <a:solidFill>
                    <a:srgbClr val="000000"/>
                  </a:solidFill>
                  <a:latin typeface="Fahkwang"/>
                  <a:ea typeface="Fahkwang"/>
                  <a:cs typeface="Fahkwang"/>
                  <a:sym typeface="Fahkwang"/>
                </a:rPr>
                <a:t> 2</a:t>
              </a:r>
              <a:endParaRPr sz="1400" b="0" i="0" u="none" strike="noStrike" cap="none" dirty="0">
                <a:solidFill>
                  <a:srgbClr val="000000"/>
                </a:solidFill>
                <a:latin typeface="Arial"/>
                <a:ea typeface="Arial"/>
                <a:cs typeface="Arial"/>
                <a:sym typeface="Arial"/>
              </a:endParaRPr>
            </a:p>
          </p:txBody>
        </p:sp>
      </p:grpSp>
      <p:sp>
        <p:nvSpPr>
          <p:cNvPr id="91" name="Google Shape;91;p2"/>
          <p:cNvSpPr txBox="1"/>
          <p:nvPr/>
        </p:nvSpPr>
        <p:spPr>
          <a:xfrm>
            <a:off x="371959" y="2901650"/>
            <a:ext cx="17559580" cy="206210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700"/>
              <a:buFont typeface="Arial"/>
              <a:buNone/>
            </a:pPr>
            <a:r>
              <a:rPr lang="en-US" sz="6700" b="1" dirty="0">
                <a:solidFill>
                  <a:srgbClr val="FFFFFF"/>
                </a:solidFill>
                <a:latin typeface="Fahkwang"/>
                <a:ea typeface="Fahkwang"/>
                <a:cs typeface="Fahkwang"/>
                <a:sym typeface="Fahkwang"/>
              </a:rPr>
              <a:t>La Vida </a:t>
            </a:r>
            <a:r>
              <a:rPr lang="es-ES_tradnl" sz="6700" b="1" dirty="0">
                <a:solidFill>
                  <a:srgbClr val="FFFFFF"/>
                </a:solidFill>
                <a:latin typeface="Fahkwang"/>
                <a:ea typeface="Fahkwang"/>
                <a:cs typeface="Fahkwang"/>
                <a:sym typeface="Fahkwang"/>
              </a:rPr>
              <a:t>devocional</a:t>
            </a:r>
            <a:r>
              <a:rPr lang="en-US" sz="6700" b="1" dirty="0">
                <a:solidFill>
                  <a:srgbClr val="FFFFFF"/>
                </a:solidFill>
                <a:latin typeface="Fahkwang"/>
                <a:ea typeface="Fahkwang"/>
                <a:cs typeface="Fahkwang"/>
                <a:sym typeface="Fahkwang"/>
              </a:rPr>
              <a:t> con los </a:t>
            </a:r>
            <a:r>
              <a:rPr lang="en-US" sz="6700" b="1" dirty="0" err="1">
                <a:solidFill>
                  <a:srgbClr val="FFFFFF"/>
                </a:solidFill>
                <a:latin typeface="Fahkwang"/>
                <a:ea typeface="Fahkwang"/>
                <a:cs typeface="Fahkwang"/>
                <a:sym typeface="Fahkwang"/>
              </a:rPr>
              <a:t>Salmos</a:t>
            </a:r>
            <a:r>
              <a:rPr lang="en-US" sz="6700" b="1" dirty="0">
                <a:solidFill>
                  <a:srgbClr val="FFFFFF"/>
                </a:solidFill>
                <a:latin typeface="Fahkwang"/>
                <a:ea typeface="Fahkwang"/>
                <a:cs typeface="Fahkwang"/>
                <a:sym typeface="Fahkwang"/>
              </a:rPr>
              <a:t>:</a:t>
            </a:r>
            <a:endParaRPr sz="6700" b="1" dirty="0">
              <a:solidFill>
                <a:srgbClr val="FFFFFF"/>
              </a:solidFill>
              <a:latin typeface="Fahkwang"/>
              <a:ea typeface="Fahkwang"/>
              <a:cs typeface="Fahkwang"/>
              <a:sym typeface="Fahkwang"/>
            </a:endParaRPr>
          </a:p>
          <a:p>
            <a:pPr marL="0" marR="0" lvl="0" indent="0" algn="ctr" rtl="0">
              <a:lnSpc>
                <a:spcPct val="100000"/>
              </a:lnSpc>
              <a:spcBef>
                <a:spcPts val="0"/>
              </a:spcBef>
              <a:spcAft>
                <a:spcPts val="0"/>
              </a:spcAft>
              <a:buClr>
                <a:srgbClr val="000000"/>
              </a:buClr>
              <a:buSzPts val="6700"/>
              <a:buFont typeface="Arial"/>
              <a:buNone/>
            </a:pPr>
            <a:r>
              <a:rPr lang="en-US" sz="6700" dirty="0">
                <a:solidFill>
                  <a:srgbClr val="FFFFFF"/>
                </a:solidFill>
                <a:latin typeface="Fahkwang"/>
                <a:ea typeface="Fahkwang"/>
                <a:cs typeface="Fahkwang"/>
                <a:sym typeface="Fahkwang"/>
              </a:rPr>
              <a:t>Un </a:t>
            </a:r>
            <a:r>
              <a:rPr lang="en-US" sz="6700" dirty="0" err="1">
                <a:solidFill>
                  <a:srgbClr val="FFFFFF"/>
                </a:solidFill>
                <a:latin typeface="Fahkwang"/>
                <a:ea typeface="Fahkwang"/>
                <a:cs typeface="Fahkwang"/>
                <a:sym typeface="Fahkwang"/>
              </a:rPr>
              <a:t>Mensaje</a:t>
            </a:r>
            <a:r>
              <a:rPr lang="en-US" sz="6700" dirty="0">
                <a:solidFill>
                  <a:srgbClr val="FFFFFF"/>
                </a:solidFill>
                <a:latin typeface="Fahkwang"/>
                <a:ea typeface="Fahkwang"/>
                <a:cs typeface="Fahkwang"/>
                <a:sym typeface="Fahkwang"/>
              </a:rPr>
              <a:t> para </a:t>
            </a:r>
            <a:r>
              <a:rPr lang="en-US" sz="6700" dirty="0" err="1">
                <a:solidFill>
                  <a:srgbClr val="FFFFFF"/>
                </a:solidFill>
                <a:latin typeface="Fahkwang"/>
                <a:ea typeface="Fahkwang"/>
                <a:cs typeface="Fahkwang"/>
                <a:sym typeface="Fahkwang"/>
              </a:rPr>
              <a:t>compartir</a:t>
            </a:r>
            <a:endParaRPr sz="6700" dirty="0">
              <a:solidFill>
                <a:srgbClr val="FFFFFF"/>
              </a:solidFill>
              <a:latin typeface="Fahkwang"/>
              <a:ea typeface="Fahkwang"/>
              <a:cs typeface="Fahkwang"/>
              <a:sym typeface="Fahkwa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7" name="Google Shape;163;p9">
            <a:extLst>
              <a:ext uri="{FF2B5EF4-FFF2-40B4-BE49-F238E27FC236}">
                <a16:creationId xmlns:a16="http://schemas.microsoft.com/office/drawing/2014/main" id="{DA153E70-6C51-4A4D-B236-347F6692900D}"/>
              </a:ext>
            </a:extLst>
          </p:cNvPr>
          <p:cNvSpPr/>
          <p:nvPr/>
        </p:nvSpPr>
        <p:spPr>
          <a:xfrm>
            <a:off x="842939" y="6633584"/>
            <a:ext cx="16602122" cy="2918069"/>
          </a:xfrm>
          <a:custGeom>
            <a:avLst/>
            <a:gdLst/>
            <a:ahLst/>
            <a:cxnLst/>
            <a:rect l="l" t="t" r="r" b="b"/>
            <a:pathLst>
              <a:path w="4842989" h="1230679" extrusionOk="0">
                <a:moveTo>
                  <a:pt x="0" y="0"/>
                </a:moveTo>
                <a:lnTo>
                  <a:pt x="4842989" y="0"/>
                </a:lnTo>
                <a:lnTo>
                  <a:pt x="4842989" y="1230679"/>
                </a:lnTo>
                <a:lnTo>
                  <a:pt x="0" y="1230679"/>
                </a:lnTo>
                <a:close/>
              </a:path>
            </a:pathLst>
          </a:custGeom>
          <a:solidFill>
            <a:srgbClr val="129242"/>
          </a:solidFill>
          <a:ln>
            <a:noFill/>
          </a:ln>
          <a:effectLst/>
        </p:spPr>
        <p:txBody>
          <a:bodyPr/>
          <a:lstStyle/>
          <a:p>
            <a:pPr algn="ctr"/>
            <a:r>
              <a:rPr lang="es-ES" sz="4400" b="1" i="1" dirty="0">
                <a:solidFill>
                  <a:schemeClr val="bg1"/>
                </a:solidFill>
                <a:latin typeface="Fahkwang" pitchFamily="2" charset="-34"/>
                <a:cs typeface="Fahkwang" pitchFamily="2" charset="-34"/>
              </a:rPr>
              <a:t>Utilice unas palabras personales, puede utilizar una anécdota, usted lo decide; el único consejo es que ayude a introducir el texto o el tema del que trataremos en el mensaje devocional</a:t>
            </a:r>
            <a:r>
              <a:rPr lang="es-MX" sz="4400" b="1" i="1" dirty="0">
                <a:solidFill>
                  <a:schemeClr val="bg1"/>
                </a:solidFill>
                <a:latin typeface="Fahkwang" pitchFamily="2" charset="-34"/>
                <a:cs typeface="Fahkwang" pitchFamily="2" charset="-34"/>
              </a:rPr>
              <a:t> </a:t>
            </a:r>
          </a:p>
        </p:txBody>
      </p:sp>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309282" y="735433"/>
            <a:ext cx="9148618" cy="793038"/>
          </a:xfrm>
          <a:prstGeom prst="rect">
            <a:avLst/>
          </a:prstGeom>
          <a:noFill/>
          <a:ln>
            <a:noFill/>
          </a:ln>
        </p:spPr>
        <p:txBody>
          <a:bodyPr spcFirstLastPara="1" wrap="square" lIns="0" tIns="0" rIns="0" bIns="0" anchor="t" anchorCtr="0">
            <a:spAutoFit/>
          </a:bodyPr>
          <a:lstStyle/>
          <a:p>
            <a:pPr marL="0" lvl="0" indent="0"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Elaborar una Introducción</a:t>
            </a:r>
            <a:endParaRPr sz="4800" b="1" dirty="0">
              <a:solidFill>
                <a:schemeClr val="bg1"/>
              </a:solidFill>
              <a:latin typeface="Fahkwang"/>
              <a:ea typeface="Fahkwang"/>
              <a:cs typeface="Fahkwang"/>
              <a:sym typeface="Fahkwang"/>
            </a:endParaRPr>
          </a:p>
        </p:txBody>
      </p:sp>
      <p:sp>
        <p:nvSpPr>
          <p:cNvPr id="2" name="Rectángulo 1">
            <a:extLst>
              <a:ext uri="{FF2B5EF4-FFF2-40B4-BE49-F238E27FC236}">
                <a16:creationId xmlns:a16="http://schemas.microsoft.com/office/drawing/2014/main" id="{2F708B7D-D17F-C94D-93D3-C800F080D55D}"/>
              </a:ext>
            </a:extLst>
          </p:cNvPr>
          <p:cNvSpPr/>
          <p:nvPr/>
        </p:nvSpPr>
        <p:spPr>
          <a:xfrm>
            <a:off x="641238" y="2129941"/>
            <a:ext cx="17337485" cy="3939540"/>
          </a:xfrm>
          <a:prstGeom prst="rect">
            <a:avLst/>
          </a:prstGeom>
        </p:spPr>
        <p:txBody>
          <a:bodyPr wrap="square">
            <a:spAutoFit/>
          </a:bodyPr>
          <a:lstStyle/>
          <a:p>
            <a:pPr marL="685800" indent="-685800">
              <a:buFont typeface="Arial" panose="020B0604020202020204" pitchFamily="34" charset="0"/>
              <a:buChar char="•"/>
            </a:pPr>
            <a:r>
              <a:rPr lang="es-ES" sz="5000" b="1" dirty="0">
                <a:latin typeface="Fahkwang" pitchFamily="2" charset="-34"/>
                <a:cs typeface="Fahkwang" pitchFamily="2" charset="-34"/>
              </a:rPr>
              <a:t>Buscar y seleccionar un texto bíblico</a:t>
            </a:r>
          </a:p>
          <a:p>
            <a:pPr marL="685800" indent="-685800">
              <a:buFont typeface="Arial" panose="020B0604020202020204" pitchFamily="34" charset="0"/>
              <a:buChar char="•"/>
            </a:pPr>
            <a:r>
              <a:rPr lang="es-ES" sz="5000" b="1" dirty="0">
                <a:latin typeface="Fahkwang" pitchFamily="2" charset="-34"/>
                <a:cs typeface="Fahkwang" pitchFamily="2" charset="-34"/>
              </a:rPr>
              <a:t>Meditar en el Texto respondiendo las 4 preguntas que hemos visto antes para determinar lo esencial del texto </a:t>
            </a:r>
          </a:p>
          <a:p>
            <a:pPr marL="685800" indent="-685800">
              <a:buFont typeface="Arial" panose="020B0604020202020204" pitchFamily="34" charset="0"/>
              <a:buChar char="•"/>
            </a:pPr>
            <a:r>
              <a:rPr lang="es-ES" sz="5000" b="1" dirty="0">
                <a:latin typeface="Fahkwang" pitchFamily="2" charset="-34"/>
                <a:cs typeface="Fahkwang" pitchFamily="2" charset="-34"/>
              </a:rPr>
              <a:t>¿Cómo vamos a iniciar el mensaje devocional?</a:t>
            </a:r>
          </a:p>
        </p:txBody>
      </p:sp>
    </p:spTree>
    <p:extLst>
      <p:ext uri="{BB962C8B-B14F-4D97-AF65-F5344CB8AC3E}">
        <p14:creationId xmlns:p14="http://schemas.microsoft.com/office/powerpoint/2010/main" val="26728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39681ae77_0_11"/>
          <p:cNvSpPr txBox="1"/>
          <p:nvPr/>
        </p:nvSpPr>
        <p:spPr>
          <a:xfrm rot="64">
            <a:off x="309282" y="735433"/>
            <a:ext cx="9148618" cy="793038"/>
          </a:xfrm>
          <a:prstGeom prst="rect">
            <a:avLst/>
          </a:prstGeom>
          <a:noFill/>
          <a:ln>
            <a:noFill/>
          </a:ln>
        </p:spPr>
        <p:txBody>
          <a:bodyPr spcFirstLastPara="1" wrap="square" lIns="0" tIns="0" rIns="0" bIns="0" anchor="t" anchorCtr="0">
            <a:spAutoFit/>
          </a:bodyPr>
          <a:lstStyle/>
          <a:p>
            <a:pPr marL="0" lvl="0" indent="0"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Elaborar una Introducción</a:t>
            </a:r>
            <a:endParaRPr sz="4800" b="1" dirty="0">
              <a:solidFill>
                <a:schemeClr val="bg1"/>
              </a:solidFill>
              <a:latin typeface="Fahkwang"/>
              <a:ea typeface="Fahkwang"/>
              <a:cs typeface="Fahkwang"/>
              <a:sym typeface="Fahkwang"/>
            </a:endParaRPr>
          </a:p>
        </p:txBody>
      </p:sp>
      <p:sp>
        <p:nvSpPr>
          <p:cNvPr id="2" name="Rectángulo 1">
            <a:extLst>
              <a:ext uri="{FF2B5EF4-FFF2-40B4-BE49-F238E27FC236}">
                <a16:creationId xmlns:a16="http://schemas.microsoft.com/office/drawing/2014/main" id="{2F708B7D-D17F-C94D-93D3-C800F080D55D}"/>
              </a:ext>
            </a:extLst>
          </p:cNvPr>
          <p:cNvSpPr/>
          <p:nvPr/>
        </p:nvSpPr>
        <p:spPr>
          <a:xfrm>
            <a:off x="1290918" y="1865679"/>
            <a:ext cx="15706164" cy="6555641"/>
          </a:xfrm>
          <a:prstGeom prst="rect">
            <a:avLst/>
          </a:prstGeom>
        </p:spPr>
        <p:txBody>
          <a:bodyPr wrap="square">
            <a:spAutoFit/>
          </a:bodyPr>
          <a:lstStyle/>
          <a:p>
            <a:pPr algn="ctr"/>
            <a:r>
              <a:rPr lang="es-ES" sz="6000" b="1" dirty="0">
                <a:latin typeface="Fahkwang" pitchFamily="2" charset="-34"/>
                <a:cs typeface="Fahkwang" pitchFamily="2" charset="-34"/>
              </a:rPr>
              <a:t>Cómo ha visto, el mensaje consta de 4 pasos siguiendo el esquema: iniciando con CAPTAR que es la introducción, CONTAR, donde leemos el texto seleccionado, las 4 preguntas de CONSOLIDAR, y una oración para concluir.</a:t>
            </a:r>
            <a:r>
              <a:rPr lang="es-MX" sz="6000" b="1" dirty="0">
                <a:latin typeface="Fahkwang" pitchFamily="2" charset="-34"/>
                <a:cs typeface="Fahkwang" pitchFamily="2" charset="-34"/>
              </a:rPr>
              <a:t> </a:t>
            </a:r>
            <a:endParaRPr lang="es-ES" sz="6000" b="1" dirty="0">
              <a:latin typeface="Fahkwang" pitchFamily="2" charset="-34"/>
              <a:cs typeface="Fahkwang" pitchFamily="2" charset="-34"/>
            </a:endParaRPr>
          </a:p>
        </p:txBody>
      </p:sp>
    </p:spTree>
    <p:extLst>
      <p:ext uri="{BB962C8B-B14F-4D97-AF65-F5344CB8AC3E}">
        <p14:creationId xmlns:p14="http://schemas.microsoft.com/office/powerpoint/2010/main" val="125503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6" y="2224585"/>
            <a:ext cx="16227188" cy="2585323"/>
          </a:xfrm>
          <a:prstGeom prst="rect">
            <a:avLst/>
          </a:prstGeom>
          <a:noFill/>
        </p:spPr>
        <p:txBody>
          <a:bodyPr wrap="square" rtlCol="0">
            <a:spAutoFit/>
          </a:bodyPr>
          <a:lstStyle/>
          <a:p>
            <a:pPr algn="ctr"/>
            <a:r>
              <a:rPr lang="es-MX" sz="5400" b="1" dirty="0">
                <a:latin typeface="Fahkwang" pitchFamily="2" charset="-34"/>
                <a:cs typeface="Fahkwang" pitchFamily="2" charset="-34"/>
              </a:rPr>
              <a:t>Aplicaremos el proceso en el caso de la Señora con cancer; utilizaremos los primeros 4 versículos del Salmo 103</a:t>
            </a:r>
          </a:p>
        </p:txBody>
      </p:sp>
      <p:sp>
        <p:nvSpPr>
          <p:cNvPr id="5" name="CuadroTexto 4">
            <a:extLst>
              <a:ext uri="{FF2B5EF4-FFF2-40B4-BE49-F238E27FC236}">
                <a16:creationId xmlns:a16="http://schemas.microsoft.com/office/drawing/2014/main" id="{B0569282-7AB7-B844-BFC6-318811EF1CBD}"/>
              </a:ext>
            </a:extLst>
          </p:cNvPr>
          <p:cNvSpPr txBox="1"/>
          <p:nvPr/>
        </p:nvSpPr>
        <p:spPr>
          <a:xfrm>
            <a:off x="895936" y="5505945"/>
            <a:ext cx="16227188" cy="3416320"/>
          </a:xfrm>
          <a:prstGeom prst="rect">
            <a:avLst/>
          </a:prstGeom>
          <a:noFill/>
        </p:spPr>
        <p:txBody>
          <a:bodyPr wrap="square" rtlCol="0">
            <a:spAutoFit/>
          </a:bodyPr>
          <a:lstStyle/>
          <a:p>
            <a:pPr marL="685800" indent="-685800">
              <a:buFont typeface="Arial" panose="020B0604020202020204" pitchFamily="34" charset="0"/>
              <a:buChar char="•"/>
            </a:pPr>
            <a:r>
              <a:rPr lang="es-MX" sz="5400" b="1" dirty="0">
                <a:latin typeface="Fahkwang" pitchFamily="2" charset="-34"/>
                <a:cs typeface="Fahkwang" pitchFamily="2" charset="-34"/>
              </a:rPr>
              <a:t>Iniciamos con una oración, pidiendo que Dios bendiga nuestro estudio de su Palabra</a:t>
            </a:r>
          </a:p>
          <a:p>
            <a:pPr marL="685800" indent="-685800">
              <a:buFont typeface="Arial" panose="020B0604020202020204" pitchFamily="34" charset="0"/>
              <a:buChar char="•"/>
            </a:pPr>
            <a:r>
              <a:rPr lang="es-MX" sz="5400" b="1" dirty="0">
                <a:latin typeface="Fahkwang" pitchFamily="2" charset="-34"/>
                <a:cs typeface="Fahkwang" pitchFamily="2" charset="-34"/>
              </a:rPr>
              <a:t>Leemos los 4 versiculos del Salmo 103</a:t>
            </a:r>
          </a:p>
        </p:txBody>
      </p:sp>
    </p:spTree>
    <p:extLst>
      <p:ext uri="{BB962C8B-B14F-4D97-AF65-F5344CB8AC3E}">
        <p14:creationId xmlns:p14="http://schemas.microsoft.com/office/powerpoint/2010/main" val="27296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6" y="2224585"/>
            <a:ext cx="16227188" cy="7848302"/>
          </a:xfrm>
          <a:prstGeom prst="rect">
            <a:avLst/>
          </a:prstGeom>
          <a:noFill/>
        </p:spPr>
        <p:txBody>
          <a:bodyPr wrap="square" rtlCol="0">
            <a:spAutoFit/>
          </a:bodyPr>
          <a:lstStyle/>
          <a:p>
            <a:pPr algn="ctr"/>
            <a:r>
              <a:rPr lang="es-MX" sz="5400" b="1" dirty="0">
                <a:latin typeface="Fahkwang" pitchFamily="2" charset="-34"/>
                <a:cs typeface="Fahkwang" pitchFamily="2" charset="-34"/>
              </a:rPr>
              <a:t>SALMO 103</a:t>
            </a:r>
          </a:p>
          <a:p>
            <a:pPr algn="ctr"/>
            <a:endParaRPr lang="es-MX" sz="1800" dirty="0">
              <a:latin typeface="Fahkwang" pitchFamily="2" charset="-34"/>
              <a:cs typeface="Fahkwang" pitchFamily="2" charset="-34"/>
            </a:endParaRPr>
          </a:p>
          <a:p>
            <a:pPr algn="ctr"/>
            <a:r>
              <a:rPr lang="es-MX" sz="5400" baseline="30000" dirty="0">
                <a:latin typeface="Fahkwang" pitchFamily="2" charset="-34"/>
                <a:cs typeface="Fahkwang" pitchFamily="2" charset="-34"/>
              </a:rPr>
              <a:t>1</a:t>
            </a:r>
            <a:r>
              <a:rPr lang="es-MX" sz="5400" b="1" baseline="30000" dirty="0">
                <a:latin typeface="Fahkwang" pitchFamily="2" charset="-34"/>
                <a:cs typeface="Fahkwang" pitchFamily="2" charset="-34"/>
              </a:rPr>
              <a:t> </a:t>
            </a:r>
            <a:r>
              <a:rPr lang="es-MX" sz="5400" dirty="0">
                <a:latin typeface="Fahkwang" pitchFamily="2" charset="-34"/>
                <a:cs typeface="Fahkwang" pitchFamily="2" charset="-34"/>
              </a:rPr>
              <a:t>Bendice, alma mía, a Jehová,</a:t>
            </a:r>
          </a:p>
          <a:p>
            <a:pPr algn="ctr"/>
            <a:r>
              <a:rPr lang="es-MX" sz="5400" dirty="0">
                <a:latin typeface="Fahkwang" pitchFamily="2" charset="-34"/>
                <a:cs typeface="Fahkwang" pitchFamily="2" charset="-34"/>
              </a:rPr>
              <a:t>Y bendiga todo mi ser su santo nombre.</a:t>
            </a:r>
          </a:p>
          <a:p>
            <a:pPr algn="ctr"/>
            <a:r>
              <a:rPr lang="es-MX" sz="5400" b="1" baseline="30000" dirty="0">
                <a:latin typeface="Fahkwang" pitchFamily="2" charset="-34"/>
                <a:cs typeface="Fahkwang" pitchFamily="2" charset="-34"/>
              </a:rPr>
              <a:t>2 </a:t>
            </a:r>
            <a:r>
              <a:rPr lang="es-MX" sz="5400" dirty="0">
                <a:latin typeface="Fahkwang" pitchFamily="2" charset="-34"/>
                <a:cs typeface="Fahkwang" pitchFamily="2" charset="-34"/>
              </a:rPr>
              <a:t>Bendice, alma mía, a Jehová,</a:t>
            </a:r>
          </a:p>
          <a:p>
            <a:pPr algn="ctr"/>
            <a:r>
              <a:rPr lang="es-MX" sz="5400" dirty="0">
                <a:latin typeface="Fahkwang" pitchFamily="2" charset="-34"/>
                <a:cs typeface="Fahkwang" pitchFamily="2" charset="-34"/>
              </a:rPr>
              <a:t>Y no olvides ninguno de sus beneficios.</a:t>
            </a:r>
          </a:p>
          <a:p>
            <a:pPr algn="ctr"/>
            <a:r>
              <a:rPr lang="es-MX" sz="5400" b="1" baseline="30000" dirty="0">
                <a:latin typeface="Fahkwang" pitchFamily="2" charset="-34"/>
                <a:cs typeface="Fahkwang" pitchFamily="2" charset="-34"/>
              </a:rPr>
              <a:t>3 </a:t>
            </a:r>
            <a:r>
              <a:rPr lang="es-MX" sz="5400" dirty="0">
                <a:latin typeface="Fahkwang" pitchFamily="2" charset="-34"/>
                <a:cs typeface="Fahkwang" pitchFamily="2" charset="-34"/>
              </a:rPr>
              <a:t>Él es quien perdona todas tus iniquidades,</a:t>
            </a:r>
          </a:p>
          <a:p>
            <a:pPr algn="ctr"/>
            <a:r>
              <a:rPr lang="es-MX" sz="5400" dirty="0">
                <a:latin typeface="Fahkwang" pitchFamily="2" charset="-34"/>
                <a:cs typeface="Fahkwang" pitchFamily="2" charset="-34"/>
              </a:rPr>
              <a:t>El que sana todas tus dolencias;</a:t>
            </a:r>
          </a:p>
          <a:p>
            <a:pPr algn="ctr"/>
            <a:r>
              <a:rPr lang="es-MX" sz="5400" b="1" baseline="30000" dirty="0">
                <a:latin typeface="Fahkwang" pitchFamily="2" charset="-34"/>
                <a:cs typeface="Fahkwang" pitchFamily="2" charset="-34"/>
              </a:rPr>
              <a:t>4 </a:t>
            </a:r>
            <a:r>
              <a:rPr lang="es-MX" sz="5400" dirty="0">
                <a:latin typeface="Fahkwang" pitchFamily="2" charset="-34"/>
                <a:cs typeface="Fahkwang" pitchFamily="2" charset="-34"/>
              </a:rPr>
              <a:t>El que rescata del hoyo tu vida,</a:t>
            </a:r>
          </a:p>
          <a:p>
            <a:pPr algn="ctr"/>
            <a:endParaRPr lang="es-MX" sz="5400" dirty="0">
              <a:latin typeface="Fahkwang" pitchFamily="2" charset="-34"/>
              <a:cs typeface="Fahkwang" pitchFamily="2" charset="-34"/>
            </a:endParaRPr>
          </a:p>
        </p:txBody>
      </p:sp>
    </p:spTree>
    <p:extLst>
      <p:ext uri="{BB962C8B-B14F-4D97-AF65-F5344CB8AC3E}">
        <p14:creationId xmlns:p14="http://schemas.microsoft.com/office/powerpoint/2010/main" val="2218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6" y="2224585"/>
            <a:ext cx="16227188" cy="923330"/>
          </a:xfrm>
          <a:prstGeom prst="rect">
            <a:avLst/>
          </a:prstGeom>
          <a:noFill/>
        </p:spPr>
        <p:txBody>
          <a:bodyPr wrap="square" rtlCol="0">
            <a:spAutoFit/>
          </a:bodyPr>
          <a:lstStyle/>
          <a:p>
            <a:pPr marL="685800" indent="-685800">
              <a:buFont typeface="Arial" panose="020B0604020202020204" pitchFamily="34" charset="0"/>
              <a:buChar char="•"/>
            </a:pPr>
            <a:r>
              <a:rPr lang="es-MX" sz="5400" b="1" dirty="0">
                <a:latin typeface="Fahkwang" pitchFamily="2" charset="-34"/>
                <a:cs typeface="Fahkwang" pitchFamily="2" charset="-34"/>
              </a:rPr>
              <a:t>Respondemos las 4 preguntas</a:t>
            </a:r>
          </a:p>
        </p:txBody>
      </p:sp>
      <p:sp>
        <p:nvSpPr>
          <p:cNvPr id="5" name="CuadroTexto 4">
            <a:extLst>
              <a:ext uri="{FF2B5EF4-FFF2-40B4-BE49-F238E27FC236}">
                <a16:creationId xmlns:a16="http://schemas.microsoft.com/office/drawing/2014/main" id="{3AA205BD-1D9A-1641-90CA-9EFB1A291806}"/>
              </a:ext>
            </a:extLst>
          </p:cNvPr>
          <p:cNvSpPr txBox="1"/>
          <p:nvPr/>
        </p:nvSpPr>
        <p:spPr>
          <a:xfrm>
            <a:off x="1129018" y="3623945"/>
            <a:ext cx="16227188" cy="923330"/>
          </a:xfrm>
          <a:prstGeom prst="rect">
            <a:avLst/>
          </a:prstGeom>
          <a:noFill/>
        </p:spPr>
        <p:txBody>
          <a:bodyPr wrap="square" rtlCol="0">
            <a:spAutoFit/>
          </a:bodyPr>
          <a:lstStyle/>
          <a:p>
            <a:pPr marL="685800" indent="-685800">
              <a:buFont typeface="Wingdings" pitchFamily="2" charset="2"/>
              <a:buChar char="ü"/>
            </a:pPr>
            <a:r>
              <a:rPr lang="es-MX" sz="5400" b="1" dirty="0">
                <a:latin typeface="Fahkwang" pitchFamily="2" charset="-34"/>
                <a:cs typeface="Fahkwang" pitchFamily="2" charset="-34"/>
              </a:rPr>
              <a:t>¿De qué trata esta Palabra?</a:t>
            </a:r>
          </a:p>
        </p:txBody>
      </p:sp>
      <p:sp>
        <p:nvSpPr>
          <p:cNvPr id="2" name="Rectángulo 1">
            <a:extLst>
              <a:ext uri="{FF2B5EF4-FFF2-40B4-BE49-F238E27FC236}">
                <a16:creationId xmlns:a16="http://schemas.microsoft.com/office/drawing/2014/main" id="{B78D8F0F-487A-CA4F-B25A-9FADDD9A0E42}"/>
              </a:ext>
            </a:extLst>
          </p:cNvPr>
          <p:cNvSpPr/>
          <p:nvPr/>
        </p:nvSpPr>
        <p:spPr>
          <a:xfrm>
            <a:off x="2023782" y="5143500"/>
            <a:ext cx="14240436" cy="4247317"/>
          </a:xfrm>
          <a:prstGeom prst="rect">
            <a:avLst/>
          </a:prstGeom>
        </p:spPr>
        <p:txBody>
          <a:bodyPr wrap="square">
            <a:spAutoFit/>
          </a:bodyPr>
          <a:lstStyle/>
          <a:p>
            <a:r>
              <a:rPr lang="es-ES" sz="5400" i="1" dirty="0">
                <a:latin typeface="Fahkwang" pitchFamily="2" charset="-34"/>
                <a:cs typeface="Fahkwang" pitchFamily="2" charset="-34"/>
              </a:rPr>
              <a:t>El texto trata de mostrar lo que ha hecho Dios por nosotros, por lo cual en respuesta nosotros le bendecimos con todo nuestro ser, y buscamos no olvidar lo que nos ha dado.</a:t>
            </a:r>
            <a:r>
              <a:rPr lang="es-MX" sz="5400" i="1" dirty="0">
                <a:latin typeface="Fahkwang" pitchFamily="2" charset="-34"/>
                <a:cs typeface="Fahkwang" pitchFamily="2" charset="-34"/>
              </a:rPr>
              <a:t> </a:t>
            </a:r>
          </a:p>
        </p:txBody>
      </p:sp>
    </p:spTree>
    <p:extLst>
      <p:ext uri="{BB962C8B-B14F-4D97-AF65-F5344CB8AC3E}">
        <p14:creationId xmlns:p14="http://schemas.microsoft.com/office/powerpoint/2010/main" val="7652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5" name="CuadroTexto 4">
            <a:extLst>
              <a:ext uri="{FF2B5EF4-FFF2-40B4-BE49-F238E27FC236}">
                <a16:creationId xmlns:a16="http://schemas.microsoft.com/office/drawing/2014/main" id="{3AA205BD-1D9A-1641-90CA-9EFB1A291806}"/>
              </a:ext>
            </a:extLst>
          </p:cNvPr>
          <p:cNvSpPr txBox="1"/>
          <p:nvPr/>
        </p:nvSpPr>
        <p:spPr>
          <a:xfrm>
            <a:off x="1030406" y="2265792"/>
            <a:ext cx="16227188" cy="1754326"/>
          </a:xfrm>
          <a:prstGeom prst="rect">
            <a:avLst/>
          </a:prstGeom>
          <a:noFill/>
        </p:spPr>
        <p:txBody>
          <a:bodyPr wrap="square" rtlCol="0">
            <a:spAutoFit/>
          </a:bodyPr>
          <a:lstStyle/>
          <a:p>
            <a:pPr marL="685800" indent="-685800">
              <a:buFont typeface="Wingdings" pitchFamily="2" charset="2"/>
              <a:buChar char="ü"/>
            </a:pPr>
            <a:r>
              <a:rPr lang="es-MX" sz="5400" b="1" dirty="0">
                <a:latin typeface="Fahkwang" pitchFamily="2" charset="-34"/>
                <a:cs typeface="Fahkwang" pitchFamily="2" charset="-34"/>
              </a:rPr>
              <a:t>¿Qué pecado nos lleva a confesar esta Palabra?</a:t>
            </a:r>
          </a:p>
        </p:txBody>
      </p:sp>
      <p:sp>
        <p:nvSpPr>
          <p:cNvPr id="2" name="Rectángulo 1">
            <a:extLst>
              <a:ext uri="{FF2B5EF4-FFF2-40B4-BE49-F238E27FC236}">
                <a16:creationId xmlns:a16="http://schemas.microsoft.com/office/drawing/2014/main" id="{B78D8F0F-487A-CA4F-B25A-9FADDD9A0E42}"/>
              </a:ext>
            </a:extLst>
          </p:cNvPr>
          <p:cNvSpPr/>
          <p:nvPr/>
        </p:nvSpPr>
        <p:spPr>
          <a:xfrm>
            <a:off x="2023782" y="5143500"/>
            <a:ext cx="14240436" cy="2585323"/>
          </a:xfrm>
          <a:prstGeom prst="rect">
            <a:avLst/>
          </a:prstGeom>
        </p:spPr>
        <p:txBody>
          <a:bodyPr wrap="square">
            <a:spAutoFit/>
          </a:bodyPr>
          <a:lstStyle/>
          <a:p>
            <a:r>
              <a:rPr lang="es-ES" sz="5400" i="1" dirty="0">
                <a:latin typeface="Fahkwang" pitchFamily="2" charset="-34"/>
                <a:cs typeface="Fahkwang" pitchFamily="2" charset="-34"/>
              </a:rPr>
              <a:t>Hemos olvidado muchas veces los beneficios y bendiciones que nos da día tras día nuestro Dios.</a:t>
            </a:r>
            <a:r>
              <a:rPr lang="es-MX" sz="5400" i="1" dirty="0">
                <a:latin typeface="Fahkwang" pitchFamily="2" charset="-34"/>
                <a:cs typeface="Fahkwang" pitchFamily="2" charset="-34"/>
              </a:rPr>
              <a:t> </a:t>
            </a:r>
          </a:p>
        </p:txBody>
      </p:sp>
    </p:spTree>
    <p:extLst>
      <p:ext uri="{BB962C8B-B14F-4D97-AF65-F5344CB8AC3E}">
        <p14:creationId xmlns:p14="http://schemas.microsoft.com/office/powerpoint/2010/main" val="257528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5" name="CuadroTexto 4">
            <a:extLst>
              <a:ext uri="{FF2B5EF4-FFF2-40B4-BE49-F238E27FC236}">
                <a16:creationId xmlns:a16="http://schemas.microsoft.com/office/drawing/2014/main" id="{3AA205BD-1D9A-1641-90CA-9EFB1A291806}"/>
              </a:ext>
            </a:extLst>
          </p:cNvPr>
          <p:cNvSpPr txBox="1"/>
          <p:nvPr/>
        </p:nvSpPr>
        <p:spPr>
          <a:xfrm>
            <a:off x="855594" y="2015788"/>
            <a:ext cx="16227188" cy="1754326"/>
          </a:xfrm>
          <a:prstGeom prst="rect">
            <a:avLst/>
          </a:prstGeom>
          <a:noFill/>
        </p:spPr>
        <p:txBody>
          <a:bodyPr wrap="square" rtlCol="0">
            <a:spAutoFit/>
          </a:bodyPr>
          <a:lstStyle/>
          <a:p>
            <a:pPr marL="685800" indent="-685800">
              <a:buFont typeface="Wingdings" pitchFamily="2" charset="2"/>
              <a:buChar char="ü"/>
            </a:pPr>
            <a:r>
              <a:rPr lang="es-MX" sz="5400" b="1" dirty="0">
                <a:latin typeface="Fahkwang" pitchFamily="2" charset="-34"/>
                <a:cs typeface="Fahkwang" pitchFamily="2" charset="-34"/>
              </a:rPr>
              <a:t>¿Dónde vemos el amor de Dios en esta Palabra y en nuestras vidas?</a:t>
            </a:r>
          </a:p>
        </p:txBody>
      </p:sp>
      <p:sp>
        <p:nvSpPr>
          <p:cNvPr id="2" name="Rectángulo 1">
            <a:extLst>
              <a:ext uri="{FF2B5EF4-FFF2-40B4-BE49-F238E27FC236}">
                <a16:creationId xmlns:a16="http://schemas.microsoft.com/office/drawing/2014/main" id="{B78D8F0F-487A-CA4F-B25A-9FADDD9A0E42}"/>
              </a:ext>
            </a:extLst>
          </p:cNvPr>
          <p:cNvSpPr/>
          <p:nvPr/>
        </p:nvSpPr>
        <p:spPr>
          <a:xfrm>
            <a:off x="1613646" y="4037347"/>
            <a:ext cx="16007018" cy="6001643"/>
          </a:xfrm>
          <a:prstGeom prst="rect">
            <a:avLst/>
          </a:prstGeom>
        </p:spPr>
        <p:txBody>
          <a:bodyPr wrap="square">
            <a:spAutoFit/>
          </a:bodyPr>
          <a:lstStyle/>
          <a:p>
            <a:pPr marL="685800" indent="-685800">
              <a:buFont typeface="Wingdings" pitchFamily="2" charset="2"/>
              <a:buChar char="Ø"/>
            </a:pPr>
            <a:r>
              <a:rPr lang="es-MX" sz="4800" i="1" dirty="0">
                <a:latin typeface="Fahkwang" pitchFamily="2" charset="-34"/>
                <a:cs typeface="Fahkwang" pitchFamily="2" charset="-34"/>
              </a:rPr>
              <a:t>Él ha perdonado nuestras iniquidades, sanado nuestras dolencias, nos ha rescatado del hoyo y nos corona de favores y misericordias.</a:t>
            </a:r>
          </a:p>
          <a:p>
            <a:pPr marL="685800" indent="-685800">
              <a:buFont typeface="Wingdings" pitchFamily="2" charset="2"/>
              <a:buChar char="Ø"/>
            </a:pPr>
            <a:r>
              <a:rPr lang="es-MX" sz="4800" i="1" dirty="0">
                <a:latin typeface="Fahkwang" pitchFamily="2" charset="-34"/>
                <a:cs typeface="Fahkwang" pitchFamily="2" charset="-34"/>
              </a:rPr>
              <a:t>Lo vemos en el Sacrificio de Cristo, quien sufrio nuestras dolencias y perdona nuestros pecados mediante su sacrificio en la cruz.</a:t>
            </a:r>
          </a:p>
          <a:p>
            <a:pPr marL="685800" indent="-685800">
              <a:buFont typeface="Wingdings" pitchFamily="2" charset="2"/>
              <a:buChar char="Ø"/>
            </a:pPr>
            <a:r>
              <a:rPr lang="es-MX" sz="4800" i="1" dirty="0">
                <a:latin typeface="Fahkwang" pitchFamily="2" charset="-34"/>
                <a:cs typeface="Fahkwang" pitchFamily="2" charset="-34"/>
              </a:rPr>
              <a:t>Nos ayuda y fortalece en nuestras dolencias fisicas y espirituales.</a:t>
            </a:r>
          </a:p>
        </p:txBody>
      </p:sp>
    </p:spTree>
    <p:extLst>
      <p:ext uri="{BB962C8B-B14F-4D97-AF65-F5344CB8AC3E}">
        <p14:creationId xmlns:p14="http://schemas.microsoft.com/office/powerpoint/2010/main" val="5303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5" name="CuadroTexto 4">
            <a:extLst>
              <a:ext uri="{FF2B5EF4-FFF2-40B4-BE49-F238E27FC236}">
                <a16:creationId xmlns:a16="http://schemas.microsoft.com/office/drawing/2014/main" id="{3AA205BD-1D9A-1641-90CA-9EFB1A291806}"/>
              </a:ext>
            </a:extLst>
          </p:cNvPr>
          <p:cNvSpPr txBox="1"/>
          <p:nvPr/>
        </p:nvSpPr>
        <p:spPr>
          <a:xfrm>
            <a:off x="855594" y="2015788"/>
            <a:ext cx="16227188" cy="923330"/>
          </a:xfrm>
          <a:prstGeom prst="rect">
            <a:avLst/>
          </a:prstGeom>
          <a:noFill/>
        </p:spPr>
        <p:txBody>
          <a:bodyPr wrap="square" rtlCol="0">
            <a:spAutoFit/>
          </a:bodyPr>
          <a:lstStyle/>
          <a:p>
            <a:pPr marL="685800" indent="-685800">
              <a:buFont typeface="Wingdings" pitchFamily="2" charset="2"/>
              <a:buChar char="ü"/>
            </a:pPr>
            <a:r>
              <a:rPr lang="es-MX" sz="5400" b="1" dirty="0">
                <a:latin typeface="Fahkwang" pitchFamily="2" charset="-34"/>
                <a:cs typeface="Fahkwang" pitchFamily="2" charset="-34"/>
              </a:rPr>
              <a:t>¿Qué quiere Dios que hagamos?</a:t>
            </a:r>
          </a:p>
        </p:txBody>
      </p:sp>
      <p:sp>
        <p:nvSpPr>
          <p:cNvPr id="2" name="Rectángulo 1">
            <a:extLst>
              <a:ext uri="{FF2B5EF4-FFF2-40B4-BE49-F238E27FC236}">
                <a16:creationId xmlns:a16="http://schemas.microsoft.com/office/drawing/2014/main" id="{B78D8F0F-487A-CA4F-B25A-9FADDD9A0E42}"/>
              </a:ext>
            </a:extLst>
          </p:cNvPr>
          <p:cNvSpPr/>
          <p:nvPr/>
        </p:nvSpPr>
        <p:spPr>
          <a:xfrm>
            <a:off x="1688910" y="3250674"/>
            <a:ext cx="16007018" cy="3785652"/>
          </a:xfrm>
          <a:prstGeom prst="rect">
            <a:avLst/>
          </a:prstGeom>
        </p:spPr>
        <p:txBody>
          <a:bodyPr wrap="square">
            <a:spAutoFit/>
          </a:bodyPr>
          <a:lstStyle/>
          <a:p>
            <a:pPr marL="685800" indent="-685800">
              <a:buFont typeface="Wingdings" pitchFamily="2" charset="2"/>
              <a:buChar char="Ø"/>
            </a:pPr>
            <a:r>
              <a:rPr lang="es-MX" sz="4800" i="1" dirty="0">
                <a:latin typeface="Fahkwang" pitchFamily="2" charset="-34"/>
                <a:cs typeface="Fahkwang" pitchFamily="2" charset="-34"/>
              </a:rPr>
              <a:t>Que recordemos todas sus bendiciones, en especil la Salvación ya que tuvo un precio muy alto, ¡La vida de su Hijo Jesucristo!</a:t>
            </a:r>
          </a:p>
          <a:p>
            <a:pPr marL="685800" indent="-685800">
              <a:buFont typeface="Wingdings" pitchFamily="2" charset="2"/>
              <a:buChar char="Ø"/>
            </a:pPr>
            <a:r>
              <a:rPr lang="es-MX" sz="4800" i="1" dirty="0">
                <a:latin typeface="Fahkwang" pitchFamily="2" charset="-34"/>
                <a:cs typeface="Fahkwang" pitchFamily="2" charset="-34"/>
              </a:rPr>
              <a:t>Que el sigue estando con nosotros aun en los momentos mas dificiles</a:t>
            </a:r>
          </a:p>
        </p:txBody>
      </p:sp>
      <p:sp>
        <p:nvSpPr>
          <p:cNvPr id="6" name="Google Shape;203;p16">
            <a:extLst>
              <a:ext uri="{FF2B5EF4-FFF2-40B4-BE49-F238E27FC236}">
                <a16:creationId xmlns:a16="http://schemas.microsoft.com/office/drawing/2014/main" id="{08CD472E-57EA-B048-B864-B98BEF334F74}"/>
              </a:ext>
            </a:extLst>
          </p:cNvPr>
          <p:cNvSpPr/>
          <p:nvPr/>
        </p:nvSpPr>
        <p:spPr>
          <a:xfrm>
            <a:off x="1688910" y="7347882"/>
            <a:ext cx="14910179" cy="2203786"/>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5400" b="1"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rPr>
              <a:t>¡Que no olvidemos las bendiciones en tiempos de prueba!</a:t>
            </a:r>
            <a:endParaRPr sz="5400" b="1" i="0" u="none" strike="noStrike" cap="none"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sym typeface="Arial"/>
            </a:endParaRPr>
          </a:p>
        </p:txBody>
      </p:sp>
    </p:spTree>
    <p:extLst>
      <p:ext uri="{BB962C8B-B14F-4D97-AF65-F5344CB8AC3E}">
        <p14:creationId xmlns:p14="http://schemas.microsoft.com/office/powerpoint/2010/main" val="29260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Aplicando el esquema</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4" y="2622784"/>
            <a:ext cx="16227188" cy="923330"/>
          </a:xfrm>
          <a:prstGeom prst="rect">
            <a:avLst/>
          </a:prstGeom>
          <a:noFill/>
        </p:spPr>
        <p:txBody>
          <a:bodyPr wrap="square" rtlCol="0">
            <a:spAutoFit/>
          </a:bodyPr>
          <a:lstStyle/>
          <a:p>
            <a:pPr marL="685800" indent="-685800">
              <a:buFont typeface="Arial" panose="020B0604020202020204" pitchFamily="34" charset="0"/>
              <a:buChar char="•"/>
            </a:pPr>
            <a:r>
              <a:rPr lang="es-MX" sz="5400" b="1" dirty="0">
                <a:latin typeface="Fahkwang" pitchFamily="2" charset="-34"/>
                <a:cs typeface="Fahkwang" pitchFamily="2" charset="-34"/>
              </a:rPr>
              <a:t>Preparar una introducción llamativa</a:t>
            </a:r>
          </a:p>
        </p:txBody>
      </p:sp>
      <p:sp>
        <p:nvSpPr>
          <p:cNvPr id="5" name="CuadroTexto 4">
            <a:extLst>
              <a:ext uri="{FF2B5EF4-FFF2-40B4-BE49-F238E27FC236}">
                <a16:creationId xmlns:a16="http://schemas.microsoft.com/office/drawing/2014/main" id="{3AA205BD-1D9A-1641-90CA-9EFB1A291806}"/>
              </a:ext>
            </a:extLst>
          </p:cNvPr>
          <p:cNvSpPr txBox="1"/>
          <p:nvPr/>
        </p:nvSpPr>
        <p:spPr>
          <a:xfrm>
            <a:off x="3388456" y="4640350"/>
            <a:ext cx="11511083" cy="923330"/>
          </a:xfrm>
          <a:prstGeom prst="rect">
            <a:avLst/>
          </a:prstGeom>
          <a:noFill/>
        </p:spPr>
        <p:txBody>
          <a:bodyPr wrap="square" rtlCol="0">
            <a:spAutoFit/>
          </a:bodyPr>
          <a:lstStyle/>
          <a:p>
            <a:r>
              <a:rPr lang="es-MX" sz="5400" b="1" dirty="0">
                <a:latin typeface="Fahkwang" pitchFamily="2" charset="-34"/>
                <a:cs typeface="Fahkwang" pitchFamily="2" charset="-34"/>
              </a:rPr>
              <a:t>¿Cómo iniciar un mensaje así?</a:t>
            </a:r>
          </a:p>
        </p:txBody>
      </p:sp>
      <p:sp>
        <p:nvSpPr>
          <p:cNvPr id="7" name="Google Shape;203;p16">
            <a:extLst>
              <a:ext uri="{FF2B5EF4-FFF2-40B4-BE49-F238E27FC236}">
                <a16:creationId xmlns:a16="http://schemas.microsoft.com/office/drawing/2014/main" id="{F5F00988-B2B5-EE47-A5A5-47A596B615DA}"/>
              </a:ext>
            </a:extLst>
          </p:cNvPr>
          <p:cNvSpPr/>
          <p:nvPr/>
        </p:nvSpPr>
        <p:spPr>
          <a:xfrm>
            <a:off x="1688907" y="6852946"/>
            <a:ext cx="14910179" cy="2203786"/>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5400" b="1" i="1"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rPr>
              <a:t>Recuerda, utilizaremos una anécdota o un mensaje personal</a:t>
            </a:r>
            <a:endParaRPr sz="5400" b="1" i="1" u="none" strike="noStrike" cap="none"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sym typeface="Arial"/>
            </a:endParaRPr>
          </a:p>
        </p:txBody>
      </p:sp>
    </p:spTree>
    <p:extLst>
      <p:ext uri="{BB962C8B-B14F-4D97-AF65-F5344CB8AC3E}">
        <p14:creationId xmlns:p14="http://schemas.microsoft.com/office/powerpoint/2010/main" val="13219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4415051" y="369973"/>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4415058" y="590069"/>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Ejemplo de Introducción</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151419" y="2097026"/>
            <a:ext cx="16227188" cy="7478970"/>
          </a:xfrm>
          <a:prstGeom prst="rect">
            <a:avLst/>
          </a:prstGeom>
          <a:noFill/>
        </p:spPr>
        <p:txBody>
          <a:bodyPr wrap="square" rtlCol="0">
            <a:spAutoFit/>
          </a:bodyPr>
          <a:lstStyle/>
          <a:p>
            <a:r>
              <a:rPr lang="es-ES" sz="4000" dirty="0">
                <a:latin typeface="Fahkwang" pitchFamily="2" charset="-34"/>
                <a:cs typeface="Fahkwang" pitchFamily="2" charset="-34"/>
              </a:rPr>
              <a:t>Normalmente los seres humanos recordamos ciertas cosas que marcan nuestra vida, pero desafortunadamente las cosas que son más fáciles de recordar son las negativas, y cuando estamos pasando por momentos malos, nos olvidamos de las cosas buenas que hemos pasado, piensa un momento; cuando tu mejor amigo, no puede ayudarte en una situación difícil, no pensamos en todas las veces que nos ha ayudado, sino en ese momento que no pudo. Lo mismo pasa con nuestra relación con nuestro Dios, vemos la enfermedad, y parece como que no está ayudando, y olvidamos todas las grandes bendiciones que nos ha dado, especialmente que ha dado la salvación y la vida eterna por el sacrificio de su Hijo.</a:t>
            </a:r>
            <a:r>
              <a:rPr lang="es-MX" sz="4000" dirty="0">
                <a:latin typeface="Fahkwang" pitchFamily="2" charset="-34"/>
                <a:cs typeface="Fahkwang" pitchFamily="2" charset="-34"/>
              </a:rPr>
              <a:t> </a:t>
            </a:r>
          </a:p>
        </p:txBody>
      </p:sp>
    </p:spTree>
    <p:extLst>
      <p:ext uri="{BB962C8B-B14F-4D97-AF65-F5344CB8AC3E}">
        <p14:creationId xmlns:p14="http://schemas.microsoft.com/office/powerpoint/2010/main" val="8401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2805782" y="3444912"/>
            <a:ext cx="12676500" cy="15390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999"/>
              <a:buFont typeface="Arial"/>
              <a:buNone/>
            </a:pPr>
            <a:r>
              <a:rPr lang="en-US" sz="9999" b="1" i="0" u="none" strike="noStrike" cap="none" dirty="0">
                <a:solidFill>
                  <a:srgbClr val="000000"/>
                </a:solidFill>
                <a:latin typeface="Fahkwang"/>
                <a:ea typeface="Fahkwang"/>
                <a:cs typeface="Fahkwang"/>
                <a:sym typeface="Fahkwang"/>
              </a:rPr>
              <a:t>BIENVENIDOS</a:t>
            </a:r>
            <a:endParaRPr sz="1400" b="0" i="0" u="none" strike="noStrike" cap="none" dirty="0">
              <a:solidFill>
                <a:srgbClr val="000000"/>
              </a:solidFill>
              <a:latin typeface="Arial"/>
              <a:ea typeface="Arial"/>
              <a:cs typeface="Arial"/>
              <a:sym typeface="Arial"/>
            </a:endParaRPr>
          </a:p>
        </p:txBody>
      </p:sp>
      <p:sp>
        <p:nvSpPr>
          <p:cNvPr id="97" name="Google Shape;97;p3"/>
          <p:cNvSpPr/>
          <p:nvPr/>
        </p:nvSpPr>
        <p:spPr>
          <a:xfrm>
            <a:off x="2805782" y="5327877"/>
            <a:ext cx="12688696" cy="1750943"/>
          </a:xfrm>
          <a:custGeom>
            <a:avLst/>
            <a:gdLst/>
            <a:ahLst/>
            <a:cxnLst/>
            <a:rect l="l" t="t" r="r" b="b"/>
            <a:pathLst>
              <a:path w="4292225" h="592294" extrusionOk="0">
                <a:moveTo>
                  <a:pt x="0" y="0"/>
                </a:moveTo>
                <a:lnTo>
                  <a:pt x="4292225" y="0"/>
                </a:lnTo>
                <a:lnTo>
                  <a:pt x="4292225" y="592294"/>
                </a:lnTo>
                <a:lnTo>
                  <a:pt x="0" y="592294"/>
                </a:lnTo>
                <a:close/>
              </a:path>
            </a:pathLst>
          </a:custGeom>
          <a:solidFill>
            <a:srgbClr val="129242"/>
          </a:solidFill>
          <a:ln>
            <a:noFill/>
          </a:ln>
        </p:spPr>
      </p:sp>
      <p:sp>
        <p:nvSpPr>
          <p:cNvPr id="98" name="Google Shape;98;p3"/>
          <p:cNvSpPr txBox="1"/>
          <p:nvPr/>
        </p:nvSpPr>
        <p:spPr>
          <a:xfrm>
            <a:off x="2805782" y="5432432"/>
            <a:ext cx="12688696" cy="11841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Fahkwang"/>
                <a:ea typeface="Fahkwang"/>
                <a:cs typeface="Fahkwang"/>
                <a:sym typeface="Fahkwang"/>
              </a:rPr>
              <a:t>Introducción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7" name="Google Shape;203;p16">
            <a:extLst>
              <a:ext uri="{FF2B5EF4-FFF2-40B4-BE49-F238E27FC236}">
                <a16:creationId xmlns:a16="http://schemas.microsoft.com/office/drawing/2014/main" id="{47BC9F29-ACCA-7D47-87E8-0B20A0786155}"/>
              </a:ext>
            </a:extLst>
          </p:cNvPr>
          <p:cNvSpPr/>
          <p:nvPr/>
        </p:nvSpPr>
        <p:spPr>
          <a:xfrm>
            <a:off x="1688910" y="6492755"/>
            <a:ext cx="14910179" cy="3058913"/>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5400" b="1"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rPr>
              <a:t>Siempre recordando que es la Palabra de Dios la que obrará todo esto en cada uno de nosotros</a:t>
            </a:r>
            <a:endParaRPr sz="5400" b="1" i="0" u="none" strike="noStrike" cap="none" dirty="0">
              <a:solidFill>
                <a:schemeClr val="bg1"/>
              </a:solidFill>
              <a:effectLst>
                <a:outerShdw blurRad="254000" dist="63500" dir="3900000" sx="99000" sy="99000" algn="ctr" rotWithShape="0">
                  <a:srgbClr val="000000">
                    <a:alpha val="68000"/>
                  </a:srgbClr>
                </a:outerShdw>
              </a:effectLst>
              <a:latin typeface="Fahkwang" pitchFamily="2" charset="-34"/>
              <a:cs typeface="Fahkwang" pitchFamily="2" charset="-34"/>
              <a:sym typeface="Arial"/>
            </a:endParaRPr>
          </a:p>
        </p:txBody>
      </p:sp>
      <p:sp>
        <p:nvSpPr>
          <p:cNvPr id="8" name="Google Shape;203;p16">
            <a:extLst>
              <a:ext uri="{FF2B5EF4-FFF2-40B4-BE49-F238E27FC236}">
                <a16:creationId xmlns:a16="http://schemas.microsoft.com/office/drawing/2014/main" id="{3DA98B92-52D8-F542-86CE-1A9210134DBE}"/>
              </a:ext>
            </a:extLst>
          </p:cNvPr>
          <p:cNvSpPr/>
          <p:nvPr/>
        </p:nvSpPr>
        <p:spPr>
          <a:xfrm>
            <a:off x="0" y="515325"/>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421"/>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ANALIZANDO EL SALMO 1</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6" y="2224585"/>
            <a:ext cx="16227188" cy="1569660"/>
          </a:xfrm>
          <a:prstGeom prst="rect">
            <a:avLst/>
          </a:prstGeom>
          <a:noFill/>
        </p:spPr>
        <p:txBody>
          <a:bodyPr wrap="square" rtlCol="0">
            <a:spAutoFit/>
          </a:bodyPr>
          <a:lstStyle/>
          <a:p>
            <a:pPr marL="685800" indent="-685800">
              <a:buFont typeface="Arial" panose="020B0604020202020204" pitchFamily="34" charset="0"/>
              <a:buChar char="•"/>
            </a:pPr>
            <a:r>
              <a:rPr lang="es-MX" sz="4800" b="1" dirty="0">
                <a:latin typeface="Fahkwang" pitchFamily="2" charset="-34"/>
                <a:cs typeface="Fahkwang" pitchFamily="2" charset="-34"/>
              </a:rPr>
              <a:t>¿Qué buena actitud deseamos que Dios produzca en nosotros?</a:t>
            </a:r>
            <a:endParaRPr lang="es-MX" sz="1600" b="1" dirty="0">
              <a:latin typeface="Fahkwang" pitchFamily="2" charset="-34"/>
              <a:cs typeface="Fahkwang" pitchFamily="2" charset="-34"/>
            </a:endParaRPr>
          </a:p>
        </p:txBody>
      </p:sp>
      <p:sp>
        <p:nvSpPr>
          <p:cNvPr id="5" name="CuadroTexto 4">
            <a:extLst>
              <a:ext uri="{FF2B5EF4-FFF2-40B4-BE49-F238E27FC236}">
                <a16:creationId xmlns:a16="http://schemas.microsoft.com/office/drawing/2014/main" id="{F843ECEF-871D-D342-8FA5-3AC5734A9228}"/>
              </a:ext>
            </a:extLst>
          </p:cNvPr>
          <p:cNvSpPr txBox="1"/>
          <p:nvPr/>
        </p:nvSpPr>
        <p:spPr>
          <a:xfrm>
            <a:off x="1767385" y="4081671"/>
            <a:ext cx="11197988" cy="2123658"/>
          </a:xfrm>
          <a:prstGeom prst="rect">
            <a:avLst/>
          </a:prstGeom>
          <a:noFill/>
        </p:spPr>
        <p:txBody>
          <a:bodyPr wrap="square" rtlCol="0">
            <a:spAutoFit/>
          </a:bodyPr>
          <a:lstStyle/>
          <a:p>
            <a:pPr marL="685800" indent="-685800">
              <a:buFont typeface="Wingdings" pitchFamily="2" charset="2"/>
              <a:buChar char="ü"/>
            </a:pPr>
            <a:r>
              <a:rPr lang="es-MX" sz="4400" dirty="0">
                <a:latin typeface="Fahkwang" pitchFamily="2" charset="-34"/>
                <a:cs typeface="Fahkwang" pitchFamily="2" charset="-34"/>
              </a:rPr>
              <a:t>Apartarnos del mal</a:t>
            </a:r>
            <a:endParaRPr lang="es-MX" dirty="0">
              <a:latin typeface="Fahkwang" pitchFamily="2" charset="-34"/>
              <a:cs typeface="Fahkwang" pitchFamily="2" charset="-34"/>
            </a:endParaRPr>
          </a:p>
          <a:p>
            <a:pPr marL="685800" indent="-685800">
              <a:buFont typeface="Wingdings" pitchFamily="2" charset="2"/>
              <a:buChar char="ü"/>
            </a:pPr>
            <a:r>
              <a:rPr lang="es-MX" sz="4400" dirty="0">
                <a:latin typeface="Fahkwang" pitchFamily="2" charset="-34"/>
                <a:cs typeface="Fahkwang" pitchFamily="2" charset="-34"/>
              </a:rPr>
              <a:t>Deleitarse en escuchar su Palabra</a:t>
            </a:r>
          </a:p>
          <a:p>
            <a:pPr marL="685800" indent="-685800">
              <a:buFont typeface="Wingdings" pitchFamily="2" charset="2"/>
              <a:buChar char="ü"/>
            </a:pPr>
            <a:r>
              <a:rPr lang="es-MX" sz="4400" dirty="0">
                <a:latin typeface="Fahkwang" pitchFamily="2" charset="-34"/>
                <a:cs typeface="Fahkwang" pitchFamily="2" charset="-34"/>
              </a:rPr>
              <a:t>Compartir el mensaje de Salvación</a:t>
            </a:r>
          </a:p>
        </p:txBody>
      </p:sp>
    </p:spTree>
    <p:extLst>
      <p:ext uri="{BB962C8B-B14F-4D97-AF65-F5344CB8AC3E}">
        <p14:creationId xmlns:p14="http://schemas.microsoft.com/office/powerpoint/2010/main" val="40925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28"/>
        <p:cNvGrpSpPr/>
        <p:nvPr/>
      </p:nvGrpSpPr>
      <p:grpSpPr>
        <a:xfrm>
          <a:off x="0" y="0"/>
          <a:ext cx="0" cy="0"/>
          <a:chOff x="0" y="0"/>
          <a:chExt cx="0" cy="0"/>
        </a:xfrm>
      </p:grpSpPr>
      <p:sp>
        <p:nvSpPr>
          <p:cNvPr id="229" name="Google Shape;229;g1139681ae77_0_167"/>
          <p:cNvSpPr/>
          <p:nvPr/>
        </p:nvSpPr>
        <p:spPr>
          <a:xfrm>
            <a:off x="2573171" y="536381"/>
            <a:ext cx="13366141" cy="201168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139681ae77_0_167"/>
          <p:cNvSpPr txBox="1"/>
          <p:nvPr/>
        </p:nvSpPr>
        <p:spPr>
          <a:xfrm>
            <a:off x="2573166" y="680447"/>
            <a:ext cx="13366141" cy="1723549"/>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999"/>
              <a:buFont typeface="Arial"/>
              <a:buNone/>
            </a:pPr>
            <a:r>
              <a:rPr lang="en-US" sz="8000" b="1" dirty="0" err="1">
                <a:latin typeface="Fahkwang"/>
                <a:ea typeface="Fahkwang"/>
                <a:cs typeface="Fahkwang"/>
                <a:sym typeface="Fahkwang"/>
              </a:rPr>
              <a:t>Creando</a:t>
            </a:r>
            <a:r>
              <a:rPr lang="en-US" sz="8000" b="1" dirty="0">
                <a:latin typeface="Fahkwang"/>
                <a:ea typeface="Fahkwang"/>
                <a:cs typeface="Fahkwang"/>
                <a:sym typeface="Fahkwang"/>
              </a:rPr>
              <a:t> un “Directorio”</a:t>
            </a:r>
            <a:endParaRPr sz="1050" b="0" i="0" u="none" strike="noStrike" cap="none" dirty="0">
              <a:solidFill>
                <a:srgbClr val="000000"/>
              </a:solidFill>
              <a:latin typeface="Arial"/>
              <a:ea typeface="Arial"/>
              <a:cs typeface="Arial"/>
              <a:sym typeface="Arial"/>
            </a:endParaRPr>
          </a:p>
        </p:txBody>
      </p:sp>
      <p:pic>
        <p:nvPicPr>
          <p:cNvPr id="5" name="Google Shape;149;p7">
            <a:extLst>
              <a:ext uri="{FF2B5EF4-FFF2-40B4-BE49-F238E27FC236}">
                <a16:creationId xmlns:a16="http://schemas.microsoft.com/office/drawing/2014/main" id="{8F593ECA-C436-5940-939E-5450C0BE75B4}"/>
              </a:ext>
            </a:extLst>
          </p:cNvPr>
          <p:cNvPicPr preferRelativeResize="0"/>
          <p:nvPr/>
        </p:nvPicPr>
        <p:blipFill rotWithShape="1">
          <a:blip r:embed="rId3">
            <a:alphaModFix/>
          </a:blip>
          <a:srcRect/>
          <a:stretch/>
        </p:blipFill>
        <p:spPr>
          <a:xfrm>
            <a:off x="236308" y="8127712"/>
            <a:ext cx="2835876" cy="1701526"/>
          </a:xfrm>
          <a:prstGeom prst="rect">
            <a:avLst/>
          </a:prstGeom>
          <a:noFill/>
          <a:ln>
            <a:noFill/>
          </a:ln>
        </p:spPr>
      </p:pic>
      <p:pic>
        <p:nvPicPr>
          <p:cNvPr id="3" name="Imagen 2">
            <a:extLst>
              <a:ext uri="{FF2B5EF4-FFF2-40B4-BE49-F238E27FC236}">
                <a16:creationId xmlns:a16="http://schemas.microsoft.com/office/drawing/2014/main" id="{9722BD1D-4389-4A48-B473-EEA9B5B9ABEE}"/>
              </a:ext>
            </a:extLst>
          </p:cNvPr>
          <p:cNvPicPr>
            <a:picLocks noChangeAspect="1"/>
          </p:cNvPicPr>
          <p:nvPr/>
        </p:nvPicPr>
        <p:blipFill>
          <a:blip r:embed="rId4"/>
          <a:stretch>
            <a:fillRect/>
          </a:stretch>
        </p:blipFill>
        <p:spPr>
          <a:xfrm>
            <a:off x="5266708" y="3555253"/>
            <a:ext cx="7754583" cy="4787612"/>
          </a:xfrm>
          <a:prstGeom prst="rect">
            <a:avLst/>
          </a:prstGeom>
          <a:solidFill>
            <a:srgbClr val="FFFFFF">
              <a:shade val="85000"/>
            </a:srgbClr>
          </a:solidFill>
          <a:ln w="88900" cap="sq">
            <a:solidFill>
              <a:srgbClr val="FFFFFF"/>
            </a:solidFill>
            <a:miter lim="800000"/>
          </a:ln>
          <a:effectLst>
            <a:outerShdw blurRad="165100" dist="139700" dir="5400000" sx="102000" sy="102000" algn="tl" rotWithShape="0">
              <a:srgbClr val="000000">
                <a:alpha val="54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4415051" y="369973"/>
            <a:ext cx="9457899"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4415058" y="590069"/>
            <a:ext cx="945789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Directorio</a:t>
            </a:r>
            <a:endParaRPr sz="4800" b="1" dirty="0">
              <a:solidFill>
                <a:schemeClr val="bg1"/>
              </a:solidFill>
              <a:latin typeface="Fahkwang"/>
              <a:ea typeface="Fahkwang"/>
              <a:cs typeface="Fahkwang"/>
              <a:sym typeface="Fahkwang"/>
            </a:endParaRPr>
          </a:p>
        </p:txBody>
      </p:sp>
      <p:sp>
        <p:nvSpPr>
          <p:cNvPr id="5" name="CuadroTexto 4">
            <a:extLst>
              <a:ext uri="{FF2B5EF4-FFF2-40B4-BE49-F238E27FC236}">
                <a16:creationId xmlns:a16="http://schemas.microsoft.com/office/drawing/2014/main" id="{10CA237B-254D-374A-9DEC-5C0087A40422}"/>
              </a:ext>
            </a:extLst>
          </p:cNvPr>
          <p:cNvSpPr txBox="1"/>
          <p:nvPr/>
        </p:nvSpPr>
        <p:spPr>
          <a:xfrm>
            <a:off x="1030404" y="2622784"/>
            <a:ext cx="16227188" cy="5909310"/>
          </a:xfrm>
          <a:prstGeom prst="rect">
            <a:avLst/>
          </a:prstGeom>
          <a:noFill/>
        </p:spPr>
        <p:txBody>
          <a:bodyPr wrap="square" rtlCol="0">
            <a:spAutoFit/>
          </a:bodyPr>
          <a:lstStyle/>
          <a:p>
            <a:pPr marL="685800" indent="-685800">
              <a:buFont typeface="Arial" panose="020B0604020202020204" pitchFamily="34" charset="0"/>
              <a:buChar char="•"/>
            </a:pPr>
            <a:r>
              <a:rPr lang="es-MX" sz="5400" b="1" dirty="0">
                <a:latin typeface="Fahkwang" pitchFamily="2" charset="-34"/>
                <a:cs typeface="Fahkwang" pitchFamily="2" charset="-34"/>
              </a:rPr>
              <a:t>Hacer una lista de todas las situaciones en que quisieramos estar listos para compartir un mensaje devocional</a:t>
            </a:r>
          </a:p>
          <a:p>
            <a:pPr marL="685800" indent="-685800">
              <a:buFont typeface="Arial" panose="020B0604020202020204" pitchFamily="34" charset="0"/>
              <a:buChar char="•"/>
            </a:pPr>
            <a:r>
              <a:rPr lang="es-MX" sz="5400" b="1" dirty="0">
                <a:latin typeface="Fahkwang" pitchFamily="2" charset="-34"/>
                <a:cs typeface="Fahkwang" pitchFamily="2" charset="-34"/>
              </a:rPr>
              <a:t>Iniciamos con los 2 que ya tenemos: Velorio o funeral y visitar a un enfermo</a:t>
            </a:r>
          </a:p>
          <a:p>
            <a:pPr marL="685800" indent="-685800">
              <a:buFont typeface="Arial" panose="020B0604020202020204" pitchFamily="34" charset="0"/>
              <a:buChar char="•"/>
            </a:pPr>
            <a:r>
              <a:rPr lang="es-MX" sz="5400" b="1" dirty="0">
                <a:latin typeface="Fahkwang" pitchFamily="2" charset="-34"/>
                <a:cs typeface="Fahkwang" pitchFamily="2" charset="-34"/>
              </a:rPr>
              <a:t>¿Qué otras situaciones podemos mencionar?</a:t>
            </a:r>
          </a:p>
        </p:txBody>
      </p:sp>
    </p:spTree>
    <p:extLst>
      <p:ext uri="{BB962C8B-B14F-4D97-AF65-F5344CB8AC3E}">
        <p14:creationId xmlns:p14="http://schemas.microsoft.com/office/powerpoint/2010/main" val="19730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203;p16">
            <a:extLst>
              <a:ext uri="{FF2B5EF4-FFF2-40B4-BE49-F238E27FC236}">
                <a16:creationId xmlns:a16="http://schemas.microsoft.com/office/drawing/2014/main" id="{3DA98B92-52D8-F542-86CE-1A9210134DBE}"/>
              </a:ext>
            </a:extLst>
          </p:cNvPr>
          <p:cNvSpPr/>
          <p:nvPr/>
        </p:nvSpPr>
        <p:spPr>
          <a:xfrm>
            <a:off x="0" y="515325"/>
            <a:ext cx="7355541"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1" y="735394"/>
            <a:ext cx="6521825"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Algunos Ejemplos</a:t>
            </a:r>
            <a:endParaRPr sz="4800" b="1" dirty="0">
              <a:solidFill>
                <a:schemeClr val="bg1"/>
              </a:solidFill>
              <a:latin typeface="Fahkwang"/>
              <a:ea typeface="Fahkwang"/>
              <a:cs typeface="Fahkwang"/>
              <a:sym typeface="Fahkwang"/>
            </a:endParaRPr>
          </a:p>
        </p:txBody>
      </p:sp>
      <p:sp>
        <p:nvSpPr>
          <p:cNvPr id="3" name="CuadroTexto 2">
            <a:extLst>
              <a:ext uri="{FF2B5EF4-FFF2-40B4-BE49-F238E27FC236}">
                <a16:creationId xmlns:a16="http://schemas.microsoft.com/office/drawing/2014/main" id="{A48AD248-E3A4-A840-8FD8-7066E046F75C}"/>
              </a:ext>
            </a:extLst>
          </p:cNvPr>
          <p:cNvSpPr txBox="1"/>
          <p:nvPr/>
        </p:nvSpPr>
        <p:spPr>
          <a:xfrm>
            <a:off x="1030405" y="2224585"/>
            <a:ext cx="7804313" cy="7478970"/>
          </a:xfrm>
          <a:prstGeom prst="rect">
            <a:avLst/>
          </a:prstGeom>
          <a:noFill/>
        </p:spPr>
        <p:txBody>
          <a:bodyPr wrap="square" rtlCol="0">
            <a:spAutoFit/>
          </a:bodyPr>
          <a:lstStyle/>
          <a:p>
            <a:pPr marL="685800" indent="-685800">
              <a:buFont typeface="Wingdings" pitchFamily="2" charset="2"/>
              <a:buChar char="Ø"/>
            </a:pPr>
            <a:r>
              <a:rPr lang="es-MX" sz="4800" b="1" i="1" dirty="0">
                <a:latin typeface="Fahkwang" pitchFamily="2" charset="-34"/>
                <a:cs typeface="Fahkwang" pitchFamily="2" charset="-34"/>
              </a:rPr>
              <a:t>Aniversario</a:t>
            </a:r>
          </a:p>
          <a:p>
            <a:pPr marL="685800" indent="-685800">
              <a:buFont typeface="Wingdings" pitchFamily="2" charset="2"/>
              <a:buChar char="Ø"/>
            </a:pPr>
            <a:r>
              <a:rPr lang="es-MX" sz="4800" b="1" i="1" dirty="0">
                <a:latin typeface="Fahkwang" pitchFamily="2" charset="-34"/>
                <a:cs typeface="Fahkwang" pitchFamily="2" charset="-34"/>
              </a:rPr>
              <a:t>Cumpleaños</a:t>
            </a:r>
          </a:p>
          <a:p>
            <a:pPr marL="685800" indent="-685800">
              <a:buFont typeface="Wingdings" pitchFamily="2" charset="2"/>
              <a:buChar char="Ø"/>
            </a:pPr>
            <a:r>
              <a:rPr lang="es-MX" sz="4800" b="1" i="1" dirty="0">
                <a:latin typeface="Fahkwang" pitchFamily="2" charset="-34"/>
                <a:cs typeface="Fahkwang" pitchFamily="2" charset="-34"/>
              </a:rPr>
              <a:t>Graduación</a:t>
            </a:r>
          </a:p>
          <a:p>
            <a:pPr marL="685800" indent="-685800">
              <a:buFont typeface="Wingdings" pitchFamily="2" charset="2"/>
              <a:buChar char="Ø"/>
            </a:pPr>
            <a:r>
              <a:rPr lang="es-MX" sz="4800" b="1" i="1" dirty="0">
                <a:latin typeface="Fahkwang" pitchFamily="2" charset="-34"/>
                <a:cs typeface="Fahkwang" pitchFamily="2" charset="-34"/>
              </a:rPr>
              <a:t>Miedo</a:t>
            </a:r>
          </a:p>
          <a:p>
            <a:pPr marL="685800" indent="-685800">
              <a:buFont typeface="Wingdings" pitchFamily="2" charset="2"/>
              <a:buChar char="Ø"/>
            </a:pPr>
            <a:r>
              <a:rPr lang="es-MX" sz="4800" b="1" i="1" dirty="0">
                <a:latin typeface="Fahkwang" pitchFamily="2" charset="-34"/>
                <a:cs typeface="Fahkwang" pitchFamily="2" charset="-34"/>
              </a:rPr>
              <a:t>Ansiedad/Estrés</a:t>
            </a:r>
          </a:p>
          <a:p>
            <a:pPr marL="685800" indent="-685800">
              <a:buFont typeface="Wingdings" pitchFamily="2" charset="2"/>
              <a:buChar char="Ø"/>
            </a:pPr>
            <a:r>
              <a:rPr lang="es-MX" sz="4800" b="1" i="1" dirty="0">
                <a:latin typeface="Fahkwang" pitchFamily="2" charset="-34"/>
                <a:cs typeface="Fahkwang" pitchFamily="2" charset="-34"/>
              </a:rPr>
              <a:t>Angustia</a:t>
            </a:r>
          </a:p>
          <a:p>
            <a:pPr marL="685800" indent="-685800">
              <a:buFont typeface="Wingdings" pitchFamily="2" charset="2"/>
              <a:buChar char="Ø"/>
            </a:pPr>
            <a:r>
              <a:rPr lang="es-MX" sz="4800" b="1" i="1" dirty="0">
                <a:latin typeface="Fahkwang" pitchFamily="2" charset="-34"/>
                <a:cs typeface="Fahkwang" pitchFamily="2" charset="-34"/>
              </a:rPr>
              <a:t>Carga de pecados</a:t>
            </a:r>
          </a:p>
          <a:p>
            <a:pPr marL="685800" indent="-685800">
              <a:buFont typeface="Wingdings" pitchFamily="2" charset="2"/>
              <a:buChar char="Ø"/>
            </a:pPr>
            <a:r>
              <a:rPr lang="es-MX" sz="4800" b="1" i="1" dirty="0">
                <a:latin typeface="Fahkwang" pitchFamily="2" charset="-34"/>
                <a:cs typeface="Fahkwang" pitchFamily="2" charset="-34"/>
              </a:rPr>
              <a:t>Crisis</a:t>
            </a:r>
          </a:p>
          <a:p>
            <a:pPr marL="685800" indent="-685800">
              <a:buFont typeface="Wingdings" pitchFamily="2" charset="2"/>
              <a:buChar char="Ø"/>
            </a:pPr>
            <a:r>
              <a:rPr lang="es-MX" sz="4800" b="1" i="1" dirty="0">
                <a:latin typeface="Fahkwang" pitchFamily="2" charset="-34"/>
                <a:cs typeface="Fahkwang" pitchFamily="2" charset="-34"/>
              </a:rPr>
              <a:t>Depresión</a:t>
            </a:r>
          </a:p>
          <a:p>
            <a:pPr marL="685800" indent="-685800">
              <a:buFont typeface="Wingdings" pitchFamily="2" charset="2"/>
              <a:buChar char="Ø"/>
            </a:pPr>
            <a:r>
              <a:rPr lang="es-MX" sz="4800" b="1" i="1" dirty="0">
                <a:latin typeface="Fahkwang" pitchFamily="2" charset="-34"/>
                <a:cs typeface="Fahkwang" pitchFamily="2" charset="-34"/>
              </a:rPr>
              <a:t>Tentación</a:t>
            </a:r>
          </a:p>
        </p:txBody>
      </p:sp>
      <p:sp>
        <p:nvSpPr>
          <p:cNvPr id="9" name="CuadroTexto 8">
            <a:extLst>
              <a:ext uri="{FF2B5EF4-FFF2-40B4-BE49-F238E27FC236}">
                <a16:creationId xmlns:a16="http://schemas.microsoft.com/office/drawing/2014/main" id="{812018A2-B281-A244-B701-7A18818E966B}"/>
              </a:ext>
            </a:extLst>
          </p:cNvPr>
          <p:cNvSpPr txBox="1"/>
          <p:nvPr/>
        </p:nvSpPr>
        <p:spPr>
          <a:xfrm>
            <a:off x="9856158" y="1034683"/>
            <a:ext cx="7401437" cy="8217634"/>
          </a:xfrm>
          <a:prstGeom prst="rect">
            <a:avLst/>
          </a:prstGeom>
          <a:noFill/>
        </p:spPr>
        <p:txBody>
          <a:bodyPr wrap="square" rtlCol="0">
            <a:spAutoFit/>
          </a:bodyPr>
          <a:lstStyle/>
          <a:p>
            <a:pPr marL="685800" indent="-685800">
              <a:buFont typeface="Wingdings" pitchFamily="2" charset="2"/>
              <a:buChar char="Ø"/>
            </a:pPr>
            <a:r>
              <a:rPr lang="es-MX" sz="4800" b="1" i="1" dirty="0">
                <a:latin typeface="Fahkwang" pitchFamily="2" charset="-34"/>
                <a:cs typeface="Fahkwang" pitchFamily="2" charset="-34"/>
              </a:rPr>
              <a:t>Desastre/Peligro</a:t>
            </a:r>
          </a:p>
          <a:p>
            <a:pPr marL="685800" indent="-685800">
              <a:buFont typeface="Wingdings" pitchFamily="2" charset="2"/>
              <a:buChar char="Ø"/>
            </a:pPr>
            <a:r>
              <a:rPr lang="es-MX" sz="4800" b="1" i="1" dirty="0">
                <a:latin typeface="Fahkwang" pitchFamily="2" charset="-34"/>
                <a:cs typeface="Fahkwang" pitchFamily="2" charset="-34"/>
              </a:rPr>
              <a:t>Desánimo</a:t>
            </a:r>
          </a:p>
          <a:p>
            <a:pPr marL="685800" indent="-685800">
              <a:buFont typeface="Wingdings" pitchFamily="2" charset="2"/>
              <a:buChar char="Ø"/>
            </a:pPr>
            <a:r>
              <a:rPr lang="es-MX" sz="4800" b="1" i="1" dirty="0">
                <a:latin typeface="Fahkwang" pitchFamily="2" charset="-34"/>
                <a:cs typeface="Fahkwang" pitchFamily="2" charset="-34"/>
              </a:rPr>
              <a:t>Traición</a:t>
            </a:r>
          </a:p>
          <a:p>
            <a:pPr marL="685800" indent="-685800">
              <a:buFont typeface="Wingdings" pitchFamily="2" charset="2"/>
              <a:buChar char="Ø"/>
            </a:pPr>
            <a:r>
              <a:rPr lang="es-MX" sz="4800" b="1" i="1" dirty="0">
                <a:latin typeface="Fahkwang" pitchFamily="2" charset="-34"/>
                <a:cs typeface="Fahkwang" pitchFamily="2" charset="-34"/>
              </a:rPr>
              <a:t>Soledad</a:t>
            </a:r>
          </a:p>
          <a:p>
            <a:pPr marL="685800" indent="-685800">
              <a:buFont typeface="Wingdings" pitchFamily="2" charset="2"/>
              <a:buChar char="Ø"/>
            </a:pPr>
            <a:r>
              <a:rPr lang="es-MX" sz="4800" b="1" i="1" dirty="0">
                <a:latin typeface="Fahkwang" pitchFamily="2" charset="-34"/>
                <a:cs typeface="Fahkwang" pitchFamily="2" charset="-34"/>
              </a:rPr>
              <a:t>Dejando la casa</a:t>
            </a:r>
          </a:p>
          <a:p>
            <a:pPr marL="685800" indent="-685800">
              <a:buFont typeface="Wingdings" pitchFamily="2" charset="2"/>
              <a:buChar char="Ø"/>
            </a:pPr>
            <a:r>
              <a:rPr lang="es-MX" sz="4800" b="1" i="1" dirty="0">
                <a:latin typeface="Fahkwang" pitchFamily="2" charset="-34"/>
                <a:cs typeface="Fahkwang" pitchFamily="2" charset="-34"/>
              </a:rPr>
              <a:t>Necesidad de guia</a:t>
            </a:r>
          </a:p>
          <a:p>
            <a:pPr marL="685800" indent="-685800">
              <a:buFont typeface="Wingdings" pitchFamily="2" charset="2"/>
              <a:buChar char="Ø"/>
            </a:pPr>
            <a:r>
              <a:rPr lang="es-MX" sz="4800" b="1" i="1" dirty="0">
                <a:latin typeface="Fahkwang" pitchFamily="2" charset="-34"/>
                <a:cs typeface="Fahkwang" pitchFamily="2" charset="-34"/>
              </a:rPr>
              <a:t>Vencido</a:t>
            </a:r>
          </a:p>
          <a:p>
            <a:pPr marL="685800" indent="-685800">
              <a:buFont typeface="Wingdings" pitchFamily="2" charset="2"/>
              <a:buChar char="Ø"/>
            </a:pPr>
            <a:r>
              <a:rPr lang="es-MX" sz="4800" b="1" i="1" dirty="0">
                <a:latin typeface="Fahkwang" pitchFamily="2" charset="-34"/>
                <a:cs typeface="Fahkwang" pitchFamily="2" charset="-34"/>
              </a:rPr>
              <a:t>Cansancio</a:t>
            </a:r>
          </a:p>
          <a:p>
            <a:pPr marL="685800" indent="-685800">
              <a:buFont typeface="Wingdings" pitchFamily="2" charset="2"/>
              <a:buChar char="Ø"/>
            </a:pPr>
            <a:r>
              <a:rPr lang="es-MX" sz="4800" b="1" i="1" dirty="0">
                <a:latin typeface="Fahkwang" pitchFamily="2" charset="-34"/>
                <a:cs typeface="Fahkwang" pitchFamily="2" charset="-34"/>
              </a:rPr>
              <a:t>Preocupación</a:t>
            </a:r>
          </a:p>
          <a:p>
            <a:pPr marL="685800" indent="-685800">
              <a:buFont typeface="Wingdings" pitchFamily="2" charset="2"/>
              <a:buChar char="Ø"/>
            </a:pPr>
            <a:r>
              <a:rPr lang="es-MX" sz="4800" b="1" i="1" dirty="0">
                <a:latin typeface="Fahkwang" pitchFamily="2" charset="-34"/>
                <a:cs typeface="Fahkwang" pitchFamily="2" charset="-34"/>
              </a:rPr>
              <a:t>Necesidad de protección.</a:t>
            </a:r>
          </a:p>
        </p:txBody>
      </p:sp>
    </p:spTree>
    <p:extLst>
      <p:ext uri="{BB962C8B-B14F-4D97-AF65-F5344CB8AC3E}">
        <p14:creationId xmlns:p14="http://schemas.microsoft.com/office/powerpoint/2010/main" val="36658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28"/>
        <p:cNvGrpSpPr/>
        <p:nvPr/>
      </p:nvGrpSpPr>
      <p:grpSpPr>
        <a:xfrm>
          <a:off x="0" y="0"/>
          <a:ext cx="0" cy="0"/>
          <a:chOff x="0" y="0"/>
          <a:chExt cx="0" cy="0"/>
        </a:xfrm>
      </p:grpSpPr>
      <p:sp>
        <p:nvSpPr>
          <p:cNvPr id="229" name="Google Shape;229;g1139681ae77_0_167"/>
          <p:cNvSpPr/>
          <p:nvPr/>
        </p:nvSpPr>
        <p:spPr>
          <a:xfrm>
            <a:off x="2573171" y="536381"/>
            <a:ext cx="13366141" cy="201168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139681ae77_0_167"/>
          <p:cNvSpPr txBox="1"/>
          <p:nvPr/>
        </p:nvSpPr>
        <p:spPr>
          <a:xfrm>
            <a:off x="2573166" y="680447"/>
            <a:ext cx="13366141" cy="1723549"/>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999"/>
              <a:buFont typeface="Arial"/>
              <a:buNone/>
            </a:pPr>
            <a:r>
              <a:rPr lang="en-US" sz="8000" b="1" dirty="0">
                <a:latin typeface="Fahkwang"/>
                <a:ea typeface="Fahkwang"/>
                <a:cs typeface="Fahkwang"/>
                <a:sym typeface="Fahkwang"/>
              </a:rPr>
              <a:t>Proyecto Final</a:t>
            </a:r>
            <a:endParaRPr sz="1050" b="0" i="0" u="none" strike="noStrike" cap="none" dirty="0">
              <a:solidFill>
                <a:srgbClr val="000000"/>
              </a:solidFill>
              <a:latin typeface="Arial"/>
              <a:ea typeface="Arial"/>
              <a:cs typeface="Arial"/>
              <a:sym typeface="Arial"/>
            </a:endParaRPr>
          </a:p>
        </p:txBody>
      </p:sp>
      <p:pic>
        <p:nvPicPr>
          <p:cNvPr id="5" name="Google Shape;149;p7">
            <a:extLst>
              <a:ext uri="{FF2B5EF4-FFF2-40B4-BE49-F238E27FC236}">
                <a16:creationId xmlns:a16="http://schemas.microsoft.com/office/drawing/2014/main" id="{8F593ECA-C436-5940-939E-5450C0BE75B4}"/>
              </a:ext>
            </a:extLst>
          </p:cNvPr>
          <p:cNvPicPr preferRelativeResize="0"/>
          <p:nvPr/>
        </p:nvPicPr>
        <p:blipFill rotWithShape="1">
          <a:blip r:embed="rId3">
            <a:alphaModFix/>
          </a:blip>
          <a:srcRect/>
          <a:stretch/>
        </p:blipFill>
        <p:spPr>
          <a:xfrm>
            <a:off x="236308" y="8127712"/>
            <a:ext cx="2835876" cy="1701526"/>
          </a:xfrm>
          <a:prstGeom prst="rect">
            <a:avLst/>
          </a:prstGeom>
          <a:noFill/>
          <a:ln>
            <a:noFill/>
          </a:ln>
        </p:spPr>
      </p:pic>
      <p:pic>
        <p:nvPicPr>
          <p:cNvPr id="3" name="Imagen 2">
            <a:extLst>
              <a:ext uri="{FF2B5EF4-FFF2-40B4-BE49-F238E27FC236}">
                <a16:creationId xmlns:a16="http://schemas.microsoft.com/office/drawing/2014/main" id="{9722BD1D-4389-4A48-B473-EEA9B5B9ABEE}"/>
              </a:ext>
            </a:extLst>
          </p:cNvPr>
          <p:cNvPicPr>
            <a:picLocks noChangeAspect="1"/>
          </p:cNvPicPr>
          <p:nvPr/>
        </p:nvPicPr>
        <p:blipFill>
          <a:blip r:embed="rId4"/>
          <a:stretch>
            <a:fillRect/>
          </a:stretch>
        </p:blipFill>
        <p:spPr>
          <a:xfrm>
            <a:off x="5266708" y="3555253"/>
            <a:ext cx="7754583" cy="4787612"/>
          </a:xfrm>
          <a:prstGeom prst="rect">
            <a:avLst/>
          </a:prstGeom>
          <a:solidFill>
            <a:srgbClr val="FFFFFF">
              <a:shade val="85000"/>
            </a:srgbClr>
          </a:solidFill>
          <a:ln w="88900" cap="sq">
            <a:solidFill>
              <a:srgbClr val="FFFFFF"/>
            </a:solidFill>
            <a:miter lim="800000"/>
          </a:ln>
          <a:effectLst>
            <a:outerShdw blurRad="165100" dist="139700" dir="5400000" sx="102000" sy="102000" algn="tl" rotWithShape="0">
              <a:srgbClr val="000000">
                <a:alpha val="54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776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6" name="Google Shape;203;p16">
            <a:extLst>
              <a:ext uri="{FF2B5EF4-FFF2-40B4-BE49-F238E27FC236}">
                <a16:creationId xmlns:a16="http://schemas.microsoft.com/office/drawing/2014/main" id="{D64A7270-9EC1-4545-B142-0783046B9C71}"/>
              </a:ext>
            </a:extLst>
          </p:cNvPr>
          <p:cNvSpPr/>
          <p:nvPr/>
        </p:nvSpPr>
        <p:spPr>
          <a:xfrm>
            <a:off x="0" y="515325"/>
            <a:ext cx="7355541" cy="1233230"/>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0094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1139681ae77_0_11"/>
          <p:cNvSpPr txBox="1"/>
          <p:nvPr/>
        </p:nvSpPr>
        <p:spPr>
          <a:xfrm rot="64">
            <a:off x="8" y="735383"/>
            <a:ext cx="5392263" cy="79303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s-ES" sz="4800" b="1" dirty="0">
                <a:solidFill>
                  <a:schemeClr val="bg1"/>
                </a:solidFill>
                <a:latin typeface="Fahkwang"/>
                <a:ea typeface="Fahkwang"/>
                <a:cs typeface="Fahkwang"/>
                <a:sym typeface="Fahkwang"/>
              </a:rPr>
              <a:t>Proyecto Final</a:t>
            </a:r>
            <a:endParaRPr sz="4800" b="1" dirty="0">
              <a:solidFill>
                <a:schemeClr val="bg1"/>
              </a:solidFill>
              <a:latin typeface="Fahkwang"/>
              <a:ea typeface="Fahkwang"/>
              <a:cs typeface="Fahkwang"/>
              <a:sym typeface="Fahkwang"/>
            </a:endParaRPr>
          </a:p>
        </p:txBody>
      </p:sp>
      <p:sp>
        <p:nvSpPr>
          <p:cNvPr id="5" name="CuadroTexto 4">
            <a:extLst>
              <a:ext uri="{FF2B5EF4-FFF2-40B4-BE49-F238E27FC236}">
                <a16:creationId xmlns:a16="http://schemas.microsoft.com/office/drawing/2014/main" id="{10CA237B-254D-374A-9DEC-5C0087A40422}"/>
              </a:ext>
            </a:extLst>
          </p:cNvPr>
          <p:cNvSpPr txBox="1"/>
          <p:nvPr/>
        </p:nvSpPr>
        <p:spPr>
          <a:xfrm>
            <a:off x="1030404" y="2622784"/>
            <a:ext cx="16227188" cy="6555641"/>
          </a:xfrm>
          <a:prstGeom prst="rect">
            <a:avLst/>
          </a:prstGeom>
          <a:noFill/>
        </p:spPr>
        <p:txBody>
          <a:bodyPr wrap="square" rtlCol="0">
            <a:spAutoFit/>
          </a:bodyPr>
          <a:lstStyle/>
          <a:p>
            <a:r>
              <a:rPr lang="es-ES" sz="6000" b="1" dirty="0">
                <a:latin typeface="Fahkwang" pitchFamily="2" charset="-34"/>
                <a:cs typeface="Fahkwang" pitchFamily="2" charset="-34"/>
              </a:rPr>
              <a:t>Parte del proyecto final es que a base  de la lista que acaban de escribir, llenarán este directorio con un salmo apto para cada ocasión. Para ello, se les recomienda pensar en este directorio mientras van leyendo el salmo de cada día.</a:t>
            </a:r>
            <a:endParaRPr lang="es-MX" sz="6000" b="1" dirty="0">
              <a:latin typeface="Fahkwang" pitchFamily="2" charset="-34"/>
              <a:cs typeface="Fahkwang" pitchFamily="2" charset="-34"/>
            </a:endParaRPr>
          </a:p>
        </p:txBody>
      </p:sp>
    </p:spTree>
    <p:extLst>
      <p:ext uri="{BB962C8B-B14F-4D97-AF65-F5344CB8AC3E}">
        <p14:creationId xmlns:p14="http://schemas.microsoft.com/office/powerpoint/2010/main" val="4611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139681ae77_0_361"/>
          <p:cNvSpPr/>
          <p:nvPr/>
        </p:nvSpPr>
        <p:spPr>
          <a:xfrm>
            <a:off x="-1304948" y="7076142"/>
            <a:ext cx="5025724" cy="50482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g1139681ae77_0_361"/>
          <p:cNvPicPr preferRelativeResize="0"/>
          <p:nvPr/>
        </p:nvPicPr>
        <p:blipFill rotWithShape="1">
          <a:blip r:embed="rId3">
            <a:alphaModFix/>
          </a:blip>
          <a:srcRect/>
          <a:stretch/>
        </p:blipFill>
        <p:spPr>
          <a:xfrm>
            <a:off x="288696" y="8029035"/>
            <a:ext cx="2835876" cy="1701526"/>
          </a:xfrm>
          <a:prstGeom prst="rect">
            <a:avLst/>
          </a:prstGeom>
          <a:noFill/>
          <a:ln>
            <a:noFill/>
          </a:ln>
        </p:spPr>
      </p:pic>
      <p:sp>
        <p:nvSpPr>
          <p:cNvPr id="350" name="Google Shape;350;g1139681ae77_0_361"/>
          <p:cNvSpPr txBox="1"/>
          <p:nvPr/>
        </p:nvSpPr>
        <p:spPr>
          <a:xfrm>
            <a:off x="288696" y="1757100"/>
            <a:ext cx="17687100" cy="3386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000"/>
              <a:buFont typeface="Arial"/>
              <a:buNone/>
            </a:pPr>
            <a:r>
              <a:rPr lang="en-US" sz="22000" b="1" i="0" u="none" strike="noStrike" cap="none" dirty="0">
                <a:solidFill>
                  <a:srgbClr val="000000"/>
                </a:solidFill>
                <a:latin typeface="Fahkwang"/>
                <a:ea typeface="Fahkwang"/>
                <a:cs typeface="Fahkwang"/>
                <a:sym typeface="Fahkwang"/>
              </a:rPr>
              <a:t>ORACIÓN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139681ae77_0_355"/>
          <p:cNvSpPr/>
          <p:nvPr/>
        </p:nvSpPr>
        <p:spPr>
          <a:xfrm>
            <a:off x="-1304948" y="7076142"/>
            <a:ext cx="5025724" cy="50482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g1139681ae77_0_355"/>
          <p:cNvPicPr preferRelativeResize="0"/>
          <p:nvPr/>
        </p:nvPicPr>
        <p:blipFill rotWithShape="1">
          <a:blip r:embed="rId3">
            <a:alphaModFix/>
          </a:blip>
          <a:srcRect/>
          <a:stretch/>
        </p:blipFill>
        <p:spPr>
          <a:xfrm>
            <a:off x="288696" y="8029035"/>
            <a:ext cx="2835876" cy="1701526"/>
          </a:xfrm>
          <a:prstGeom prst="rect">
            <a:avLst/>
          </a:prstGeom>
          <a:noFill/>
          <a:ln>
            <a:noFill/>
          </a:ln>
        </p:spPr>
      </p:pic>
      <p:sp>
        <p:nvSpPr>
          <p:cNvPr id="357" name="Google Shape;357;g1139681ae77_0_355"/>
          <p:cNvSpPr txBox="1"/>
          <p:nvPr/>
        </p:nvSpPr>
        <p:spPr>
          <a:xfrm>
            <a:off x="288696" y="0"/>
            <a:ext cx="17687100" cy="3386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000"/>
              <a:buFont typeface="Arial"/>
              <a:buNone/>
            </a:pPr>
            <a:r>
              <a:rPr lang="en-US" sz="22000" b="1" dirty="0">
                <a:latin typeface="Fahkwang"/>
                <a:ea typeface="Fahkwang"/>
                <a:cs typeface="Fahkwang"/>
                <a:sym typeface="Fahkwang"/>
              </a:rPr>
              <a:t>TAREA</a:t>
            </a:r>
            <a:endParaRPr sz="1400" b="0" i="0" u="none" strike="noStrike" cap="none" dirty="0">
              <a:solidFill>
                <a:srgbClr val="000000"/>
              </a:solidFill>
              <a:latin typeface="Arial"/>
              <a:ea typeface="Arial"/>
              <a:cs typeface="Arial"/>
              <a:sym typeface="Arial"/>
            </a:endParaRPr>
          </a:p>
        </p:txBody>
      </p:sp>
      <p:pic>
        <p:nvPicPr>
          <p:cNvPr id="358" name="Google Shape;358;g1139681ae77_0_355"/>
          <p:cNvPicPr preferRelativeResize="0"/>
          <p:nvPr/>
        </p:nvPicPr>
        <p:blipFill rotWithShape="1">
          <a:blip r:embed="rId4">
            <a:alphaModFix/>
          </a:blip>
          <a:srcRect/>
          <a:stretch/>
        </p:blipFill>
        <p:spPr>
          <a:xfrm>
            <a:off x="6631139" y="4732211"/>
            <a:ext cx="5025723" cy="49983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139681ae77_0_373"/>
          <p:cNvSpPr/>
          <p:nvPr/>
        </p:nvSpPr>
        <p:spPr>
          <a:xfrm>
            <a:off x="-1304948" y="7076142"/>
            <a:ext cx="5025724" cy="50482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 name="Google Shape;364;g1139681ae77_0_373"/>
          <p:cNvPicPr preferRelativeResize="0"/>
          <p:nvPr/>
        </p:nvPicPr>
        <p:blipFill rotWithShape="1">
          <a:blip r:embed="rId3">
            <a:alphaModFix/>
          </a:blip>
          <a:srcRect/>
          <a:stretch/>
        </p:blipFill>
        <p:spPr>
          <a:xfrm>
            <a:off x="288696" y="8029035"/>
            <a:ext cx="2835876" cy="1701526"/>
          </a:xfrm>
          <a:prstGeom prst="rect">
            <a:avLst/>
          </a:prstGeom>
          <a:noFill/>
          <a:ln>
            <a:noFill/>
          </a:ln>
        </p:spPr>
      </p:pic>
      <p:sp>
        <p:nvSpPr>
          <p:cNvPr id="365" name="Google Shape;365;g1139681ae77_0_373"/>
          <p:cNvSpPr txBox="1"/>
          <p:nvPr/>
        </p:nvSpPr>
        <p:spPr>
          <a:xfrm>
            <a:off x="288696" y="2341733"/>
            <a:ext cx="17687100" cy="3078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0"/>
              <a:buFont typeface="Arial"/>
              <a:buNone/>
            </a:pPr>
            <a:r>
              <a:rPr lang="en-US" sz="20000" b="1" i="0" u="none" strike="noStrike" cap="none" dirty="0">
                <a:solidFill>
                  <a:srgbClr val="000000"/>
                </a:solidFill>
                <a:latin typeface="Fahkwang"/>
                <a:ea typeface="Fahkwang"/>
                <a:cs typeface="Fahkwang"/>
                <a:sym typeface="Fahkwang"/>
              </a:rPr>
              <a:t>DESPEDIDA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1139681ae77_0_379"/>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540"/>
        </a:solidFill>
        <a:effectLst/>
      </p:bgPr>
    </p:bg>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a:stretch/>
        </p:blipFill>
        <p:spPr>
          <a:xfrm>
            <a:off x="5995319" y="6553679"/>
            <a:ext cx="1012375" cy="732591"/>
          </a:xfrm>
          <a:prstGeom prst="rect">
            <a:avLst/>
          </a:prstGeom>
          <a:noFill/>
          <a:ln>
            <a:noFill/>
          </a:ln>
        </p:spPr>
      </p:pic>
      <p:sp>
        <p:nvSpPr>
          <p:cNvPr id="104" name="Google Shape;104;p4"/>
          <p:cNvSpPr txBox="1"/>
          <p:nvPr/>
        </p:nvSpPr>
        <p:spPr>
          <a:xfrm>
            <a:off x="1302150" y="959167"/>
            <a:ext cx="16051200" cy="12315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Clr>
                <a:srgbClr val="000000"/>
              </a:buClr>
              <a:buSzPts val="8001"/>
              <a:buFont typeface="Arial"/>
              <a:buNone/>
            </a:pPr>
            <a:r>
              <a:rPr lang="en-US" sz="8001" b="1" i="0" u="none" strike="noStrike" cap="none" dirty="0" err="1">
                <a:solidFill>
                  <a:srgbClr val="FFFFFF"/>
                </a:solidFill>
                <a:latin typeface="Fahkwang"/>
                <a:ea typeface="Fahkwang"/>
                <a:cs typeface="Fahkwang"/>
                <a:sym typeface="Fahkwang"/>
              </a:rPr>
              <a:t>Presentación</a:t>
            </a:r>
            <a:r>
              <a:rPr lang="en-US" sz="8001" b="1" i="0" u="none" strike="noStrike" cap="none" dirty="0">
                <a:solidFill>
                  <a:srgbClr val="FFFFFF"/>
                </a:solidFill>
                <a:latin typeface="Fahkwang"/>
                <a:ea typeface="Fahkwang"/>
                <a:cs typeface="Fahkwang"/>
                <a:sym typeface="Fahkwang"/>
              </a:rPr>
              <a:t> – </a:t>
            </a:r>
            <a:r>
              <a:rPr lang="en-US" sz="8001" b="1" dirty="0">
                <a:solidFill>
                  <a:srgbClr val="FFFFFF"/>
                </a:solidFill>
                <a:latin typeface="Fahkwang"/>
                <a:ea typeface="Fahkwang"/>
                <a:cs typeface="Fahkwang"/>
                <a:sym typeface="Fahkwang"/>
              </a:rPr>
              <a:t>10</a:t>
            </a:r>
            <a:r>
              <a:rPr lang="en-US" sz="8001" b="1" i="0" u="none" strike="noStrike" cap="none" dirty="0">
                <a:solidFill>
                  <a:srgbClr val="FFFFFF"/>
                </a:solidFill>
                <a:latin typeface="Fahkwang"/>
                <a:ea typeface="Fahkwang"/>
                <a:cs typeface="Fahkwang"/>
                <a:sym typeface="Fahkwang"/>
              </a:rPr>
              <a:t> </a:t>
            </a:r>
            <a:r>
              <a:rPr lang="en-US" sz="8001" b="1" i="0" u="none" strike="noStrike" cap="none" dirty="0" err="1">
                <a:solidFill>
                  <a:srgbClr val="FFFFFF"/>
                </a:solidFill>
                <a:latin typeface="Fahkwang"/>
                <a:ea typeface="Fahkwang"/>
                <a:cs typeface="Fahkwang"/>
                <a:sym typeface="Fahkwang"/>
              </a:rPr>
              <a:t>minutos</a:t>
            </a:r>
            <a:endParaRPr sz="1400" b="0" i="0" u="none" strike="noStrike" cap="none" dirty="0">
              <a:solidFill>
                <a:srgbClr val="000000"/>
              </a:solidFill>
              <a:latin typeface="Arial"/>
              <a:ea typeface="Arial"/>
              <a:cs typeface="Arial"/>
              <a:sym typeface="Arial"/>
            </a:endParaRPr>
          </a:p>
        </p:txBody>
      </p:sp>
      <p:sp>
        <p:nvSpPr>
          <p:cNvPr id="105" name="Google Shape;105;p4"/>
          <p:cNvSpPr txBox="1"/>
          <p:nvPr/>
        </p:nvSpPr>
        <p:spPr>
          <a:xfrm>
            <a:off x="1450302" y="3872029"/>
            <a:ext cx="4283125" cy="778361"/>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4599"/>
              <a:buFont typeface="Arial"/>
              <a:buNone/>
            </a:pPr>
            <a:r>
              <a:rPr lang="en-US" sz="4599" b="1" i="0" u="none" strike="noStrike" cap="none">
                <a:solidFill>
                  <a:srgbClr val="FFFFFF"/>
                </a:solidFill>
                <a:latin typeface="Fahkwang"/>
                <a:ea typeface="Fahkwang"/>
                <a:cs typeface="Fahkwang"/>
                <a:sym typeface="Fahkwang"/>
              </a:rPr>
              <a:t>Mi nombre es</a:t>
            </a:r>
            <a:endParaRPr sz="1400" b="0" i="0" u="none" strike="noStrike" cap="none">
              <a:solidFill>
                <a:srgbClr val="000000"/>
              </a:solidFill>
              <a:latin typeface="Arial"/>
              <a:ea typeface="Arial"/>
              <a:cs typeface="Arial"/>
              <a:sym typeface="Arial"/>
            </a:endParaRPr>
          </a:p>
        </p:txBody>
      </p:sp>
      <p:sp>
        <p:nvSpPr>
          <p:cNvPr id="106" name="Google Shape;106;p4"/>
          <p:cNvSpPr txBox="1"/>
          <p:nvPr/>
        </p:nvSpPr>
        <p:spPr>
          <a:xfrm>
            <a:off x="13541629" y="3653190"/>
            <a:ext cx="3028094" cy="985211"/>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Clr>
                <a:srgbClr val="000000"/>
              </a:buClr>
              <a:buSzPts val="5832"/>
              <a:buFont typeface="Arial"/>
              <a:buNone/>
            </a:pPr>
            <a:r>
              <a:rPr lang="en-US" sz="5832" b="1" i="0" u="none" strike="noStrike" cap="none">
                <a:solidFill>
                  <a:srgbClr val="FFFFFF"/>
                </a:solidFill>
                <a:latin typeface="Fahkwang"/>
                <a:ea typeface="Fahkwang"/>
                <a:cs typeface="Fahkwang"/>
                <a:sym typeface="Fahkwang"/>
              </a:rPr>
              <a:t>Vivo en</a:t>
            </a:r>
            <a:endParaRPr sz="1400" b="0" i="0" u="none" strike="noStrike" cap="none">
              <a:solidFill>
                <a:srgbClr val="000000"/>
              </a:solidFill>
              <a:latin typeface="Arial"/>
              <a:ea typeface="Arial"/>
              <a:cs typeface="Arial"/>
              <a:sym typeface="Arial"/>
            </a:endParaRPr>
          </a:p>
        </p:txBody>
      </p:sp>
      <p:sp>
        <p:nvSpPr>
          <p:cNvPr id="107" name="Google Shape;107;p4"/>
          <p:cNvSpPr txBox="1"/>
          <p:nvPr/>
        </p:nvSpPr>
        <p:spPr>
          <a:xfrm>
            <a:off x="8429200" y="3653190"/>
            <a:ext cx="1797100" cy="985211"/>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Clr>
                <a:srgbClr val="000000"/>
              </a:buClr>
              <a:buSzPts val="5832"/>
              <a:buFont typeface="Arial"/>
              <a:buNone/>
            </a:pPr>
            <a:r>
              <a:rPr lang="en-US" sz="5832" b="1" i="0" u="none" strike="noStrike" cap="none">
                <a:solidFill>
                  <a:srgbClr val="FFFFFF"/>
                </a:solidFill>
                <a:latin typeface="Fahkwang"/>
                <a:ea typeface="Fahkwang"/>
                <a:cs typeface="Fahkwang"/>
                <a:sym typeface="Fahkwang"/>
              </a:rPr>
              <a:t>Soy </a:t>
            </a: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12808081" y="4969523"/>
            <a:ext cx="4239476" cy="3900903"/>
          </a:xfrm>
          <a:custGeom>
            <a:avLst/>
            <a:gdLst/>
            <a:ahLst/>
            <a:cxnLst/>
            <a:rect l="l" t="t" r="r" b="b"/>
            <a:pathLst>
              <a:path w="1434094" h="1319565" extrusionOk="0">
                <a:moveTo>
                  <a:pt x="0" y="0"/>
                </a:moveTo>
                <a:lnTo>
                  <a:pt x="1434094" y="0"/>
                </a:lnTo>
                <a:lnTo>
                  <a:pt x="1434094" y="1319565"/>
                </a:lnTo>
                <a:lnTo>
                  <a:pt x="0" y="1319565"/>
                </a:lnTo>
                <a:close/>
              </a:path>
            </a:pathLst>
          </a:custGeom>
          <a:solidFill>
            <a:srgbClr val="FFFFFF"/>
          </a:solidFill>
          <a:ln>
            <a:noFill/>
          </a:ln>
        </p:spPr>
      </p:sp>
      <p:sp>
        <p:nvSpPr>
          <p:cNvPr id="109" name="Google Shape;109;p4"/>
          <p:cNvSpPr/>
          <p:nvPr/>
        </p:nvSpPr>
        <p:spPr>
          <a:xfrm>
            <a:off x="7332740" y="5010224"/>
            <a:ext cx="4239476" cy="3900903"/>
          </a:xfrm>
          <a:custGeom>
            <a:avLst/>
            <a:gdLst/>
            <a:ahLst/>
            <a:cxnLst/>
            <a:rect l="l" t="t" r="r" b="b"/>
            <a:pathLst>
              <a:path w="1434094" h="1319565" extrusionOk="0">
                <a:moveTo>
                  <a:pt x="0" y="0"/>
                </a:moveTo>
                <a:lnTo>
                  <a:pt x="1434094" y="0"/>
                </a:lnTo>
                <a:lnTo>
                  <a:pt x="1434094" y="1319565"/>
                </a:lnTo>
                <a:lnTo>
                  <a:pt x="0" y="1319565"/>
                </a:lnTo>
                <a:close/>
              </a:path>
            </a:pathLst>
          </a:custGeom>
          <a:solidFill>
            <a:srgbClr val="FFFFFF"/>
          </a:solidFill>
          <a:ln>
            <a:noFill/>
          </a:ln>
        </p:spPr>
      </p:sp>
      <p:sp>
        <p:nvSpPr>
          <p:cNvPr id="110" name="Google Shape;110;p4"/>
          <p:cNvSpPr/>
          <p:nvPr/>
        </p:nvSpPr>
        <p:spPr>
          <a:xfrm>
            <a:off x="1492381" y="5010224"/>
            <a:ext cx="4239476" cy="3900903"/>
          </a:xfrm>
          <a:custGeom>
            <a:avLst/>
            <a:gdLst/>
            <a:ahLst/>
            <a:cxnLst/>
            <a:rect l="l" t="t" r="r" b="b"/>
            <a:pathLst>
              <a:path w="1434094" h="1319565" extrusionOk="0">
                <a:moveTo>
                  <a:pt x="0" y="0"/>
                </a:moveTo>
                <a:lnTo>
                  <a:pt x="1434094" y="0"/>
                </a:lnTo>
                <a:lnTo>
                  <a:pt x="1434094" y="1319565"/>
                </a:lnTo>
                <a:lnTo>
                  <a:pt x="0" y="1319565"/>
                </a:lnTo>
                <a:close/>
              </a:path>
            </a:pathLst>
          </a:custGeom>
          <a:solidFill>
            <a:srgbClr val="FFFFFF"/>
          </a:solidFill>
          <a:ln>
            <a:noFill/>
          </a:ln>
        </p:spPr>
      </p:sp>
      <p:pic>
        <p:nvPicPr>
          <p:cNvPr id="111" name="Google Shape;111;p4"/>
          <p:cNvPicPr preferRelativeResize="0"/>
          <p:nvPr/>
        </p:nvPicPr>
        <p:blipFill rotWithShape="1">
          <a:blip r:embed="rId4">
            <a:alphaModFix/>
          </a:blip>
          <a:srcRect/>
          <a:stretch/>
        </p:blipFill>
        <p:spPr>
          <a:xfrm>
            <a:off x="2119966" y="5755837"/>
            <a:ext cx="2943796" cy="2328275"/>
          </a:xfrm>
          <a:prstGeom prst="rect">
            <a:avLst/>
          </a:prstGeom>
          <a:noFill/>
          <a:ln>
            <a:noFill/>
          </a:ln>
        </p:spPr>
      </p:pic>
      <p:pic>
        <p:nvPicPr>
          <p:cNvPr id="112" name="Google Shape;112;p4"/>
          <p:cNvPicPr preferRelativeResize="0"/>
          <p:nvPr/>
        </p:nvPicPr>
        <p:blipFill rotWithShape="1">
          <a:blip r:embed="rId3">
            <a:alphaModFix/>
          </a:blip>
          <a:srcRect/>
          <a:stretch/>
        </p:blipFill>
        <p:spPr>
          <a:xfrm>
            <a:off x="11689312" y="6594380"/>
            <a:ext cx="1012375" cy="732591"/>
          </a:xfrm>
          <a:prstGeom prst="rect">
            <a:avLst/>
          </a:prstGeom>
          <a:noFill/>
          <a:ln>
            <a:noFill/>
          </a:ln>
        </p:spPr>
      </p:pic>
      <p:pic>
        <p:nvPicPr>
          <p:cNvPr id="114" name="Google Shape;114;p4"/>
          <p:cNvPicPr preferRelativeResize="0"/>
          <p:nvPr/>
        </p:nvPicPr>
        <p:blipFill rotWithShape="1">
          <a:blip r:embed="rId5">
            <a:alphaModFix/>
          </a:blip>
          <a:srcRect/>
          <a:stretch/>
        </p:blipFill>
        <p:spPr>
          <a:xfrm>
            <a:off x="8207986" y="5706909"/>
            <a:ext cx="2488984" cy="2389424"/>
          </a:xfrm>
          <a:prstGeom prst="rect">
            <a:avLst/>
          </a:prstGeom>
          <a:noFill/>
          <a:ln>
            <a:noFill/>
          </a:ln>
        </p:spPr>
      </p:pic>
      <p:pic>
        <p:nvPicPr>
          <p:cNvPr id="115" name="Google Shape;115;p4"/>
          <p:cNvPicPr preferRelativeResize="0"/>
          <p:nvPr/>
        </p:nvPicPr>
        <p:blipFill rotWithShape="1">
          <a:blip r:embed="rId6">
            <a:alphaModFix/>
          </a:blip>
          <a:srcRect/>
          <a:stretch/>
        </p:blipFill>
        <p:spPr>
          <a:xfrm>
            <a:off x="13766165" y="5725262"/>
            <a:ext cx="2323308" cy="2352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p:nvPr/>
        </p:nvSpPr>
        <p:spPr>
          <a:xfrm>
            <a:off x="0" y="-39498"/>
            <a:ext cx="18374955" cy="1750943"/>
          </a:xfrm>
          <a:custGeom>
            <a:avLst/>
            <a:gdLst/>
            <a:ahLst/>
            <a:cxnLst/>
            <a:rect l="l" t="t" r="r" b="b"/>
            <a:pathLst>
              <a:path w="6215726" h="592294" extrusionOk="0">
                <a:moveTo>
                  <a:pt x="0" y="0"/>
                </a:moveTo>
                <a:lnTo>
                  <a:pt x="6215726" y="0"/>
                </a:lnTo>
                <a:lnTo>
                  <a:pt x="6215726" y="592294"/>
                </a:lnTo>
                <a:lnTo>
                  <a:pt x="0" y="592294"/>
                </a:lnTo>
                <a:close/>
              </a:path>
            </a:pathLst>
          </a:custGeom>
          <a:solidFill>
            <a:srgbClr val="129242"/>
          </a:solidFill>
          <a:ln>
            <a:noFill/>
          </a:ln>
        </p:spPr>
      </p:sp>
      <p:sp>
        <p:nvSpPr>
          <p:cNvPr id="121" name="Google Shape;121;p5"/>
          <p:cNvSpPr txBox="1"/>
          <p:nvPr/>
        </p:nvSpPr>
        <p:spPr>
          <a:xfrm>
            <a:off x="1439241" y="374724"/>
            <a:ext cx="4883100" cy="10773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Fahkwang"/>
                <a:ea typeface="Fahkwang"/>
                <a:cs typeface="Fahkwang"/>
                <a:sym typeface="Fahkwang"/>
              </a:rPr>
              <a:t>ORACIÓN</a:t>
            </a:r>
            <a:endParaRPr sz="1400" b="0" i="0" u="none" strike="noStrike" cap="none" dirty="0">
              <a:solidFill>
                <a:srgbClr val="000000"/>
              </a:solidFill>
              <a:latin typeface="Arial"/>
              <a:ea typeface="Arial"/>
              <a:cs typeface="Arial"/>
              <a:sym typeface="Arial"/>
            </a:endParaRPr>
          </a:p>
        </p:txBody>
      </p:sp>
      <p:sp>
        <p:nvSpPr>
          <p:cNvPr id="122" name="Google Shape;122;p5"/>
          <p:cNvSpPr txBox="1"/>
          <p:nvPr/>
        </p:nvSpPr>
        <p:spPr>
          <a:xfrm>
            <a:off x="789140" y="2125667"/>
            <a:ext cx="16684668" cy="7971413"/>
          </a:xfrm>
          <a:prstGeom prst="rect">
            <a:avLst/>
          </a:prstGeom>
          <a:noFill/>
          <a:ln>
            <a:noFill/>
          </a:ln>
        </p:spPr>
        <p:txBody>
          <a:bodyPr spcFirstLastPara="1" wrap="square" lIns="0" tIns="0" rIns="0" bIns="0" anchor="t" anchorCtr="0">
            <a:spAutoFit/>
          </a:bodyPr>
          <a:lstStyle/>
          <a:p>
            <a:r>
              <a:rPr lang="es-ES" sz="5000" b="1" dirty="0">
                <a:latin typeface="Fahkwang" pitchFamily="2" charset="-34"/>
                <a:cs typeface="Fahkwang" pitchFamily="2" charset="-34"/>
              </a:rPr>
              <a:t>Querido Padre Celestial: </a:t>
            </a:r>
            <a:r>
              <a:rPr lang="es-MX" sz="5000" b="1" dirty="0">
                <a:latin typeface="Fahkwang" pitchFamily="2" charset="-34"/>
                <a:cs typeface="Fahkwang" pitchFamily="2" charset="-34"/>
              </a:rPr>
              <a:t> </a:t>
            </a:r>
          </a:p>
          <a:p>
            <a:endParaRPr lang="es-MX" sz="1800" b="1" dirty="0">
              <a:latin typeface="Fahkwang" pitchFamily="2" charset="-34"/>
              <a:cs typeface="Fahkwang" pitchFamily="2" charset="-34"/>
            </a:endParaRPr>
          </a:p>
          <a:p>
            <a:r>
              <a:rPr lang="es-ES" sz="5000" b="1" dirty="0">
                <a:latin typeface="Fahkwang" pitchFamily="2" charset="-34"/>
                <a:cs typeface="Fahkwang" pitchFamily="2" charset="-34"/>
              </a:rPr>
              <a:t>En tu Palabra nos das todo lo que necesitamos para nuestra salvación, también nos das el mejor ejemplo para nuestra vida devocional, queremos aprender más y más de tu Hijo; te pedimos que nos guíes a través de esta lección a poder llevar mejor nuestra vida devocional, y ver en ella los tan grandes beneficios que recibimos. En el nombre de Jesús nuestro Señor te lo pedimos. Amén</a:t>
            </a:r>
            <a:r>
              <a:rPr lang="es-MX" sz="5000" b="1" dirty="0">
                <a:latin typeface="Fahkwang" pitchFamily="2" charset="-34"/>
                <a:cs typeface="Fahkwang" pitchFamily="2" charset="-34"/>
              </a:rPr>
              <a:t> </a:t>
            </a:r>
            <a:endParaRPr sz="5000" b="1" dirty="0">
              <a:solidFill>
                <a:schemeClr val="dk1"/>
              </a:solidFill>
              <a:latin typeface="Fahkwang" pitchFamily="2" charset="-34"/>
              <a:ea typeface="Fahkwang"/>
              <a:cs typeface="Fahkwang" pitchFamily="2" charset="-34"/>
              <a:sym typeface="Fahkwang"/>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540"/>
        </a:solidFill>
        <a:effectLst/>
      </p:bgPr>
    </p:bg>
    <p:spTree>
      <p:nvGrpSpPr>
        <p:cNvPr id="1" name="Shape 126"/>
        <p:cNvGrpSpPr/>
        <p:nvPr/>
      </p:nvGrpSpPr>
      <p:grpSpPr>
        <a:xfrm>
          <a:off x="0" y="0"/>
          <a:ext cx="0" cy="0"/>
          <a:chOff x="0" y="0"/>
          <a:chExt cx="0" cy="0"/>
        </a:xfrm>
      </p:grpSpPr>
      <p:pic>
        <p:nvPicPr>
          <p:cNvPr id="127" name="Google Shape;127;p6"/>
          <p:cNvPicPr preferRelativeResize="0"/>
          <p:nvPr/>
        </p:nvPicPr>
        <p:blipFill rotWithShape="1">
          <a:blip r:embed="rId3">
            <a:alphaModFix/>
          </a:blip>
          <a:srcRect/>
          <a:stretch/>
        </p:blipFill>
        <p:spPr>
          <a:xfrm>
            <a:off x="2652569" y="2406664"/>
            <a:ext cx="1913941" cy="1696230"/>
          </a:xfrm>
          <a:prstGeom prst="rect">
            <a:avLst/>
          </a:prstGeom>
          <a:noFill/>
          <a:ln>
            <a:noFill/>
          </a:ln>
        </p:spPr>
      </p:pic>
      <p:pic>
        <p:nvPicPr>
          <p:cNvPr id="129" name="Google Shape;129;p6"/>
          <p:cNvPicPr preferRelativeResize="0"/>
          <p:nvPr/>
        </p:nvPicPr>
        <p:blipFill rotWithShape="1">
          <a:blip r:embed="rId3">
            <a:alphaModFix/>
          </a:blip>
          <a:srcRect/>
          <a:stretch/>
        </p:blipFill>
        <p:spPr>
          <a:xfrm>
            <a:off x="2675126" y="4146741"/>
            <a:ext cx="1913941" cy="1696230"/>
          </a:xfrm>
          <a:prstGeom prst="rect">
            <a:avLst/>
          </a:prstGeom>
          <a:noFill/>
          <a:ln>
            <a:noFill/>
          </a:ln>
        </p:spPr>
      </p:pic>
      <p:pic>
        <p:nvPicPr>
          <p:cNvPr id="131" name="Google Shape;131;p6"/>
          <p:cNvPicPr preferRelativeResize="0"/>
          <p:nvPr/>
        </p:nvPicPr>
        <p:blipFill rotWithShape="1">
          <a:blip r:embed="rId3">
            <a:alphaModFix/>
          </a:blip>
          <a:srcRect/>
          <a:stretch/>
        </p:blipFill>
        <p:spPr>
          <a:xfrm>
            <a:off x="2744401" y="8047633"/>
            <a:ext cx="1913941" cy="1696230"/>
          </a:xfrm>
          <a:prstGeom prst="rect">
            <a:avLst/>
          </a:prstGeom>
          <a:noFill/>
          <a:ln>
            <a:noFill/>
          </a:ln>
        </p:spPr>
      </p:pic>
      <p:pic>
        <p:nvPicPr>
          <p:cNvPr id="132" name="Google Shape;132;p6"/>
          <p:cNvPicPr preferRelativeResize="0"/>
          <p:nvPr/>
        </p:nvPicPr>
        <p:blipFill rotWithShape="1">
          <a:blip r:embed="rId4">
            <a:alphaModFix/>
          </a:blip>
          <a:srcRect l="21113" t="19048" r="20897" b="19723"/>
          <a:stretch/>
        </p:blipFill>
        <p:spPr>
          <a:xfrm>
            <a:off x="3098284" y="8236805"/>
            <a:ext cx="1210670" cy="1282976"/>
          </a:xfrm>
          <a:prstGeom prst="rect">
            <a:avLst/>
          </a:prstGeom>
          <a:noFill/>
          <a:ln>
            <a:noFill/>
          </a:ln>
          <a:effectLst>
            <a:outerShdw blurRad="165100" dist="76200" dir="2700000" algn="tl" rotWithShape="0">
              <a:prstClr val="black">
                <a:alpha val="40000"/>
              </a:prstClr>
            </a:outerShdw>
          </a:effectLst>
        </p:spPr>
      </p:pic>
      <p:sp>
        <p:nvSpPr>
          <p:cNvPr id="133" name="Google Shape;133;p6"/>
          <p:cNvSpPr txBox="1"/>
          <p:nvPr/>
        </p:nvSpPr>
        <p:spPr>
          <a:xfrm>
            <a:off x="6205136" y="3009109"/>
            <a:ext cx="11054164" cy="685444"/>
          </a:xfrm>
          <a:prstGeom prst="rect">
            <a:avLst/>
          </a:prstGeom>
          <a:noFill/>
          <a:ln>
            <a:noFill/>
          </a:ln>
        </p:spPr>
        <p:txBody>
          <a:bodyPr spcFirstLastPara="1" wrap="square" lIns="0" tIns="0" rIns="0" bIns="0" anchor="t" anchorCtr="0">
            <a:spAutoFit/>
          </a:bodyPr>
          <a:lstStyle/>
          <a:p>
            <a:pPr marL="0" marR="0" lvl="0" indent="0" algn="just" rtl="0">
              <a:lnSpc>
                <a:spcPct val="98999"/>
              </a:lnSpc>
              <a:spcBef>
                <a:spcPts val="0"/>
              </a:spcBef>
              <a:spcAft>
                <a:spcPts val="0"/>
              </a:spcAft>
              <a:buClr>
                <a:srgbClr val="000000"/>
              </a:buClr>
              <a:buSzPts val="4499"/>
              <a:buFont typeface="Arial"/>
              <a:buNone/>
            </a:pPr>
            <a:r>
              <a:rPr lang="es-ES_tradnl" sz="4499" b="1" i="0" u="none" strike="noStrike" cap="none" dirty="0">
                <a:solidFill>
                  <a:srgbClr val="FFFFFF"/>
                </a:solidFill>
                <a:latin typeface="Fahkwang"/>
                <a:ea typeface="Fahkwang"/>
                <a:cs typeface="Fahkwang"/>
                <a:sym typeface="Fahkwang"/>
              </a:rPr>
              <a:t>Venir</a:t>
            </a:r>
            <a:r>
              <a:rPr lang="en-US" sz="4499" b="1" i="0" u="none" strike="noStrike" cap="none" dirty="0">
                <a:solidFill>
                  <a:srgbClr val="FFFFFF"/>
                </a:solidFill>
                <a:latin typeface="Fahkwang"/>
                <a:ea typeface="Fahkwang"/>
                <a:cs typeface="Fahkwang"/>
                <a:sym typeface="Fahkwang"/>
              </a:rPr>
              <a:t> </a:t>
            </a:r>
            <a:r>
              <a:rPr lang="es-ES_tradnl" sz="4499" b="1" i="0" u="none" strike="noStrike" cap="none" dirty="0">
                <a:solidFill>
                  <a:srgbClr val="FFFFFF"/>
                </a:solidFill>
                <a:latin typeface="Fahkwang"/>
                <a:ea typeface="Fahkwang"/>
                <a:cs typeface="Fahkwang"/>
                <a:sym typeface="Fahkwang"/>
              </a:rPr>
              <a:t>preparado</a:t>
            </a:r>
            <a:r>
              <a:rPr lang="en-US" sz="4499" b="1" i="0" u="none" strike="noStrike" cap="none" dirty="0">
                <a:solidFill>
                  <a:srgbClr val="FFFFFF"/>
                </a:solidFill>
                <a:latin typeface="Fahkwang"/>
                <a:ea typeface="Fahkwang"/>
                <a:cs typeface="Fahkwang"/>
                <a:sym typeface="Fahkwang"/>
              </a:rPr>
              <a:t>. </a:t>
            </a:r>
            <a:endParaRPr sz="1400" b="0" i="0" u="none" strike="noStrike" cap="none" dirty="0">
              <a:solidFill>
                <a:srgbClr val="000000"/>
              </a:solidFill>
              <a:latin typeface="Arial"/>
              <a:ea typeface="Arial"/>
              <a:cs typeface="Arial"/>
              <a:sym typeface="Arial"/>
            </a:endParaRPr>
          </a:p>
        </p:txBody>
      </p:sp>
      <p:sp>
        <p:nvSpPr>
          <p:cNvPr id="134" name="Google Shape;134;p6"/>
          <p:cNvSpPr txBox="1"/>
          <p:nvPr/>
        </p:nvSpPr>
        <p:spPr>
          <a:xfrm>
            <a:off x="2321750" y="190972"/>
            <a:ext cx="11286132" cy="136827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8000"/>
              <a:buFont typeface="Arial"/>
              <a:buNone/>
            </a:pPr>
            <a:r>
              <a:rPr lang="en-US" sz="8000" b="1" i="0" u="none" strike="noStrike" cap="none" dirty="0">
                <a:solidFill>
                  <a:srgbClr val="FFFFFF"/>
                </a:solidFill>
                <a:latin typeface="Fahkwang"/>
                <a:ea typeface="Fahkwang"/>
                <a:cs typeface="Fahkwang"/>
                <a:sym typeface="Fahkwang"/>
              </a:rPr>
              <a:t>SESIÓN EXITOSA </a:t>
            </a:r>
            <a:endParaRPr sz="1400" b="0" i="0" u="none" strike="noStrike" cap="none" dirty="0">
              <a:solidFill>
                <a:srgbClr val="000000"/>
              </a:solidFill>
              <a:latin typeface="Arial"/>
              <a:ea typeface="Arial"/>
              <a:cs typeface="Arial"/>
              <a:sym typeface="Arial"/>
            </a:endParaRPr>
          </a:p>
        </p:txBody>
      </p:sp>
      <p:sp>
        <p:nvSpPr>
          <p:cNvPr id="135" name="Google Shape;135;p6"/>
          <p:cNvSpPr txBox="1"/>
          <p:nvPr/>
        </p:nvSpPr>
        <p:spPr>
          <a:xfrm>
            <a:off x="6205136" y="4468273"/>
            <a:ext cx="10459290" cy="1148417"/>
          </a:xfrm>
          <a:prstGeom prst="rect">
            <a:avLst/>
          </a:prstGeom>
          <a:noFill/>
          <a:ln>
            <a:noFill/>
          </a:ln>
        </p:spPr>
        <p:txBody>
          <a:bodyPr spcFirstLastPara="1" wrap="square" lIns="0" tIns="0" rIns="0" bIns="0" anchor="t" anchorCtr="0">
            <a:spAutoFit/>
          </a:bodyPr>
          <a:lstStyle/>
          <a:p>
            <a:pPr marL="0" marR="0" lvl="0" indent="0" algn="just" rtl="0">
              <a:lnSpc>
                <a:spcPct val="98999"/>
              </a:lnSpc>
              <a:spcBef>
                <a:spcPts val="0"/>
              </a:spcBef>
              <a:spcAft>
                <a:spcPts val="0"/>
              </a:spcAft>
              <a:buClr>
                <a:srgbClr val="000000"/>
              </a:buClr>
              <a:buSzPts val="4499"/>
              <a:buFont typeface="Arial"/>
              <a:buNone/>
            </a:pPr>
            <a:r>
              <a:rPr lang="en-US" sz="4499" b="1" i="0" u="none" strike="noStrike" cap="none">
                <a:solidFill>
                  <a:srgbClr val="FFFFFF"/>
                </a:solidFill>
                <a:latin typeface="Fahkwang"/>
                <a:ea typeface="Fahkwang"/>
                <a:cs typeface="Fahkwang"/>
                <a:sym typeface="Fahkwang"/>
              </a:rPr>
              <a:t>Puntualidad</a:t>
            </a:r>
            <a:r>
              <a:rPr lang="en-US" sz="4499" b="1" i="0" u="none" strike="noStrike" cap="none" dirty="0">
                <a:solidFill>
                  <a:srgbClr val="FFFFFF"/>
                </a:solidFill>
                <a:latin typeface="Fahkwang"/>
                <a:ea typeface="Fahkwang"/>
                <a:cs typeface="Fahkwang"/>
                <a:sym typeface="Fahkwang"/>
              </a:rPr>
              <a:t> y </a:t>
            </a:r>
            <a:r>
              <a:rPr lang="en-US" sz="4499" b="1" i="0" u="none" strike="noStrike" cap="none" dirty="0" err="1">
                <a:solidFill>
                  <a:srgbClr val="FFFFFF"/>
                </a:solidFill>
                <a:latin typeface="Fahkwang"/>
                <a:ea typeface="Fahkwang"/>
                <a:cs typeface="Fahkwang"/>
                <a:sym typeface="Fahkwang"/>
              </a:rPr>
              <a:t>respeto</a:t>
            </a:r>
            <a:r>
              <a:rPr lang="en-US" sz="4499" b="1" i="0" u="none" strike="noStrike" cap="none" dirty="0">
                <a:solidFill>
                  <a:srgbClr val="FFFFFF"/>
                </a:solidFill>
                <a:latin typeface="Fahkwang"/>
                <a:ea typeface="Fahkwang"/>
                <a:cs typeface="Fahkwang"/>
                <a:sym typeface="Fahkwang"/>
              </a:rPr>
              <a:t> por el </a:t>
            </a:r>
            <a:r>
              <a:rPr lang="en-US" sz="4499" b="1" i="0" u="none" strike="noStrike" cap="none" dirty="0" err="1">
                <a:solidFill>
                  <a:srgbClr val="FFFFFF"/>
                </a:solidFill>
                <a:latin typeface="Fahkwang"/>
                <a:ea typeface="Fahkwang"/>
                <a:cs typeface="Fahkwang"/>
                <a:sym typeface="Fahkwang"/>
              </a:rPr>
              <a:t>tiempo</a:t>
            </a:r>
            <a:r>
              <a:rPr lang="en-US" sz="4499" b="1" i="0" u="none" strike="noStrike" cap="none" dirty="0">
                <a:solidFill>
                  <a:srgbClr val="FFFFFF"/>
                </a:solidFill>
                <a:latin typeface="Fahkwang"/>
                <a:ea typeface="Fahkwang"/>
                <a:cs typeface="Fahkwang"/>
                <a:sym typeface="Fahkwang"/>
              </a:rPr>
              <a:t>.</a:t>
            </a:r>
            <a:endParaRPr sz="1400" b="0" i="0" u="none" strike="noStrike" cap="none" dirty="0">
              <a:solidFill>
                <a:srgbClr val="000000"/>
              </a:solidFill>
              <a:latin typeface="Arial"/>
              <a:ea typeface="Arial"/>
              <a:cs typeface="Arial"/>
              <a:sym typeface="Arial"/>
            </a:endParaRPr>
          </a:p>
        </p:txBody>
      </p:sp>
      <p:sp>
        <p:nvSpPr>
          <p:cNvPr id="136" name="Google Shape;136;p6"/>
          <p:cNvSpPr txBox="1"/>
          <p:nvPr/>
        </p:nvSpPr>
        <p:spPr>
          <a:xfrm>
            <a:off x="6205136" y="6446469"/>
            <a:ext cx="10459290" cy="1148417"/>
          </a:xfrm>
          <a:prstGeom prst="rect">
            <a:avLst/>
          </a:prstGeom>
          <a:noFill/>
          <a:ln>
            <a:noFill/>
          </a:ln>
        </p:spPr>
        <p:txBody>
          <a:bodyPr spcFirstLastPara="1" wrap="square" lIns="0" tIns="0" rIns="0" bIns="0" anchor="t" anchorCtr="0">
            <a:spAutoFit/>
          </a:bodyPr>
          <a:lstStyle/>
          <a:p>
            <a:pPr marL="0" marR="0" lvl="0" indent="0" algn="just" rtl="0">
              <a:lnSpc>
                <a:spcPct val="98999"/>
              </a:lnSpc>
              <a:spcBef>
                <a:spcPts val="0"/>
              </a:spcBef>
              <a:spcAft>
                <a:spcPts val="0"/>
              </a:spcAft>
              <a:buClr>
                <a:srgbClr val="000000"/>
              </a:buClr>
              <a:buSzPts val="4499"/>
              <a:buFont typeface="Arial"/>
              <a:buNone/>
            </a:pPr>
            <a:r>
              <a:rPr lang="en-US" sz="4499" b="1" i="0" u="none" strike="noStrike" cap="none" dirty="0" err="1">
                <a:solidFill>
                  <a:srgbClr val="FFFFFF"/>
                </a:solidFill>
                <a:latin typeface="Fahkwang"/>
                <a:ea typeface="Fahkwang"/>
                <a:cs typeface="Fahkwang"/>
                <a:sym typeface="Fahkwang"/>
              </a:rPr>
              <a:t>Escuchar</a:t>
            </a:r>
            <a:r>
              <a:rPr lang="en-US" sz="4499" b="1" i="0" u="none" strike="noStrike" cap="none" dirty="0">
                <a:solidFill>
                  <a:srgbClr val="FFFFFF"/>
                </a:solidFill>
                <a:latin typeface="Fahkwang"/>
                <a:ea typeface="Fahkwang"/>
                <a:cs typeface="Fahkwang"/>
                <a:sym typeface="Fahkwang"/>
              </a:rPr>
              <a:t> y </a:t>
            </a:r>
            <a:r>
              <a:rPr lang="en-US" sz="4499" b="1" i="0" u="none" strike="noStrike" cap="none" dirty="0" err="1">
                <a:solidFill>
                  <a:srgbClr val="FFFFFF"/>
                </a:solidFill>
                <a:latin typeface="Fahkwang"/>
                <a:ea typeface="Fahkwang"/>
                <a:cs typeface="Fahkwang"/>
                <a:sym typeface="Fahkwang"/>
              </a:rPr>
              <a:t>esperar</a:t>
            </a:r>
            <a:r>
              <a:rPr lang="en-US" sz="4499" b="1" i="0" u="none" strike="noStrike" cap="none" dirty="0">
                <a:solidFill>
                  <a:srgbClr val="FFFFFF"/>
                </a:solidFill>
                <a:latin typeface="Fahkwang"/>
                <a:ea typeface="Fahkwang"/>
                <a:cs typeface="Fahkwang"/>
                <a:sym typeface="Fahkwang"/>
              </a:rPr>
              <a:t> </a:t>
            </a:r>
            <a:r>
              <a:rPr lang="en-US" sz="4499" b="1" i="0" u="none" strike="noStrike" cap="none" dirty="0" err="1">
                <a:solidFill>
                  <a:srgbClr val="FFFFFF"/>
                </a:solidFill>
                <a:latin typeface="Fahkwang"/>
                <a:ea typeface="Fahkwang"/>
                <a:cs typeface="Fahkwang"/>
                <a:sym typeface="Fahkwang"/>
              </a:rPr>
              <a:t>su</a:t>
            </a:r>
            <a:r>
              <a:rPr lang="en-US" sz="4499" b="1" i="0" u="none" strike="noStrike" cap="none" dirty="0">
                <a:solidFill>
                  <a:srgbClr val="FFFFFF"/>
                </a:solidFill>
                <a:latin typeface="Fahkwang"/>
                <a:ea typeface="Fahkwang"/>
                <a:cs typeface="Fahkwang"/>
                <a:sym typeface="Fahkwang"/>
              </a:rPr>
              <a:t> </a:t>
            </a:r>
            <a:r>
              <a:rPr lang="en-US" sz="4499" b="1" i="0" u="none" strike="noStrike" cap="none" dirty="0" err="1">
                <a:solidFill>
                  <a:srgbClr val="FFFFFF"/>
                </a:solidFill>
                <a:latin typeface="Fahkwang"/>
                <a:ea typeface="Fahkwang"/>
                <a:cs typeface="Fahkwang"/>
                <a:sym typeface="Fahkwang"/>
              </a:rPr>
              <a:t>turno</a:t>
            </a:r>
            <a:r>
              <a:rPr lang="en-US" sz="4499" b="1" i="0" u="none" strike="noStrike" cap="none" dirty="0">
                <a:solidFill>
                  <a:srgbClr val="FFFFFF"/>
                </a:solidFill>
                <a:latin typeface="Fahkwang"/>
                <a:ea typeface="Fahkwang"/>
                <a:cs typeface="Fahkwang"/>
                <a:sym typeface="Fahkwang"/>
              </a:rPr>
              <a:t> para </a:t>
            </a:r>
            <a:r>
              <a:rPr lang="en-US" sz="4499" b="1" i="0" u="none" strike="noStrike" cap="none" dirty="0" err="1">
                <a:solidFill>
                  <a:srgbClr val="FFFFFF"/>
                </a:solidFill>
                <a:latin typeface="Fahkwang"/>
                <a:ea typeface="Fahkwang"/>
                <a:cs typeface="Fahkwang"/>
                <a:sym typeface="Fahkwang"/>
              </a:rPr>
              <a:t>hablar</a:t>
            </a:r>
            <a:r>
              <a:rPr lang="en-US" sz="4499" b="1" i="0" u="none" strike="noStrike" cap="none" dirty="0">
                <a:solidFill>
                  <a:srgbClr val="FFFFFF"/>
                </a:solidFill>
                <a:latin typeface="Fahkwang"/>
                <a:ea typeface="Fahkwang"/>
                <a:cs typeface="Fahkwang"/>
                <a:sym typeface="Fahkwang"/>
              </a:rPr>
              <a:t>. </a:t>
            </a:r>
            <a:endParaRPr sz="1400" b="0" i="0" u="none" strike="noStrike" cap="none" dirty="0">
              <a:solidFill>
                <a:srgbClr val="000000"/>
              </a:solidFill>
              <a:latin typeface="Arial"/>
              <a:ea typeface="Arial"/>
              <a:cs typeface="Arial"/>
              <a:sym typeface="Arial"/>
            </a:endParaRPr>
          </a:p>
        </p:txBody>
      </p:sp>
      <p:sp>
        <p:nvSpPr>
          <p:cNvPr id="137" name="Google Shape;137;p6"/>
          <p:cNvSpPr txBox="1"/>
          <p:nvPr/>
        </p:nvSpPr>
        <p:spPr>
          <a:xfrm>
            <a:off x="6205136" y="8639696"/>
            <a:ext cx="11445709" cy="586591"/>
          </a:xfrm>
          <a:prstGeom prst="rect">
            <a:avLst/>
          </a:prstGeom>
          <a:noFill/>
          <a:ln>
            <a:noFill/>
          </a:ln>
        </p:spPr>
        <p:txBody>
          <a:bodyPr spcFirstLastPara="1" wrap="square" lIns="0" tIns="0" rIns="0" bIns="0" anchor="t" anchorCtr="0">
            <a:spAutoFit/>
          </a:bodyPr>
          <a:lstStyle/>
          <a:p>
            <a:pPr marL="0" marR="0" lvl="0" indent="0" algn="just" rtl="0">
              <a:lnSpc>
                <a:spcPct val="98999"/>
              </a:lnSpc>
              <a:spcBef>
                <a:spcPts val="0"/>
              </a:spcBef>
              <a:spcAft>
                <a:spcPts val="0"/>
              </a:spcAft>
              <a:buClr>
                <a:srgbClr val="000000"/>
              </a:buClr>
              <a:buSzPts val="4499"/>
              <a:buFont typeface="Arial"/>
              <a:buNone/>
            </a:pPr>
            <a:r>
              <a:rPr lang="en-US" sz="4499" b="1" i="0" u="none" strike="noStrike" cap="none">
                <a:solidFill>
                  <a:srgbClr val="FFFFFF"/>
                </a:solidFill>
                <a:latin typeface="Fahkwang"/>
                <a:ea typeface="Fahkwang"/>
                <a:cs typeface="Fahkwang"/>
                <a:sym typeface="Fahkwang"/>
              </a:rPr>
              <a:t>Buen uso del chat.</a:t>
            </a:r>
            <a:endParaRPr sz="1400" b="0" i="0" u="none" strike="noStrike" cap="none">
              <a:solidFill>
                <a:srgbClr val="000000"/>
              </a:solidFill>
              <a:latin typeface="Arial"/>
              <a:ea typeface="Arial"/>
              <a:cs typeface="Arial"/>
              <a:sym typeface="Arial"/>
            </a:endParaRPr>
          </a:p>
        </p:txBody>
      </p:sp>
      <p:pic>
        <p:nvPicPr>
          <p:cNvPr id="139" name="Google Shape;139;p6"/>
          <p:cNvPicPr preferRelativeResize="0"/>
          <p:nvPr/>
        </p:nvPicPr>
        <p:blipFill rotWithShape="1">
          <a:blip r:embed="rId3">
            <a:alphaModFix/>
          </a:blip>
          <a:srcRect t="22000" b="22000"/>
          <a:stretch/>
        </p:blipFill>
        <p:spPr>
          <a:xfrm>
            <a:off x="1595979" y="6018032"/>
            <a:ext cx="3848616" cy="1910040"/>
          </a:xfrm>
          <a:prstGeom prst="rect">
            <a:avLst/>
          </a:prstGeom>
          <a:noFill/>
          <a:ln>
            <a:noFill/>
          </a:ln>
        </p:spPr>
      </p:pic>
      <p:pic>
        <p:nvPicPr>
          <p:cNvPr id="140" name="Google Shape;140;p6"/>
          <p:cNvPicPr preferRelativeResize="0"/>
          <p:nvPr/>
        </p:nvPicPr>
        <p:blipFill rotWithShape="1">
          <a:blip r:embed="rId5">
            <a:alphaModFix/>
          </a:blip>
          <a:srcRect/>
          <a:stretch/>
        </p:blipFill>
        <p:spPr>
          <a:xfrm>
            <a:off x="1725810" y="6108406"/>
            <a:ext cx="3565552" cy="1729293"/>
          </a:xfrm>
          <a:prstGeom prst="rect">
            <a:avLst/>
          </a:prstGeom>
          <a:noFill/>
          <a:ln>
            <a:noFill/>
          </a:ln>
        </p:spPr>
      </p:pic>
      <p:pic>
        <p:nvPicPr>
          <p:cNvPr id="3" name="Gráfico 2">
            <a:extLst>
              <a:ext uri="{FF2B5EF4-FFF2-40B4-BE49-F238E27FC236}">
                <a16:creationId xmlns:a16="http://schemas.microsoft.com/office/drawing/2014/main" id="{90EC2AAF-7F73-394C-AF8E-1D9F6CA226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3784">
            <a:off x="2677169" y="2830890"/>
            <a:ext cx="1786879" cy="1053128"/>
          </a:xfrm>
          <a:prstGeom prst="rect">
            <a:avLst/>
          </a:prstGeom>
        </p:spPr>
      </p:pic>
      <p:pic>
        <p:nvPicPr>
          <p:cNvPr id="5" name="Gráfico 4">
            <a:extLst>
              <a:ext uri="{FF2B5EF4-FFF2-40B4-BE49-F238E27FC236}">
                <a16:creationId xmlns:a16="http://schemas.microsoft.com/office/drawing/2014/main" id="{0654F2E5-C243-2C4F-B44F-389B6EA198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98284" y="4359102"/>
            <a:ext cx="1067623" cy="1368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ppt_x"/>
                                          </p:val>
                                        </p:tav>
                                        <p:tav tm="100000">
                                          <p:val>
                                            <p:strVal val="#ppt_x"/>
                                          </p:val>
                                        </p:tav>
                                      </p:tavLst>
                                    </p:anim>
                                    <p:anim calcmode="lin" valueType="num">
                                      <p:cBhvr additive="base">
                                        <p:cTn id="12" dur="5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anim calcmode="lin" valueType="num">
                                      <p:cBhvr additive="base">
                                        <p:cTn id="15" dur="500" fill="hold"/>
                                        <p:tgtEl>
                                          <p:spTgt spid="133"/>
                                        </p:tgtEl>
                                        <p:attrNameLst>
                                          <p:attrName>ppt_x</p:attrName>
                                        </p:attrNameLst>
                                      </p:cBhvr>
                                      <p:tavLst>
                                        <p:tav tm="0">
                                          <p:val>
                                            <p:strVal val="#ppt_x"/>
                                          </p:val>
                                        </p:tav>
                                        <p:tav tm="100000">
                                          <p:val>
                                            <p:strVal val="#ppt_x"/>
                                          </p:val>
                                        </p:tav>
                                      </p:tavLst>
                                    </p:anim>
                                    <p:anim calcmode="lin" valueType="num">
                                      <p:cBhvr additive="base">
                                        <p:cTn id="1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anim calcmode="lin" valueType="num">
                                      <p:cBhvr additive="base">
                                        <p:cTn id="21" dur="500" fill="hold"/>
                                        <p:tgtEl>
                                          <p:spTgt spid="129"/>
                                        </p:tgtEl>
                                        <p:attrNameLst>
                                          <p:attrName>ppt_x</p:attrName>
                                        </p:attrNameLst>
                                      </p:cBhvr>
                                      <p:tavLst>
                                        <p:tav tm="0">
                                          <p:val>
                                            <p:strVal val="#ppt_x"/>
                                          </p:val>
                                        </p:tav>
                                        <p:tav tm="100000">
                                          <p:val>
                                            <p:strVal val="#ppt_x"/>
                                          </p:val>
                                        </p:tav>
                                      </p:tavLst>
                                    </p:anim>
                                    <p:anim calcmode="lin" valueType="num">
                                      <p:cBhvr additive="base">
                                        <p:cTn id="22" dur="500" fill="hold"/>
                                        <p:tgtEl>
                                          <p:spTgt spid="1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5"/>
                                        </p:tgtEl>
                                        <p:attrNameLst>
                                          <p:attrName>style.visibility</p:attrName>
                                        </p:attrNameLst>
                                      </p:cBhvr>
                                      <p:to>
                                        <p:strVal val="visible"/>
                                      </p:to>
                                    </p:set>
                                    <p:anim calcmode="lin" valueType="num">
                                      <p:cBhvr additive="base">
                                        <p:cTn id="29" dur="500" fill="hold"/>
                                        <p:tgtEl>
                                          <p:spTgt spid="135"/>
                                        </p:tgtEl>
                                        <p:attrNameLst>
                                          <p:attrName>ppt_x</p:attrName>
                                        </p:attrNameLst>
                                      </p:cBhvr>
                                      <p:tavLst>
                                        <p:tav tm="0">
                                          <p:val>
                                            <p:strVal val="#ppt_x"/>
                                          </p:val>
                                        </p:tav>
                                        <p:tav tm="100000">
                                          <p:val>
                                            <p:strVal val="#ppt_x"/>
                                          </p:val>
                                        </p:tav>
                                      </p:tavLst>
                                    </p:anim>
                                    <p:anim calcmode="lin" valueType="num">
                                      <p:cBhvr additive="base">
                                        <p:cTn id="3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anim calcmode="lin" valueType="num">
                                      <p:cBhvr additive="base">
                                        <p:cTn id="35" dur="500" fill="hold"/>
                                        <p:tgtEl>
                                          <p:spTgt spid="139"/>
                                        </p:tgtEl>
                                        <p:attrNameLst>
                                          <p:attrName>ppt_x</p:attrName>
                                        </p:attrNameLst>
                                      </p:cBhvr>
                                      <p:tavLst>
                                        <p:tav tm="0">
                                          <p:val>
                                            <p:strVal val="#ppt_x"/>
                                          </p:val>
                                        </p:tav>
                                        <p:tav tm="100000">
                                          <p:val>
                                            <p:strVal val="#ppt_x"/>
                                          </p:val>
                                        </p:tav>
                                      </p:tavLst>
                                    </p:anim>
                                    <p:anim calcmode="lin" valueType="num">
                                      <p:cBhvr additive="base">
                                        <p:cTn id="36" dur="500" fill="hold"/>
                                        <p:tgtEl>
                                          <p:spTgt spid="1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fill="hold"/>
                                        <p:tgtEl>
                                          <p:spTgt spid="140"/>
                                        </p:tgtEl>
                                        <p:attrNameLst>
                                          <p:attrName>ppt_x</p:attrName>
                                        </p:attrNameLst>
                                      </p:cBhvr>
                                      <p:tavLst>
                                        <p:tav tm="0">
                                          <p:val>
                                            <p:strVal val="#ppt_x"/>
                                          </p:val>
                                        </p:tav>
                                        <p:tav tm="100000">
                                          <p:val>
                                            <p:strVal val="#ppt_x"/>
                                          </p:val>
                                        </p:tav>
                                      </p:tavLst>
                                    </p:anim>
                                    <p:anim calcmode="lin" valueType="num">
                                      <p:cBhvr additive="base">
                                        <p:cTn id="40" dur="50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 calcmode="lin" valueType="num">
                                      <p:cBhvr additive="base">
                                        <p:cTn id="43" dur="500" fill="hold"/>
                                        <p:tgtEl>
                                          <p:spTgt spid="136"/>
                                        </p:tgtEl>
                                        <p:attrNameLst>
                                          <p:attrName>ppt_x</p:attrName>
                                        </p:attrNameLst>
                                      </p:cBhvr>
                                      <p:tavLst>
                                        <p:tav tm="0">
                                          <p:val>
                                            <p:strVal val="#ppt_x"/>
                                          </p:val>
                                        </p:tav>
                                        <p:tav tm="100000">
                                          <p:val>
                                            <p:strVal val="#ppt_x"/>
                                          </p:val>
                                        </p:tav>
                                      </p:tavLst>
                                    </p:anim>
                                    <p:anim calcmode="lin" valueType="num">
                                      <p:cBhvr additive="base">
                                        <p:cTn id="44"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anim calcmode="lin" valueType="num">
                                      <p:cBhvr additive="base">
                                        <p:cTn id="57" dur="500" fill="hold"/>
                                        <p:tgtEl>
                                          <p:spTgt spid="137"/>
                                        </p:tgtEl>
                                        <p:attrNameLst>
                                          <p:attrName>ppt_x</p:attrName>
                                        </p:attrNameLst>
                                      </p:cBhvr>
                                      <p:tavLst>
                                        <p:tav tm="0">
                                          <p:val>
                                            <p:strVal val="#ppt_x"/>
                                          </p:val>
                                        </p:tav>
                                        <p:tav tm="100000">
                                          <p:val>
                                            <p:strVal val="#ppt_x"/>
                                          </p:val>
                                        </p:tav>
                                      </p:tavLst>
                                    </p:anim>
                                    <p:anim calcmode="lin" valueType="num">
                                      <p:cBhvr additive="base">
                                        <p:cTn id="5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a:stretch/>
        </p:blipFill>
        <p:spPr>
          <a:xfrm>
            <a:off x="6064169" y="3362733"/>
            <a:ext cx="6159661" cy="5535996"/>
          </a:xfrm>
          <a:prstGeom prst="rect">
            <a:avLst/>
          </a:prstGeom>
          <a:noFill/>
          <a:ln>
            <a:noFill/>
          </a:ln>
        </p:spPr>
      </p:pic>
      <p:sp>
        <p:nvSpPr>
          <p:cNvPr id="146" name="Google Shape;146;p7"/>
          <p:cNvSpPr txBox="1"/>
          <p:nvPr/>
        </p:nvSpPr>
        <p:spPr>
          <a:xfrm>
            <a:off x="3072185" y="-72506"/>
            <a:ext cx="12143631" cy="343523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0"/>
              <a:buFont typeface="Arial"/>
              <a:buNone/>
            </a:pPr>
            <a:r>
              <a:rPr lang="en-US" sz="20000" b="1" i="0" u="none" strike="noStrike" cap="none">
                <a:solidFill>
                  <a:srgbClr val="000000"/>
                </a:solidFill>
                <a:latin typeface="Fahkwang"/>
                <a:ea typeface="Fahkwang"/>
                <a:cs typeface="Fahkwang"/>
                <a:sym typeface="Fahkwang"/>
              </a:rPr>
              <a:t>REPASO</a:t>
            </a:r>
            <a:endParaRPr sz="1400" b="0" i="0" u="none" strike="noStrike" cap="none">
              <a:solidFill>
                <a:srgbClr val="000000"/>
              </a:solidFill>
              <a:latin typeface="Arial"/>
              <a:ea typeface="Arial"/>
              <a:cs typeface="Arial"/>
              <a:sym typeface="Arial"/>
            </a:endParaRPr>
          </a:p>
        </p:txBody>
      </p:sp>
      <p:sp>
        <p:nvSpPr>
          <p:cNvPr id="147" name="Google Shape;147;p7"/>
          <p:cNvSpPr txBox="1"/>
          <p:nvPr/>
        </p:nvSpPr>
        <p:spPr>
          <a:xfrm>
            <a:off x="3383837" y="9018006"/>
            <a:ext cx="11831978" cy="985322"/>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Clr>
                <a:srgbClr val="000000"/>
              </a:buClr>
              <a:buSzPts val="5832"/>
              <a:buFont typeface="Arial"/>
              <a:buNone/>
            </a:pPr>
            <a:r>
              <a:rPr lang="en-US" sz="5832" b="1" i="0" u="none" strike="noStrike" cap="none">
                <a:solidFill>
                  <a:srgbClr val="008540"/>
                </a:solidFill>
                <a:latin typeface="Fahkwang"/>
                <a:ea typeface="Fahkwang"/>
                <a:cs typeface="Fahkwang"/>
                <a:sym typeface="Fahkwang"/>
              </a:rPr>
              <a:t>10 A 15 Minutos</a:t>
            </a:r>
            <a:endParaRPr sz="1400" b="0" i="0" u="none" strike="noStrike" cap="none">
              <a:solidFill>
                <a:srgbClr val="000000"/>
              </a:solidFill>
              <a:latin typeface="Arial"/>
              <a:ea typeface="Arial"/>
              <a:cs typeface="Arial"/>
              <a:sym typeface="Arial"/>
            </a:endParaRPr>
          </a:p>
        </p:txBody>
      </p:sp>
      <p:sp>
        <p:nvSpPr>
          <p:cNvPr id="148" name="Google Shape;148;p7"/>
          <p:cNvSpPr/>
          <p:nvPr/>
        </p:nvSpPr>
        <p:spPr>
          <a:xfrm>
            <a:off x="-1304948" y="7076142"/>
            <a:ext cx="5030314" cy="5052861"/>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7"/>
          <p:cNvPicPr preferRelativeResize="0"/>
          <p:nvPr/>
        </p:nvPicPr>
        <p:blipFill rotWithShape="1">
          <a:blip r:embed="rId4">
            <a:alphaModFix/>
          </a:blip>
          <a:srcRect/>
          <a:stretch/>
        </p:blipFill>
        <p:spPr>
          <a:xfrm>
            <a:off x="236308" y="8127712"/>
            <a:ext cx="2835876" cy="1701526"/>
          </a:xfrm>
          <a:prstGeom prst="rect">
            <a:avLst/>
          </a:prstGeom>
          <a:noFill/>
          <a:ln>
            <a:noFill/>
          </a:ln>
        </p:spPr>
      </p:pic>
    </p:spTree>
    <p:extLst>
      <p:ext uri="{BB962C8B-B14F-4D97-AF65-F5344CB8AC3E}">
        <p14:creationId xmlns:p14="http://schemas.microsoft.com/office/powerpoint/2010/main" val="271775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2" name="Google Shape;262;g1139681ae77_0_229">
            <a:extLst>
              <a:ext uri="{FF2B5EF4-FFF2-40B4-BE49-F238E27FC236}">
                <a16:creationId xmlns:a16="http://schemas.microsoft.com/office/drawing/2014/main" id="{89E33501-0964-E249-A306-44DC4D546793}"/>
              </a:ext>
            </a:extLst>
          </p:cNvPr>
          <p:cNvSpPr/>
          <p:nvPr/>
        </p:nvSpPr>
        <p:spPr>
          <a:xfrm>
            <a:off x="736979" y="380609"/>
            <a:ext cx="17010749" cy="1775737"/>
          </a:xfrm>
          <a:custGeom>
            <a:avLst/>
            <a:gdLst/>
            <a:ahLst/>
            <a:cxnLst/>
            <a:rect l="l" t="t" r="r" b="b"/>
            <a:pathLst>
              <a:path w="6547204" h="1546841" extrusionOk="0">
                <a:moveTo>
                  <a:pt x="6422744" y="1546840"/>
                </a:moveTo>
                <a:lnTo>
                  <a:pt x="124460" y="1546840"/>
                </a:lnTo>
                <a:cubicBezTo>
                  <a:pt x="55880" y="1546840"/>
                  <a:pt x="0" y="1490960"/>
                  <a:pt x="0" y="1422380"/>
                </a:cubicBezTo>
                <a:lnTo>
                  <a:pt x="0" y="124460"/>
                </a:lnTo>
                <a:cubicBezTo>
                  <a:pt x="0" y="55880"/>
                  <a:pt x="55880" y="0"/>
                  <a:pt x="124460" y="0"/>
                </a:cubicBezTo>
                <a:lnTo>
                  <a:pt x="6422744" y="0"/>
                </a:lnTo>
                <a:cubicBezTo>
                  <a:pt x="6491324" y="0"/>
                  <a:pt x="6547204" y="55880"/>
                  <a:pt x="6547204" y="124460"/>
                </a:cubicBezTo>
                <a:lnTo>
                  <a:pt x="6547204" y="1422381"/>
                </a:lnTo>
                <a:cubicBezTo>
                  <a:pt x="6547204" y="1490961"/>
                  <a:pt x="6491324" y="1546841"/>
                  <a:pt x="6422744" y="1546841"/>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236308" y="455656"/>
            <a:ext cx="17788644" cy="1551194"/>
          </a:xfrm>
          <a:prstGeom prst="rect">
            <a:avLst/>
          </a:prstGeom>
          <a:noFill/>
          <a:ln>
            <a:noFill/>
          </a:ln>
          <a:effectLst>
            <a:outerShdw blurRad="215900" dist="88900" dir="2700000" algn="tl" rotWithShape="0">
              <a:prstClr val="black">
                <a:alpha val="56000"/>
              </a:prstClr>
            </a:outerShdw>
          </a:effectLst>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0"/>
              <a:buFont typeface="Arial"/>
              <a:buNone/>
            </a:pPr>
            <a:r>
              <a:rPr lang="en-US" sz="7200" b="1" dirty="0">
                <a:solidFill>
                  <a:schemeClr val="bg1"/>
                </a:solidFill>
                <a:latin typeface="Fahkwang"/>
                <a:cs typeface="Fahkwang"/>
                <a:sym typeface="Fahkwang"/>
              </a:rPr>
              <a:t>El </a:t>
            </a:r>
            <a:r>
              <a:rPr lang="en-US" sz="7200" b="1" dirty="0" err="1">
                <a:solidFill>
                  <a:schemeClr val="bg1"/>
                </a:solidFill>
                <a:latin typeface="Fahkwang"/>
                <a:cs typeface="Fahkwang"/>
                <a:sym typeface="Fahkwang"/>
              </a:rPr>
              <a:t>caso</a:t>
            </a:r>
            <a:r>
              <a:rPr lang="en-US" sz="7200" b="1" dirty="0">
                <a:solidFill>
                  <a:schemeClr val="bg1"/>
                </a:solidFill>
                <a:latin typeface="Fahkwang"/>
                <a:cs typeface="Fahkwang"/>
                <a:sym typeface="Fahkwang"/>
              </a:rPr>
              <a:t> de Demetrio</a:t>
            </a:r>
            <a:endParaRPr sz="600" b="0" i="0" u="none" strike="noStrike" cap="none" dirty="0">
              <a:solidFill>
                <a:schemeClr val="bg1"/>
              </a:solidFill>
              <a:latin typeface="Arial"/>
              <a:ea typeface="Arial"/>
              <a:cs typeface="Arial"/>
              <a:sym typeface="Arial"/>
            </a:endParaRPr>
          </a:p>
        </p:txBody>
      </p:sp>
      <p:sp>
        <p:nvSpPr>
          <p:cNvPr id="4" name="Rectángulo 3">
            <a:extLst>
              <a:ext uri="{FF2B5EF4-FFF2-40B4-BE49-F238E27FC236}">
                <a16:creationId xmlns:a16="http://schemas.microsoft.com/office/drawing/2014/main" id="{7F66D893-71C7-2F43-B76B-92D4327BF28A}"/>
              </a:ext>
            </a:extLst>
          </p:cNvPr>
          <p:cNvSpPr/>
          <p:nvPr/>
        </p:nvSpPr>
        <p:spPr>
          <a:xfrm>
            <a:off x="736979" y="2361153"/>
            <a:ext cx="17010749" cy="7879080"/>
          </a:xfrm>
          <a:prstGeom prst="rect">
            <a:avLst/>
          </a:prstGeom>
        </p:spPr>
        <p:txBody>
          <a:bodyPr wrap="square">
            <a:spAutoFit/>
          </a:bodyPr>
          <a:lstStyle/>
          <a:p>
            <a:pPr algn="ctr"/>
            <a:r>
              <a:rPr lang="es-ES" sz="4600" dirty="0">
                <a:latin typeface="Fahkwang" pitchFamily="2" charset="-34"/>
                <a:cs typeface="Fahkwang" pitchFamily="2" charset="-34"/>
              </a:rPr>
              <a:t>Demetrio ya lleva un año estudiando con nosotros, en Academia Cristo. Él va progresando. Está empezando a juntar un grupo. Él regresa un fin de semana a su pueblo natal para visitar a su madre.  En el camino, le llega la noticia trágica de que un vecino falleció en un accidente.  Durante su estancia, le hacen velorio al difunto, y al enterarse que David ya conoce la Palabra de Dios, le piden dar unas palabras, un mensaje de consuelo, y hacer una oración por la familia.  Los presentes no saben mucho de la Palabra; tienen raíces católicas, pero no son muy activos. </a:t>
            </a:r>
            <a:endParaRPr lang="es-MX" sz="4600" b="1" dirty="0">
              <a:latin typeface="Fahkwang" pitchFamily="2" charset="-34"/>
              <a:cs typeface="Fahkwang"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8" name="Google Shape;262;g1139681ae77_0_229">
            <a:extLst>
              <a:ext uri="{FF2B5EF4-FFF2-40B4-BE49-F238E27FC236}">
                <a16:creationId xmlns:a16="http://schemas.microsoft.com/office/drawing/2014/main" id="{5E088AF6-ADF3-9045-81D0-8C84939891C6}"/>
              </a:ext>
            </a:extLst>
          </p:cNvPr>
          <p:cNvSpPr/>
          <p:nvPr/>
        </p:nvSpPr>
        <p:spPr>
          <a:xfrm>
            <a:off x="736979" y="380609"/>
            <a:ext cx="17010749" cy="1775737"/>
          </a:xfrm>
          <a:custGeom>
            <a:avLst/>
            <a:gdLst/>
            <a:ahLst/>
            <a:cxnLst/>
            <a:rect l="l" t="t" r="r" b="b"/>
            <a:pathLst>
              <a:path w="6547204" h="1546841" extrusionOk="0">
                <a:moveTo>
                  <a:pt x="6422744" y="1546840"/>
                </a:moveTo>
                <a:lnTo>
                  <a:pt x="124460" y="1546840"/>
                </a:lnTo>
                <a:cubicBezTo>
                  <a:pt x="55880" y="1546840"/>
                  <a:pt x="0" y="1490960"/>
                  <a:pt x="0" y="1422380"/>
                </a:cubicBezTo>
                <a:lnTo>
                  <a:pt x="0" y="124460"/>
                </a:lnTo>
                <a:cubicBezTo>
                  <a:pt x="0" y="55880"/>
                  <a:pt x="55880" y="0"/>
                  <a:pt x="124460" y="0"/>
                </a:cubicBezTo>
                <a:lnTo>
                  <a:pt x="6422744" y="0"/>
                </a:lnTo>
                <a:cubicBezTo>
                  <a:pt x="6491324" y="0"/>
                  <a:pt x="6547204" y="55880"/>
                  <a:pt x="6547204" y="124460"/>
                </a:cubicBezTo>
                <a:lnTo>
                  <a:pt x="6547204" y="1422381"/>
                </a:lnTo>
                <a:cubicBezTo>
                  <a:pt x="6547204" y="1490961"/>
                  <a:pt x="6491324" y="1546841"/>
                  <a:pt x="6422744" y="1546841"/>
                </a:cubicBezTo>
                <a:close/>
              </a:path>
            </a:pathLst>
          </a:custGeom>
          <a:solidFill>
            <a:srgbClr val="008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
          <p:cNvSpPr txBox="1"/>
          <p:nvPr/>
        </p:nvSpPr>
        <p:spPr>
          <a:xfrm>
            <a:off x="1587271" y="3210000"/>
            <a:ext cx="15409500" cy="1984133"/>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1000"/>
              </a:spcBef>
              <a:spcAft>
                <a:spcPts val="0"/>
              </a:spcAft>
              <a:buClr>
                <a:schemeClr val="dk1"/>
              </a:buClr>
              <a:buSzPts val="1100"/>
              <a:buFont typeface="Arial"/>
              <a:buNone/>
            </a:pPr>
            <a:r>
              <a:rPr lang="en-US" sz="6700" b="1" dirty="0">
                <a:solidFill>
                  <a:schemeClr val="dk1"/>
                </a:solidFill>
                <a:latin typeface="Fahkwang"/>
                <a:ea typeface="Fahkwang"/>
                <a:cs typeface="Fahkwang"/>
                <a:sym typeface="Fahkwang"/>
              </a:rPr>
              <a:t>¿Que debe </a:t>
            </a:r>
            <a:r>
              <a:rPr lang="en-US" sz="6700" b="1" dirty="0" err="1">
                <a:solidFill>
                  <a:schemeClr val="dk1"/>
                </a:solidFill>
                <a:latin typeface="Fahkwang"/>
                <a:ea typeface="Fahkwang"/>
                <a:cs typeface="Fahkwang"/>
                <a:sym typeface="Fahkwang"/>
              </a:rPr>
              <a:t>hacer</a:t>
            </a:r>
            <a:r>
              <a:rPr lang="en-US" sz="6700" b="1" dirty="0">
                <a:solidFill>
                  <a:schemeClr val="dk1"/>
                </a:solidFill>
                <a:latin typeface="Fahkwang"/>
                <a:ea typeface="Fahkwang"/>
                <a:cs typeface="Fahkwang"/>
                <a:sym typeface="Fahkwang"/>
              </a:rPr>
              <a:t> Demetrio </a:t>
            </a:r>
            <a:r>
              <a:rPr lang="en-US" sz="6700" b="1" dirty="0" err="1">
                <a:solidFill>
                  <a:schemeClr val="dk1"/>
                </a:solidFill>
                <a:latin typeface="Fahkwang"/>
                <a:ea typeface="Fahkwang"/>
                <a:cs typeface="Fahkwang"/>
                <a:sym typeface="Fahkwang"/>
              </a:rPr>
              <a:t>sobre</a:t>
            </a:r>
            <a:r>
              <a:rPr lang="en-US" sz="6700" b="1" dirty="0">
                <a:solidFill>
                  <a:schemeClr val="dk1"/>
                </a:solidFill>
                <a:latin typeface="Fahkwang"/>
                <a:ea typeface="Fahkwang"/>
                <a:cs typeface="Fahkwang"/>
                <a:sym typeface="Fahkwang"/>
              </a:rPr>
              <a:t> la </a:t>
            </a:r>
            <a:r>
              <a:rPr lang="en-US" sz="6700" b="1" dirty="0" err="1">
                <a:solidFill>
                  <a:schemeClr val="dk1"/>
                </a:solidFill>
                <a:latin typeface="Fahkwang"/>
                <a:ea typeface="Fahkwang"/>
                <a:cs typeface="Fahkwang"/>
                <a:sym typeface="Fahkwang"/>
              </a:rPr>
              <a:t>petición</a:t>
            </a:r>
            <a:r>
              <a:rPr lang="en-US" sz="6700" b="1" dirty="0">
                <a:solidFill>
                  <a:schemeClr val="dk1"/>
                </a:solidFill>
                <a:latin typeface="Fahkwang"/>
                <a:ea typeface="Fahkwang"/>
                <a:cs typeface="Fahkwang"/>
                <a:sym typeface="Fahkwang"/>
              </a:rPr>
              <a:t> que le </a:t>
            </a:r>
            <a:r>
              <a:rPr lang="en-US" sz="6700" b="1" dirty="0" err="1">
                <a:solidFill>
                  <a:schemeClr val="dk1"/>
                </a:solidFill>
                <a:latin typeface="Fahkwang"/>
                <a:ea typeface="Fahkwang"/>
                <a:cs typeface="Fahkwang"/>
                <a:sym typeface="Fahkwang"/>
              </a:rPr>
              <a:t>hicieron</a:t>
            </a:r>
            <a:r>
              <a:rPr lang="en-US" sz="6700" b="1" dirty="0">
                <a:solidFill>
                  <a:schemeClr val="dk1"/>
                </a:solidFill>
                <a:latin typeface="Fahkwang"/>
                <a:ea typeface="Fahkwang"/>
                <a:cs typeface="Fahkwang"/>
                <a:sym typeface="Fahkwang"/>
              </a:rPr>
              <a:t>?</a:t>
            </a:r>
            <a:endParaRPr sz="6700" b="1" dirty="0">
              <a:solidFill>
                <a:schemeClr val="dk1"/>
              </a:solidFill>
              <a:latin typeface="Fahkwang"/>
              <a:ea typeface="Fahkwang"/>
              <a:cs typeface="Fahkwang"/>
              <a:sym typeface="Fahkwang"/>
            </a:endParaRPr>
          </a:p>
        </p:txBody>
      </p:sp>
      <p:sp>
        <p:nvSpPr>
          <p:cNvPr id="155" name="Google Shape;155;p8"/>
          <p:cNvSpPr/>
          <p:nvPr/>
        </p:nvSpPr>
        <p:spPr>
          <a:xfrm>
            <a:off x="2133588" y="6936576"/>
            <a:ext cx="14316865" cy="1750943"/>
          </a:xfrm>
          <a:custGeom>
            <a:avLst/>
            <a:gdLst/>
            <a:ahLst/>
            <a:cxnLst/>
            <a:rect l="l" t="t" r="r" b="b"/>
            <a:pathLst>
              <a:path w="4842989" h="592294" extrusionOk="0">
                <a:moveTo>
                  <a:pt x="0" y="0"/>
                </a:moveTo>
                <a:lnTo>
                  <a:pt x="4842989" y="0"/>
                </a:lnTo>
                <a:lnTo>
                  <a:pt x="4842989" y="592294"/>
                </a:lnTo>
                <a:lnTo>
                  <a:pt x="0" y="592294"/>
                </a:lnTo>
                <a:close/>
              </a:path>
            </a:pathLst>
          </a:custGeom>
          <a:solidFill>
            <a:srgbClr val="129242"/>
          </a:solidFill>
          <a:ln>
            <a:noFill/>
          </a:ln>
        </p:spPr>
      </p:sp>
      <p:sp>
        <p:nvSpPr>
          <p:cNvPr id="156" name="Google Shape;156;p8"/>
          <p:cNvSpPr txBox="1"/>
          <p:nvPr/>
        </p:nvSpPr>
        <p:spPr>
          <a:xfrm>
            <a:off x="2133553" y="7469297"/>
            <a:ext cx="14316900" cy="685500"/>
          </a:xfrm>
          <a:prstGeom prst="rect">
            <a:avLst/>
          </a:prstGeom>
          <a:noFill/>
          <a:ln>
            <a:noFill/>
          </a:ln>
        </p:spPr>
        <p:txBody>
          <a:bodyPr spcFirstLastPara="1" wrap="square" lIns="0" tIns="0" rIns="0" bIns="0" anchor="t" anchorCtr="0">
            <a:spAutoFit/>
          </a:bodyPr>
          <a:lstStyle/>
          <a:p>
            <a:pPr marL="0" marR="0" lvl="0" indent="0" algn="ctr" rtl="0">
              <a:lnSpc>
                <a:spcPct val="98999"/>
              </a:lnSpc>
              <a:spcBef>
                <a:spcPts val="0"/>
              </a:spcBef>
              <a:spcAft>
                <a:spcPts val="0"/>
              </a:spcAft>
              <a:buClr>
                <a:srgbClr val="000000"/>
              </a:buClr>
              <a:buSzPts val="4499"/>
              <a:buFont typeface="Arial"/>
              <a:buNone/>
            </a:pPr>
            <a:r>
              <a:rPr lang="es-ES_tradnl" sz="4499" b="1" i="0" u="none" strike="noStrike" cap="none" dirty="0">
                <a:solidFill>
                  <a:srgbClr val="FFFFFF"/>
                </a:solidFill>
                <a:latin typeface="Fahkwang"/>
                <a:ea typeface="Fahkwang"/>
                <a:cs typeface="Fahkwang"/>
                <a:sym typeface="Fahkwang"/>
              </a:rPr>
              <a:t>Comparemos</a:t>
            </a:r>
            <a:r>
              <a:rPr lang="en-US" sz="4499" b="1" i="0" u="none" strike="noStrike" cap="none" dirty="0">
                <a:solidFill>
                  <a:srgbClr val="FFFFFF"/>
                </a:solidFill>
                <a:latin typeface="Fahkwang"/>
                <a:ea typeface="Fahkwang"/>
                <a:cs typeface="Fahkwang"/>
                <a:sym typeface="Fahkwang"/>
              </a:rPr>
              <a:t>, </a:t>
            </a:r>
            <a:r>
              <a:rPr lang="en-US" sz="4499" b="1" i="0" u="none" strike="noStrike" cap="none" dirty="0" err="1">
                <a:solidFill>
                  <a:srgbClr val="FFFFFF"/>
                </a:solidFill>
                <a:latin typeface="Fahkwang"/>
                <a:ea typeface="Fahkwang"/>
                <a:cs typeface="Fahkwang"/>
                <a:sym typeface="Fahkwang"/>
              </a:rPr>
              <a:t>veamos</a:t>
            </a:r>
            <a:r>
              <a:rPr lang="en-US" sz="4499" b="1" i="0" u="none" strike="noStrike" cap="none" dirty="0">
                <a:solidFill>
                  <a:srgbClr val="FFFFFF"/>
                </a:solidFill>
                <a:latin typeface="Fahkwang"/>
                <a:ea typeface="Fahkwang"/>
                <a:cs typeface="Fahkwang"/>
                <a:sym typeface="Fahkwang"/>
              </a:rPr>
              <a:t> lo que </a:t>
            </a:r>
            <a:r>
              <a:rPr lang="en-US" sz="4499" b="1" i="0" u="none" strike="noStrike" cap="none" dirty="0" err="1">
                <a:solidFill>
                  <a:srgbClr val="FFFFFF"/>
                </a:solidFill>
                <a:latin typeface="Fahkwang"/>
                <a:ea typeface="Fahkwang"/>
                <a:cs typeface="Fahkwang"/>
                <a:sym typeface="Fahkwang"/>
              </a:rPr>
              <a:t>otros</a:t>
            </a:r>
            <a:r>
              <a:rPr lang="en-US" sz="4499" b="1" i="0" u="none" strike="noStrike" cap="none" dirty="0">
                <a:solidFill>
                  <a:srgbClr val="FFFFFF"/>
                </a:solidFill>
                <a:latin typeface="Fahkwang"/>
                <a:ea typeface="Fahkwang"/>
                <a:cs typeface="Fahkwang"/>
                <a:sym typeface="Fahkwang"/>
              </a:rPr>
              <a:t> </a:t>
            </a:r>
            <a:r>
              <a:rPr lang="en-US" sz="4499" b="1" i="0" u="none" strike="noStrike" cap="none" dirty="0" err="1">
                <a:solidFill>
                  <a:srgbClr val="FFFFFF"/>
                </a:solidFill>
                <a:latin typeface="Fahkwang"/>
                <a:ea typeface="Fahkwang"/>
                <a:cs typeface="Fahkwang"/>
                <a:sym typeface="Fahkwang"/>
              </a:rPr>
              <a:t>han</a:t>
            </a:r>
            <a:r>
              <a:rPr lang="en-US" sz="4499" b="1" i="0" u="none" strike="noStrike" cap="none" dirty="0">
                <a:solidFill>
                  <a:srgbClr val="FFFFFF"/>
                </a:solidFill>
                <a:latin typeface="Fahkwang"/>
                <a:ea typeface="Fahkwang"/>
                <a:cs typeface="Fahkwang"/>
                <a:sym typeface="Fahkwang"/>
              </a:rPr>
              <a:t> </a:t>
            </a:r>
            <a:r>
              <a:rPr lang="en-US" sz="4499" b="1" i="0" u="none" strike="noStrike" cap="none" dirty="0" err="1">
                <a:solidFill>
                  <a:srgbClr val="FFFFFF"/>
                </a:solidFill>
                <a:latin typeface="Fahkwang"/>
                <a:ea typeface="Fahkwang"/>
                <a:cs typeface="Fahkwang"/>
                <a:sym typeface="Fahkwang"/>
              </a:rPr>
              <a:t>dicho</a:t>
            </a:r>
            <a:r>
              <a:rPr lang="en-US" sz="4499" b="1" i="0" u="none" strike="noStrike" cap="none" dirty="0">
                <a:solidFill>
                  <a:srgbClr val="FFFFFF"/>
                </a:solidFill>
                <a:latin typeface="Fahkwang"/>
                <a:ea typeface="Fahkwang"/>
                <a:cs typeface="Fahkwang"/>
                <a:sym typeface="Fahkwang"/>
              </a:rPr>
              <a:t>​ </a:t>
            </a:r>
            <a:endParaRPr sz="1400" b="0" i="0" u="none" strike="noStrike" cap="none" dirty="0">
              <a:solidFill>
                <a:srgbClr val="000000"/>
              </a:solidFill>
              <a:latin typeface="Arial"/>
              <a:ea typeface="Arial"/>
              <a:cs typeface="Arial"/>
              <a:sym typeface="Arial"/>
            </a:endParaRPr>
          </a:p>
        </p:txBody>
      </p:sp>
      <p:sp>
        <p:nvSpPr>
          <p:cNvPr id="7" name="Google Shape;146;p7">
            <a:extLst>
              <a:ext uri="{FF2B5EF4-FFF2-40B4-BE49-F238E27FC236}">
                <a16:creationId xmlns:a16="http://schemas.microsoft.com/office/drawing/2014/main" id="{4B808ABC-B84A-FD46-857F-8838A6168D1B}"/>
              </a:ext>
            </a:extLst>
          </p:cNvPr>
          <p:cNvSpPr txBox="1"/>
          <p:nvPr/>
        </p:nvSpPr>
        <p:spPr>
          <a:xfrm>
            <a:off x="236308" y="455656"/>
            <a:ext cx="17788644" cy="1551194"/>
          </a:xfrm>
          <a:prstGeom prst="rect">
            <a:avLst/>
          </a:prstGeom>
          <a:noFill/>
          <a:ln>
            <a:noFill/>
          </a:ln>
          <a:effectLst>
            <a:outerShdw blurRad="215900" dist="88900" dir="2700000" algn="tl" rotWithShape="0">
              <a:prstClr val="black">
                <a:alpha val="56000"/>
              </a:prstClr>
            </a:outerShdw>
          </a:effectLst>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0"/>
              <a:buFont typeface="Arial"/>
              <a:buNone/>
            </a:pPr>
            <a:r>
              <a:rPr lang="en-US" sz="7200" b="1" dirty="0">
                <a:solidFill>
                  <a:schemeClr val="bg1"/>
                </a:solidFill>
                <a:latin typeface="Fahkwang"/>
                <a:cs typeface="Fahkwang"/>
                <a:sym typeface="Fahkwang"/>
              </a:rPr>
              <a:t>El </a:t>
            </a:r>
            <a:r>
              <a:rPr lang="en-US" sz="7200" b="1" dirty="0" err="1">
                <a:solidFill>
                  <a:schemeClr val="bg1"/>
                </a:solidFill>
                <a:latin typeface="Fahkwang"/>
                <a:cs typeface="Fahkwang"/>
                <a:sym typeface="Fahkwang"/>
              </a:rPr>
              <a:t>caso</a:t>
            </a:r>
            <a:r>
              <a:rPr lang="en-US" sz="7200" b="1" dirty="0">
                <a:solidFill>
                  <a:schemeClr val="bg1"/>
                </a:solidFill>
                <a:latin typeface="Fahkwang"/>
                <a:cs typeface="Fahkwang"/>
                <a:sym typeface="Fahkwang"/>
              </a:rPr>
              <a:t> de Demetrio</a:t>
            </a:r>
            <a:endParaRPr sz="600" b="0" i="0" u="none" strike="noStrike" cap="none"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500" fill="hold"/>
                                        <p:tgtEl>
                                          <p:spTgt spid="155"/>
                                        </p:tgtEl>
                                        <p:attrNameLst>
                                          <p:attrName>ppt_x</p:attrName>
                                        </p:attrNameLst>
                                      </p:cBhvr>
                                      <p:tavLst>
                                        <p:tav tm="0">
                                          <p:val>
                                            <p:strVal val="#ppt_x"/>
                                          </p:val>
                                        </p:tav>
                                        <p:tav tm="100000">
                                          <p:val>
                                            <p:strVal val="#ppt_x"/>
                                          </p:val>
                                        </p:tav>
                                      </p:tavLst>
                                    </p:anim>
                                    <p:anim calcmode="lin" valueType="num">
                                      <p:cBhvr additive="base">
                                        <p:cTn id="12" dur="500" fill="hold"/>
                                        <p:tgtEl>
                                          <p:spTgt spid="1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6"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1039</TotalTime>
  <Words>1451</Words>
  <Application>Microsoft Macintosh PowerPoint</Application>
  <PresentationFormat>Personalizado</PresentationFormat>
  <Paragraphs>153</Paragraphs>
  <Slides>39</Slides>
  <Notes>39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Calibri</vt:lpstr>
      <vt:lpstr>Arial</vt:lpstr>
      <vt:lpstr>Wingdings</vt:lpstr>
      <vt:lpstr>Fahkwang</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16</cp:revision>
  <dcterms:created xsi:type="dcterms:W3CDTF">2006-08-16T00:00:00Z</dcterms:created>
  <dcterms:modified xsi:type="dcterms:W3CDTF">2022-04-12T23:21:58Z</dcterms:modified>
</cp:coreProperties>
</file>