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3"/>
  </p:notesMasterIdLst>
  <p:sldIdLst>
    <p:sldId id="256" r:id="rId5"/>
    <p:sldId id="294" r:id="rId6"/>
    <p:sldId id="258" r:id="rId7"/>
    <p:sldId id="259" r:id="rId8"/>
    <p:sldId id="260" r:id="rId9"/>
    <p:sldId id="261" r:id="rId10"/>
    <p:sldId id="262" r:id="rId11"/>
    <p:sldId id="265" r:id="rId12"/>
    <p:sldId id="268" r:id="rId13"/>
    <p:sldId id="295" r:id="rId14"/>
    <p:sldId id="317" r:id="rId15"/>
    <p:sldId id="409" r:id="rId16"/>
    <p:sldId id="410" r:id="rId17"/>
    <p:sldId id="422" r:id="rId18"/>
    <p:sldId id="411" r:id="rId19"/>
    <p:sldId id="412" r:id="rId20"/>
    <p:sldId id="413" r:id="rId21"/>
    <p:sldId id="423" r:id="rId22"/>
    <p:sldId id="424" r:id="rId23"/>
    <p:sldId id="414" r:id="rId24"/>
    <p:sldId id="415" r:id="rId25"/>
    <p:sldId id="425" r:id="rId26"/>
    <p:sldId id="428" r:id="rId27"/>
    <p:sldId id="416" r:id="rId28"/>
    <p:sldId id="426" r:id="rId29"/>
    <p:sldId id="417" r:id="rId30"/>
    <p:sldId id="418" r:id="rId31"/>
    <p:sldId id="419" r:id="rId32"/>
    <p:sldId id="420" r:id="rId33"/>
    <p:sldId id="421" r:id="rId34"/>
    <p:sldId id="427" r:id="rId35"/>
    <p:sldId id="443" r:id="rId36"/>
    <p:sldId id="445" r:id="rId37"/>
    <p:sldId id="338" r:id="rId38"/>
    <p:sldId id="291" r:id="rId39"/>
    <p:sldId id="290" r:id="rId40"/>
    <p:sldId id="292" r:id="rId41"/>
    <p:sldId id="293" r:id="rId42"/>
  </p:sldIdLst>
  <p:sldSz cx="12192000" cy="6858000"/>
  <p:notesSz cx="6858000" cy="9144000"/>
  <p:embeddedFontLst>
    <p:embeddedFont>
      <p:font typeface="Lato" panose="020F0502020204030203"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gbwmeaeIy0VqOo5hRMJOKNlA0L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9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A32B02-C891-C176-7D68-D8E0F85FBDDA}" v="270" dt="2025-01-14T14:35:47.7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9" autoAdjust="0"/>
    <p:restoredTop sz="64927" autoAdjust="0"/>
  </p:normalViewPr>
  <p:slideViewPr>
    <p:cSldViewPr snapToGrid="0">
      <p:cViewPr varScale="1">
        <p:scale>
          <a:sx n="57" d="100"/>
          <a:sy n="57" d="100"/>
        </p:scale>
        <p:origin x="150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4.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66" Type="http://schemas.microsoft.com/office/2016/11/relationships/changesInfo" Target="changesInfos/changesInfo1.xml"/><Relationship Id="rId5" Type="http://schemas.openxmlformats.org/officeDocument/2006/relationships/slide" Target="slides/slide1.xml"/><Relationship Id="rId61"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64"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Sutton" userId="1e63f7443f7518ef" providerId="LiveId" clId="{ABF6C0CF-E5C0-4364-8ACC-412BE8D47A88}"/>
    <pc:docChg chg="undo custSel addSld delSld modSld">
      <pc:chgData name="Joel Sutton" userId="1e63f7443f7518ef" providerId="LiveId" clId="{ABF6C0CF-E5C0-4364-8ACC-412BE8D47A88}" dt="2024-11-05T14:39:03.926" v="357" actId="20577"/>
      <pc:docMkLst>
        <pc:docMk/>
      </pc:docMkLst>
      <pc:sldChg chg="modSp mod">
        <pc:chgData name="Joel Sutton" userId="1e63f7443f7518ef" providerId="LiveId" clId="{ABF6C0CF-E5C0-4364-8ACC-412BE8D47A88}" dt="2024-11-05T14:17:52.508" v="61" actId="20577"/>
        <pc:sldMkLst>
          <pc:docMk/>
          <pc:sldMk cId="0" sldId="258"/>
        </pc:sldMkLst>
        <pc:spChg chg="mod">
          <ac:chgData name="Joel Sutton" userId="1e63f7443f7518ef" providerId="LiveId" clId="{ABF6C0CF-E5C0-4364-8ACC-412BE8D47A88}" dt="2024-11-05T14:17:21.142" v="1" actId="20577"/>
          <ac:spMkLst>
            <pc:docMk/>
            <pc:sldMk cId="0" sldId="258"/>
            <ac:spMk id="100" creationId="{00000000-0000-0000-0000-000000000000}"/>
          </ac:spMkLst>
        </pc:spChg>
        <pc:spChg chg="mod">
          <ac:chgData name="Joel Sutton" userId="1e63f7443f7518ef" providerId="LiveId" clId="{ABF6C0CF-E5C0-4364-8ACC-412BE8D47A88}" dt="2024-11-05T14:17:52.508" v="61" actId="20577"/>
          <ac:spMkLst>
            <pc:docMk/>
            <pc:sldMk cId="0" sldId="258"/>
            <ac:spMk id="102" creationId="{00000000-0000-0000-0000-000000000000}"/>
          </ac:spMkLst>
        </pc:spChg>
      </pc:sldChg>
      <pc:sldChg chg="modSp mod">
        <pc:chgData name="Joel Sutton" userId="1e63f7443f7518ef" providerId="LiveId" clId="{ABF6C0CF-E5C0-4364-8ACC-412BE8D47A88}" dt="2024-11-05T14:39:03.926" v="357" actId="20577"/>
        <pc:sldMkLst>
          <pc:docMk/>
          <pc:sldMk cId="0" sldId="291"/>
        </pc:sldMkLst>
        <pc:spChg chg="mod">
          <ac:chgData name="Joel Sutton" userId="1e63f7443f7518ef" providerId="LiveId" clId="{ABF6C0CF-E5C0-4364-8ACC-412BE8D47A88}" dt="2024-11-05T14:39:03.926" v="357" actId="20577"/>
          <ac:spMkLst>
            <pc:docMk/>
            <pc:sldMk cId="0" sldId="291"/>
            <ac:spMk id="466" creationId="{00000000-0000-0000-0000-000000000000}"/>
          </ac:spMkLst>
        </pc:spChg>
      </pc:sldChg>
      <pc:sldChg chg="modSp mod">
        <pc:chgData name="Joel Sutton" userId="1e63f7443f7518ef" providerId="LiveId" clId="{ABF6C0CF-E5C0-4364-8ACC-412BE8D47A88}" dt="2024-11-05T14:20:24.318" v="101" actId="20577"/>
        <pc:sldMkLst>
          <pc:docMk/>
          <pc:sldMk cId="4067986275" sldId="317"/>
        </pc:sldMkLst>
        <pc:spChg chg="mod">
          <ac:chgData name="Joel Sutton" userId="1e63f7443f7518ef" providerId="LiveId" clId="{ABF6C0CF-E5C0-4364-8ACC-412BE8D47A88}" dt="2024-11-05T14:19:16.443" v="95" actId="20577"/>
          <ac:spMkLst>
            <pc:docMk/>
            <pc:sldMk cId="4067986275" sldId="317"/>
            <ac:spMk id="313" creationId="{34169755-C761-271C-7355-768D3E428BB7}"/>
          </ac:spMkLst>
        </pc:spChg>
        <pc:spChg chg="mod">
          <ac:chgData name="Joel Sutton" userId="1e63f7443f7518ef" providerId="LiveId" clId="{ABF6C0CF-E5C0-4364-8ACC-412BE8D47A88}" dt="2024-11-05T14:20:24.318" v="101" actId="20577"/>
          <ac:spMkLst>
            <pc:docMk/>
            <pc:sldMk cId="4067986275" sldId="317"/>
            <ac:spMk id="317" creationId="{EBC866EC-48A8-D54D-6555-510441CFE1D8}"/>
          </ac:spMkLst>
        </pc:spChg>
      </pc:sldChg>
      <pc:sldChg chg="del">
        <pc:chgData name="Joel Sutton" userId="1e63f7443f7518ef" providerId="LiveId" clId="{ABF6C0CF-E5C0-4364-8ACC-412BE8D47A88}" dt="2024-11-05T14:38:07.667" v="302" actId="47"/>
        <pc:sldMkLst>
          <pc:docMk/>
          <pc:sldMk cId="50275772" sldId="370"/>
        </pc:sldMkLst>
      </pc:sldChg>
      <pc:sldChg chg="del">
        <pc:chgData name="Joel Sutton" userId="1e63f7443f7518ef" providerId="LiveId" clId="{ABF6C0CF-E5C0-4364-8ACC-412BE8D47A88}" dt="2024-11-05T14:38:06.940" v="301" actId="47"/>
        <pc:sldMkLst>
          <pc:docMk/>
          <pc:sldMk cId="3193418973" sldId="388"/>
        </pc:sldMkLst>
      </pc:sldChg>
      <pc:sldChg chg="del">
        <pc:chgData name="Joel Sutton" userId="1e63f7443f7518ef" providerId="LiveId" clId="{ABF6C0CF-E5C0-4364-8ACC-412BE8D47A88}" dt="2024-11-05T14:38:08.584" v="303" actId="47"/>
        <pc:sldMkLst>
          <pc:docMk/>
          <pc:sldMk cId="732462170" sldId="389"/>
        </pc:sldMkLst>
      </pc:sldChg>
      <pc:sldChg chg="del">
        <pc:chgData name="Joel Sutton" userId="1e63f7443f7518ef" providerId="LiveId" clId="{ABF6C0CF-E5C0-4364-8ACC-412BE8D47A88}" dt="2024-11-05T14:38:09.503" v="304" actId="47"/>
        <pc:sldMkLst>
          <pc:docMk/>
          <pc:sldMk cId="3223410293" sldId="390"/>
        </pc:sldMkLst>
      </pc:sldChg>
      <pc:sldChg chg="del">
        <pc:chgData name="Joel Sutton" userId="1e63f7443f7518ef" providerId="LiveId" clId="{ABF6C0CF-E5C0-4364-8ACC-412BE8D47A88}" dt="2024-11-05T14:38:12.311" v="307" actId="47"/>
        <pc:sldMkLst>
          <pc:docMk/>
          <pc:sldMk cId="2643645493" sldId="391"/>
        </pc:sldMkLst>
      </pc:sldChg>
      <pc:sldChg chg="del">
        <pc:chgData name="Joel Sutton" userId="1e63f7443f7518ef" providerId="LiveId" clId="{ABF6C0CF-E5C0-4364-8ACC-412BE8D47A88}" dt="2024-11-05T14:38:13.566" v="308" actId="47"/>
        <pc:sldMkLst>
          <pc:docMk/>
          <pc:sldMk cId="1118772622" sldId="392"/>
        </pc:sldMkLst>
      </pc:sldChg>
      <pc:sldChg chg="del">
        <pc:chgData name="Joel Sutton" userId="1e63f7443f7518ef" providerId="LiveId" clId="{ABF6C0CF-E5C0-4364-8ACC-412BE8D47A88}" dt="2024-11-05T14:38:10.556" v="305" actId="47"/>
        <pc:sldMkLst>
          <pc:docMk/>
          <pc:sldMk cId="32522000" sldId="393"/>
        </pc:sldMkLst>
      </pc:sldChg>
      <pc:sldChg chg="del">
        <pc:chgData name="Joel Sutton" userId="1e63f7443f7518ef" providerId="LiveId" clId="{ABF6C0CF-E5C0-4364-8ACC-412BE8D47A88}" dt="2024-11-05T14:38:11.385" v="306" actId="47"/>
        <pc:sldMkLst>
          <pc:docMk/>
          <pc:sldMk cId="2827303116" sldId="394"/>
        </pc:sldMkLst>
      </pc:sldChg>
      <pc:sldChg chg="del">
        <pc:chgData name="Joel Sutton" userId="1e63f7443f7518ef" providerId="LiveId" clId="{ABF6C0CF-E5C0-4364-8ACC-412BE8D47A88}" dt="2024-11-05T14:38:16.343" v="310" actId="47"/>
        <pc:sldMkLst>
          <pc:docMk/>
          <pc:sldMk cId="3402862787" sldId="395"/>
        </pc:sldMkLst>
      </pc:sldChg>
      <pc:sldChg chg="del">
        <pc:chgData name="Joel Sutton" userId="1e63f7443f7518ef" providerId="LiveId" clId="{ABF6C0CF-E5C0-4364-8ACC-412BE8D47A88}" dt="2024-11-05T14:38:18.885" v="312" actId="47"/>
        <pc:sldMkLst>
          <pc:docMk/>
          <pc:sldMk cId="3399610361" sldId="396"/>
        </pc:sldMkLst>
      </pc:sldChg>
      <pc:sldChg chg="del">
        <pc:chgData name="Joel Sutton" userId="1e63f7443f7518ef" providerId="LiveId" clId="{ABF6C0CF-E5C0-4364-8ACC-412BE8D47A88}" dt="2024-11-05T14:38:20.604" v="314" actId="47"/>
        <pc:sldMkLst>
          <pc:docMk/>
          <pc:sldMk cId="541891170" sldId="397"/>
        </pc:sldMkLst>
      </pc:sldChg>
      <pc:sldChg chg="del">
        <pc:chgData name="Joel Sutton" userId="1e63f7443f7518ef" providerId="LiveId" clId="{ABF6C0CF-E5C0-4364-8ACC-412BE8D47A88}" dt="2024-11-05T14:38:21.431" v="315" actId="47"/>
        <pc:sldMkLst>
          <pc:docMk/>
          <pc:sldMk cId="385643104" sldId="398"/>
        </pc:sldMkLst>
      </pc:sldChg>
      <pc:sldChg chg="del">
        <pc:chgData name="Joel Sutton" userId="1e63f7443f7518ef" providerId="LiveId" clId="{ABF6C0CF-E5C0-4364-8ACC-412BE8D47A88}" dt="2024-11-05T14:38:17.307" v="311" actId="47"/>
        <pc:sldMkLst>
          <pc:docMk/>
          <pc:sldMk cId="2981403556" sldId="399"/>
        </pc:sldMkLst>
      </pc:sldChg>
      <pc:sldChg chg="del">
        <pc:chgData name="Joel Sutton" userId="1e63f7443f7518ef" providerId="LiveId" clId="{ABF6C0CF-E5C0-4364-8ACC-412BE8D47A88}" dt="2024-11-05T14:38:23.618" v="317" actId="47"/>
        <pc:sldMkLst>
          <pc:docMk/>
          <pc:sldMk cId="917495546" sldId="400"/>
        </pc:sldMkLst>
      </pc:sldChg>
      <pc:sldChg chg="del">
        <pc:chgData name="Joel Sutton" userId="1e63f7443f7518ef" providerId="LiveId" clId="{ABF6C0CF-E5C0-4364-8ACC-412BE8D47A88}" dt="2024-11-05T14:38:14.598" v="309" actId="47"/>
        <pc:sldMkLst>
          <pc:docMk/>
          <pc:sldMk cId="1492179070" sldId="401"/>
        </pc:sldMkLst>
      </pc:sldChg>
      <pc:sldChg chg="del">
        <pc:chgData name="Joel Sutton" userId="1e63f7443f7518ef" providerId="LiveId" clId="{ABF6C0CF-E5C0-4364-8ACC-412BE8D47A88}" dt="2024-11-05T14:38:19.833" v="313" actId="47"/>
        <pc:sldMkLst>
          <pc:docMk/>
          <pc:sldMk cId="1673420619" sldId="402"/>
        </pc:sldMkLst>
      </pc:sldChg>
      <pc:sldChg chg="del">
        <pc:chgData name="Joel Sutton" userId="1e63f7443f7518ef" providerId="LiveId" clId="{ABF6C0CF-E5C0-4364-8ACC-412BE8D47A88}" dt="2024-11-05T14:38:22.311" v="316" actId="47"/>
        <pc:sldMkLst>
          <pc:docMk/>
          <pc:sldMk cId="844697842" sldId="403"/>
        </pc:sldMkLst>
      </pc:sldChg>
      <pc:sldChg chg="del">
        <pc:chgData name="Joel Sutton" userId="1e63f7443f7518ef" providerId="LiveId" clId="{ABF6C0CF-E5C0-4364-8ACC-412BE8D47A88}" dt="2024-11-05T14:38:24.543" v="318" actId="47"/>
        <pc:sldMkLst>
          <pc:docMk/>
          <pc:sldMk cId="3904844845" sldId="404"/>
        </pc:sldMkLst>
      </pc:sldChg>
      <pc:sldChg chg="del">
        <pc:chgData name="Joel Sutton" userId="1e63f7443f7518ef" providerId="LiveId" clId="{ABF6C0CF-E5C0-4364-8ACC-412BE8D47A88}" dt="2024-11-05T14:38:25.614" v="319" actId="47"/>
        <pc:sldMkLst>
          <pc:docMk/>
          <pc:sldMk cId="3351127016" sldId="405"/>
        </pc:sldMkLst>
      </pc:sldChg>
      <pc:sldChg chg="del">
        <pc:chgData name="Joel Sutton" userId="1e63f7443f7518ef" providerId="LiveId" clId="{ABF6C0CF-E5C0-4364-8ACC-412BE8D47A88}" dt="2024-11-05T14:38:31.061" v="320" actId="47"/>
        <pc:sldMkLst>
          <pc:docMk/>
          <pc:sldMk cId="1494186690" sldId="406"/>
        </pc:sldMkLst>
      </pc:sldChg>
      <pc:sldChg chg="del">
        <pc:chgData name="Joel Sutton" userId="1e63f7443f7518ef" providerId="LiveId" clId="{ABF6C0CF-E5C0-4364-8ACC-412BE8D47A88}" dt="2024-11-05T14:38:53.036" v="323" actId="47"/>
        <pc:sldMkLst>
          <pc:docMk/>
          <pc:sldMk cId="1615794160" sldId="407"/>
        </pc:sldMkLst>
      </pc:sldChg>
      <pc:sldChg chg="modSp mod">
        <pc:chgData name="Joel Sutton" userId="1e63f7443f7518ef" providerId="LiveId" clId="{ABF6C0CF-E5C0-4364-8ACC-412BE8D47A88}" dt="2024-11-05T14:38:43.163" v="322" actId="20577"/>
        <pc:sldMkLst>
          <pc:docMk/>
          <pc:sldMk cId="1298312221" sldId="408"/>
        </pc:sldMkLst>
      </pc:sldChg>
      <pc:sldChg chg="modSp add mod">
        <pc:chgData name="Joel Sutton" userId="1e63f7443f7518ef" providerId="LiveId" clId="{ABF6C0CF-E5C0-4364-8ACC-412BE8D47A88}" dt="2024-11-05T14:21:48.274" v="118" actId="20577"/>
        <pc:sldMkLst>
          <pc:docMk/>
          <pc:sldMk cId="2430501100" sldId="409"/>
        </pc:sldMkLst>
      </pc:sldChg>
      <pc:sldChg chg="modSp add del mod">
        <pc:chgData name="Joel Sutton" userId="1e63f7443f7518ef" providerId="LiveId" clId="{ABF6C0CF-E5C0-4364-8ACC-412BE8D47A88}" dt="2024-11-05T14:21:53.377" v="119" actId="47"/>
        <pc:sldMkLst>
          <pc:docMk/>
          <pc:sldMk cId="1348956588" sldId="410"/>
        </pc:sldMkLst>
      </pc:sldChg>
      <pc:sldChg chg="modSp add mod">
        <pc:chgData name="Joel Sutton" userId="1e63f7443f7518ef" providerId="LiveId" clId="{ABF6C0CF-E5C0-4364-8ACC-412BE8D47A88}" dt="2024-11-05T14:22:50.231" v="128" actId="14100"/>
        <pc:sldMkLst>
          <pc:docMk/>
          <pc:sldMk cId="2207277415" sldId="410"/>
        </pc:sldMkLst>
      </pc:sldChg>
      <pc:sldChg chg="modSp add mod">
        <pc:chgData name="Joel Sutton" userId="1e63f7443f7518ef" providerId="LiveId" clId="{ABF6C0CF-E5C0-4364-8ACC-412BE8D47A88}" dt="2024-11-05T14:23:56.983" v="133" actId="403"/>
        <pc:sldMkLst>
          <pc:docMk/>
          <pc:sldMk cId="1012045406" sldId="411"/>
        </pc:sldMkLst>
      </pc:sldChg>
      <pc:sldChg chg="modSp add mod">
        <pc:chgData name="Joel Sutton" userId="1e63f7443f7518ef" providerId="LiveId" clId="{ABF6C0CF-E5C0-4364-8ACC-412BE8D47A88}" dt="2024-11-05T14:26:26.746" v="151" actId="20577"/>
        <pc:sldMkLst>
          <pc:docMk/>
          <pc:sldMk cId="835974114" sldId="412"/>
        </pc:sldMkLst>
      </pc:sldChg>
      <pc:sldChg chg="modSp add mod">
        <pc:chgData name="Joel Sutton" userId="1e63f7443f7518ef" providerId="LiveId" clId="{ABF6C0CF-E5C0-4364-8ACC-412BE8D47A88}" dt="2024-11-05T14:27:01.308" v="155" actId="255"/>
        <pc:sldMkLst>
          <pc:docMk/>
          <pc:sldMk cId="1460415559" sldId="413"/>
        </pc:sldMkLst>
      </pc:sldChg>
      <pc:sldChg chg="modSp add mod">
        <pc:chgData name="Joel Sutton" userId="1e63f7443f7518ef" providerId="LiveId" clId="{ABF6C0CF-E5C0-4364-8ACC-412BE8D47A88}" dt="2024-11-05T14:27:29.114" v="160" actId="255"/>
        <pc:sldMkLst>
          <pc:docMk/>
          <pc:sldMk cId="2775515359" sldId="414"/>
        </pc:sldMkLst>
      </pc:sldChg>
      <pc:sldChg chg="modSp add mod">
        <pc:chgData name="Joel Sutton" userId="1e63f7443f7518ef" providerId="LiveId" clId="{ABF6C0CF-E5C0-4364-8ACC-412BE8D47A88}" dt="2024-11-05T14:28:46.270" v="180" actId="20577"/>
        <pc:sldMkLst>
          <pc:docMk/>
          <pc:sldMk cId="2495737576" sldId="415"/>
        </pc:sldMkLst>
      </pc:sldChg>
      <pc:sldChg chg="add del">
        <pc:chgData name="Joel Sutton" userId="1e63f7443f7518ef" providerId="LiveId" clId="{ABF6C0CF-E5C0-4364-8ACC-412BE8D47A88}" dt="2024-11-05T14:28:53.159" v="181" actId="47"/>
        <pc:sldMkLst>
          <pc:docMk/>
          <pc:sldMk cId="2104013351" sldId="416"/>
        </pc:sldMkLst>
      </pc:sldChg>
      <pc:sldChg chg="modSp add mod">
        <pc:chgData name="Joel Sutton" userId="1e63f7443f7518ef" providerId="LiveId" clId="{ABF6C0CF-E5C0-4364-8ACC-412BE8D47A88}" dt="2024-11-05T14:29:01.633" v="183" actId="6549"/>
        <pc:sldMkLst>
          <pc:docMk/>
          <pc:sldMk cId="2627458395" sldId="416"/>
        </pc:sldMkLst>
      </pc:sldChg>
      <pc:sldChg chg="add">
        <pc:chgData name="Joel Sutton" userId="1e63f7443f7518ef" providerId="LiveId" clId="{ABF6C0CF-E5C0-4364-8ACC-412BE8D47A88}" dt="2024-11-05T14:29:08.351" v="184" actId="2890"/>
        <pc:sldMkLst>
          <pc:docMk/>
          <pc:sldMk cId="2528737774" sldId="417"/>
        </pc:sldMkLst>
      </pc:sldChg>
      <pc:sldChg chg="modSp add mod">
        <pc:chgData name="Joel Sutton" userId="1e63f7443f7518ef" providerId="LiveId" clId="{ABF6C0CF-E5C0-4364-8ACC-412BE8D47A88}" dt="2024-11-05T14:31:14.796" v="225" actId="255"/>
        <pc:sldMkLst>
          <pc:docMk/>
          <pc:sldMk cId="3801609573" sldId="418"/>
        </pc:sldMkLst>
      </pc:sldChg>
      <pc:sldChg chg="modSp add mod">
        <pc:chgData name="Joel Sutton" userId="1e63f7443f7518ef" providerId="LiveId" clId="{ABF6C0CF-E5C0-4364-8ACC-412BE8D47A88}" dt="2024-11-05T14:30:52.380" v="215" actId="255"/>
        <pc:sldMkLst>
          <pc:docMk/>
          <pc:sldMk cId="4219754346" sldId="419"/>
        </pc:sldMkLst>
      </pc:sldChg>
      <pc:sldChg chg="modSp add mod">
        <pc:chgData name="Joel Sutton" userId="1e63f7443f7518ef" providerId="LiveId" clId="{ABF6C0CF-E5C0-4364-8ACC-412BE8D47A88}" dt="2024-11-05T14:33:08.957" v="244" actId="20577"/>
        <pc:sldMkLst>
          <pc:docMk/>
          <pc:sldMk cId="3078664989" sldId="420"/>
        </pc:sldMkLst>
      </pc:sldChg>
      <pc:sldChg chg="modSp add mod">
        <pc:chgData name="Joel Sutton" userId="1e63f7443f7518ef" providerId="LiveId" clId="{ABF6C0CF-E5C0-4364-8ACC-412BE8D47A88}" dt="2024-11-05T14:33:21.228" v="246" actId="6549"/>
        <pc:sldMkLst>
          <pc:docMk/>
          <pc:sldMk cId="2310045346" sldId="421"/>
        </pc:sldMkLst>
      </pc:sldChg>
      <pc:sldChg chg="add del">
        <pc:chgData name="Joel Sutton" userId="1e63f7443f7518ef" providerId="LiveId" clId="{ABF6C0CF-E5C0-4364-8ACC-412BE8D47A88}" dt="2024-11-05T14:32:29.194" v="240" actId="47"/>
        <pc:sldMkLst>
          <pc:docMk/>
          <pc:sldMk cId="4078712464" sldId="421"/>
        </pc:sldMkLst>
      </pc:sldChg>
      <pc:sldChg chg="modSp add mod">
        <pc:chgData name="Joel Sutton" userId="1e63f7443f7518ef" providerId="LiveId" clId="{ABF6C0CF-E5C0-4364-8ACC-412BE8D47A88}" dt="2024-11-05T14:33:31.860" v="249" actId="6549"/>
        <pc:sldMkLst>
          <pc:docMk/>
          <pc:sldMk cId="2216918151" sldId="422"/>
        </pc:sldMkLst>
      </pc:sldChg>
      <pc:sldChg chg="modSp add mod">
        <pc:chgData name="Joel Sutton" userId="1e63f7443f7518ef" providerId="LiveId" clId="{ABF6C0CF-E5C0-4364-8ACC-412BE8D47A88}" dt="2024-11-05T14:35:18.614" v="269" actId="20577"/>
        <pc:sldMkLst>
          <pc:docMk/>
          <pc:sldMk cId="2933158341" sldId="423"/>
        </pc:sldMkLst>
      </pc:sldChg>
      <pc:sldChg chg="modSp add mod">
        <pc:chgData name="Joel Sutton" userId="1e63f7443f7518ef" providerId="LiveId" clId="{ABF6C0CF-E5C0-4364-8ACC-412BE8D47A88}" dt="2024-11-05T14:35:50.826" v="273" actId="20577"/>
        <pc:sldMkLst>
          <pc:docMk/>
          <pc:sldMk cId="2135822539" sldId="424"/>
        </pc:sldMkLst>
      </pc:sldChg>
      <pc:sldChg chg="modSp add mod">
        <pc:chgData name="Joel Sutton" userId="1e63f7443f7518ef" providerId="LiveId" clId="{ABF6C0CF-E5C0-4364-8ACC-412BE8D47A88}" dt="2024-11-05T14:35:58.982" v="276" actId="6549"/>
        <pc:sldMkLst>
          <pc:docMk/>
          <pc:sldMk cId="4113043609" sldId="425"/>
        </pc:sldMkLst>
      </pc:sldChg>
      <pc:sldChg chg="modSp add mod">
        <pc:chgData name="Joel Sutton" userId="1e63f7443f7518ef" providerId="LiveId" clId="{ABF6C0CF-E5C0-4364-8ACC-412BE8D47A88}" dt="2024-11-05T14:36:38.801" v="293" actId="20577"/>
        <pc:sldMkLst>
          <pc:docMk/>
          <pc:sldMk cId="1533901076" sldId="426"/>
        </pc:sldMkLst>
      </pc:sldChg>
      <pc:sldChg chg="modSp add mod">
        <pc:chgData name="Joel Sutton" userId="1e63f7443f7518ef" providerId="LiveId" clId="{ABF6C0CF-E5C0-4364-8ACC-412BE8D47A88}" dt="2024-11-05T14:37:48.610" v="299" actId="1076"/>
        <pc:sldMkLst>
          <pc:docMk/>
          <pc:sldMk cId="1821467619" sldId="427"/>
        </pc:sldMkLst>
      </pc:sldChg>
      <pc:sldChg chg="modSp add mod">
        <pc:chgData name="Joel Sutton" userId="1e63f7443f7518ef" providerId="LiveId" clId="{ABF6C0CF-E5C0-4364-8ACC-412BE8D47A88}" dt="2024-11-05T14:38:00.110" v="300" actId="6549"/>
        <pc:sldMkLst>
          <pc:docMk/>
          <pc:sldMk cId="3609654707" sldId="428"/>
        </pc:sldMkLst>
      </pc:sldChg>
      <pc:sldMasterChg chg="delSldLayout">
        <pc:chgData name="Joel Sutton" userId="1e63f7443f7518ef" providerId="LiveId" clId="{ABF6C0CF-E5C0-4364-8ACC-412BE8D47A88}" dt="2024-11-05T14:38:14.598" v="309" actId="47"/>
        <pc:sldMasterMkLst>
          <pc:docMk/>
          <pc:sldMasterMk cId="0" sldId="2147483648"/>
        </pc:sldMasterMkLst>
        <pc:sldLayoutChg chg="del">
          <pc:chgData name="Joel Sutton" userId="1e63f7443f7518ef" providerId="LiveId" clId="{ABF6C0CF-E5C0-4364-8ACC-412BE8D47A88}" dt="2024-11-05T14:38:14.598" v="309" actId="47"/>
          <pc:sldLayoutMkLst>
            <pc:docMk/>
            <pc:sldMasterMk cId="0" sldId="2147483648"/>
            <pc:sldLayoutMk cId="0" sldId="2147483650"/>
          </pc:sldLayoutMkLst>
        </pc:sldLayoutChg>
      </pc:sldMasterChg>
    </pc:docChg>
  </pc:docChgLst>
  <pc:docChgLst>
    <pc:chgData name="Nixon G. Vivar" userId="S::nixon.vivar@wels.net::e9afdd7c-609e-40d8-b694-b432dd74b124" providerId="AD" clId="Web-{B8A32B02-C891-C176-7D68-D8E0F85FBDDA}"/>
    <pc:docChg chg="modSld">
      <pc:chgData name="Nixon G. Vivar" userId="S::nixon.vivar@wels.net::e9afdd7c-609e-40d8-b694-b432dd74b124" providerId="AD" clId="Web-{B8A32B02-C891-C176-7D68-D8E0F85FBDDA}" dt="2025-01-14T14:35:47.791" v="143" actId="20577"/>
      <pc:docMkLst>
        <pc:docMk/>
      </pc:docMkLst>
      <pc:sldChg chg="modSp">
        <pc:chgData name="Nixon G. Vivar" userId="S::nixon.vivar@wels.net::e9afdd7c-609e-40d8-b694-b432dd74b124" providerId="AD" clId="Web-{B8A32B02-C891-C176-7D68-D8E0F85FBDDA}" dt="2025-01-14T14:23:43.830" v="5" actId="20577"/>
        <pc:sldMkLst>
          <pc:docMk/>
          <pc:sldMk cId="0" sldId="265"/>
        </pc:sldMkLst>
        <pc:spChg chg="mod">
          <ac:chgData name="Nixon G. Vivar" userId="S::nixon.vivar@wels.net::e9afdd7c-609e-40d8-b694-b432dd74b124" providerId="AD" clId="Web-{B8A32B02-C891-C176-7D68-D8E0F85FBDDA}" dt="2025-01-14T14:23:21.017" v="1" actId="20577"/>
          <ac:spMkLst>
            <pc:docMk/>
            <pc:sldMk cId="0" sldId="265"/>
            <ac:spMk id="195" creationId="{00000000-0000-0000-0000-000000000000}"/>
          </ac:spMkLst>
        </pc:spChg>
        <pc:spChg chg="mod">
          <ac:chgData name="Nixon G. Vivar" userId="S::nixon.vivar@wels.net::e9afdd7c-609e-40d8-b694-b432dd74b124" providerId="AD" clId="Web-{B8A32B02-C891-C176-7D68-D8E0F85FBDDA}" dt="2025-01-14T14:23:43.830" v="5" actId="20577"/>
          <ac:spMkLst>
            <pc:docMk/>
            <pc:sldMk cId="0" sldId="265"/>
            <ac:spMk id="199" creationId="{00000000-0000-0000-0000-000000000000}"/>
          </ac:spMkLst>
        </pc:spChg>
      </pc:sldChg>
      <pc:sldChg chg="modSp">
        <pc:chgData name="Nixon G. Vivar" userId="S::nixon.vivar@wels.net::e9afdd7c-609e-40d8-b694-b432dd74b124" providerId="AD" clId="Web-{B8A32B02-C891-C176-7D68-D8E0F85FBDDA}" dt="2025-01-14T14:33:10.914" v="118" actId="20577"/>
        <pc:sldMkLst>
          <pc:docMk/>
          <pc:sldMk cId="1327458349" sldId="420"/>
        </pc:sldMkLst>
        <pc:spChg chg="mod">
          <ac:chgData name="Nixon G. Vivar" userId="S::nixon.vivar@wels.net::e9afdd7c-609e-40d8-b694-b432dd74b124" providerId="AD" clId="Web-{B8A32B02-C891-C176-7D68-D8E0F85FBDDA}" dt="2025-01-14T14:33:10.914" v="118" actId="20577"/>
          <ac:spMkLst>
            <pc:docMk/>
            <pc:sldMk cId="1327458349" sldId="420"/>
            <ac:spMk id="317" creationId="{EF855856-BBB4-679E-B6A0-B205F71EB2B6}"/>
          </ac:spMkLst>
        </pc:spChg>
      </pc:sldChg>
      <pc:sldChg chg="modSp">
        <pc:chgData name="Nixon G. Vivar" userId="S::nixon.vivar@wels.net::e9afdd7c-609e-40d8-b694-b432dd74b124" providerId="AD" clId="Web-{B8A32B02-C891-C176-7D68-D8E0F85FBDDA}" dt="2025-01-14T14:26:18.238" v="12" actId="20577"/>
        <pc:sldMkLst>
          <pc:docMk/>
          <pc:sldMk cId="2894563101" sldId="423"/>
        </pc:sldMkLst>
        <pc:spChg chg="mod">
          <ac:chgData name="Nixon G. Vivar" userId="S::nixon.vivar@wels.net::e9afdd7c-609e-40d8-b694-b432dd74b124" providerId="AD" clId="Web-{B8A32B02-C891-C176-7D68-D8E0F85FBDDA}" dt="2025-01-14T14:26:18.238" v="12" actId="20577"/>
          <ac:spMkLst>
            <pc:docMk/>
            <pc:sldMk cId="2894563101" sldId="423"/>
            <ac:spMk id="317" creationId="{586EB67B-A3C7-6227-73AB-2B5FDCDE19B3}"/>
          </ac:spMkLst>
        </pc:spChg>
      </pc:sldChg>
      <pc:sldChg chg="modSp">
        <pc:chgData name="Nixon G. Vivar" userId="S::nixon.vivar@wels.net::e9afdd7c-609e-40d8-b694-b432dd74b124" providerId="AD" clId="Web-{B8A32B02-C891-C176-7D68-D8E0F85FBDDA}" dt="2025-01-14T14:28:30.896" v="34" actId="20577"/>
        <pc:sldMkLst>
          <pc:docMk/>
          <pc:sldMk cId="3489972462" sldId="424"/>
        </pc:sldMkLst>
        <pc:spChg chg="mod">
          <ac:chgData name="Nixon G. Vivar" userId="S::nixon.vivar@wels.net::e9afdd7c-609e-40d8-b694-b432dd74b124" providerId="AD" clId="Web-{B8A32B02-C891-C176-7D68-D8E0F85FBDDA}" dt="2025-01-14T14:28:30.896" v="34" actId="20577"/>
          <ac:spMkLst>
            <pc:docMk/>
            <pc:sldMk cId="3489972462" sldId="424"/>
            <ac:spMk id="317" creationId="{7A435468-37A2-CEDC-B8FD-320520425DB5}"/>
          </ac:spMkLst>
        </pc:spChg>
      </pc:sldChg>
      <pc:sldChg chg="modSp">
        <pc:chgData name="Nixon G. Vivar" userId="S::nixon.vivar@wels.net::e9afdd7c-609e-40d8-b694-b432dd74b124" providerId="AD" clId="Web-{B8A32B02-C891-C176-7D68-D8E0F85FBDDA}" dt="2025-01-14T14:29:01.677" v="41" actId="20577"/>
        <pc:sldMkLst>
          <pc:docMk/>
          <pc:sldMk cId="3150567178" sldId="425"/>
        </pc:sldMkLst>
        <pc:spChg chg="mod">
          <ac:chgData name="Nixon G. Vivar" userId="S::nixon.vivar@wels.net::e9afdd7c-609e-40d8-b694-b432dd74b124" providerId="AD" clId="Web-{B8A32B02-C891-C176-7D68-D8E0F85FBDDA}" dt="2025-01-14T14:29:01.677" v="41" actId="20577"/>
          <ac:spMkLst>
            <pc:docMk/>
            <pc:sldMk cId="3150567178" sldId="425"/>
            <ac:spMk id="317" creationId="{CA1E9A23-3733-2958-ED42-1F8C4C04ABF6}"/>
          </ac:spMkLst>
        </pc:spChg>
      </pc:sldChg>
      <pc:sldChg chg="modSp">
        <pc:chgData name="Nixon G. Vivar" userId="S::nixon.vivar@wels.net::e9afdd7c-609e-40d8-b694-b432dd74b124" providerId="AD" clId="Web-{B8A32B02-C891-C176-7D68-D8E0F85FBDDA}" dt="2025-01-14T14:32:43.601" v="115" actId="20577"/>
        <pc:sldMkLst>
          <pc:docMk/>
          <pc:sldMk cId="419634900" sldId="426"/>
        </pc:sldMkLst>
        <pc:spChg chg="mod">
          <ac:chgData name="Nixon G. Vivar" userId="S::nixon.vivar@wels.net::e9afdd7c-609e-40d8-b694-b432dd74b124" providerId="AD" clId="Web-{B8A32B02-C891-C176-7D68-D8E0F85FBDDA}" dt="2025-01-14T14:32:43.601" v="115" actId="20577"/>
          <ac:spMkLst>
            <pc:docMk/>
            <pc:sldMk cId="419634900" sldId="426"/>
            <ac:spMk id="317" creationId="{928CE148-8521-AD6A-85CF-8CB3BEB71656}"/>
          </ac:spMkLst>
        </pc:spChg>
      </pc:sldChg>
      <pc:sldChg chg="modSp">
        <pc:chgData name="Nixon G. Vivar" userId="S::nixon.vivar@wels.net::e9afdd7c-609e-40d8-b694-b432dd74b124" providerId="AD" clId="Web-{B8A32B02-C891-C176-7D68-D8E0F85FBDDA}" dt="2025-01-14T14:34:54.368" v="140" actId="20577"/>
        <pc:sldMkLst>
          <pc:docMk/>
          <pc:sldMk cId="1861939278" sldId="427"/>
        </pc:sldMkLst>
        <pc:spChg chg="mod">
          <ac:chgData name="Nixon G. Vivar" userId="S::nixon.vivar@wels.net::e9afdd7c-609e-40d8-b694-b432dd74b124" providerId="AD" clId="Web-{B8A32B02-C891-C176-7D68-D8E0F85FBDDA}" dt="2025-01-14T14:34:54.368" v="140" actId="20577"/>
          <ac:spMkLst>
            <pc:docMk/>
            <pc:sldMk cId="1861939278" sldId="427"/>
            <ac:spMk id="317" creationId="{0D8998AD-2F5C-4459-B8B3-967F8C6FB498}"/>
          </ac:spMkLst>
        </pc:spChg>
      </pc:sldChg>
      <pc:sldChg chg="modSp">
        <pc:chgData name="Nixon G. Vivar" userId="S::nixon.vivar@wels.net::e9afdd7c-609e-40d8-b694-b432dd74b124" providerId="AD" clId="Web-{B8A32B02-C891-C176-7D68-D8E0F85FBDDA}" dt="2025-01-14T14:31:25.569" v="93" actId="20577"/>
        <pc:sldMkLst>
          <pc:docMk/>
          <pc:sldMk cId="3371902961" sldId="428"/>
        </pc:sldMkLst>
        <pc:spChg chg="mod">
          <ac:chgData name="Nixon G. Vivar" userId="S::nixon.vivar@wels.net::e9afdd7c-609e-40d8-b694-b432dd74b124" providerId="AD" clId="Web-{B8A32B02-C891-C176-7D68-D8E0F85FBDDA}" dt="2025-01-14T14:31:25.569" v="93" actId="20577"/>
          <ac:spMkLst>
            <pc:docMk/>
            <pc:sldMk cId="3371902961" sldId="428"/>
            <ac:spMk id="317" creationId="{7447BB3C-0874-F8E9-06B4-A7D6ED203927}"/>
          </ac:spMkLst>
        </pc:spChg>
      </pc:sldChg>
      <pc:sldChg chg="modSp">
        <pc:chgData name="Nixon G. Vivar" userId="S::nixon.vivar@wels.net::e9afdd7c-609e-40d8-b694-b432dd74b124" providerId="AD" clId="Web-{B8A32B02-C891-C176-7D68-D8E0F85FBDDA}" dt="2025-01-14T14:35:47.791" v="143" actId="20577"/>
        <pc:sldMkLst>
          <pc:docMk/>
          <pc:sldMk cId="3695585435" sldId="443"/>
        </pc:sldMkLst>
        <pc:spChg chg="mod">
          <ac:chgData name="Nixon G. Vivar" userId="S::nixon.vivar@wels.net::e9afdd7c-609e-40d8-b694-b432dd74b124" providerId="AD" clId="Web-{B8A32B02-C891-C176-7D68-D8E0F85FBDDA}" dt="2025-01-14T14:35:47.791" v="143" actId="20577"/>
          <ac:spMkLst>
            <pc:docMk/>
            <pc:sldMk cId="3695585435" sldId="443"/>
            <ac:spMk id="317" creationId="{238CFB47-2990-2A90-0E8C-1FD183DADD89}"/>
          </ac:spMkLst>
        </pc:spChg>
      </pc:sldChg>
    </pc:docChg>
  </pc:docChgLst>
  <pc:docChgLst>
    <pc:chgData name="Joel Sutton" userId="1e63f7443f7518ef" providerId="LiveId" clId="{7ECA3D80-D7B5-4C0A-B0C5-23EE5DDCA784}"/>
    <pc:docChg chg="undo custSel addSld delSld modSld">
      <pc:chgData name="Joel Sutton" userId="1e63f7443f7518ef" providerId="LiveId" clId="{7ECA3D80-D7B5-4C0A-B0C5-23EE5DDCA784}" dt="2024-11-14T16:11:28.436" v="1150" actId="20577"/>
      <pc:docMkLst>
        <pc:docMk/>
      </pc:docMkLst>
      <pc:sldChg chg="modSp mod">
        <pc:chgData name="Joel Sutton" userId="1e63f7443f7518ef" providerId="LiveId" clId="{7ECA3D80-D7B5-4C0A-B0C5-23EE5DDCA784}" dt="2024-11-05T14:40:44.412" v="68" actId="20577"/>
        <pc:sldMkLst>
          <pc:docMk/>
          <pc:sldMk cId="0" sldId="258"/>
        </pc:sldMkLst>
        <pc:spChg chg="mod">
          <ac:chgData name="Joel Sutton" userId="1e63f7443f7518ef" providerId="LiveId" clId="{7ECA3D80-D7B5-4C0A-B0C5-23EE5DDCA784}" dt="2024-11-05T14:40:12.597" v="1" actId="20577"/>
          <ac:spMkLst>
            <pc:docMk/>
            <pc:sldMk cId="0" sldId="258"/>
            <ac:spMk id="100" creationId="{00000000-0000-0000-0000-000000000000}"/>
          </ac:spMkLst>
        </pc:spChg>
        <pc:spChg chg="mod">
          <ac:chgData name="Joel Sutton" userId="1e63f7443f7518ef" providerId="LiveId" clId="{7ECA3D80-D7B5-4C0A-B0C5-23EE5DDCA784}" dt="2024-11-05T14:40:44.412" v="68" actId="20577"/>
          <ac:spMkLst>
            <pc:docMk/>
            <pc:sldMk cId="0" sldId="258"/>
            <ac:spMk id="102" creationId="{00000000-0000-0000-0000-000000000000}"/>
          </ac:spMkLst>
        </pc:spChg>
      </pc:sldChg>
      <pc:sldChg chg="modSp mod">
        <pc:chgData name="Joel Sutton" userId="1e63f7443f7518ef" providerId="LiveId" clId="{7ECA3D80-D7B5-4C0A-B0C5-23EE5DDCA784}" dt="2024-11-05T14:42:25.330" v="105" actId="20577"/>
        <pc:sldMkLst>
          <pc:docMk/>
          <pc:sldMk cId="4067986275" sldId="317"/>
        </pc:sldMkLst>
        <pc:spChg chg="mod">
          <ac:chgData name="Joel Sutton" userId="1e63f7443f7518ef" providerId="LiveId" clId="{7ECA3D80-D7B5-4C0A-B0C5-23EE5DDCA784}" dt="2024-11-05T14:41:41.290" v="98" actId="20577"/>
          <ac:spMkLst>
            <pc:docMk/>
            <pc:sldMk cId="4067986275" sldId="317"/>
            <ac:spMk id="313" creationId="{34169755-C761-271C-7355-768D3E428BB7}"/>
          </ac:spMkLst>
        </pc:spChg>
        <pc:spChg chg="mod">
          <ac:chgData name="Joel Sutton" userId="1e63f7443f7518ef" providerId="LiveId" clId="{7ECA3D80-D7B5-4C0A-B0C5-23EE5DDCA784}" dt="2024-11-05T14:42:25.330" v="105" actId="20577"/>
          <ac:spMkLst>
            <pc:docMk/>
            <pc:sldMk cId="4067986275" sldId="317"/>
            <ac:spMk id="317" creationId="{EBC866EC-48A8-D54D-6555-510441CFE1D8}"/>
          </ac:spMkLst>
        </pc:spChg>
      </pc:sldChg>
      <pc:sldChg chg="modSp mod">
        <pc:chgData name="Joel Sutton" userId="1e63f7443f7518ef" providerId="LiveId" clId="{7ECA3D80-D7B5-4C0A-B0C5-23EE5DDCA784}" dt="2024-11-05T14:51:38.747" v="256" actId="20577"/>
        <pc:sldMkLst>
          <pc:docMk/>
          <pc:sldMk cId="1298312221" sldId="408"/>
        </pc:sldMkLst>
      </pc:sldChg>
      <pc:sldChg chg="modSp add mod">
        <pc:chgData name="Joel Sutton" userId="1e63f7443f7518ef" providerId="LiveId" clId="{7ECA3D80-D7B5-4C0A-B0C5-23EE5DDCA784}" dt="2024-11-05T14:43:24.775" v="117" actId="255"/>
        <pc:sldMkLst>
          <pc:docMk/>
          <pc:sldMk cId="630831247" sldId="409"/>
        </pc:sldMkLst>
        <pc:spChg chg="mod">
          <ac:chgData name="Joel Sutton" userId="1e63f7443f7518ef" providerId="LiveId" clId="{7ECA3D80-D7B5-4C0A-B0C5-23EE5DDCA784}" dt="2024-11-05T14:43:24.775" v="117" actId="255"/>
          <ac:spMkLst>
            <pc:docMk/>
            <pc:sldMk cId="630831247" sldId="409"/>
            <ac:spMk id="317" creationId="{3026A29A-9C78-5C85-0077-DA49D24925AE}"/>
          </ac:spMkLst>
        </pc:spChg>
      </pc:sldChg>
      <pc:sldChg chg="del">
        <pc:chgData name="Joel Sutton" userId="1e63f7443f7518ef" providerId="LiveId" clId="{7ECA3D80-D7B5-4C0A-B0C5-23EE5DDCA784}" dt="2024-11-05T14:40:56.125" v="69" actId="47"/>
        <pc:sldMkLst>
          <pc:docMk/>
          <pc:sldMk cId="2430501100" sldId="409"/>
        </pc:sldMkLst>
      </pc:sldChg>
      <pc:sldChg chg="modSp add mod">
        <pc:chgData name="Joel Sutton" userId="1e63f7443f7518ef" providerId="LiveId" clId="{7ECA3D80-D7B5-4C0A-B0C5-23EE5DDCA784}" dt="2024-11-05T14:43:55.857" v="124" actId="1076"/>
        <pc:sldMkLst>
          <pc:docMk/>
          <pc:sldMk cId="1932032268" sldId="410"/>
        </pc:sldMkLst>
        <pc:spChg chg="mod">
          <ac:chgData name="Joel Sutton" userId="1e63f7443f7518ef" providerId="LiveId" clId="{7ECA3D80-D7B5-4C0A-B0C5-23EE5DDCA784}" dt="2024-11-05T14:43:55.857" v="124" actId="1076"/>
          <ac:spMkLst>
            <pc:docMk/>
            <pc:sldMk cId="1932032268" sldId="410"/>
            <ac:spMk id="317" creationId="{72D3CAE0-CC5B-B306-EC0D-904EAAE8FF86}"/>
          </ac:spMkLst>
        </pc:spChg>
      </pc:sldChg>
      <pc:sldChg chg="del">
        <pc:chgData name="Joel Sutton" userId="1e63f7443f7518ef" providerId="LiveId" clId="{7ECA3D80-D7B5-4C0A-B0C5-23EE5DDCA784}" dt="2024-11-05T14:40:56.518" v="70" actId="47"/>
        <pc:sldMkLst>
          <pc:docMk/>
          <pc:sldMk cId="2207277415" sldId="410"/>
        </pc:sldMkLst>
      </pc:sldChg>
      <pc:sldChg chg="del">
        <pc:chgData name="Joel Sutton" userId="1e63f7443f7518ef" providerId="LiveId" clId="{7ECA3D80-D7B5-4C0A-B0C5-23EE5DDCA784}" dt="2024-11-05T14:40:57.031" v="71" actId="47"/>
        <pc:sldMkLst>
          <pc:docMk/>
          <pc:sldMk cId="1012045406" sldId="411"/>
        </pc:sldMkLst>
      </pc:sldChg>
      <pc:sldChg chg="modSp add mod">
        <pc:chgData name="Joel Sutton" userId="1e63f7443f7518ef" providerId="LiveId" clId="{7ECA3D80-D7B5-4C0A-B0C5-23EE5DDCA784}" dt="2024-11-05T14:45:06.481" v="145" actId="20577"/>
        <pc:sldMkLst>
          <pc:docMk/>
          <pc:sldMk cId="2014959454" sldId="411"/>
        </pc:sldMkLst>
        <pc:spChg chg="mod">
          <ac:chgData name="Joel Sutton" userId="1e63f7443f7518ef" providerId="LiveId" clId="{7ECA3D80-D7B5-4C0A-B0C5-23EE5DDCA784}" dt="2024-11-05T14:44:10.152" v="133" actId="20577"/>
          <ac:spMkLst>
            <pc:docMk/>
            <pc:sldMk cId="2014959454" sldId="411"/>
            <ac:spMk id="313" creationId="{9B856F38-F697-FFD6-2C1C-2E9B25144F84}"/>
          </ac:spMkLst>
        </pc:spChg>
        <pc:spChg chg="mod">
          <ac:chgData name="Joel Sutton" userId="1e63f7443f7518ef" providerId="LiveId" clId="{7ECA3D80-D7B5-4C0A-B0C5-23EE5DDCA784}" dt="2024-11-05T14:45:06.481" v="145" actId="20577"/>
          <ac:spMkLst>
            <pc:docMk/>
            <pc:sldMk cId="2014959454" sldId="411"/>
            <ac:spMk id="317" creationId="{FD11805A-FC9A-9B6F-A12E-6D23399D5327}"/>
          </ac:spMkLst>
        </pc:spChg>
      </pc:sldChg>
      <pc:sldChg chg="del">
        <pc:chgData name="Joel Sutton" userId="1e63f7443f7518ef" providerId="LiveId" clId="{7ECA3D80-D7B5-4C0A-B0C5-23EE5DDCA784}" dt="2024-11-05T14:40:57.510" v="72" actId="47"/>
        <pc:sldMkLst>
          <pc:docMk/>
          <pc:sldMk cId="835974114" sldId="412"/>
        </pc:sldMkLst>
      </pc:sldChg>
      <pc:sldChg chg="modSp add mod">
        <pc:chgData name="Joel Sutton" userId="1e63f7443f7518ef" providerId="LiveId" clId="{7ECA3D80-D7B5-4C0A-B0C5-23EE5DDCA784}" dt="2024-11-05T14:45:39.399" v="153" actId="20577"/>
        <pc:sldMkLst>
          <pc:docMk/>
          <pc:sldMk cId="2878285061" sldId="412"/>
        </pc:sldMkLst>
        <pc:spChg chg="mod">
          <ac:chgData name="Joel Sutton" userId="1e63f7443f7518ef" providerId="LiveId" clId="{7ECA3D80-D7B5-4C0A-B0C5-23EE5DDCA784}" dt="2024-11-05T14:45:39.399" v="153" actId="20577"/>
          <ac:spMkLst>
            <pc:docMk/>
            <pc:sldMk cId="2878285061" sldId="412"/>
            <ac:spMk id="317" creationId="{8D490A4A-C6B2-417C-860B-B2B113A7D601}"/>
          </ac:spMkLst>
        </pc:spChg>
      </pc:sldChg>
      <pc:sldChg chg="modSp add mod">
        <pc:chgData name="Joel Sutton" userId="1e63f7443f7518ef" providerId="LiveId" clId="{7ECA3D80-D7B5-4C0A-B0C5-23EE5DDCA784}" dt="2024-11-12T23:55:18.570" v="344" actId="113"/>
        <pc:sldMkLst>
          <pc:docMk/>
          <pc:sldMk cId="862781495" sldId="413"/>
        </pc:sldMkLst>
        <pc:spChg chg="mod">
          <ac:chgData name="Joel Sutton" userId="1e63f7443f7518ef" providerId="LiveId" clId="{7ECA3D80-D7B5-4C0A-B0C5-23EE5DDCA784}" dt="2024-11-12T23:55:18.570" v="344" actId="113"/>
          <ac:spMkLst>
            <pc:docMk/>
            <pc:sldMk cId="862781495" sldId="413"/>
            <ac:spMk id="317" creationId="{C0CE40F6-4E8C-617C-0411-3E8BC8BD0EDD}"/>
          </ac:spMkLst>
        </pc:spChg>
      </pc:sldChg>
      <pc:sldChg chg="del">
        <pc:chgData name="Joel Sutton" userId="1e63f7443f7518ef" providerId="LiveId" clId="{7ECA3D80-D7B5-4C0A-B0C5-23EE5DDCA784}" dt="2024-11-05T14:40:58.021" v="73" actId="47"/>
        <pc:sldMkLst>
          <pc:docMk/>
          <pc:sldMk cId="1460415559" sldId="413"/>
        </pc:sldMkLst>
      </pc:sldChg>
      <pc:sldChg chg="del">
        <pc:chgData name="Joel Sutton" userId="1e63f7443f7518ef" providerId="LiveId" clId="{7ECA3D80-D7B5-4C0A-B0C5-23EE5DDCA784}" dt="2024-11-05T14:40:58.602" v="74" actId="47"/>
        <pc:sldMkLst>
          <pc:docMk/>
          <pc:sldMk cId="2775515359" sldId="414"/>
        </pc:sldMkLst>
      </pc:sldChg>
      <pc:sldChg chg="modSp add mod">
        <pc:chgData name="Joel Sutton" userId="1e63f7443f7518ef" providerId="LiveId" clId="{7ECA3D80-D7B5-4C0A-B0C5-23EE5DDCA784}" dt="2024-11-14T16:11:28.436" v="1150" actId="20577"/>
        <pc:sldMkLst>
          <pc:docMk/>
          <pc:sldMk cId="3835692593" sldId="414"/>
        </pc:sldMkLst>
        <pc:spChg chg="mod">
          <ac:chgData name="Joel Sutton" userId="1e63f7443f7518ef" providerId="LiveId" clId="{7ECA3D80-D7B5-4C0A-B0C5-23EE5DDCA784}" dt="2024-11-05T14:47:49.251" v="188" actId="20577"/>
          <ac:spMkLst>
            <pc:docMk/>
            <pc:sldMk cId="3835692593" sldId="414"/>
            <ac:spMk id="313" creationId="{68556B78-40CD-51D9-DD6C-C6FE751F347F}"/>
          </ac:spMkLst>
        </pc:spChg>
        <pc:spChg chg="mod">
          <ac:chgData name="Joel Sutton" userId="1e63f7443f7518ef" providerId="LiveId" clId="{7ECA3D80-D7B5-4C0A-B0C5-23EE5DDCA784}" dt="2024-11-14T16:11:28.436" v="1150" actId="20577"/>
          <ac:spMkLst>
            <pc:docMk/>
            <pc:sldMk cId="3835692593" sldId="414"/>
            <ac:spMk id="317" creationId="{75190C89-7B8D-CC04-46FB-1961FEB9FE1C}"/>
          </ac:spMkLst>
        </pc:spChg>
      </pc:sldChg>
      <pc:sldChg chg="del">
        <pc:chgData name="Joel Sutton" userId="1e63f7443f7518ef" providerId="LiveId" clId="{7ECA3D80-D7B5-4C0A-B0C5-23EE5DDCA784}" dt="2024-11-05T14:40:59.026" v="75" actId="47"/>
        <pc:sldMkLst>
          <pc:docMk/>
          <pc:sldMk cId="2495737576" sldId="415"/>
        </pc:sldMkLst>
      </pc:sldChg>
      <pc:sldChg chg="modSp add mod">
        <pc:chgData name="Joel Sutton" userId="1e63f7443f7518ef" providerId="LiveId" clId="{7ECA3D80-D7B5-4C0A-B0C5-23EE5DDCA784}" dt="2024-11-05T14:48:12.641" v="195" actId="20577"/>
        <pc:sldMkLst>
          <pc:docMk/>
          <pc:sldMk cId="3597815236" sldId="415"/>
        </pc:sldMkLst>
        <pc:spChg chg="mod">
          <ac:chgData name="Joel Sutton" userId="1e63f7443f7518ef" providerId="LiveId" clId="{7ECA3D80-D7B5-4C0A-B0C5-23EE5DDCA784}" dt="2024-11-05T14:47:52.881" v="190" actId="20577"/>
          <ac:spMkLst>
            <pc:docMk/>
            <pc:sldMk cId="3597815236" sldId="415"/>
            <ac:spMk id="313" creationId="{5B2EAA2F-C502-9E19-F162-0C3413722D0B}"/>
          </ac:spMkLst>
        </pc:spChg>
        <pc:spChg chg="mod">
          <ac:chgData name="Joel Sutton" userId="1e63f7443f7518ef" providerId="LiveId" clId="{7ECA3D80-D7B5-4C0A-B0C5-23EE5DDCA784}" dt="2024-11-05T14:48:12.641" v="195" actId="20577"/>
          <ac:spMkLst>
            <pc:docMk/>
            <pc:sldMk cId="3597815236" sldId="415"/>
            <ac:spMk id="317" creationId="{C1CC7F99-99BD-C159-1F83-5CEB15254DF7}"/>
          </ac:spMkLst>
        </pc:spChg>
      </pc:sldChg>
      <pc:sldChg chg="modSp add mod">
        <pc:chgData name="Joel Sutton" userId="1e63f7443f7518ef" providerId="LiveId" clId="{7ECA3D80-D7B5-4C0A-B0C5-23EE5DDCA784}" dt="2024-11-05T14:48:48.274" v="205" actId="255"/>
        <pc:sldMkLst>
          <pc:docMk/>
          <pc:sldMk cId="1671635559" sldId="416"/>
        </pc:sldMkLst>
        <pc:spChg chg="mod">
          <ac:chgData name="Joel Sutton" userId="1e63f7443f7518ef" providerId="LiveId" clId="{7ECA3D80-D7B5-4C0A-B0C5-23EE5DDCA784}" dt="2024-11-05T14:48:37.343" v="202" actId="20577"/>
          <ac:spMkLst>
            <pc:docMk/>
            <pc:sldMk cId="1671635559" sldId="416"/>
            <ac:spMk id="313" creationId="{818AF039-0A84-1E22-2B48-7BA1F87C9218}"/>
          </ac:spMkLst>
        </pc:spChg>
        <pc:spChg chg="mod">
          <ac:chgData name="Joel Sutton" userId="1e63f7443f7518ef" providerId="LiveId" clId="{7ECA3D80-D7B5-4C0A-B0C5-23EE5DDCA784}" dt="2024-11-05T14:48:48.274" v="205" actId="255"/>
          <ac:spMkLst>
            <pc:docMk/>
            <pc:sldMk cId="1671635559" sldId="416"/>
            <ac:spMk id="317" creationId="{0975F668-09F0-89CC-841E-F3DF2C0B58E1}"/>
          </ac:spMkLst>
        </pc:spChg>
      </pc:sldChg>
      <pc:sldChg chg="del">
        <pc:chgData name="Joel Sutton" userId="1e63f7443f7518ef" providerId="LiveId" clId="{7ECA3D80-D7B5-4C0A-B0C5-23EE5DDCA784}" dt="2024-11-05T14:40:59.475" v="76" actId="47"/>
        <pc:sldMkLst>
          <pc:docMk/>
          <pc:sldMk cId="2627458395" sldId="416"/>
        </pc:sldMkLst>
      </pc:sldChg>
      <pc:sldChg chg="modSp add mod">
        <pc:chgData name="Joel Sutton" userId="1e63f7443f7518ef" providerId="LiveId" clId="{7ECA3D80-D7B5-4C0A-B0C5-23EE5DDCA784}" dt="2024-11-05T14:50:01.778" v="218" actId="20577"/>
        <pc:sldMkLst>
          <pc:docMk/>
          <pc:sldMk cId="1966992791" sldId="417"/>
        </pc:sldMkLst>
        <pc:spChg chg="mod">
          <ac:chgData name="Joel Sutton" userId="1e63f7443f7518ef" providerId="LiveId" clId="{7ECA3D80-D7B5-4C0A-B0C5-23EE5DDCA784}" dt="2024-11-05T14:49:42.370" v="213" actId="20577"/>
          <ac:spMkLst>
            <pc:docMk/>
            <pc:sldMk cId="1966992791" sldId="417"/>
            <ac:spMk id="313" creationId="{EE695B27-0301-0B65-EBDE-4108D872B702}"/>
          </ac:spMkLst>
        </pc:spChg>
        <pc:spChg chg="mod">
          <ac:chgData name="Joel Sutton" userId="1e63f7443f7518ef" providerId="LiveId" clId="{7ECA3D80-D7B5-4C0A-B0C5-23EE5DDCA784}" dt="2024-11-05T14:50:01.778" v="218" actId="20577"/>
          <ac:spMkLst>
            <pc:docMk/>
            <pc:sldMk cId="1966992791" sldId="417"/>
            <ac:spMk id="317" creationId="{F888C435-BDD5-EF35-6E3A-57E6219833DE}"/>
          </ac:spMkLst>
        </pc:spChg>
      </pc:sldChg>
      <pc:sldChg chg="del">
        <pc:chgData name="Joel Sutton" userId="1e63f7443f7518ef" providerId="LiveId" clId="{7ECA3D80-D7B5-4C0A-B0C5-23EE5DDCA784}" dt="2024-11-05T14:41:00.079" v="77" actId="47"/>
        <pc:sldMkLst>
          <pc:docMk/>
          <pc:sldMk cId="2528737774" sldId="417"/>
        </pc:sldMkLst>
      </pc:sldChg>
      <pc:sldChg chg="del">
        <pc:chgData name="Joel Sutton" userId="1e63f7443f7518ef" providerId="LiveId" clId="{7ECA3D80-D7B5-4C0A-B0C5-23EE5DDCA784}" dt="2024-11-05T14:41:00.628" v="78" actId="47"/>
        <pc:sldMkLst>
          <pc:docMk/>
          <pc:sldMk cId="3801609573" sldId="418"/>
        </pc:sldMkLst>
      </pc:sldChg>
      <pc:sldChg chg="modSp add mod">
        <pc:chgData name="Joel Sutton" userId="1e63f7443f7518ef" providerId="LiveId" clId="{7ECA3D80-D7B5-4C0A-B0C5-23EE5DDCA784}" dt="2024-11-05T14:50:13.329" v="222" actId="20577"/>
        <pc:sldMkLst>
          <pc:docMk/>
          <pc:sldMk cId="4013681600" sldId="418"/>
        </pc:sldMkLst>
        <pc:spChg chg="mod">
          <ac:chgData name="Joel Sutton" userId="1e63f7443f7518ef" providerId="LiveId" clId="{7ECA3D80-D7B5-4C0A-B0C5-23EE5DDCA784}" dt="2024-11-05T14:50:13.329" v="222" actId="20577"/>
          <ac:spMkLst>
            <pc:docMk/>
            <pc:sldMk cId="4013681600" sldId="418"/>
            <ac:spMk id="317" creationId="{25295FF6-FF69-0FDF-2F40-BEE8F7482F3E}"/>
          </ac:spMkLst>
        </pc:spChg>
      </pc:sldChg>
      <pc:sldChg chg="modSp add mod">
        <pc:chgData name="Joel Sutton" userId="1e63f7443f7518ef" providerId="LiveId" clId="{7ECA3D80-D7B5-4C0A-B0C5-23EE5DDCA784}" dt="2024-11-05T14:50:32.775" v="227" actId="255"/>
        <pc:sldMkLst>
          <pc:docMk/>
          <pc:sldMk cId="2631769946" sldId="419"/>
        </pc:sldMkLst>
        <pc:spChg chg="mod">
          <ac:chgData name="Joel Sutton" userId="1e63f7443f7518ef" providerId="LiveId" clId="{7ECA3D80-D7B5-4C0A-B0C5-23EE5DDCA784}" dt="2024-11-05T14:50:32.775" v="227" actId="255"/>
          <ac:spMkLst>
            <pc:docMk/>
            <pc:sldMk cId="2631769946" sldId="419"/>
            <ac:spMk id="317" creationId="{5F1BCE72-AD19-B52C-E8BA-92465AD10FCE}"/>
          </ac:spMkLst>
        </pc:spChg>
      </pc:sldChg>
      <pc:sldChg chg="del">
        <pc:chgData name="Joel Sutton" userId="1e63f7443f7518ef" providerId="LiveId" clId="{7ECA3D80-D7B5-4C0A-B0C5-23EE5DDCA784}" dt="2024-11-05T14:41:01.341" v="79" actId="47"/>
        <pc:sldMkLst>
          <pc:docMk/>
          <pc:sldMk cId="4219754346" sldId="419"/>
        </pc:sldMkLst>
      </pc:sldChg>
      <pc:sldChg chg="modSp add mod">
        <pc:chgData name="Joel Sutton" userId="1e63f7443f7518ef" providerId="LiveId" clId="{7ECA3D80-D7B5-4C0A-B0C5-23EE5DDCA784}" dt="2024-11-13T00:08:10.984" v="913" actId="20577"/>
        <pc:sldMkLst>
          <pc:docMk/>
          <pc:sldMk cId="1327458349" sldId="420"/>
        </pc:sldMkLst>
        <pc:spChg chg="mod">
          <ac:chgData name="Joel Sutton" userId="1e63f7443f7518ef" providerId="LiveId" clId="{7ECA3D80-D7B5-4C0A-B0C5-23EE5DDCA784}" dt="2024-11-13T00:08:10.984" v="913" actId="20577"/>
          <ac:spMkLst>
            <pc:docMk/>
            <pc:sldMk cId="1327458349" sldId="420"/>
            <ac:spMk id="317" creationId="{EF855856-BBB4-679E-B6A0-B205F71EB2B6}"/>
          </ac:spMkLst>
        </pc:spChg>
      </pc:sldChg>
      <pc:sldChg chg="del">
        <pc:chgData name="Joel Sutton" userId="1e63f7443f7518ef" providerId="LiveId" clId="{7ECA3D80-D7B5-4C0A-B0C5-23EE5DDCA784}" dt="2024-11-05T14:41:01.857" v="80" actId="47"/>
        <pc:sldMkLst>
          <pc:docMk/>
          <pc:sldMk cId="3078664989" sldId="420"/>
        </pc:sldMkLst>
      </pc:sldChg>
      <pc:sldChg chg="modSp add mod">
        <pc:chgData name="Joel Sutton" userId="1e63f7443f7518ef" providerId="LiveId" clId="{7ECA3D80-D7B5-4C0A-B0C5-23EE5DDCA784}" dt="2024-11-05T14:51:15.810" v="244" actId="255"/>
        <pc:sldMkLst>
          <pc:docMk/>
          <pc:sldMk cId="2034123497" sldId="421"/>
        </pc:sldMkLst>
        <pc:spChg chg="mod">
          <ac:chgData name="Joel Sutton" userId="1e63f7443f7518ef" providerId="LiveId" clId="{7ECA3D80-D7B5-4C0A-B0C5-23EE5DDCA784}" dt="2024-11-05T14:50:59.902" v="239" actId="20577"/>
          <ac:spMkLst>
            <pc:docMk/>
            <pc:sldMk cId="2034123497" sldId="421"/>
            <ac:spMk id="313" creationId="{7C6198EA-87BE-021A-4A5E-898CD70F9064}"/>
          </ac:spMkLst>
        </pc:spChg>
        <pc:spChg chg="mod">
          <ac:chgData name="Joel Sutton" userId="1e63f7443f7518ef" providerId="LiveId" clId="{7ECA3D80-D7B5-4C0A-B0C5-23EE5DDCA784}" dt="2024-11-05T14:51:15.810" v="244" actId="255"/>
          <ac:spMkLst>
            <pc:docMk/>
            <pc:sldMk cId="2034123497" sldId="421"/>
            <ac:spMk id="317" creationId="{DCE85C57-728D-D05F-80E0-F33E4C58AB78}"/>
          </ac:spMkLst>
        </pc:spChg>
      </pc:sldChg>
      <pc:sldChg chg="del">
        <pc:chgData name="Joel Sutton" userId="1e63f7443f7518ef" providerId="LiveId" clId="{7ECA3D80-D7B5-4C0A-B0C5-23EE5DDCA784}" dt="2024-11-05T14:41:02.386" v="81" actId="47"/>
        <pc:sldMkLst>
          <pc:docMk/>
          <pc:sldMk cId="2310045346" sldId="421"/>
        </pc:sldMkLst>
      </pc:sldChg>
      <pc:sldChg chg="del">
        <pc:chgData name="Joel Sutton" userId="1e63f7443f7518ef" providerId="LiveId" clId="{7ECA3D80-D7B5-4C0A-B0C5-23EE5DDCA784}" dt="2024-11-05T14:41:02.924" v="82" actId="47"/>
        <pc:sldMkLst>
          <pc:docMk/>
          <pc:sldMk cId="2216918151" sldId="422"/>
        </pc:sldMkLst>
      </pc:sldChg>
      <pc:sldChg chg="modSp add mod">
        <pc:chgData name="Joel Sutton" userId="1e63f7443f7518ef" providerId="LiveId" clId="{7ECA3D80-D7B5-4C0A-B0C5-23EE5DDCA784}" dt="2024-11-12T23:54:46.208" v="343" actId="20577"/>
        <pc:sldMkLst>
          <pc:docMk/>
          <pc:sldMk cId="3283338644" sldId="422"/>
        </pc:sldMkLst>
        <pc:spChg chg="mod">
          <ac:chgData name="Joel Sutton" userId="1e63f7443f7518ef" providerId="LiveId" clId="{7ECA3D80-D7B5-4C0A-B0C5-23EE5DDCA784}" dt="2024-11-12T23:54:46.208" v="343" actId="20577"/>
          <ac:spMkLst>
            <pc:docMk/>
            <pc:sldMk cId="3283338644" sldId="422"/>
            <ac:spMk id="317" creationId="{FC4D0E5D-C4ED-8DBE-322F-EEEE8B277D56}"/>
          </ac:spMkLst>
        </pc:spChg>
      </pc:sldChg>
      <pc:sldChg chg="modSp add mod">
        <pc:chgData name="Joel Sutton" userId="1e63f7443f7518ef" providerId="LiveId" clId="{7ECA3D80-D7B5-4C0A-B0C5-23EE5DDCA784}" dt="2024-11-12T23:57:20.322" v="493" actId="20577"/>
        <pc:sldMkLst>
          <pc:docMk/>
          <pc:sldMk cId="2894563101" sldId="423"/>
        </pc:sldMkLst>
        <pc:spChg chg="mod">
          <ac:chgData name="Joel Sutton" userId="1e63f7443f7518ef" providerId="LiveId" clId="{7ECA3D80-D7B5-4C0A-B0C5-23EE5DDCA784}" dt="2024-11-12T23:57:20.322" v="493" actId="20577"/>
          <ac:spMkLst>
            <pc:docMk/>
            <pc:sldMk cId="2894563101" sldId="423"/>
            <ac:spMk id="317" creationId="{586EB67B-A3C7-6227-73AB-2B5FDCDE19B3}"/>
          </ac:spMkLst>
        </pc:spChg>
      </pc:sldChg>
      <pc:sldChg chg="del">
        <pc:chgData name="Joel Sutton" userId="1e63f7443f7518ef" providerId="LiveId" clId="{7ECA3D80-D7B5-4C0A-B0C5-23EE5DDCA784}" dt="2024-11-05T14:41:03.713" v="83" actId="47"/>
        <pc:sldMkLst>
          <pc:docMk/>
          <pc:sldMk cId="2933158341" sldId="423"/>
        </pc:sldMkLst>
      </pc:sldChg>
      <pc:sldChg chg="del">
        <pc:chgData name="Joel Sutton" userId="1e63f7443f7518ef" providerId="LiveId" clId="{7ECA3D80-D7B5-4C0A-B0C5-23EE5DDCA784}" dt="2024-11-05T14:41:04.265" v="84" actId="47"/>
        <pc:sldMkLst>
          <pc:docMk/>
          <pc:sldMk cId="2135822539" sldId="424"/>
        </pc:sldMkLst>
      </pc:sldChg>
      <pc:sldChg chg="modSp add mod">
        <pc:chgData name="Joel Sutton" userId="1e63f7443f7518ef" providerId="LiveId" clId="{7ECA3D80-D7B5-4C0A-B0C5-23EE5DDCA784}" dt="2024-11-13T00:02:06.093" v="633" actId="20577"/>
        <pc:sldMkLst>
          <pc:docMk/>
          <pc:sldMk cId="3489972462" sldId="424"/>
        </pc:sldMkLst>
        <pc:spChg chg="mod">
          <ac:chgData name="Joel Sutton" userId="1e63f7443f7518ef" providerId="LiveId" clId="{7ECA3D80-D7B5-4C0A-B0C5-23EE5DDCA784}" dt="2024-11-13T00:01:30.895" v="501" actId="20577"/>
          <ac:spMkLst>
            <pc:docMk/>
            <pc:sldMk cId="3489972462" sldId="424"/>
            <ac:spMk id="313" creationId="{A522FDC0-8A8B-97A4-D2D6-9CCB5F57EB0E}"/>
          </ac:spMkLst>
        </pc:spChg>
        <pc:spChg chg="mod">
          <ac:chgData name="Joel Sutton" userId="1e63f7443f7518ef" providerId="LiveId" clId="{7ECA3D80-D7B5-4C0A-B0C5-23EE5DDCA784}" dt="2024-11-13T00:02:06.093" v="633" actId="20577"/>
          <ac:spMkLst>
            <pc:docMk/>
            <pc:sldMk cId="3489972462" sldId="424"/>
            <ac:spMk id="317" creationId="{7A435468-37A2-CEDC-B8FD-320520425DB5}"/>
          </ac:spMkLst>
        </pc:spChg>
      </pc:sldChg>
      <pc:sldChg chg="add setBg">
        <pc:chgData name="Joel Sutton" userId="1e63f7443f7518ef" providerId="LiveId" clId="{7ECA3D80-D7B5-4C0A-B0C5-23EE5DDCA784}" dt="2024-11-13T00:02:11.003" v="634"/>
        <pc:sldMkLst>
          <pc:docMk/>
          <pc:sldMk cId="3150567178" sldId="425"/>
        </pc:sldMkLst>
      </pc:sldChg>
      <pc:sldChg chg="del">
        <pc:chgData name="Joel Sutton" userId="1e63f7443f7518ef" providerId="LiveId" clId="{7ECA3D80-D7B5-4C0A-B0C5-23EE5DDCA784}" dt="2024-11-05T14:41:04.901" v="85" actId="47"/>
        <pc:sldMkLst>
          <pc:docMk/>
          <pc:sldMk cId="4113043609" sldId="425"/>
        </pc:sldMkLst>
      </pc:sldChg>
      <pc:sldChg chg="modSp add mod">
        <pc:chgData name="Joel Sutton" userId="1e63f7443f7518ef" providerId="LiveId" clId="{7ECA3D80-D7B5-4C0A-B0C5-23EE5DDCA784}" dt="2024-11-13T00:03:29.984" v="826" actId="5793"/>
        <pc:sldMkLst>
          <pc:docMk/>
          <pc:sldMk cId="419634900" sldId="426"/>
        </pc:sldMkLst>
        <pc:spChg chg="mod">
          <ac:chgData name="Joel Sutton" userId="1e63f7443f7518ef" providerId="LiveId" clId="{7ECA3D80-D7B5-4C0A-B0C5-23EE5DDCA784}" dt="2024-11-13T00:03:29.984" v="826" actId="5793"/>
          <ac:spMkLst>
            <pc:docMk/>
            <pc:sldMk cId="419634900" sldId="426"/>
            <ac:spMk id="317" creationId="{928CE148-8521-AD6A-85CF-8CB3BEB71656}"/>
          </ac:spMkLst>
        </pc:spChg>
      </pc:sldChg>
      <pc:sldChg chg="del">
        <pc:chgData name="Joel Sutton" userId="1e63f7443f7518ef" providerId="LiveId" clId="{7ECA3D80-D7B5-4C0A-B0C5-23EE5DDCA784}" dt="2024-11-05T14:41:05.488" v="86" actId="47"/>
        <pc:sldMkLst>
          <pc:docMk/>
          <pc:sldMk cId="1533901076" sldId="426"/>
        </pc:sldMkLst>
      </pc:sldChg>
      <pc:sldChg chg="del">
        <pc:chgData name="Joel Sutton" userId="1e63f7443f7518ef" providerId="LiveId" clId="{7ECA3D80-D7B5-4C0A-B0C5-23EE5DDCA784}" dt="2024-11-05T14:41:06.133" v="87" actId="47"/>
        <pc:sldMkLst>
          <pc:docMk/>
          <pc:sldMk cId="1821467619" sldId="427"/>
        </pc:sldMkLst>
      </pc:sldChg>
      <pc:sldChg chg="modSp add mod">
        <pc:chgData name="Joel Sutton" userId="1e63f7443f7518ef" providerId="LiveId" clId="{7ECA3D80-D7B5-4C0A-B0C5-23EE5DDCA784}" dt="2024-11-13T00:09:30.659" v="1149" actId="6549"/>
        <pc:sldMkLst>
          <pc:docMk/>
          <pc:sldMk cId="1861939278" sldId="427"/>
        </pc:sldMkLst>
        <pc:spChg chg="mod">
          <ac:chgData name="Joel Sutton" userId="1e63f7443f7518ef" providerId="LiveId" clId="{7ECA3D80-D7B5-4C0A-B0C5-23EE5DDCA784}" dt="2024-11-13T00:09:30.659" v="1149" actId="6549"/>
          <ac:spMkLst>
            <pc:docMk/>
            <pc:sldMk cId="1861939278" sldId="427"/>
            <ac:spMk id="317" creationId="{0D8998AD-2F5C-4459-B8B3-967F8C6FB498}"/>
          </ac:spMkLst>
        </pc:spChg>
      </pc:sldChg>
      <pc:sldChg chg="del">
        <pc:chgData name="Joel Sutton" userId="1e63f7443f7518ef" providerId="LiveId" clId="{7ECA3D80-D7B5-4C0A-B0C5-23EE5DDCA784}" dt="2024-11-05T14:41:06.705" v="88" actId="47"/>
        <pc:sldMkLst>
          <pc:docMk/>
          <pc:sldMk cId="3609654707" sldId="428"/>
        </pc:sldMkLst>
      </pc:sldChg>
    </pc:docChg>
  </pc:docChgLst>
  <pc:docChgLst>
    <pc:chgData name="Joel Sutton" userId="1e63f7443f7518ef" providerId="LiveId" clId="{60463235-0594-4CF5-9078-3913CE906C5B}"/>
    <pc:docChg chg="undo redo custSel addSld delSld modSld sldOrd">
      <pc:chgData name="Joel Sutton" userId="1e63f7443f7518ef" providerId="LiveId" clId="{60463235-0594-4CF5-9078-3913CE906C5B}" dt="2024-11-04T00:01:31.036" v="1942" actId="20577"/>
      <pc:docMkLst>
        <pc:docMk/>
      </pc:docMkLst>
      <pc:sldChg chg="modSp mod">
        <pc:chgData name="Joel Sutton" userId="1e63f7443f7518ef" providerId="LiveId" clId="{60463235-0594-4CF5-9078-3913CE906C5B}" dt="2024-10-30T16:55:10.324" v="1" actId="20577"/>
        <pc:sldMkLst>
          <pc:docMk/>
          <pc:sldMk cId="0" sldId="258"/>
        </pc:sldMkLst>
        <pc:spChg chg="mod">
          <ac:chgData name="Joel Sutton" userId="1e63f7443f7518ef" providerId="LiveId" clId="{60463235-0594-4CF5-9078-3913CE906C5B}" dt="2024-10-30T16:55:10.324" v="1" actId="20577"/>
          <ac:spMkLst>
            <pc:docMk/>
            <pc:sldMk cId="0" sldId="258"/>
            <ac:spMk id="100" creationId="{00000000-0000-0000-0000-000000000000}"/>
          </ac:spMkLst>
        </pc:spChg>
      </pc:sldChg>
      <pc:sldChg chg="modSp mod">
        <pc:chgData name="Joel Sutton" userId="1e63f7443f7518ef" providerId="LiveId" clId="{60463235-0594-4CF5-9078-3913CE906C5B}" dt="2024-10-30T17:03:29.724" v="41" actId="20577"/>
        <pc:sldMkLst>
          <pc:docMk/>
          <pc:sldMk cId="0" sldId="261"/>
        </pc:sldMkLst>
        <pc:spChg chg="mod">
          <ac:chgData name="Joel Sutton" userId="1e63f7443f7518ef" providerId="LiveId" clId="{60463235-0594-4CF5-9078-3913CE906C5B}" dt="2024-10-30T17:03:29.724" v="41" actId="20577"/>
          <ac:spMkLst>
            <pc:docMk/>
            <pc:sldMk cId="0" sldId="261"/>
            <ac:spMk id="132" creationId="{00000000-0000-0000-0000-000000000000}"/>
          </ac:spMkLst>
        </pc:spChg>
      </pc:sldChg>
      <pc:sldChg chg="modSp mod">
        <pc:chgData name="Joel Sutton" userId="1e63f7443f7518ef" providerId="LiveId" clId="{60463235-0594-4CF5-9078-3913CE906C5B}" dt="2024-10-30T17:04:18.026" v="63" actId="20577"/>
        <pc:sldMkLst>
          <pc:docMk/>
          <pc:sldMk cId="4067986275" sldId="317"/>
        </pc:sldMkLst>
        <pc:spChg chg="mod">
          <ac:chgData name="Joel Sutton" userId="1e63f7443f7518ef" providerId="LiveId" clId="{60463235-0594-4CF5-9078-3913CE906C5B}" dt="2024-10-30T17:03:45.616" v="51" actId="20577"/>
          <ac:spMkLst>
            <pc:docMk/>
            <pc:sldMk cId="4067986275" sldId="317"/>
            <ac:spMk id="313" creationId="{34169755-C761-271C-7355-768D3E428BB7}"/>
          </ac:spMkLst>
        </pc:spChg>
        <pc:spChg chg="mod">
          <ac:chgData name="Joel Sutton" userId="1e63f7443f7518ef" providerId="LiveId" clId="{60463235-0594-4CF5-9078-3913CE906C5B}" dt="2024-10-30T17:04:18.026" v="63" actId="20577"/>
          <ac:spMkLst>
            <pc:docMk/>
            <pc:sldMk cId="4067986275" sldId="317"/>
            <ac:spMk id="317" creationId="{EBC866EC-48A8-D54D-6555-510441CFE1D8}"/>
          </ac:spMkLst>
        </pc:spChg>
      </pc:sldChg>
      <pc:sldChg chg="del">
        <pc:chgData name="Joel Sutton" userId="1e63f7443f7518ef" providerId="LiveId" clId="{60463235-0594-4CF5-9078-3913CE906C5B}" dt="2024-10-30T17:11:43.402" v="73" actId="47"/>
        <pc:sldMkLst>
          <pc:docMk/>
          <pc:sldMk cId="3735232075" sldId="355"/>
        </pc:sldMkLst>
      </pc:sldChg>
      <pc:sldChg chg="modSp mod modNotesTx">
        <pc:chgData name="Joel Sutton" userId="1e63f7443f7518ef" providerId="LiveId" clId="{60463235-0594-4CF5-9078-3913CE906C5B}" dt="2024-10-30T22:30:02.732" v="377" actId="6549"/>
        <pc:sldMkLst>
          <pc:docMk/>
          <pc:sldMk cId="50275772" sldId="370"/>
        </pc:sldMkLst>
      </pc:sldChg>
      <pc:sldChg chg="del">
        <pc:chgData name="Joel Sutton" userId="1e63f7443f7518ef" providerId="LiveId" clId="{60463235-0594-4CF5-9078-3913CE906C5B}" dt="2024-10-30T17:11:43.717" v="75" actId="47"/>
        <pc:sldMkLst>
          <pc:docMk/>
          <pc:sldMk cId="2499883106" sldId="371"/>
        </pc:sldMkLst>
      </pc:sldChg>
      <pc:sldChg chg="del">
        <pc:chgData name="Joel Sutton" userId="1e63f7443f7518ef" providerId="LiveId" clId="{60463235-0594-4CF5-9078-3913CE906C5B}" dt="2024-10-30T17:11:43.865" v="76" actId="47"/>
        <pc:sldMkLst>
          <pc:docMk/>
          <pc:sldMk cId="1750336888" sldId="372"/>
        </pc:sldMkLst>
      </pc:sldChg>
      <pc:sldChg chg="del">
        <pc:chgData name="Joel Sutton" userId="1e63f7443f7518ef" providerId="LiveId" clId="{60463235-0594-4CF5-9078-3913CE906C5B}" dt="2024-10-30T17:11:43.574" v="74" actId="47"/>
        <pc:sldMkLst>
          <pc:docMk/>
          <pc:sldMk cId="1739928967" sldId="373"/>
        </pc:sldMkLst>
      </pc:sldChg>
      <pc:sldChg chg="del">
        <pc:chgData name="Joel Sutton" userId="1e63f7443f7518ef" providerId="LiveId" clId="{60463235-0594-4CF5-9078-3913CE906C5B}" dt="2024-10-30T17:11:44.015" v="77" actId="47"/>
        <pc:sldMkLst>
          <pc:docMk/>
          <pc:sldMk cId="1359988328" sldId="374"/>
        </pc:sldMkLst>
      </pc:sldChg>
      <pc:sldChg chg="del">
        <pc:chgData name="Joel Sutton" userId="1e63f7443f7518ef" providerId="LiveId" clId="{60463235-0594-4CF5-9078-3913CE906C5B}" dt="2024-10-30T17:11:44.179" v="78" actId="47"/>
        <pc:sldMkLst>
          <pc:docMk/>
          <pc:sldMk cId="3228230078" sldId="375"/>
        </pc:sldMkLst>
      </pc:sldChg>
      <pc:sldChg chg="del">
        <pc:chgData name="Joel Sutton" userId="1e63f7443f7518ef" providerId="LiveId" clId="{60463235-0594-4CF5-9078-3913CE906C5B}" dt="2024-10-30T17:11:44.810" v="79" actId="47"/>
        <pc:sldMkLst>
          <pc:docMk/>
          <pc:sldMk cId="1229897830" sldId="376"/>
        </pc:sldMkLst>
      </pc:sldChg>
      <pc:sldChg chg="del">
        <pc:chgData name="Joel Sutton" userId="1e63f7443f7518ef" providerId="LiveId" clId="{60463235-0594-4CF5-9078-3913CE906C5B}" dt="2024-10-30T17:11:45.118" v="81" actId="47"/>
        <pc:sldMkLst>
          <pc:docMk/>
          <pc:sldMk cId="3310176526" sldId="377"/>
        </pc:sldMkLst>
      </pc:sldChg>
      <pc:sldChg chg="del">
        <pc:chgData name="Joel Sutton" userId="1e63f7443f7518ef" providerId="LiveId" clId="{60463235-0594-4CF5-9078-3913CE906C5B}" dt="2024-10-30T17:11:45.269" v="82" actId="47"/>
        <pc:sldMkLst>
          <pc:docMk/>
          <pc:sldMk cId="4252339005" sldId="378"/>
        </pc:sldMkLst>
      </pc:sldChg>
      <pc:sldChg chg="del">
        <pc:chgData name="Joel Sutton" userId="1e63f7443f7518ef" providerId="LiveId" clId="{60463235-0594-4CF5-9078-3913CE906C5B}" dt="2024-10-30T17:11:46.312" v="83" actId="47"/>
        <pc:sldMkLst>
          <pc:docMk/>
          <pc:sldMk cId="4082222251" sldId="379"/>
        </pc:sldMkLst>
      </pc:sldChg>
      <pc:sldChg chg="del">
        <pc:chgData name="Joel Sutton" userId="1e63f7443f7518ef" providerId="LiveId" clId="{60463235-0594-4CF5-9078-3913CE906C5B}" dt="2024-10-30T17:11:47.081" v="84" actId="47"/>
        <pc:sldMkLst>
          <pc:docMk/>
          <pc:sldMk cId="944537825" sldId="380"/>
        </pc:sldMkLst>
      </pc:sldChg>
      <pc:sldChg chg="del">
        <pc:chgData name="Joel Sutton" userId="1e63f7443f7518ef" providerId="LiveId" clId="{60463235-0594-4CF5-9078-3913CE906C5B}" dt="2024-10-30T17:11:44.961" v="80" actId="47"/>
        <pc:sldMkLst>
          <pc:docMk/>
          <pc:sldMk cId="3588674529" sldId="381"/>
        </pc:sldMkLst>
      </pc:sldChg>
      <pc:sldChg chg="del">
        <pc:chgData name="Joel Sutton" userId="1e63f7443f7518ef" providerId="LiveId" clId="{60463235-0594-4CF5-9078-3913CE906C5B}" dt="2024-10-30T17:11:49.403" v="87" actId="47"/>
        <pc:sldMkLst>
          <pc:docMk/>
          <pc:sldMk cId="1379161661" sldId="382"/>
        </pc:sldMkLst>
      </pc:sldChg>
      <pc:sldChg chg="del">
        <pc:chgData name="Joel Sutton" userId="1e63f7443f7518ef" providerId="LiveId" clId="{60463235-0594-4CF5-9078-3913CE906C5B}" dt="2024-10-30T17:11:50.325" v="88" actId="47"/>
        <pc:sldMkLst>
          <pc:docMk/>
          <pc:sldMk cId="728427905" sldId="383"/>
        </pc:sldMkLst>
      </pc:sldChg>
      <pc:sldChg chg="del">
        <pc:chgData name="Joel Sutton" userId="1e63f7443f7518ef" providerId="LiveId" clId="{60463235-0594-4CF5-9078-3913CE906C5B}" dt="2024-10-30T17:11:50.908" v="89" actId="47"/>
        <pc:sldMkLst>
          <pc:docMk/>
          <pc:sldMk cId="2935350253" sldId="384"/>
        </pc:sldMkLst>
      </pc:sldChg>
      <pc:sldChg chg="del">
        <pc:chgData name="Joel Sutton" userId="1e63f7443f7518ef" providerId="LiveId" clId="{60463235-0594-4CF5-9078-3913CE906C5B}" dt="2024-10-30T17:11:47.743" v="85" actId="47"/>
        <pc:sldMkLst>
          <pc:docMk/>
          <pc:sldMk cId="1533842353" sldId="385"/>
        </pc:sldMkLst>
      </pc:sldChg>
      <pc:sldChg chg="del">
        <pc:chgData name="Joel Sutton" userId="1e63f7443f7518ef" providerId="LiveId" clId="{60463235-0594-4CF5-9078-3913CE906C5B}" dt="2024-10-30T17:11:48.670" v="86" actId="47"/>
        <pc:sldMkLst>
          <pc:docMk/>
          <pc:sldMk cId="1281426844" sldId="386"/>
        </pc:sldMkLst>
      </pc:sldChg>
      <pc:sldChg chg="del">
        <pc:chgData name="Joel Sutton" userId="1e63f7443f7518ef" providerId="LiveId" clId="{60463235-0594-4CF5-9078-3913CE906C5B}" dt="2024-10-30T17:11:51.848" v="90" actId="47"/>
        <pc:sldMkLst>
          <pc:docMk/>
          <pc:sldMk cId="1306300140" sldId="387"/>
        </pc:sldMkLst>
      </pc:sldChg>
      <pc:sldChg chg="modSp add mod">
        <pc:chgData name="Joel Sutton" userId="1e63f7443f7518ef" providerId="LiveId" clId="{60463235-0594-4CF5-9078-3913CE906C5B}" dt="2024-10-30T17:04:35.767" v="67" actId="404"/>
        <pc:sldMkLst>
          <pc:docMk/>
          <pc:sldMk cId="3193418973" sldId="388"/>
        </pc:sldMkLst>
      </pc:sldChg>
      <pc:sldChg chg="modSp add mod ord">
        <pc:chgData name="Joel Sutton" userId="1e63f7443f7518ef" providerId="LiveId" clId="{60463235-0594-4CF5-9078-3913CE906C5B}" dt="2024-10-30T17:15:56.366" v="100" actId="255"/>
        <pc:sldMkLst>
          <pc:docMk/>
          <pc:sldMk cId="732462170" sldId="389"/>
        </pc:sldMkLst>
      </pc:sldChg>
      <pc:sldChg chg="addSp delSp modSp add mod">
        <pc:chgData name="Joel Sutton" userId="1e63f7443f7518ef" providerId="LiveId" clId="{60463235-0594-4CF5-9078-3913CE906C5B}" dt="2024-10-30T17:25:30.505" v="140" actId="22"/>
        <pc:sldMkLst>
          <pc:docMk/>
          <pc:sldMk cId="3223410293" sldId="390"/>
        </pc:sldMkLst>
      </pc:sldChg>
      <pc:sldChg chg="addSp delSp modSp add mod">
        <pc:chgData name="Joel Sutton" userId="1e63f7443f7518ef" providerId="LiveId" clId="{60463235-0594-4CF5-9078-3913CE906C5B}" dt="2024-10-30T17:17:22.102" v="128" actId="20577"/>
        <pc:sldMkLst>
          <pc:docMk/>
          <pc:sldMk cId="2643645493" sldId="391"/>
        </pc:sldMkLst>
      </pc:sldChg>
      <pc:sldChg chg="modSp add mod">
        <pc:chgData name="Joel Sutton" userId="1e63f7443f7518ef" providerId="LiveId" clId="{60463235-0594-4CF5-9078-3913CE906C5B}" dt="2024-10-30T17:18:08.646" v="138" actId="14100"/>
        <pc:sldMkLst>
          <pc:docMk/>
          <pc:sldMk cId="1118772622" sldId="392"/>
        </pc:sldMkLst>
      </pc:sldChg>
      <pc:sldChg chg="modSp add mod setBg modNotesTx">
        <pc:chgData name="Joel Sutton" userId="1e63f7443f7518ef" providerId="LiveId" clId="{60463235-0594-4CF5-9078-3913CE906C5B}" dt="2024-10-30T23:50:37.788" v="540" actId="20577"/>
        <pc:sldMkLst>
          <pc:docMk/>
          <pc:sldMk cId="32522000" sldId="393"/>
        </pc:sldMkLst>
      </pc:sldChg>
      <pc:sldChg chg="modSp add mod ord">
        <pc:chgData name="Joel Sutton" userId="1e63f7443f7518ef" providerId="LiveId" clId="{60463235-0594-4CF5-9078-3913CE906C5B}" dt="2024-10-30T23:54:46.126" v="627"/>
        <pc:sldMkLst>
          <pc:docMk/>
          <pc:sldMk cId="2827303116" sldId="394"/>
        </pc:sldMkLst>
      </pc:sldChg>
      <pc:sldChg chg="modSp add mod">
        <pc:chgData name="Joel Sutton" userId="1e63f7443f7518ef" providerId="LiveId" clId="{60463235-0594-4CF5-9078-3913CE906C5B}" dt="2024-10-31T15:45:55.782" v="795" actId="20577"/>
        <pc:sldMkLst>
          <pc:docMk/>
          <pc:sldMk cId="3402862787" sldId="395"/>
        </pc:sldMkLst>
      </pc:sldChg>
      <pc:sldChg chg="addSp delSp modSp add mod ord">
        <pc:chgData name="Joel Sutton" userId="1e63f7443f7518ef" providerId="LiveId" clId="{60463235-0594-4CF5-9078-3913CE906C5B}" dt="2024-10-31T16:46:44.129" v="1235" actId="20577"/>
        <pc:sldMkLst>
          <pc:docMk/>
          <pc:sldMk cId="3399610361" sldId="396"/>
        </pc:sldMkLst>
      </pc:sldChg>
      <pc:sldChg chg="modSp add mod">
        <pc:chgData name="Joel Sutton" userId="1e63f7443f7518ef" providerId="LiveId" clId="{60463235-0594-4CF5-9078-3913CE906C5B}" dt="2024-10-31T16:01:41.366" v="941" actId="1076"/>
        <pc:sldMkLst>
          <pc:docMk/>
          <pc:sldMk cId="541891170" sldId="397"/>
        </pc:sldMkLst>
      </pc:sldChg>
      <pc:sldChg chg="modSp add mod">
        <pc:chgData name="Joel Sutton" userId="1e63f7443f7518ef" providerId="LiveId" clId="{60463235-0594-4CF5-9078-3913CE906C5B}" dt="2024-10-31T15:23:48.673" v="684" actId="6549"/>
        <pc:sldMkLst>
          <pc:docMk/>
          <pc:sldMk cId="385643104" sldId="398"/>
        </pc:sldMkLst>
      </pc:sldChg>
      <pc:sldChg chg="add del ord">
        <pc:chgData name="Joel Sutton" userId="1e63f7443f7518ef" providerId="LiveId" clId="{60463235-0594-4CF5-9078-3913CE906C5B}" dt="2024-10-31T15:38:24.671" v="693" actId="47"/>
        <pc:sldMkLst>
          <pc:docMk/>
          <pc:sldMk cId="1588755978" sldId="399"/>
        </pc:sldMkLst>
      </pc:sldChg>
      <pc:sldChg chg="modSp add mod">
        <pc:chgData name="Joel Sutton" userId="1e63f7443f7518ef" providerId="LiveId" clId="{60463235-0594-4CF5-9078-3913CE906C5B}" dt="2024-10-31T15:47:15.254" v="895" actId="114"/>
        <pc:sldMkLst>
          <pc:docMk/>
          <pc:sldMk cId="2981403556" sldId="399"/>
        </pc:sldMkLst>
      </pc:sldChg>
      <pc:sldChg chg="delSp modSp add mod ord modNotesTx">
        <pc:chgData name="Joel Sutton" userId="1e63f7443f7518ef" providerId="LiveId" clId="{60463235-0594-4CF5-9078-3913CE906C5B}" dt="2024-10-31T16:03:08.279" v="1162" actId="20577"/>
        <pc:sldMkLst>
          <pc:docMk/>
          <pc:sldMk cId="917495546" sldId="400"/>
        </pc:sldMkLst>
      </pc:sldChg>
      <pc:sldChg chg="add del">
        <pc:chgData name="Joel Sutton" userId="1e63f7443f7518ef" providerId="LiveId" clId="{60463235-0594-4CF5-9078-3913CE906C5B}" dt="2024-10-31T15:53:05.581" v="909" actId="2890"/>
        <pc:sldMkLst>
          <pc:docMk/>
          <pc:sldMk cId="1432359953" sldId="400"/>
        </pc:sldMkLst>
      </pc:sldChg>
      <pc:sldChg chg="addSp delSp new mod modNotesTx">
        <pc:chgData name="Joel Sutton" userId="1e63f7443f7518ef" providerId="LiveId" clId="{60463235-0594-4CF5-9078-3913CE906C5B}" dt="2024-10-31T16:01:45.697" v="944" actId="22"/>
        <pc:sldMkLst>
          <pc:docMk/>
          <pc:sldMk cId="1492179070" sldId="401"/>
        </pc:sldMkLst>
      </pc:sldChg>
      <pc:sldChg chg="add">
        <pc:chgData name="Joel Sutton" userId="1e63f7443f7518ef" providerId="LiveId" clId="{60463235-0594-4CF5-9078-3913CE906C5B}" dt="2024-10-31T16:01:52.156" v="945" actId="2890"/>
        <pc:sldMkLst>
          <pc:docMk/>
          <pc:sldMk cId="1673420619" sldId="402"/>
        </pc:sldMkLst>
      </pc:sldChg>
      <pc:sldChg chg="modSp add mod">
        <pc:chgData name="Joel Sutton" userId="1e63f7443f7518ef" providerId="LiveId" clId="{60463235-0594-4CF5-9078-3913CE906C5B}" dt="2024-10-31T16:46:38.170" v="1228" actId="20577"/>
        <pc:sldMkLst>
          <pc:docMk/>
          <pc:sldMk cId="844697842" sldId="403"/>
        </pc:sldMkLst>
      </pc:sldChg>
      <pc:sldChg chg="modSp add mod ord">
        <pc:chgData name="Joel Sutton" userId="1e63f7443f7518ef" providerId="LiveId" clId="{60463235-0594-4CF5-9078-3913CE906C5B}" dt="2024-10-31T16:47:49.183" v="1256" actId="20577"/>
        <pc:sldMkLst>
          <pc:docMk/>
          <pc:sldMk cId="3904844845" sldId="404"/>
        </pc:sldMkLst>
      </pc:sldChg>
      <pc:sldChg chg="modSp add mod">
        <pc:chgData name="Joel Sutton" userId="1e63f7443f7518ef" providerId="LiveId" clId="{60463235-0594-4CF5-9078-3913CE906C5B}" dt="2024-10-31T16:48:26.178" v="1263" actId="255"/>
        <pc:sldMkLst>
          <pc:docMk/>
          <pc:sldMk cId="3351127016" sldId="405"/>
        </pc:sldMkLst>
      </pc:sldChg>
      <pc:sldChg chg="modSp add mod">
        <pc:chgData name="Joel Sutton" userId="1e63f7443f7518ef" providerId="LiveId" clId="{60463235-0594-4CF5-9078-3913CE906C5B}" dt="2024-10-31T16:50:37.669" v="1463" actId="114"/>
        <pc:sldMkLst>
          <pc:docMk/>
          <pc:sldMk cId="1494186690" sldId="406"/>
        </pc:sldMkLst>
      </pc:sldChg>
      <pc:sldChg chg="addSp delSp modSp add mod">
        <pc:chgData name="Joel Sutton" userId="1e63f7443f7518ef" providerId="LiveId" clId="{60463235-0594-4CF5-9078-3913CE906C5B}" dt="2024-11-01T13:58:04.316" v="1702" actId="6549"/>
        <pc:sldMkLst>
          <pc:docMk/>
          <pc:sldMk cId="1615794160" sldId="407"/>
        </pc:sldMkLst>
      </pc:sldChg>
      <pc:sldChg chg="modSp add mod">
        <pc:chgData name="Joel Sutton" userId="1e63f7443f7518ef" providerId="LiveId" clId="{60463235-0594-4CF5-9078-3913CE906C5B}" dt="2024-11-04T00:01:31.036" v="1942" actId="20577"/>
        <pc:sldMkLst>
          <pc:docMk/>
          <pc:sldMk cId="1298312221" sldId="408"/>
        </pc:sldMkLst>
      </pc:sldChg>
    </pc:docChg>
  </pc:docChgLst>
  <pc:docChgLst>
    <pc:chgData name="Joel Sutton" userId="1e63f7443f7518ef" providerId="LiveId" clId="{860BBDB8-041E-4C8E-9328-5F84FEDE40FB}"/>
    <pc:docChg chg="undo custSel addSld delSld modSld sldOrd">
      <pc:chgData name="Joel Sutton" userId="1e63f7443f7518ef" providerId="LiveId" clId="{860BBDB8-041E-4C8E-9328-5F84FEDE40FB}" dt="2024-10-23T23:40:55.336" v="3717" actId="47"/>
      <pc:docMkLst>
        <pc:docMk/>
      </pc:docMkLst>
      <pc:sldChg chg="modSp mod">
        <pc:chgData name="Joel Sutton" userId="1e63f7443f7518ef" providerId="LiveId" clId="{860BBDB8-041E-4C8E-9328-5F84FEDE40FB}" dt="2024-10-21T23:39:57.234" v="65" actId="20577"/>
        <pc:sldMkLst>
          <pc:docMk/>
          <pc:sldMk cId="0" sldId="258"/>
        </pc:sldMkLst>
        <pc:spChg chg="mod">
          <ac:chgData name="Joel Sutton" userId="1e63f7443f7518ef" providerId="LiveId" clId="{860BBDB8-041E-4C8E-9328-5F84FEDE40FB}" dt="2024-10-21T23:39:13.964" v="1" actId="20577"/>
          <ac:spMkLst>
            <pc:docMk/>
            <pc:sldMk cId="0" sldId="258"/>
            <ac:spMk id="100" creationId="{00000000-0000-0000-0000-000000000000}"/>
          </ac:spMkLst>
        </pc:spChg>
        <pc:spChg chg="mod">
          <ac:chgData name="Joel Sutton" userId="1e63f7443f7518ef" providerId="LiveId" clId="{860BBDB8-041E-4C8E-9328-5F84FEDE40FB}" dt="2024-10-21T23:39:57.234" v="65" actId="20577"/>
          <ac:spMkLst>
            <pc:docMk/>
            <pc:sldMk cId="0" sldId="258"/>
            <ac:spMk id="102" creationId="{00000000-0000-0000-0000-000000000000}"/>
          </ac:spMkLst>
        </pc:spChg>
      </pc:sldChg>
      <pc:sldChg chg="modSp mod modNotesTx">
        <pc:chgData name="Joel Sutton" userId="1e63f7443f7518ef" providerId="LiveId" clId="{860BBDB8-041E-4C8E-9328-5F84FEDE40FB}" dt="2024-10-22T23:41:23.864" v="630" actId="20577"/>
        <pc:sldMkLst>
          <pc:docMk/>
          <pc:sldMk cId="0" sldId="261"/>
        </pc:sldMkLst>
        <pc:spChg chg="mod">
          <ac:chgData name="Joel Sutton" userId="1e63f7443f7518ef" providerId="LiveId" clId="{860BBDB8-041E-4C8E-9328-5F84FEDE40FB}" dt="2024-10-22T23:41:23.864" v="630" actId="20577"/>
          <ac:spMkLst>
            <pc:docMk/>
            <pc:sldMk cId="0" sldId="261"/>
            <ac:spMk id="132" creationId="{00000000-0000-0000-0000-000000000000}"/>
          </ac:spMkLst>
        </pc:spChg>
        <pc:spChg chg="mod">
          <ac:chgData name="Joel Sutton" userId="1e63f7443f7518ef" providerId="LiveId" clId="{860BBDB8-041E-4C8E-9328-5F84FEDE40FB}" dt="2024-10-21T23:41:52.894" v="76" actId="20577"/>
          <ac:spMkLst>
            <pc:docMk/>
            <pc:sldMk cId="0" sldId="261"/>
            <ac:spMk id="136" creationId="{00000000-0000-0000-0000-000000000000}"/>
          </ac:spMkLst>
        </pc:spChg>
        <pc:spChg chg="mod">
          <ac:chgData name="Joel Sutton" userId="1e63f7443f7518ef" providerId="LiveId" clId="{860BBDB8-041E-4C8E-9328-5F84FEDE40FB}" dt="2024-10-21T23:41:55.210" v="79" actId="20577"/>
          <ac:spMkLst>
            <pc:docMk/>
            <pc:sldMk cId="0" sldId="261"/>
            <ac:spMk id="140" creationId="{00000000-0000-0000-0000-000000000000}"/>
          </ac:spMkLst>
        </pc:spChg>
      </pc:sldChg>
      <pc:sldChg chg="modSp mod ord">
        <pc:chgData name="Joel Sutton" userId="1e63f7443f7518ef" providerId="LiveId" clId="{860BBDB8-041E-4C8E-9328-5F84FEDE40FB}" dt="2024-10-21T23:44:13.400" v="107"/>
        <pc:sldMkLst>
          <pc:docMk/>
          <pc:sldMk cId="0" sldId="268"/>
        </pc:sldMkLst>
        <pc:spChg chg="mod">
          <ac:chgData name="Joel Sutton" userId="1e63f7443f7518ef" providerId="LiveId" clId="{860BBDB8-041E-4C8E-9328-5F84FEDE40FB}" dt="2024-10-21T23:42:26.536" v="94" actId="20577"/>
          <ac:spMkLst>
            <pc:docMk/>
            <pc:sldMk cId="0" sldId="268"/>
            <ac:spMk id="243" creationId="{00000000-0000-0000-0000-000000000000}"/>
          </ac:spMkLst>
        </pc:spChg>
        <pc:spChg chg="mod">
          <ac:chgData name="Joel Sutton" userId="1e63f7443f7518ef" providerId="LiveId" clId="{860BBDB8-041E-4C8E-9328-5F84FEDE40FB}" dt="2024-10-21T23:42:30.708" v="105" actId="20577"/>
          <ac:spMkLst>
            <pc:docMk/>
            <pc:sldMk cId="0" sldId="268"/>
            <ac:spMk id="249" creationId="{00000000-0000-0000-0000-000000000000}"/>
          </ac:spMkLst>
        </pc:spChg>
      </pc:sldChg>
      <pc:sldChg chg="del">
        <pc:chgData name="Joel Sutton" userId="1e63f7443f7518ef" providerId="LiveId" clId="{860BBDB8-041E-4C8E-9328-5F84FEDE40FB}" dt="2024-10-22T21:54:42.132" v="199" actId="47"/>
        <pc:sldMkLst>
          <pc:docMk/>
          <pc:sldMk cId="0" sldId="271"/>
        </pc:sldMkLst>
      </pc:sldChg>
      <pc:sldChg chg="modSp del mod">
        <pc:chgData name="Joel Sutton" userId="1e63f7443f7518ef" providerId="LiveId" clId="{860BBDB8-041E-4C8E-9328-5F84FEDE40FB}" dt="2024-10-21T23:54:17.505" v="193" actId="47"/>
        <pc:sldMkLst>
          <pc:docMk/>
          <pc:sldMk cId="0" sldId="273"/>
        </pc:sldMkLst>
      </pc:sldChg>
      <pc:sldChg chg="modSp mod">
        <pc:chgData name="Joel Sutton" userId="1e63f7443f7518ef" providerId="LiveId" clId="{860BBDB8-041E-4C8E-9328-5F84FEDE40FB}" dt="2024-10-21T23:54:26.442" v="198" actId="20577"/>
        <pc:sldMkLst>
          <pc:docMk/>
          <pc:sldMk cId="0" sldId="291"/>
        </pc:sldMkLst>
        <pc:spChg chg="mod">
          <ac:chgData name="Joel Sutton" userId="1e63f7443f7518ef" providerId="LiveId" clId="{860BBDB8-041E-4C8E-9328-5F84FEDE40FB}" dt="2024-10-21T23:54:26.442" v="198" actId="20577"/>
          <ac:spMkLst>
            <pc:docMk/>
            <pc:sldMk cId="0" sldId="291"/>
            <ac:spMk id="466" creationId="{00000000-0000-0000-0000-000000000000}"/>
          </ac:spMkLst>
        </pc:spChg>
      </pc:sldChg>
      <pc:sldChg chg="ord">
        <pc:chgData name="Joel Sutton" userId="1e63f7443f7518ef" providerId="LiveId" clId="{860BBDB8-041E-4C8E-9328-5F84FEDE40FB}" dt="2024-10-21T23:44:13.400" v="107"/>
        <pc:sldMkLst>
          <pc:docMk/>
          <pc:sldMk cId="4085133289" sldId="295"/>
        </pc:sldMkLst>
      </pc:sldChg>
      <pc:sldChg chg="del">
        <pc:chgData name="Joel Sutton" userId="1e63f7443f7518ef" providerId="LiveId" clId="{860BBDB8-041E-4C8E-9328-5F84FEDE40FB}" dt="2024-10-21T23:51:51.595" v="121" actId="47"/>
        <pc:sldMkLst>
          <pc:docMk/>
          <pc:sldMk cId="3931286111" sldId="306"/>
        </pc:sldMkLst>
      </pc:sldChg>
      <pc:sldChg chg="modSp mod">
        <pc:chgData name="Joel Sutton" userId="1e63f7443f7518ef" providerId="LiveId" clId="{860BBDB8-041E-4C8E-9328-5F84FEDE40FB}" dt="2024-10-22T21:56:32.778" v="219" actId="255"/>
        <pc:sldMkLst>
          <pc:docMk/>
          <pc:sldMk cId="4067986275" sldId="317"/>
        </pc:sldMkLst>
        <pc:spChg chg="mod">
          <ac:chgData name="Joel Sutton" userId="1e63f7443f7518ef" providerId="LiveId" clId="{860BBDB8-041E-4C8E-9328-5F84FEDE40FB}" dt="2024-10-22T21:56:15.244" v="214" actId="20577"/>
          <ac:spMkLst>
            <pc:docMk/>
            <pc:sldMk cId="4067986275" sldId="317"/>
            <ac:spMk id="313" creationId="{34169755-C761-271C-7355-768D3E428BB7}"/>
          </ac:spMkLst>
        </pc:spChg>
        <pc:spChg chg="mod">
          <ac:chgData name="Joel Sutton" userId="1e63f7443f7518ef" providerId="LiveId" clId="{860BBDB8-041E-4C8E-9328-5F84FEDE40FB}" dt="2024-10-22T21:56:32.778" v="219" actId="255"/>
          <ac:spMkLst>
            <pc:docMk/>
            <pc:sldMk cId="4067986275" sldId="317"/>
            <ac:spMk id="317" creationId="{EBC866EC-48A8-D54D-6555-510441CFE1D8}"/>
          </ac:spMkLst>
        </pc:spChg>
      </pc:sldChg>
      <pc:sldChg chg="delSp modSp del mod">
        <pc:chgData name="Joel Sutton" userId="1e63f7443f7518ef" providerId="LiveId" clId="{860BBDB8-041E-4C8E-9328-5F84FEDE40FB}" dt="2024-10-23T23:40:55.336" v="3717" actId="47"/>
        <pc:sldMkLst>
          <pc:docMk/>
          <pc:sldMk cId="1134139841" sldId="318"/>
        </pc:sldMkLst>
      </pc:sldChg>
      <pc:sldChg chg="del">
        <pc:chgData name="Joel Sutton" userId="1e63f7443f7518ef" providerId="LiveId" clId="{860BBDB8-041E-4C8E-9328-5F84FEDE40FB}" dt="2024-10-21T23:54:15.012" v="188" actId="47"/>
        <pc:sldMkLst>
          <pc:docMk/>
          <pc:sldMk cId="535754615" sldId="319"/>
        </pc:sldMkLst>
      </pc:sldChg>
      <pc:sldChg chg="del">
        <pc:chgData name="Joel Sutton" userId="1e63f7443f7518ef" providerId="LiveId" clId="{860BBDB8-041E-4C8E-9328-5F84FEDE40FB}" dt="2024-10-21T23:54:15.427" v="190" actId="47"/>
        <pc:sldMkLst>
          <pc:docMk/>
          <pc:sldMk cId="1368425562" sldId="320"/>
        </pc:sldMkLst>
      </pc:sldChg>
      <pc:sldChg chg="del">
        <pc:chgData name="Joel Sutton" userId="1e63f7443f7518ef" providerId="LiveId" clId="{860BBDB8-041E-4C8E-9328-5F84FEDE40FB}" dt="2024-10-21T23:54:16.467" v="192" actId="47"/>
        <pc:sldMkLst>
          <pc:docMk/>
          <pc:sldMk cId="177475473" sldId="321"/>
        </pc:sldMkLst>
      </pc:sldChg>
      <pc:sldChg chg="del">
        <pc:chgData name="Joel Sutton" userId="1e63f7443f7518ef" providerId="LiveId" clId="{860BBDB8-041E-4C8E-9328-5F84FEDE40FB}" dt="2024-10-21T23:52:06.783" v="122" actId="47"/>
        <pc:sldMkLst>
          <pc:docMk/>
          <pc:sldMk cId="64529949" sldId="322"/>
        </pc:sldMkLst>
      </pc:sldChg>
      <pc:sldChg chg="del">
        <pc:chgData name="Joel Sutton" userId="1e63f7443f7518ef" providerId="LiveId" clId="{860BBDB8-041E-4C8E-9328-5F84FEDE40FB}" dt="2024-10-21T23:47:47.357" v="112" actId="47"/>
        <pc:sldMkLst>
          <pc:docMk/>
          <pc:sldMk cId="3184342960" sldId="323"/>
        </pc:sldMkLst>
      </pc:sldChg>
      <pc:sldChg chg="modSp del mod modAnim">
        <pc:chgData name="Joel Sutton" userId="1e63f7443f7518ef" providerId="LiveId" clId="{860BBDB8-041E-4C8E-9328-5F84FEDE40FB}" dt="2024-10-23T23:40:54.397" v="3716" actId="47"/>
        <pc:sldMkLst>
          <pc:docMk/>
          <pc:sldMk cId="293829403" sldId="324"/>
        </pc:sldMkLst>
      </pc:sldChg>
      <pc:sldChg chg="del">
        <pc:chgData name="Joel Sutton" userId="1e63f7443f7518ef" providerId="LiveId" clId="{860BBDB8-041E-4C8E-9328-5F84FEDE40FB}" dt="2024-10-21T23:54:15.231" v="189" actId="47"/>
        <pc:sldMkLst>
          <pc:docMk/>
          <pc:sldMk cId="1558993683" sldId="325"/>
        </pc:sldMkLst>
      </pc:sldChg>
      <pc:sldChg chg="modSp add mod">
        <pc:chgData name="Joel Sutton" userId="1e63f7443f7518ef" providerId="LiveId" clId="{860BBDB8-041E-4C8E-9328-5F84FEDE40FB}" dt="2024-10-22T21:57:32.076" v="232" actId="20577"/>
        <pc:sldMkLst>
          <pc:docMk/>
          <pc:sldMk cId="2773459932" sldId="325"/>
        </pc:sldMkLst>
      </pc:sldChg>
      <pc:sldChg chg="modSp add mod">
        <pc:chgData name="Joel Sutton" userId="1e63f7443f7518ef" providerId="LiveId" clId="{860BBDB8-041E-4C8E-9328-5F84FEDE40FB}" dt="2024-10-22T21:58:16.343" v="242" actId="404"/>
        <pc:sldMkLst>
          <pc:docMk/>
          <pc:sldMk cId="1942938185" sldId="326"/>
        </pc:sldMkLst>
      </pc:sldChg>
      <pc:sldChg chg="del">
        <pc:chgData name="Joel Sutton" userId="1e63f7443f7518ef" providerId="LiveId" clId="{860BBDB8-041E-4C8E-9328-5F84FEDE40FB}" dt="2024-10-21T23:52:56.952" v="187" actId="47"/>
        <pc:sldMkLst>
          <pc:docMk/>
          <pc:sldMk cId="2670943639" sldId="326"/>
        </pc:sldMkLst>
      </pc:sldChg>
      <pc:sldChg chg="modSp del mod">
        <pc:chgData name="Joel Sutton" userId="1e63f7443f7518ef" providerId="LiveId" clId="{860BBDB8-041E-4C8E-9328-5F84FEDE40FB}" dt="2024-10-21T23:54:16.024" v="191" actId="47"/>
        <pc:sldMkLst>
          <pc:docMk/>
          <pc:sldMk cId="2780014988" sldId="327"/>
        </pc:sldMkLst>
      </pc:sldChg>
      <pc:sldChg chg="modSp add mod">
        <pc:chgData name="Joel Sutton" userId="1e63f7443f7518ef" providerId="LiveId" clId="{860BBDB8-041E-4C8E-9328-5F84FEDE40FB}" dt="2024-10-22T21:59:26.674" v="285" actId="20577"/>
        <pc:sldMkLst>
          <pc:docMk/>
          <pc:sldMk cId="4258193976" sldId="327"/>
        </pc:sldMkLst>
      </pc:sldChg>
      <pc:sldChg chg="del">
        <pc:chgData name="Joel Sutton" userId="1e63f7443f7518ef" providerId="LiveId" clId="{860BBDB8-041E-4C8E-9328-5F84FEDE40FB}" dt="2024-10-21T23:54:18.412" v="194" actId="47"/>
        <pc:sldMkLst>
          <pc:docMk/>
          <pc:sldMk cId="3205472914" sldId="328"/>
        </pc:sldMkLst>
      </pc:sldChg>
      <pc:sldChg chg="modSp add mod">
        <pc:chgData name="Joel Sutton" userId="1e63f7443f7518ef" providerId="LiveId" clId="{860BBDB8-041E-4C8E-9328-5F84FEDE40FB}" dt="2024-10-22T21:59:56.396" v="296" actId="255"/>
        <pc:sldMkLst>
          <pc:docMk/>
          <pc:sldMk cId="3886255465" sldId="328"/>
        </pc:sldMkLst>
      </pc:sldChg>
      <pc:sldChg chg="modSp add mod">
        <pc:chgData name="Joel Sutton" userId="1e63f7443f7518ef" providerId="LiveId" clId="{860BBDB8-041E-4C8E-9328-5F84FEDE40FB}" dt="2024-10-22T22:00:29.699" v="308" actId="20577"/>
        <pc:sldMkLst>
          <pc:docMk/>
          <pc:sldMk cId="1274958382" sldId="329"/>
        </pc:sldMkLst>
      </pc:sldChg>
      <pc:sldChg chg="del">
        <pc:chgData name="Joel Sutton" userId="1e63f7443f7518ef" providerId="LiveId" clId="{860BBDB8-041E-4C8E-9328-5F84FEDE40FB}" dt="2024-10-21T23:54:20.037" v="195" actId="47"/>
        <pc:sldMkLst>
          <pc:docMk/>
          <pc:sldMk cId="2276236653" sldId="329"/>
        </pc:sldMkLst>
      </pc:sldChg>
      <pc:sldChg chg="modSp del mod">
        <pc:chgData name="Joel Sutton" userId="1e63f7443f7518ef" providerId="LiveId" clId="{860BBDB8-041E-4C8E-9328-5F84FEDE40FB}" dt="2024-10-21T23:47:49.237" v="113" actId="47"/>
        <pc:sldMkLst>
          <pc:docMk/>
          <pc:sldMk cId="199820097" sldId="330"/>
        </pc:sldMkLst>
      </pc:sldChg>
      <pc:sldChg chg="modSp add mod modNotesTx">
        <pc:chgData name="Joel Sutton" userId="1e63f7443f7518ef" providerId="LiveId" clId="{860BBDB8-041E-4C8E-9328-5F84FEDE40FB}" dt="2024-10-23T22:47:21.530" v="3715" actId="20577"/>
        <pc:sldMkLst>
          <pc:docMk/>
          <pc:sldMk cId="1634902928" sldId="330"/>
        </pc:sldMkLst>
      </pc:sldChg>
      <pc:sldChg chg="addSp delSp modSp add mod modNotesTx">
        <pc:chgData name="Joel Sutton" userId="1e63f7443f7518ef" providerId="LiveId" clId="{860BBDB8-041E-4C8E-9328-5F84FEDE40FB}" dt="2024-10-22T23:48:52.621" v="673" actId="115"/>
        <pc:sldMkLst>
          <pc:docMk/>
          <pc:sldMk cId="3969804674" sldId="331"/>
        </pc:sldMkLst>
      </pc:sldChg>
      <pc:sldChg chg="delSp modSp add mod">
        <pc:chgData name="Joel Sutton" userId="1e63f7443f7518ef" providerId="LiveId" clId="{860BBDB8-041E-4C8E-9328-5F84FEDE40FB}" dt="2024-10-22T23:49:42.938" v="700" actId="6549"/>
        <pc:sldMkLst>
          <pc:docMk/>
          <pc:sldMk cId="3887869119" sldId="332"/>
        </pc:sldMkLst>
      </pc:sldChg>
      <pc:sldChg chg="modSp add mod modNotesTx">
        <pc:chgData name="Joel Sutton" userId="1e63f7443f7518ef" providerId="LiveId" clId="{860BBDB8-041E-4C8E-9328-5F84FEDE40FB}" dt="2024-10-22T23:50:32.587" v="730"/>
        <pc:sldMkLst>
          <pc:docMk/>
          <pc:sldMk cId="3020509062" sldId="333"/>
        </pc:sldMkLst>
      </pc:sldChg>
      <pc:sldChg chg="modSp add mod modNotesTx">
        <pc:chgData name="Joel Sutton" userId="1e63f7443f7518ef" providerId="LiveId" clId="{860BBDB8-041E-4C8E-9328-5F84FEDE40FB}" dt="2024-10-23T17:19:49.075" v="2139" actId="20577"/>
        <pc:sldMkLst>
          <pc:docMk/>
          <pc:sldMk cId="3198769830" sldId="334"/>
        </pc:sldMkLst>
      </pc:sldChg>
      <pc:sldChg chg="modSp add mod modNotesTx">
        <pc:chgData name="Joel Sutton" userId="1e63f7443f7518ef" providerId="LiveId" clId="{860BBDB8-041E-4C8E-9328-5F84FEDE40FB}" dt="2024-10-22T23:52:47.736" v="860" actId="20577"/>
        <pc:sldMkLst>
          <pc:docMk/>
          <pc:sldMk cId="1040246077" sldId="335"/>
        </pc:sldMkLst>
      </pc:sldChg>
      <pc:sldChg chg="modSp add mod modNotesTx">
        <pc:chgData name="Joel Sutton" userId="1e63f7443f7518ef" providerId="LiveId" clId="{860BBDB8-041E-4C8E-9328-5F84FEDE40FB}" dt="2024-10-22T23:53:24.883" v="880" actId="20577"/>
        <pc:sldMkLst>
          <pc:docMk/>
          <pc:sldMk cId="1942524680" sldId="336"/>
        </pc:sldMkLst>
      </pc:sldChg>
      <pc:sldChg chg="modSp add mod modNotesTx">
        <pc:chgData name="Joel Sutton" userId="1e63f7443f7518ef" providerId="LiveId" clId="{860BBDB8-041E-4C8E-9328-5F84FEDE40FB}" dt="2024-10-23T13:09:56.335" v="947" actId="20577"/>
        <pc:sldMkLst>
          <pc:docMk/>
          <pc:sldMk cId="1154888115" sldId="337"/>
        </pc:sldMkLst>
      </pc:sldChg>
      <pc:sldChg chg="modSp add mod modNotesTx">
        <pc:chgData name="Joel Sutton" userId="1e63f7443f7518ef" providerId="LiveId" clId="{860BBDB8-041E-4C8E-9328-5F84FEDE40FB}" dt="2024-10-23T13:20:14.431" v="1100" actId="20577"/>
        <pc:sldMkLst>
          <pc:docMk/>
          <pc:sldMk cId="4231731877" sldId="338"/>
        </pc:sldMkLst>
      </pc:sldChg>
      <pc:sldChg chg="modSp add mod modNotesTx">
        <pc:chgData name="Joel Sutton" userId="1e63f7443f7518ef" providerId="LiveId" clId="{860BBDB8-041E-4C8E-9328-5F84FEDE40FB}" dt="2024-10-23T13:19:47.701" v="1021" actId="20577"/>
        <pc:sldMkLst>
          <pc:docMk/>
          <pc:sldMk cId="804726063" sldId="339"/>
        </pc:sldMkLst>
      </pc:sldChg>
      <pc:sldChg chg="addSp modSp add mod modNotesTx">
        <pc:chgData name="Joel Sutton" userId="1e63f7443f7518ef" providerId="LiveId" clId="{860BBDB8-041E-4C8E-9328-5F84FEDE40FB}" dt="2024-10-23T14:10:59.476" v="1143" actId="14100"/>
        <pc:sldMkLst>
          <pc:docMk/>
          <pc:sldMk cId="157086707" sldId="340"/>
        </pc:sldMkLst>
      </pc:sldChg>
      <pc:sldChg chg="modSp add mod modNotesTx">
        <pc:chgData name="Joel Sutton" userId="1e63f7443f7518ef" providerId="LiveId" clId="{860BBDB8-041E-4C8E-9328-5F84FEDE40FB}" dt="2024-10-23T14:33:53.159" v="1449" actId="20577"/>
        <pc:sldMkLst>
          <pc:docMk/>
          <pc:sldMk cId="3655965391" sldId="341"/>
        </pc:sldMkLst>
      </pc:sldChg>
      <pc:sldChg chg="modSp add mod modNotesTx">
        <pc:chgData name="Joel Sutton" userId="1e63f7443f7518ef" providerId="LiveId" clId="{860BBDB8-041E-4C8E-9328-5F84FEDE40FB}" dt="2024-10-23T14:37:33.411" v="1585" actId="114"/>
        <pc:sldMkLst>
          <pc:docMk/>
          <pc:sldMk cId="3197043322" sldId="342"/>
        </pc:sldMkLst>
      </pc:sldChg>
      <pc:sldChg chg="addSp modSp add mod modNotesTx">
        <pc:chgData name="Joel Sutton" userId="1e63f7443f7518ef" providerId="LiveId" clId="{860BBDB8-041E-4C8E-9328-5F84FEDE40FB}" dt="2024-10-23T14:37:29.669" v="1584" actId="114"/>
        <pc:sldMkLst>
          <pc:docMk/>
          <pc:sldMk cId="2535962700" sldId="343"/>
        </pc:sldMkLst>
      </pc:sldChg>
      <pc:sldChg chg="addSp modSp add mod modNotesTx">
        <pc:chgData name="Joel Sutton" userId="1e63f7443f7518ef" providerId="LiveId" clId="{860BBDB8-041E-4C8E-9328-5F84FEDE40FB}" dt="2024-10-23T17:37:56.031" v="2504"/>
        <pc:sldMkLst>
          <pc:docMk/>
          <pc:sldMk cId="454747166" sldId="344"/>
        </pc:sldMkLst>
      </pc:sldChg>
      <pc:sldChg chg="modSp add mod modNotesTx">
        <pc:chgData name="Joel Sutton" userId="1e63f7443f7518ef" providerId="LiveId" clId="{860BBDB8-041E-4C8E-9328-5F84FEDE40FB}" dt="2024-10-23T14:41:07.323" v="1643" actId="20577"/>
        <pc:sldMkLst>
          <pc:docMk/>
          <pc:sldMk cId="2240555478" sldId="345"/>
        </pc:sldMkLst>
      </pc:sldChg>
      <pc:sldChg chg="delSp modSp add mod modNotesTx">
        <pc:chgData name="Joel Sutton" userId="1e63f7443f7518ef" providerId="LiveId" clId="{860BBDB8-041E-4C8E-9328-5F84FEDE40FB}" dt="2024-10-23T14:45:53.345" v="1880" actId="20577"/>
        <pc:sldMkLst>
          <pc:docMk/>
          <pc:sldMk cId="1618319856" sldId="346"/>
        </pc:sldMkLst>
      </pc:sldChg>
      <pc:sldChg chg="add del">
        <pc:chgData name="Joel Sutton" userId="1e63f7443f7518ef" providerId="LiveId" clId="{860BBDB8-041E-4C8E-9328-5F84FEDE40FB}" dt="2024-10-23T14:42:07.424" v="1645" actId="47"/>
        <pc:sldMkLst>
          <pc:docMk/>
          <pc:sldMk cId="4077815498" sldId="346"/>
        </pc:sldMkLst>
      </pc:sldChg>
      <pc:sldChg chg="modSp mod modNotesTx">
        <pc:chgData name="Joel Sutton" userId="1e63f7443f7518ef" providerId="LiveId" clId="{860BBDB8-041E-4C8E-9328-5F84FEDE40FB}" dt="2024-10-23T17:16:43.467" v="2006"/>
        <pc:sldMkLst>
          <pc:docMk/>
          <pc:sldMk cId="173373267" sldId="347"/>
        </pc:sldMkLst>
      </pc:sldChg>
      <pc:sldChg chg="add modNotesTx">
        <pc:chgData name="Joel Sutton" userId="1e63f7443f7518ef" providerId="LiveId" clId="{860BBDB8-041E-4C8E-9328-5F84FEDE40FB}" dt="2024-10-23T17:16:53.786" v="2007"/>
        <pc:sldMkLst>
          <pc:docMk/>
          <pc:sldMk cId="3941502398" sldId="348"/>
        </pc:sldMkLst>
      </pc:sldChg>
      <pc:sldChg chg="addSp modSp add mod modNotesTx">
        <pc:chgData name="Joel Sutton" userId="1e63f7443f7518ef" providerId="LiveId" clId="{860BBDB8-041E-4C8E-9328-5F84FEDE40FB}" dt="2024-10-23T17:42:36.996" v="2791" actId="20577"/>
        <pc:sldMkLst>
          <pc:docMk/>
          <pc:sldMk cId="255998941" sldId="349"/>
        </pc:sldMkLst>
      </pc:sldChg>
      <pc:sldChg chg="modSp add mod modNotesTx">
        <pc:chgData name="Joel Sutton" userId="1e63f7443f7518ef" providerId="LiveId" clId="{860BBDB8-041E-4C8E-9328-5F84FEDE40FB}" dt="2024-10-23T17:43:04.025" v="2826" actId="6549"/>
        <pc:sldMkLst>
          <pc:docMk/>
          <pc:sldMk cId="3711960890" sldId="350"/>
        </pc:sldMkLst>
      </pc:sldChg>
      <pc:sldChg chg="modSp add mod">
        <pc:chgData name="Joel Sutton" userId="1e63f7443f7518ef" providerId="LiveId" clId="{860BBDB8-041E-4C8E-9328-5F84FEDE40FB}" dt="2024-10-23T17:38:22.348" v="2506" actId="20577"/>
        <pc:sldMkLst>
          <pc:docMk/>
          <pc:sldMk cId="1283915641" sldId="351"/>
        </pc:sldMkLst>
      </pc:sldChg>
      <pc:sldChg chg="new del">
        <pc:chgData name="Joel Sutton" userId="1e63f7443f7518ef" providerId="LiveId" clId="{860BBDB8-041E-4C8E-9328-5F84FEDE40FB}" dt="2024-10-23T17:30:30.357" v="2465" actId="680"/>
        <pc:sldMkLst>
          <pc:docMk/>
          <pc:sldMk cId="403326418" sldId="352"/>
        </pc:sldMkLst>
      </pc:sldChg>
      <pc:sldChg chg="add del">
        <pc:chgData name="Joel Sutton" userId="1e63f7443f7518ef" providerId="LiveId" clId="{860BBDB8-041E-4C8E-9328-5F84FEDE40FB}" dt="2024-10-23T17:38:26.676" v="2507" actId="47"/>
        <pc:sldMkLst>
          <pc:docMk/>
          <pc:sldMk cId="4072227125" sldId="352"/>
        </pc:sldMkLst>
      </pc:sldChg>
      <pc:sldChg chg="delSp modSp add mod ord modNotesTx">
        <pc:chgData name="Joel Sutton" userId="1e63f7443f7518ef" providerId="LiveId" clId="{860BBDB8-041E-4C8E-9328-5F84FEDE40FB}" dt="2024-10-23T19:33:51.456" v="3208" actId="20577"/>
        <pc:sldMkLst>
          <pc:docMk/>
          <pc:sldMk cId="3304639539" sldId="353"/>
        </pc:sldMkLst>
      </pc:sldChg>
      <pc:sldChg chg="modSp add mod ord modNotesTx">
        <pc:chgData name="Joel Sutton" userId="1e63f7443f7518ef" providerId="LiveId" clId="{860BBDB8-041E-4C8E-9328-5F84FEDE40FB}" dt="2024-10-23T19:39:23.499" v="3632" actId="20577"/>
        <pc:sldMkLst>
          <pc:docMk/>
          <pc:sldMk cId="1122220066" sldId="354"/>
        </pc:sldMkLst>
      </pc:sldChg>
    </pc:docChg>
  </pc:docChgLst>
  <pc:docChgLst>
    <pc:chgData name="Joel Sutton" userId="1e63f7443f7518ef" providerId="LiveId" clId="{3451954B-8440-4E5D-9E97-813E070F5F6F}"/>
    <pc:docChg chg="undo custSel addSld delSld modSld sldOrd">
      <pc:chgData name="Joel Sutton" userId="1e63f7443f7518ef" providerId="LiveId" clId="{3451954B-8440-4E5D-9E97-813E070F5F6F}" dt="2024-10-30T16:42:16.766" v="2365" actId="20577"/>
      <pc:docMkLst>
        <pc:docMk/>
      </pc:docMkLst>
      <pc:sldChg chg="modSp mod">
        <pc:chgData name="Joel Sutton" userId="1e63f7443f7518ef" providerId="LiveId" clId="{3451954B-8440-4E5D-9E97-813E070F5F6F}" dt="2024-10-28T15:39:00.176" v="20" actId="20577"/>
        <pc:sldMkLst>
          <pc:docMk/>
          <pc:sldMk cId="0" sldId="258"/>
        </pc:sldMkLst>
        <pc:spChg chg="mod">
          <ac:chgData name="Joel Sutton" userId="1e63f7443f7518ef" providerId="LiveId" clId="{3451954B-8440-4E5D-9E97-813E070F5F6F}" dt="2024-10-28T15:38:42.665" v="1" actId="20577"/>
          <ac:spMkLst>
            <pc:docMk/>
            <pc:sldMk cId="0" sldId="258"/>
            <ac:spMk id="100" creationId="{00000000-0000-0000-0000-000000000000}"/>
          </ac:spMkLst>
        </pc:spChg>
        <pc:spChg chg="mod">
          <ac:chgData name="Joel Sutton" userId="1e63f7443f7518ef" providerId="LiveId" clId="{3451954B-8440-4E5D-9E97-813E070F5F6F}" dt="2024-10-28T15:39:00.176" v="20" actId="20577"/>
          <ac:spMkLst>
            <pc:docMk/>
            <pc:sldMk cId="0" sldId="258"/>
            <ac:spMk id="102" creationId="{00000000-0000-0000-0000-000000000000}"/>
          </ac:spMkLst>
        </pc:spChg>
      </pc:sldChg>
      <pc:sldChg chg="modSp mod">
        <pc:chgData name="Joel Sutton" userId="1e63f7443f7518ef" providerId="LiveId" clId="{3451954B-8440-4E5D-9E97-813E070F5F6F}" dt="2024-10-28T15:39:41.481" v="158" actId="20577"/>
        <pc:sldMkLst>
          <pc:docMk/>
          <pc:sldMk cId="0" sldId="261"/>
        </pc:sldMkLst>
        <pc:spChg chg="mod">
          <ac:chgData name="Joel Sutton" userId="1e63f7443f7518ef" providerId="LiveId" clId="{3451954B-8440-4E5D-9E97-813E070F5F6F}" dt="2024-10-28T15:39:41.481" v="158" actId="20577"/>
          <ac:spMkLst>
            <pc:docMk/>
            <pc:sldMk cId="0" sldId="261"/>
            <ac:spMk id="132" creationId="{00000000-0000-0000-0000-000000000000}"/>
          </ac:spMkLst>
        </pc:spChg>
      </pc:sldChg>
      <pc:sldChg chg="modSp mod">
        <pc:chgData name="Joel Sutton" userId="1e63f7443f7518ef" providerId="LiveId" clId="{3451954B-8440-4E5D-9E97-813E070F5F6F}" dt="2024-10-30T16:42:16.766" v="2365" actId="20577"/>
        <pc:sldMkLst>
          <pc:docMk/>
          <pc:sldMk cId="0" sldId="291"/>
        </pc:sldMkLst>
        <pc:spChg chg="mod">
          <ac:chgData name="Joel Sutton" userId="1e63f7443f7518ef" providerId="LiveId" clId="{3451954B-8440-4E5D-9E97-813E070F5F6F}" dt="2024-10-30T16:42:16.766" v="2365" actId="20577"/>
          <ac:spMkLst>
            <pc:docMk/>
            <pc:sldMk cId="0" sldId="291"/>
            <ac:spMk id="466" creationId="{00000000-0000-0000-0000-000000000000}"/>
          </ac:spMkLst>
        </pc:spChg>
      </pc:sldChg>
      <pc:sldChg chg="modSp mod">
        <pc:chgData name="Joel Sutton" userId="1e63f7443f7518ef" providerId="LiveId" clId="{3451954B-8440-4E5D-9E97-813E070F5F6F}" dt="2024-10-28T15:54:51.251" v="164"/>
        <pc:sldMkLst>
          <pc:docMk/>
          <pc:sldMk cId="4067986275" sldId="317"/>
        </pc:sldMkLst>
        <pc:spChg chg="mod">
          <ac:chgData name="Joel Sutton" userId="1e63f7443f7518ef" providerId="LiveId" clId="{3451954B-8440-4E5D-9E97-813E070F5F6F}" dt="2024-10-28T15:41:25.870" v="163" actId="20577"/>
          <ac:spMkLst>
            <pc:docMk/>
            <pc:sldMk cId="4067986275" sldId="317"/>
            <ac:spMk id="313" creationId="{34169755-C761-271C-7355-768D3E428BB7}"/>
          </ac:spMkLst>
        </pc:spChg>
        <pc:spChg chg="mod">
          <ac:chgData name="Joel Sutton" userId="1e63f7443f7518ef" providerId="LiveId" clId="{3451954B-8440-4E5D-9E97-813E070F5F6F}" dt="2024-10-28T15:54:51.251" v="164"/>
          <ac:spMkLst>
            <pc:docMk/>
            <pc:sldMk cId="4067986275" sldId="317"/>
            <ac:spMk id="317" creationId="{EBC866EC-48A8-D54D-6555-510441CFE1D8}"/>
          </ac:spMkLst>
        </pc:spChg>
      </pc:sldChg>
      <pc:sldChg chg="del">
        <pc:chgData name="Joel Sutton" userId="1e63f7443f7518ef" providerId="LiveId" clId="{3451954B-8440-4E5D-9E97-813E070F5F6F}" dt="2024-10-28T17:01:07.120" v="1588" actId="47"/>
        <pc:sldMkLst>
          <pc:docMk/>
          <pc:sldMk cId="2773459932" sldId="325"/>
        </pc:sldMkLst>
      </pc:sldChg>
      <pc:sldChg chg="del">
        <pc:chgData name="Joel Sutton" userId="1e63f7443f7518ef" providerId="LiveId" clId="{3451954B-8440-4E5D-9E97-813E070F5F6F}" dt="2024-10-28T17:01:14.025" v="1597" actId="47"/>
        <pc:sldMkLst>
          <pc:docMk/>
          <pc:sldMk cId="3304639539" sldId="353"/>
        </pc:sldMkLst>
      </pc:sldChg>
      <pc:sldChg chg="modSp mod">
        <pc:chgData name="Joel Sutton" userId="1e63f7443f7518ef" providerId="LiveId" clId="{3451954B-8440-4E5D-9E97-813E070F5F6F}" dt="2024-10-30T16:17:03.013" v="1876" actId="114"/>
        <pc:sldMkLst>
          <pc:docMk/>
          <pc:sldMk cId="3735232075" sldId="355"/>
        </pc:sldMkLst>
      </pc:sldChg>
      <pc:sldChg chg="del">
        <pc:chgData name="Joel Sutton" userId="1e63f7443f7518ef" providerId="LiveId" clId="{3451954B-8440-4E5D-9E97-813E070F5F6F}" dt="2024-10-28T17:01:03.324" v="1583" actId="47"/>
        <pc:sldMkLst>
          <pc:docMk/>
          <pc:sldMk cId="2772314818" sldId="356"/>
        </pc:sldMkLst>
      </pc:sldChg>
      <pc:sldChg chg="del">
        <pc:chgData name="Joel Sutton" userId="1e63f7443f7518ef" providerId="LiveId" clId="{3451954B-8440-4E5D-9E97-813E070F5F6F}" dt="2024-10-28T17:01:03.824" v="1584" actId="47"/>
        <pc:sldMkLst>
          <pc:docMk/>
          <pc:sldMk cId="374977747" sldId="357"/>
        </pc:sldMkLst>
      </pc:sldChg>
      <pc:sldChg chg="del">
        <pc:chgData name="Joel Sutton" userId="1e63f7443f7518ef" providerId="LiveId" clId="{3451954B-8440-4E5D-9E97-813E070F5F6F}" dt="2024-10-28T17:01:04.444" v="1585" actId="47"/>
        <pc:sldMkLst>
          <pc:docMk/>
          <pc:sldMk cId="839254232" sldId="359"/>
        </pc:sldMkLst>
      </pc:sldChg>
      <pc:sldChg chg="del">
        <pc:chgData name="Joel Sutton" userId="1e63f7443f7518ef" providerId="LiveId" clId="{3451954B-8440-4E5D-9E97-813E070F5F6F}" dt="2024-10-28T17:01:08.271" v="1590" actId="47"/>
        <pc:sldMkLst>
          <pc:docMk/>
          <pc:sldMk cId="293221340" sldId="360"/>
        </pc:sldMkLst>
      </pc:sldChg>
      <pc:sldChg chg="del">
        <pc:chgData name="Joel Sutton" userId="1e63f7443f7518ef" providerId="LiveId" clId="{3451954B-8440-4E5D-9E97-813E070F5F6F}" dt="2024-10-28T17:01:07.595" v="1589" actId="47"/>
        <pc:sldMkLst>
          <pc:docMk/>
          <pc:sldMk cId="764972477" sldId="361"/>
        </pc:sldMkLst>
      </pc:sldChg>
      <pc:sldChg chg="del">
        <pc:chgData name="Joel Sutton" userId="1e63f7443f7518ef" providerId="LiveId" clId="{3451954B-8440-4E5D-9E97-813E070F5F6F}" dt="2024-10-28T17:01:10.720" v="1593" actId="47"/>
        <pc:sldMkLst>
          <pc:docMk/>
          <pc:sldMk cId="2731412328" sldId="362"/>
        </pc:sldMkLst>
      </pc:sldChg>
      <pc:sldChg chg="del">
        <pc:chgData name="Joel Sutton" userId="1e63f7443f7518ef" providerId="LiveId" clId="{3451954B-8440-4E5D-9E97-813E070F5F6F}" dt="2024-10-28T17:01:11.212" v="1594" actId="47"/>
        <pc:sldMkLst>
          <pc:docMk/>
          <pc:sldMk cId="3843691900" sldId="363"/>
        </pc:sldMkLst>
      </pc:sldChg>
      <pc:sldChg chg="del">
        <pc:chgData name="Joel Sutton" userId="1e63f7443f7518ef" providerId="LiveId" clId="{3451954B-8440-4E5D-9E97-813E070F5F6F}" dt="2024-10-28T17:01:05.287" v="1586" actId="47"/>
        <pc:sldMkLst>
          <pc:docMk/>
          <pc:sldMk cId="2024576776" sldId="364"/>
        </pc:sldMkLst>
      </pc:sldChg>
      <pc:sldChg chg="del">
        <pc:chgData name="Joel Sutton" userId="1e63f7443f7518ef" providerId="LiveId" clId="{3451954B-8440-4E5D-9E97-813E070F5F6F}" dt="2024-10-28T17:01:06.580" v="1587" actId="47"/>
        <pc:sldMkLst>
          <pc:docMk/>
          <pc:sldMk cId="4033096076" sldId="365"/>
        </pc:sldMkLst>
      </pc:sldChg>
      <pc:sldChg chg="del">
        <pc:chgData name="Joel Sutton" userId="1e63f7443f7518ef" providerId="LiveId" clId="{3451954B-8440-4E5D-9E97-813E070F5F6F}" dt="2024-10-28T17:01:08.996" v="1591" actId="47"/>
        <pc:sldMkLst>
          <pc:docMk/>
          <pc:sldMk cId="2152263262" sldId="366"/>
        </pc:sldMkLst>
      </pc:sldChg>
      <pc:sldChg chg="del">
        <pc:chgData name="Joel Sutton" userId="1e63f7443f7518ef" providerId="LiveId" clId="{3451954B-8440-4E5D-9E97-813E070F5F6F}" dt="2024-10-28T17:01:09.949" v="1592" actId="47"/>
        <pc:sldMkLst>
          <pc:docMk/>
          <pc:sldMk cId="2501143617" sldId="367"/>
        </pc:sldMkLst>
      </pc:sldChg>
      <pc:sldChg chg="del">
        <pc:chgData name="Joel Sutton" userId="1e63f7443f7518ef" providerId="LiveId" clId="{3451954B-8440-4E5D-9E97-813E070F5F6F}" dt="2024-10-28T17:01:11.805" v="1595" actId="47"/>
        <pc:sldMkLst>
          <pc:docMk/>
          <pc:sldMk cId="2898692361" sldId="368"/>
        </pc:sldMkLst>
      </pc:sldChg>
      <pc:sldChg chg="del">
        <pc:chgData name="Joel Sutton" userId="1e63f7443f7518ef" providerId="LiveId" clId="{3451954B-8440-4E5D-9E97-813E070F5F6F}" dt="2024-10-28T17:01:12.457" v="1596" actId="47"/>
        <pc:sldMkLst>
          <pc:docMk/>
          <pc:sldMk cId="1064774897" sldId="369"/>
        </pc:sldMkLst>
      </pc:sldChg>
      <pc:sldChg chg="modSp add mod modNotesTx">
        <pc:chgData name="Joel Sutton" userId="1e63f7443f7518ef" providerId="LiveId" clId="{3451954B-8440-4E5D-9E97-813E070F5F6F}" dt="2024-10-28T16:06:47.414" v="849" actId="20577"/>
        <pc:sldMkLst>
          <pc:docMk/>
          <pc:sldMk cId="50275772" sldId="370"/>
        </pc:sldMkLst>
      </pc:sldChg>
      <pc:sldChg chg="modSp add mod">
        <pc:chgData name="Joel Sutton" userId="1e63f7443f7518ef" providerId="LiveId" clId="{3451954B-8440-4E5D-9E97-813E070F5F6F}" dt="2024-10-28T17:01:59.272" v="1622"/>
        <pc:sldMkLst>
          <pc:docMk/>
          <pc:sldMk cId="2499883106" sldId="371"/>
        </pc:sldMkLst>
      </pc:sldChg>
      <pc:sldChg chg="modSp add mod">
        <pc:chgData name="Joel Sutton" userId="1e63f7443f7518ef" providerId="LiveId" clId="{3451954B-8440-4E5D-9E97-813E070F5F6F}" dt="2024-10-28T17:02:01.895" v="1623"/>
        <pc:sldMkLst>
          <pc:docMk/>
          <pc:sldMk cId="1750336888" sldId="372"/>
        </pc:sldMkLst>
      </pc:sldChg>
      <pc:sldChg chg="modSp add mod">
        <pc:chgData name="Joel Sutton" userId="1e63f7443f7518ef" providerId="LiveId" clId="{3451954B-8440-4E5D-9E97-813E070F5F6F}" dt="2024-10-28T17:01:56.632" v="1621"/>
        <pc:sldMkLst>
          <pc:docMk/>
          <pc:sldMk cId="1739928967" sldId="373"/>
        </pc:sldMkLst>
      </pc:sldChg>
      <pc:sldChg chg="modSp add mod">
        <pc:chgData name="Joel Sutton" userId="1e63f7443f7518ef" providerId="LiveId" clId="{3451954B-8440-4E5D-9E97-813E070F5F6F}" dt="2024-10-28T17:02:06.397" v="1624"/>
        <pc:sldMkLst>
          <pc:docMk/>
          <pc:sldMk cId="1359988328" sldId="374"/>
        </pc:sldMkLst>
      </pc:sldChg>
      <pc:sldChg chg="modSp add mod">
        <pc:chgData name="Joel Sutton" userId="1e63f7443f7518ef" providerId="LiveId" clId="{3451954B-8440-4E5D-9E97-813E070F5F6F}" dt="2024-10-28T17:02:09.313" v="1625"/>
        <pc:sldMkLst>
          <pc:docMk/>
          <pc:sldMk cId="3228230078" sldId="375"/>
        </pc:sldMkLst>
      </pc:sldChg>
      <pc:sldChg chg="modSp add mod">
        <pc:chgData name="Joel Sutton" userId="1e63f7443f7518ef" providerId="LiveId" clId="{3451954B-8440-4E5D-9E97-813E070F5F6F}" dt="2024-10-28T17:02:13.567" v="1626"/>
        <pc:sldMkLst>
          <pc:docMk/>
          <pc:sldMk cId="1229897830" sldId="376"/>
        </pc:sldMkLst>
      </pc:sldChg>
      <pc:sldChg chg="modSp add mod">
        <pc:chgData name="Joel Sutton" userId="1e63f7443f7518ef" providerId="LiveId" clId="{3451954B-8440-4E5D-9E97-813E070F5F6F}" dt="2024-10-28T17:02:16.530" v="1627"/>
        <pc:sldMkLst>
          <pc:docMk/>
          <pc:sldMk cId="3310176526" sldId="377"/>
        </pc:sldMkLst>
      </pc:sldChg>
      <pc:sldChg chg="modSp add mod ord">
        <pc:chgData name="Joel Sutton" userId="1e63f7443f7518ef" providerId="LiveId" clId="{3451954B-8440-4E5D-9E97-813E070F5F6F}" dt="2024-10-28T17:13:20.772" v="1664" actId="20577"/>
        <pc:sldMkLst>
          <pc:docMk/>
          <pc:sldMk cId="4252339005" sldId="378"/>
        </pc:sldMkLst>
      </pc:sldChg>
      <pc:sldChg chg="modSp add mod">
        <pc:chgData name="Joel Sutton" userId="1e63f7443f7518ef" providerId="LiveId" clId="{3451954B-8440-4E5D-9E97-813E070F5F6F}" dt="2024-10-28T17:04:40.628" v="1662" actId="1076"/>
        <pc:sldMkLst>
          <pc:docMk/>
          <pc:sldMk cId="4082222251" sldId="379"/>
        </pc:sldMkLst>
      </pc:sldChg>
      <pc:sldChg chg="modSp add mod">
        <pc:chgData name="Joel Sutton" userId="1e63f7443f7518ef" providerId="LiveId" clId="{3451954B-8440-4E5D-9E97-813E070F5F6F}" dt="2024-10-30T16:21:23.284" v="1956" actId="20577"/>
        <pc:sldMkLst>
          <pc:docMk/>
          <pc:sldMk cId="944537825" sldId="380"/>
        </pc:sldMkLst>
      </pc:sldChg>
      <pc:sldChg chg="modSp add mod setBg">
        <pc:chgData name="Joel Sutton" userId="1e63f7443f7518ef" providerId="LiveId" clId="{3451954B-8440-4E5D-9E97-813E070F5F6F}" dt="2024-10-30T16:17:41.162" v="1878" actId="6549"/>
        <pc:sldMkLst>
          <pc:docMk/>
          <pc:sldMk cId="3588674529" sldId="381"/>
        </pc:sldMkLst>
      </pc:sldChg>
      <pc:sldChg chg="modSp add mod ord">
        <pc:chgData name="Joel Sutton" userId="1e63f7443f7518ef" providerId="LiveId" clId="{3451954B-8440-4E5D-9E97-813E070F5F6F}" dt="2024-10-30T16:19:09.610" v="1899" actId="20577"/>
        <pc:sldMkLst>
          <pc:docMk/>
          <pc:sldMk cId="1379161661" sldId="382"/>
        </pc:sldMkLst>
      </pc:sldChg>
      <pc:sldChg chg="modSp add mod">
        <pc:chgData name="Joel Sutton" userId="1e63f7443f7518ef" providerId="LiveId" clId="{3451954B-8440-4E5D-9E97-813E070F5F6F}" dt="2024-10-30T16:19:16.196" v="1901" actId="6549"/>
        <pc:sldMkLst>
          <pc:docMk/>
          <pc:sldMk cId="728427905" sldId="383"/>
        </pc:sldMkLst>
      </pc:sldChg>
      <pc:sldChg chg="addSp modSp add mod ord">
        <pc:chgData name="Joel Sutton" userId="1e63f7443f7518ef" providerId="LiveId" clId="{3451954B-8440-4E5D-9E97-813E070F5F6F}" dt="2024-10-30T16:40:53.757" v="2280" actId="20577"/>
        <pc:sldMkLst>
          <pc:docMk/>
          <pc:sldMk cId="2935350253" sldId="384"/>
        </pc:sldMkLst>
      </pc:sldChg>
      <pc:sldChg chg="modSp add del mod">
        <pc:chgData name="Joel Sutton" userId="1e63f7443f7518ef" providerId="LiveId" clId="{3451954B-8440-4E5D-9E97-813E070F5F6F}" dt="2024-10-30T16:20:09.165" v="1907" actId="2890"/>
        <pc:sldMkLst>
          <pc:docMk/>
          <pc:sldMk cId="3099699579" sldId="384"/>
        </pc:sldMkLst>
      </pc:sldChg>
      <pc:sldChg chg="modSp add mod">
        <pc:chgData name="Joel Sutton" userId="1e63f7443f7518ef" providerId="LiveId" clId="{3451954B-8440-4E5D-9E97-813E070F5F6F}" dt="2024-10-30T16:39:20.994" v="2199" actId="20577"/>
        <pc:sldMkLst>
          <pc:docMk/>
          <pc:sldMk cId="1533842353" sldId="385"/>
        </pc:sldMkLst>
      </pc:sldChg>
      <pc:sldChg chg="modSp add mod">
        <pc:chgData name="Joel Sutton" userId="1e63f7443f7518ef" providerId="LiveId" clId="{3451954B-8440-4E5D-9E97-813E070F5F6F}" dt="2024-10-30T16:40:00.336" v="2228" actId="20577"/>
        <pc:sldMkLst>
          <pc:docMk/>
          <pc:sldMk cId="1281426844" sldId="386"/>
        </pc:sldMkLst>
      </pc:sldChg>
      <pc:sldChg chg="modSp add mod">
        <pc:chgData name="Joel Sutton" userId="1e63f7443f7518ef" providerId="LiveId" clId="{3451954B-8440-4E5D-9E97-813E070F5F6F}" dt="2024-10-30T16:42:06.971" v="2355" actId="20577"/>
        <pc:sldMkLst>
          <pc:docMk/>
          <pc:sldMk cId="1306300140" sldId="387"/>
        </pc:sldMkLst>
      </pc:sldChg>
    </pc:docChg>
  </pc:docChgLst>
  <pc:docChgLst>
    <pc:chgData name="Nixon G. Vivar" userId="S::nixon.vivar@wels.net::e9afdd7c-609e-40d8-b694-b432dd74b124" providerId="AD" clId="Web-{738D83DE-C0BF-8585-E7C3-ADE7EC231EB7}"/>
    <pc:docChg chg="modSld">
      <pc:chgData name="Nixon G. Vivar" userId="S::nixon.vivar@wels.net::e9afdd7c-609e-40d8-b694-b432dd74b124" providerId="AD" clId="Web-{738D83DE-C0BF-8585-E7C3-ADE7EC231EB7}" dt="2025-01-07T19:00:43.518" v="23" actId="20577"/>
      <pc:docMkLst>
        <pc:docMk/>
      </pc:docMkLst>
      <pc:sldChg chg="modSp">
        <pc:chgData name="Nixon G. Vivar" userId="S::nixon.vivar@wels.net::e9afdd7c-609e-40d8-b694-b432dd74b124" providerId="AD" clId="Web-{738D83DE-C0BF-8585-E7C3-ADE7EC231EB7}" dt="2025-01-07T18:56:09.493" v="5" actId="20577"/>
        <pc:sldMkLst>
          <pc:docMk/>
          <pc:sldMk cId="0" sldId="265"/>
        </pc:sldMkLst>
        <pc:spChg chg="mod">
          <ac:chgData name="Nixon G. Vivar" userId="S::nixon.vivar@wels.net::e9afdd7c-609e-40d8-b694-b432dd74b124" providerId="AD" clId="Web-{738D83DE-C0BF-8585-E7C3-ADE7EC231EB7}" dt="2025-01-07T18:56:09.493" v="5" actId="20577"/>
          <ac:spMkLst>
            <pc:docMk/>
            <pc:sldMk cId="0" sldId="265"/>
            <ac:spMk id="195" creationId="{00000000-0000-0000-0000-000000000000}"/>
          </ac:spMkLst>
        </pc:spChg>
      </pc:sldChg>
      <pc:sldChg chg="modSp">
        <pc:chgData name="Nixon G. Vivar" userId="S::nixon.vivar@wels.net::e9afdd7c-609e-40d8-b694-b432dd74b124" providerId="AD" clId="Web-{738D83DE-C0BF-8585-E7C3-ADE7EC231EB7}" dt="2025-01-07T19:00:43.518" v="23" actId="20577"/>
        <pc:sldMkLst>
          <pc:docMk/>
          <pc:sldMk cId="1965923548" sldId="338"/>
        </pc:sldMkLst>
        <pc:spChg chg="mod">
          <ac:chgData name="Nixon G. Vivar" userId="S::nixon.vivar@wels.net::e9afdd7c-609e-40d8-b694-b432dd74b124" providerId="AD" clId="Web-{738D83DE-C0BF-8585-E7C3-ADE7EC231EB7}" dt="2025-01-07T19:00:43.518" v="23" actId="20577"/>
          <ac:spMkLst>
            <pc:docMk/>
            <pc:sldMk cId="1965923548" sldId="338"/>
            <ac:spMk id="212" creationId="{7D510CC5-19A4-CDD2-5504-93B19BCCF08A}"/>
          </ac:spMkLst>
        </pc:spChg>
      </pc:sldChg>
      <pc:sldChg chg="modSp">
        <pc:chgData name="Nixon G. Vivar" userId="S::nixon.vivar@wels.net::e9afdd7c-609e-40d8-b694-b432dd74b124" providerId="AD" clId="Web-{738D83DE-C0BF-8585-E7C3-ADE7EC231EB7}" dt="2025-01-07T19:00:13.408" v="14" actId="20577"/>
        <pc:sldMkLst>
          <pc:docMk/>
          <pc:sldMk cId="860935256" sldId="445"/>
        </pc:sldMkLst>
        <pc:spChg chg="mod">
          <ac:chgData name="Nixon G. Vivar" userId="S::nixon.vivar@wels.net::e9afdd7c-609e-40d8-b694-b432dd74b124" providerId="AD" clId="Web-{738D83DE-C0BF-8585-E7C3-ADE7EC231EB7}" dt="2025-01-07T19:00:13.408" v="14" actId="20577"/>
          <ac:spMkLst>
            <pc:docMk/>
            <pc:sldMk cId="860935256" sldId="445"/>
            <ac:spMk id="212" creationId="{7D510CC5-19A4-CDD2-5504-93B19BCCF08A}"/>
          </ac:spMkLst>
        </pc:spChg>
      </pc:sldChg>
    </pc:docChg>
  </pc:docChgLst>
  <pc:docChgLst>
    <pc:chgData name="Joel Sutton" userId="1e63f7443f7518ef" providerId="LiveId" clId="{7CBCB8B0-5E70-40A4-9C82-953942A5E342}"/>
    <pc:docChg chg="undo custSel addSld delSld modSld sldOrd">
      <pc:chgData name="Joel Sutton" userId="1e63f7443f7518ef" providerId="LiveId" clId="{7CBCB8B0-5E70-40A4-9C82-953942A5E342}" dt="2024-10-28T13:40:17.258" v="1378" actId="20577"/>
      <pc:docMkLst>
        <pc:docMk/>
      </pc:docMkLst>
      <pc:sldChg chg="modSp mod">
        <pc:chgData name="Joel Sutton" userId="1e63f7443f7518ef" providerId="LiveId" clId="{7CBCB8B0-5E70-40A4-9C82-953942A5E342}" dt="2024-10-24T21:41:41.255" v="21" actId="20577"/>
        <pc:sldMkLst>
          <pc:docMk/>
          <pc:sldMk cId="0" sldId="258"/>
        </pc:sldMkLst>
        <pc:spChg chg="mod">
          <ac:chgData name="Joel Sutton" userId="1e63f7443f7518ef" providerId="LiveId" clId="{7CBCB8B0-5E70-40A4-9C82-953942A5E342}" dt="2024-10-24T21:41:14.621" v="3" actId="20577"/>
          <ac:spMkLst>
            <pc:docMk/>
            <pc:sldMk cId="0" sldId="258"/>
            <ac:spMk id="100" creationId="{00000000-0000-0000-0000-000000000000}"/>
          </ac:spMkLst>
        </pc:spChg>
        <pc:spChg chg="mod">
          <ac:chgData name="Joel Sutton" userId="1e63f7443f7518ef" providerId="LiveId" clId="{7CBCB8B0-5E70-40A4-9C82-953942A5E342}" dt="2024-10-24T21:41:41.255" v="21" actId="20577"/>
          <ac:spMkLst>
            <pc:docMk/>
            <pc:sldMk cId="0" sldId="258"/>
            <ac:spMk id="102" creationId="{00000000-0000-0000-0000-000000000000}"/>
          </ac:spMkLst>
        </pc:spChg>
      </pc:sldChg>
      <pc:sldChg chg="modSp mod">
        <pc:chgData name="Joel Sutton" userId="1e63f7443f7518ef" providerId="LiveId" clId="{7CBCB8B0-5E70-40A4-9C82-953942A5E342}" dt="2024-10-24T21:42:12.950" v="77" actId="20577"/>
        <pc:sldMkLst>
          <pc:docMk/>
          <pc:sldMk cId="0" sldId="261"/>
        </pc:sldMkLst>
        <pc:spChg chg="mod">
          <ac:chgData name="Joel Sutton" userId="1e63f7443f7518ef" providerId="LiveId" clId="{7CBCB8B0-5E70-40A4-9C82-953942A5E342}" dt="2024-10-24T21:42:12.950" v="77" actId="20577"/>
          <ac:spMkLst>
            <pc:docMk/>
            <pc:sldMk cId="0" sldId="261"/>
            <ac:spMk id="132" creationId="{00000000-0000-0000-0000-000000000000}"/>
          </ac:spMkLst>
        </pc:spChg>
      </pc:sldChg>
      <pc:sldChg chg="modNotesTx">
        <pc:chgData name="Joel Sutton" userId="1e63f7443f7518ef" providerId="LiveId" clId="{7CBCB8B0-5E70-40A4-9C82-953942A5E342}" dt="2024-10-24T21:50:06.088" v="78" actId="20577"/>
        <pc:sldMkLst>
          <pc:docMk/>
          <pc:sldMk cId="0" sldId="265"/>
        </pc:sldMkLst>
      </pc:sldChg>
      <pc:sldChg chg="modSp mod">
        <pc:chgData name="Joel Sutton" userId="1e63f7443f7518ef" providerId="LiveId" clId="{7CBCB8B0-5E70-40A4-9C82-953942A5E342}" dt="2024-10-28T13:40:17.258" v="1378" actId="20577"/>
        <pc:sldMkLst>
          <pc:docMk/>
          <pc:sldMk cId="0" sldId="291"/>
        </pc:sldMkLst>
        <pc:spChg chg="mod">
          <ac:chgData name="Joel Sutton" userId="1e63f7443f7518ef" providerId="LiveId" clId="{7CBCB8B0-5E70-40A4-9C82-953942A5E342}" dt="2024-10-28T13:40:17.258" v="1378" actId="20577"/>
          <ac:spMkLst>
            <pc:docMk/>
            <pc:sldMk cId="0" sldId="291"/>
            <ac:spMk id="466" creationId="{00000000-0000-0000-0000-000000000000}"/>
          </ac:spMkLst>
        </pc:spChg>
      </pc:sldChg>
      <pc:sldChg chg="modNotesTx">
        <pc:chgData name="Joel Sutton" userId="1e63f7443f7518ef" providerId="LiveId" clId="{7CBCB8B0-5E70-40A4-9C82-953942A5E342}" dt="2024-10-24T21:41:05.491" v="0" actId="20577"/>
        <pc:sldMkLst>
          <pc:docMk/>
          <pc:sldMk cId="3030450202" sldId="294"/>
        </pc:sldMkLst>
      </pc:sldChg>
      <pc:sldChg chg="modSp mod">
        <pc:chgData name="Joel Sutton" userId="1e63f7443f7518ef" providerId="LiveId" clId="{7CBCB8B0-5E70-40A4-9C82-953942A5E342}" dt="2024-10-24T22:06:00.682" v="108" actId="1076"/>
        <pc:sldMkLst>
          <pc:docMk/>
          <pc:sldMk cId="4067986275" sldId="317"/>
        </pc:sldMkLst>
        <pc:spChg chg="mod">
          <ac:chgData name="Joel Sutton" userId="1e63f7443f7518ef" providerId="LiveId" clId="{7CBCB8B0-5E70-40A4-9C82-953942A5E342}" dt="2024-10-24T22:05:13.307" v="102" actId="20577"/>
          <ac:spMkLst>
            <pc:docMk/>
            <pc:sldMk cId="4067986275" sldId="317"/>
            <ac:spMk id="313" creationId="{34169755-C761-271C-7355-768D3E428BB7}"/>
          </ac:spMkLst>
        </pc:spChg>
        <pc:spChg chg="mod">
          <ac:chgData name="Joel Sutton" userId="1e63f7443f7518ef" providerId="LiveId" clId="{7CBCB8B0-5E70-40A4-9C82-953942A5E342}" dt="2024-10-24T22:06:00.682" v="108" actId="1076"/>
          <ac:spMkLst>
            <pc:docMk/>
            <pc:sldMk cId="4067986275" sldId="317"/>
            <ac:spMk id="317" creationId="{EBC866EC-48A8-D54D-6555-510441CFE1D8}"/>
          </ac:spMkLst>
        </pc:spChg>
      </pc:sldChg>
      <pc:sldChg chg="modSp mod">
        <pc:chgData name="Joel Sutton" userId="1e63f7443f7518ef" providerId="LiveId" clId="{7CBCB8B0-5E70-40A4-9C82-953942A5E342}" dt="2024-10-27T19:14:16.876" v="1219" actId="20577"/>
        <pc:sldMkLst>
          <pc:docMk/>
          <pc:sldMk cId="2773459932" sldId="325"/>
        </pc:sldMkLst>
      </pc:sldChg>
      <pc:sldChg chg="del">
        <pc:chgData name="Joel Sutton" userId="1e63f7443f7518ef" providerId="LiveId" clId="{7CBCB8B0-5E70-40A4-9C82-953942A5E342}" dt="2024-10-27T19:15:11.886" v="1227" actId="47"/>
        <pc:sldMkLst>
          <pc:docMk/>
          <pc:sldMk cId="1942938185" sldId="326"/>
        </pc:sldMkLst>
      </pc:sldChg>
      <pc:sldChg chg="del">
        <pc:chgData name="Joel Sutton" userId="1e63f7443f7518ef" providerId="LiveId" clId="{7CBCB8B0-5E70-40A4-9C82-953942A5E342}" dt="2024-10-27T19:15:15.151" v="1231" actId="47"/>
        <pc:sldMkLst>
          <pc:docMk/>
          <pc:sldMk cId="4258193976" sldId="327"/>
        </pc:sldMkLst>
      </pc:sldChg>
      <pc:sldChg chg="del">
        <pc:chgData name="Joel Sutton" userId="1e63f7443f7518ef" providerId="LiveId" clId="{7CBCB8B0-5E70-40A4-9C82-953942A5E342}" dt="2024-10-27T19:15:18.240" v="1235" actId="47"/>
        <pc:sldMkLst>
          <pc:docMk/>
          <pc:sldMk cId="3886255465" sldId="328"/>
        </pc:sldMkLst>
      </pc:sldChg>
      <pc:sldChg chg="del">
        <pc:chgData name="Joel Sutton" userId="1e63f7443f7518ef" providerId="LiveId" clId="{7CBCB8B0-5E70-40A4-9C82-953942A5E342}" dt="2024-10-27T19:15:21.254" v="1239" actId="47"/>
        <pc:sldMkLst>
          <pc:docMk/>
          <pc:sldMk cId="1274958382" sldId="329"/>
        </pc:sldMkLst>
      </pc:sldChg>
      <pc:sldChg chg="del">
        <pc:chgData name="Joel Sutton" userId="1e63f7443f7518ef" providerId="LiveId" clId="{7CBCB8B0-5E70-40A4-9C82-953942A5E342}" dt="2024-10-27T19:15:27.742" v="1241" actId="47"/>
        <pc:sldMkLst>
          <pc:docMk/>
          <pc:sldMk cId="1634902928" sldId="330"/>
        </pc:sldMkLst>
      </pc:sldChg>
      <pc:sldChg chg="modSp del mod">
        <pc:chgData name="Joel Sutton" userId="1e63f7443f7518ef" providerId="LiveId" clId="{7CBCB8B0-5E70-40A4-9C82-953942A5E342}" dt="2024-10-26T18:26:40.277" v="589" actId="47"/>
        <pc:sldMkLst>
          <pc:docMk/>
          <pc:sldMk cId="3969804674" sldId="331"/>
        </pc:sldMkLst>
      </pc:sldChg>
      <pc:sldChg chg="del">
        <pc:chgData name="Joel Sutton" userId="1e63f7443f7518ef" providerId="LiveId" clId="{7CBCB8B0-5E70-40A4-9C82-953942A5E342}" dt="2024-10-26T18:26:42.081" v="590" actId="47"/>
        <pc:sldMkLst>
          <pc:docMk/>
          <pc:sldMk cId="3887869119" sldId="332"/>
        </pc:sldMkLst>
      </pc:sldChg>
      <pc:sldChg chg="del">
        <pc:chgData name="Joel Sutton" userId="1e63f7443f7518ef" providerId="LiveId" clId="{7CBCB8B0-5E70-40A4-9C82-953942A5E342}" dt="2024-10-26T18:26:42.779" v="591" actId="47"/>
        <pc:sldMkLst>
          <pc:docMk/>
          <pc:sldMk cId="3020509062" sldId="333"/>
        </pc:sldMkLst>
      </pc:sldChg>
      <pc:sldChg chg="del">
        <pc:chgData name="Joel Sutton" userId="1e63f7443f7518ef" providerId="LiveId" clId="{7CBCB8B0-5E70-40A4-9C82-953942A5E342}" dt="2024-10-26T18:26:44.224" v="592" actId="47"/>
        <pc:sldMkLst>
          <pc:docMk/>
          <pc:sldMk cId="3198769830" sldId="334"/>
        </pc:sldMkLst>
      </pc:sldChg>
      <pc:sldChg chg="del">
        <pc:chgData name="Joel Sutton" userId="1e63f7443f7518ef" providerId="LiveId" clId="{7CBCB8B0-5E70-40A4-9C82-953942A5E342}" dt="2024-10-26T18:26:45.317" v="593" actId="47"/>
        <pc:sldMkLst>
          <pc:docMk/>
          <pc:sldMk cId="1040246077" sldId="335"/>
        </pc:sldMkLst>
      </pc:sldChg>
      <pc:sldChg chg="del">
        <pc:chgData name="Joel Sutton" userId="1e63f7443f7518ef" providerId="LiveId" clId="{7CBCB8B0-5E70-40A4-9C82-953942A5E342}" dt="2024-10-26T18:26:46.160" v="594" actId="47"/>
        <pc:sldMkLst>
          <pc:docMk/>
          <pc:sldMk cId="1942524680" sldId="336"/>
        </pc:sldMkLst>
      </pc:sldChg>
      <pc:sldChg chg="del">
        <pc:chgData name="Joel Sutton" userId="1e63f7443f7518ef" providerId="LiveId" clId="{7CBCB8B0-5E70-40A4-9C82-953942A5E342}" dt="2024-10-26T18:26:47.427" v="595" actId="47"/>
        <pc:sldMkLst>
          <pc:docMk/>
          <pc:sldMk cId="1154888115" sldId="337"/>
        </pc:sldMkLst>
      </pc:sldChg>
      <pc:sldChg chg="del">
        <pc:chgData name="Joel Sutton" userId="1e63f7443f7518ef" providerId="LiveId" clId="{7CBCB8B0-5E70-40A4-9C82-953942A5E342}" dt="2024-10-26T18:26:48.520" v="596" actId="47"/>
        <pc:sldMkLst>
          <pc:docMk/>
          <pc:sldMk cId="4231731877" sldId="338"/>
        </pc:sldMkLst>
      </pc:sldChg>
      <pc:sldChg chg="del">
        <pc:chgData name="Joel Sutton" userId="1e63f7443f7518ef" providerId="LiveId" clId="{7CBCB8B0-5E70-40A4-9C82-953942A5E342}" dt="2024-10-26T18:26:49.921" v="597" actId="47"/>
        <pc:sldMkLst>
          <pc:docMk/>
          <pc:sldMk cId="804726063" sldId="339"/>
        </pc:sldMkLst>
      </pc:sldChg>
      <pc:sldChg chg="del">
        <pc:chgData name="Joel Sutton" userId="1e63f7443f7518ef" providerId="LiveId" clId="{7CBCB8B0-5E70-40A4-9C82-953942A5E342}" dt="2024-10-27T19:15:10.530" v="1224" actId="47"/>
        <pc:sldMkLst>
          <pc:docMk/>
          <pc:sldMk cId="157086707" sldId="340"/>
        </pc:sldMkLst>
      </pc:sldChg>
      <pc:sldChg chg="del">
        <pc:chgData name="Joel Sutton" userId="1e63f7443f7518ef" providerId="LiveId" clId="{7CBCB8B0-5E70-40A4-9C82-953942A5E342}" dt="2024-10-27T19:15:10.828" v="1225" actId="47"/>
        <pc:sldMkLst>
          <pc:docMk/>
          <pc:sldMk cId="3655965391" sldId="341"/>
        </pc:sldMkLst>
      </pc:sldChg>
      <pc:sldChg chg="del">
        <pc:chgData name="Joel Sutton" userId="1e63f7443f7518ef" providerId="LiveId" clId="{7CBCB8B0-5E70-40A4-9C82-953942A5E342}" dt="2024-10-27T19:15:11.059" v="1226" actId="47"/>
        <pc:sldMkLst>
          <pc:docMk/>
          <pc:sldMk cId="3197043322" sldId="342"/>
        </pc:sldMkLst>
      </pc:sldChg>
      <pc:sldChg chg="del">
        <pc:chgData name="Joel Sutton" userId="1e63f7443f7518ef" providerId="LiveId" clId="{7CBCB8B0-5E70-40A4-9C82-953942A5E342}" dt="2024-10-27T19:15:12.520" v="1228" actId="47"/>
        <pc:sldMkLst>
          <pc:docMk/>
          <pc:sldMk cId="2535962700" sldId="343"/>
        </pc:sldMkLst>
      </pc:sldChg>
      <pc:sldChg chg="del">
        <pc:chgData name="Joel Sutton" userId="1e63f7443f7518ef" providerId="LiveId" clId="{7CBCB8B0-5E70-40A4-9C82-953942A5E342}" dt="2024-10-27T19:15:15.979" v="1232" actId="47"/>
        <pc:sldMkLst>
          <pc:docMk/>
          <pc:sldMk cId="454747166" sldId="344"/>
        </pc:sldMkLst>
      </pc:sldChg>
      <pc:sldChg chg="del">
        <pc:chgData name="Joel Sutton" userId="1e63f7443f7518ef" providerId="LiveId" clId="{7CBCB8B0-5E70-40A4-9C82-953942A5E342}" dt="2024-10-27T19:15:13.443" v="1229" actId="47"/>
        <pc:sldMkLst>
          <pc:docMk/>
          <pc:sldMk cId="2240555478" sldId="345"/>
        </pc:sldMkLst>
      </pc:sldChg>
      <pc:sldChg chg="del">
        <pc:chgData name="Joel Sutton" userId="1e63f7443f7518ef" providerId="LiveId" clId="{7CBCB8B0-5E70-40A4-9C82-953942A5E342}" dt="2024-10-27T19:15:14.175" v="1230" actId="47"/>
        <pc:sldMkLst>
          <pc:docMk/>
          <pc:sldMk cId="1618319856" sldId="346"/>
        </pc:sldMkLst>
      </pc:sldChg>
      <pc:sldChg chg="del">
        <pc:chgData name="Joel Sutton" userId="1e63f7443f7518ef" providerId="LiveId" clId="{7CBCB8B0-5E70-40A4-9C82-953942A5E342}" dt="2024-10-27T19:15:16.546" v="1233" actId="47"/>
        <pc:sldMkLst>
          <pc:docMk/>
          <pc:sldMk cId="173373267" sldId="347"/>
        </pc:sldMkLst>
      </pc:sldChg>
      <pc:sldChg chg="del">
        <pc:chgData name="Joel Sutton" userId="1e63f7443f7518ef" providerId="LiveId" clId="{7CBCB8B0-5E70-40A4-9C82-953942A5E342}" dt="2024-10-27T19:15:17.172" v="1234" actId="47"/>
        <pc:sldMkLst>
          <pc:docMk/>
          <pc:sldMk cId="3941502398" sldId="348"/>
        </pc:sldMkLst>
      </pc:sldChg>
      <pc:sldChg chg="del">
        <pc:chgData name="Joel Sutton" userId="1e63f7443f7518ef" providerId="LiveId" clId="{7CBCB8B0-5E70-40A4-9C82-953942A5E342}" dt="2024-10-27T19:15:19.276" v="1236" actId="47"/>
        <pc:sldMkLst>
          <pc:docMk/>
          <pc:sldMk cId="255998941" sldId="349"/>
        </pc:sldMkLst>
      </pc:sldChg>
      <pc:sldChg chg="del">
        <pc:chgData name="Joel Sutton" userId="1e63f7443f7518ef" providerId="LiveId" clId="{7CBCB8B0-5E70-40A4-9C82-953942A5E342}" dt="2024-10-27T19:15:19.923" v="1237" actId="47"/>
        <pc:sldMkLst>
          <pc:docMk/>
          <pc:sldMk cId="3711960890" sldId="350"/>
        </pc:sldMkLst>
      </pc:sldChg>
      <pc:sldChg chg="del">
        <pc:chgData name="Joel Sutton" userId="1e63f7443f7518ef" providerId="LiveId" clId="{7CBCB8B0-5E70-40A4-9C82-953942A5E342}" dt="2024-10-27T19:15:20.545" v="1238" actId="47"/>
        <pc:sldMkLst>
          <pc:docMk/>
          <pc:sldMk cId="1283915641" sldId="351"/>
        </pc:sldMkLst>
      </pc:sldChg>
      <pc:sldChg chg="addSp delSp modSp mod">
        <pc:chgData name="Joel Sutton" userId="1e63f7443f7518ef" providerId="LiveId" clId="{7CBCB8B0-5E70-40A4-9C82-953942A5E342}" dt="2024-10-28T13:38:25.914" v="1325" actId="27614"/>
        <pc:sldMkLst>
          <pc:docMk/>
          <pc:sldMk cId="3304639539" sldId="353"/>
        </pc:sldMkLst>
      </pc:sldChg>
      <pc:sldChg chg="del">
        <pc:chgData name="Joel Sutton" userId="1e63f7443f7518ef" providerId="LiveId" clId="{7CBCB8B0-5E70-40A4-9C82-953942A5E342}" dt="2024-10-27T19:15:24.046" v="1240" actId="47"/>
        <pc:sldMkLst>
          <pc:docMk/>
          <pc:sldMk cId="1122220066" sldId="354"/>
        </pc:sldMkLst>
      </pc:sldChg>
      <pc:sldChg chg="modSp add mod">
        <pc:chgData name="Joel Sutton" userId="1e63f7443f7518ef" providerId="LiveId" clId="{7CBCB8B0-5E70-40A4-9C82-953942A5E342}" dt="2024-10-24T22:06:07.280" v="109" actId="6549"/>
        <pc:sldMkLst>
          <pc:docMk/>
          <pc:sldMk cId="3735232075" sldId="355"/>
        </pc:sldMkLst>
      </pc:sldChg>
      <pc:sldChg chg="addSp modSp add mod ord modNotesTx">
        <pc:chgData name="Joel Sutton" userId="1e63f7443f7518ef" providerId="LiveId" clId="{7CBCB8B0-5E70-40A4-9C82-953942A5E342}" dt="2024-10-26T18:25:39.616" v="586"/>
        <pc:sldMkLst>
          <pc:docMk/>
          <pc:sldMk cId="2772314818" sldId="356"/>
        </pc:sldMkLst>
      </pc:sldChg>
      <pc:sldChg chg="modSp add mod modNotesTx">
        <pc:chgData name="Joel Sutton" userId="1e63f7443f7518ef" providerId="LiveId" clId="{7CBCB8B0-5E70-40A4-9C82-953942A5E342}" dt="2024-10-26T18:25:55.324" v="587"/>
        <pc:sldMkLst>
          <pc:docMk/>
          <pc:sldMk cId="374977747" sldId="357"/>
        </pc:sldMkLst>
      </pc:sldChg>
      <pc:sldChg chg="modSp add del mod">
        <pc:chgData name="Joel Sutton" userId="1e63f7443f7518ef" providerId="LiveId" clId="{7CBCB8B0-5E70-40A4-9C82-953942A5E342}" dt="2024-10-26T18:26:32.887" v="588" actId="47"/>
        <pc:sldMkLst>
          <pc:docMk/>
          <pc:sldMk cId="2867778544" sldId="358"/>
        </pc:sldMkLst>
      </pc:sldChg>
      <pc:sldChg chg="modSp add mod">
        <pc:chgData name="Joel Sutton" userId="1e63f7443f7518ef" providerId="LiveId" clId="{7CBCB8B0-5E70-40A4-9C82-953942A5E342}" dt="2024-10-24T23:24:36.809" v="585" actId="14100"/>
        <pc:sldMkLst>
          <pc:docMk/>
          <pc:sldMk cId="839254232" sldId="359"/>
        </pc:sldMkLst>
      </pc:sldChg>
      <pc:sldChg chg="modSp add mod">
        <pc:chgData name="Joel Sutton" userId="1e63f7443f7518ef" providerId="LiveId" clId="{7CBCB8B0-5E70-40A4-9C82-953942A5E342}" dt="2024-10-27T19:13:43.674" v="1205" actId="20577"/>
        <pc:sldMkLst>
          <pc:docMk/>
          <pc:sldMk cId="293221340" sldId="360"/>
        </pc:sldMkLst>
      </pc:sldChg>
      <pc:sldChg chg="modSp add mod ord">
        <pc:chgData name="Joel Sutton" userId="1e63f7443f7518ef" providerId="LiveId" clId="{7CBCB8B0-5E70-40A4-9C82-953942A5E342}" dt="2024-10-27T19:14:10.890" v="1217" actId="20577"/>
        <pc:sldMkLst>
          <pc:docMk/>
          <pc:sldMk cId="764972477" sldId="361"/>
        </pc:sldMkLst>
      </pc:sldChg>
      <pc:sldChg chg="modSp add mod">
        <pc:chgData name="Joel Sutton" userId="1e63f7443f7518ef" providerId="LiveId" clId="{7CBCB8B0-5E70-40A4-9C82-953942A5E342}" dt="2024-10-27T19:13:59.431" v="1213" actId="20577"/>
        <pc:sldMkLst>
          <pc:docMk/>
          <pc:sldMk cId="2731412328" sldId="362"/>
        </pc:sldMkLst>
      </pc:sldChg>
      <pc:sldChg chg="modSp add mod">
        <pc:chgData name="Joel Sutton" userId="1e63f7443f7518ef" providerId="LiveId" clId="{7CBCB8B0-5E70-40A4-9C82-953942A5E342}" dt="2024-10-27T19:14:03.360" v="1215" actId="20577"/>
        <pc:sldMkLst>
          <pc:docMk/>
          <pc:sldMk cId="3843691900" sldId="363"/>
        </pc:sldMkLst>
      </pc:sldChg>
      <pc:sldChg chg="addSp modSp add mod">
        <pc:chgData name="Joel Sutton" userId="1e63f7443f7518ef" providerId="LiveId" clId="{7CBCB8B0-5E70-40A4-9C82-953942A5E342}" dt="2024-10-27T19:05:15.581" v="840" actId="6549"/>
        <pc:sldMkLst>
          <pc:docMk/>
          <pc:sldMk cId="2024576776" sldId="364"/>
        </pc:sldMkLst>
      </pc:sldChg>
      <pc:sldChg chg="modSp add mod ord">
        <pc:chgData name="Joel Sutton" userId="1e63f7443f7518ef" providerId="LiveId" clId="{7CBCB8B0-5E70-40A4-9C82-953942A5E342}" dt="2024-10-27T19:14:22.016" v="1223" actId="20577"/>
        <pc:sldMkLst>
          <pc:docMk/>
          <pc:sldMk cId="4033096076" sldId="365"/>
        </pc:sldMkLst>
      </pc:sldChg>
      <pc:sldChg chg="modSp add mod ord">
        <pc:chgData name="Joel Sutton" userId="1e63f7443f7518ef" providerId="LiveId" clId="{7CBCB8B0-5E70-40A4-9C82-953942A5E342}" dt="2024-10-27T19:13:49.115" v="1209" actId="20577"/>
        <pc:sldMkLst>
          <pc:docMk/>
          <pc:sldMk cId="2152263262" sldId="366"/>
        </pc:sldMkLst>
      </pc:sldChg>
      <pc:sldChg chg="modSp add mod setBg">
        <pc:chgData name="Joel Sutton" userId="1e63f7443f7518ef" providerId="LiveId" clId="{7CBCB8B0-5E70-40A4-9C82-953942A5E342}" dt="2024-10-27T19:17:25.701" v="1280" actId="20577"/>
        <pc:sldMkLst>
          <pc:docMk/>
          <pc:sldMk cId="2501143617" sldId="367"/>
        </pc:sldMkLst>
      </pc:sldChg>
      <pc:sldChg chg="modSp add mod">
        <pc:chgData name="Joel Sutton" userId="1e63f7443f7518ef" providerId="LiveId" clId="{7CBCB8B0-5E70-40A4-9C82-953942A5E342}" dt="2024-10-28T13:38:36.676" v="1326" actId="20577"/>
        <pc:sldMkLst>
          <pc:docMk/>
          <pc:sldMk cId="2898692361" sldId="368"/>
        </pc:sldMkLst>
      </pc:sldChg>
      <pc:sldChg chg="modSp add mod">
        <pc:chgData name="Joel Sutton" userId="1e63f7443f7518ef" providerId="LiveId" clId="{7CBCB8B0-5E70-40A4-9C82-953942A5E342}" dt="2024-10-28T13:39:25.254" v="1376" actId="5793"/>
        <pc:sldMkLst>
          <pc:docMk/>
          <pc:sldMk cId="1064774897" sldId="369"/>
        </pc:sldMkLst>
      </pc:sldChg>
    </pc:docChg>
  </pc:docChgLst>
  <pc:docChgLst>
    <pc:chgData name="Joel Sutton" userId="1e63f7443f7518ef" providerId="LiveId" clId="{51D4984C-8453-4FA1-8C21-BFBA2D8F6E50}"/>
    <pc:docChg chg="undo custSel addSld delSld modSld">
      <pc:chgData name="Joel Sutton" userId="1e63f7443f7518ef" providerId="LiveId" clId="{51D4984C-8453-4FA1-8C21-BFBA2D8F6E50}" dt="2025-01-02T15:07:03.716" v="1633" actId="20577"/>
      <pc:docMkLst>
        <pc:docMk/>
      </pc:docMkLst>
      <pc:sldChg chg="add del">
        <pc:chgData name="Joel Sutton" userId="1e63f7443f7518ef" providerId="LiveId" clId="{51D4984C-8453-4FA1-8C21-BFBA2D8F6E50}" dt="2025-01-02T15:04:39.291" v="1580" actId="47"/>
        <pc:sldMkLst>
          <pc:docMk/>
          <pc:sldMk cId="0" sldId="266"/>
        </pc:sldMkLst>
      </pc:sldChg>
      <pc:sldChg chg="del">
        <pc:chgData name="Joel Sutton" userId="1e63f7443f7518ef" providerId="LiveId" clId="{51D4984C-8453-4FA1-8C21-BFBA2D8F6E50}" dt="2025-01-02T14:51:45.885" v="0" actId="47"/>
        <pc:sldMkLst>
          <pc:docMk/>
          <pc:sldMk cId="0" sldId="287"/>
        </pc:sldMkLst>
      </pc:sldChg>
      <pc:sldChg chg="modSp mod">
        <pc:chgData name="Joel Sutton" userId="1e63f7443f7518ef" providerId="LiveId" clId="{51D4984C-8453-4FA1-8C21-BFBA2D8F6E50}" dt="2025-01-02T15:07:03.716" v="1633" actId="20577"/>
        <pc:sldMkLst>
          <pc:docMk/>
          <pc:sldMk cId="0" sldId="291"/>
        </pc:sldMkLst>
        <pc:spChg chg="mod">
          <ac:chgData name="Joel Sutton" userId="1e63f7443f7518ef" providerId="LiveId" clId="{51D4984C-8453-4FA1-8C21-BFBA2D8F6E50}" dt="2025-01-02T15:07:03.716" v="1633" actId="20577"/>
          <ac:spMkLst>
            <pc:docMk/>
            <pc:sldMk cId="0" sldId="291"/>
            <ac:spMk id="466" creationId="{00000000-0000-0000-0000-000000000000}"/>
          </ac:spMkLst>
        </pc:spChg>
      </pc:sldChg>
      <pc:sldChg chg="add">
        <pc:chgData name="Joel Sutton" userId="1e63f7443f7518ef" providerId="LiveId" clId="{51D4984C-8453-4FA1-8C21-BFBA2D8F6E50}" dt="2025-01-02T14:51:47.900" v="1"/>
        <pc:sldMkLst>
          <pc:docMk/>
          <pc:sldMk cId="1965923548" sldId="338"/>
        </pc:sldMkLst>
      </pc:sldChg>
      <pc:sldChg chg="del">
        <pc:chgData name="Joel Sutton" userId="1e63f7443f7518ef" providerId="LiveId" clId="{51D4984C-8453-4FA1-8C21-BFBA2D8F6E50}" dt="2025-01-02T15:04:20.828" v="1577" actId="47"/>
        <pc:sldMkLst>
          <pc:docMk/>
          <pc:sldMk cId="1298312221" sldId="408"/>
        </pc:sldMkLst>
      </pc:sldChg>
      <pc:sldChg chg="modSp mod">
        <pc:chgData name="Joel Sutton" userId="1e63f7443f7518ef" providerId="LiveId" clId="{51D4984C-8453-4FA1-8C21-BFBA2D8F6E50}" dt="2025-01-02T14:52:44.202" v="4" actId="20577"/>
        <pc:sldMkLst>
          <pc:docMk/>
          <pc:sldMk cId="2014959454" sldId="411"/>
        </pc:sldMkLst>
        <pc:spChg chg="mod">
          <ac:chgData name="Joel Sutton" userId="1e63f7443f7518ef" providerId="LiveId" clId="{51D4984C-8453-4FA1-8C21-BFBA2D8F6E50}" dt="2025-01-02T14:52:44.202" v="4" actId="20577"/>
          <ac:spMkLst>
            <pc:docMk/>
            <pc:sldMk cId="2014959454" sldId="411"/>
            <ac:spMk id="317" creationId="{FD11805A-FC9A-9B6F-A12E-6D23399D5327}"/>
          </ac:spMkLst>
        </pc:spChg>
      </pc:sldChg>
      <pc:sldChg chg="modSp mod">
        <pc:chgData name="Joel Sutton" userId="1e63f7443f7518ef" providerId="LiveId" clId="{51D4984C-8453-4FA1-8C21-BFBA2D8F6E50}" dt="2025-01-02T14:52:59.279" v="5" actId="6549"/>
        <pc:sldMkLst>
          <pc:docMk/>
          <pc:sldMk cId="2878285061" sldId="412"/>
        </pc:sldMkLst>
        <pc:spChg chg="mod">
          <ac:chgData name="Joel Sutton" userId="1e63f7443f7518ef" providerId="LiveId" clId="{51D4984C-8453-4FA1-8C21-BFBA2D8F6E50}" dt="2025-01-02T14:52:59.279" v="5" actId="6549"/>
          <ac:spMkLst>
            <pc:docMk/>
            <pc:sldMk cId="2878285061" sldId="412"/>
            <ac:spMk id="317" creationId="{8D490A4A-C6B2-417C-860B-B2B113A7D601}"/>
          </ac:spMkLst>
        </pc:spChg>
      </pc:sldChg>
      <pc:sldChg chg="modNotesTx">
        <pc:chgData name="Joel Sutton" userId="1e63f7443f7518ef" providerId="LiveId" clId="{51D4984C-8453-4FA1-8C21-BFBA2D8F6E50}" dt="2025-01-02T15:02:44.211" v="1399" actId="20577"/>
        <pc:sldMkLst>
          <pc:docMk/>
          <pc:sldMk cId="1966992791" sldId="417"/>
        </pc:sldMkLst>
      </pc:sldChg>
      <pc:sldChg chg="modSp mod modNotesTx">
        <pc:chgData name="Joel Sutton" userId="1e63f7443f7518ef" providerId="LiveId" clId="{51D4984C-8453-4FA1-8C21-BFBA2D8F6E50}" dt="2025-01-02T15:04:14.754" v="1576" actId="20577"/>
        <pc:sldMkLst>
          <pc:docMk/>
          <pc:sldMk cId="1327458349" sldId="420"/>
        </pc:sldMkLst>
        <pc:spChg chg="mod">
          <ac:chgData name="Joel Sutton" userId="1e63f7443f7518ef" providerId="LiveId" clId="{51D4984C-8453-4FA1-8C21-BFBA2D8F6E50}" dt="2025-01-02T15:02:50.027" v="1400" actId="20577"/>
          <ac:spMkLst>
            <pc:docMk/>
            <pc:sldMk cId="1327458349" sldId="420"/>
            <ac:spMk id="317" creationId="{EF855856-BBB4-679E-B6A0-B205F71EB2B6}"/>
          </ac:spMkLst>
        </pc:spChg>
      </pc:sldChg>
      <pc:sldChg chg="modSp mod modNotesTx">
        <pc:chgData name="Joel Sutton" userId="1e63f7443f7518ef" providerId="LiveId" clId="{51D4984C-8453-4FA1-8C21-BFBA2D8F6E50}" dt="2025-01-02T14:55:01.419" v="353" actId="5793"/>
        <pc:sldMkLst>
          <pc:docMk/>
          <pc:sldMk cId="2894563101" sldId="423"/>
        </pc:sldMkLst>
        <pc:spChg chg="mod">
          <ac:chgData name="Joel Sutton" userId="1e63f7443f7518ef" providerId="LiveId" clId="{51D4984C-8453-4FA1-8C21-BFBA2D8F6E50}" dt="2025-01-02T14:53:12.158" v="6" actId="20577"/>
          <ac:spMkLst>
            <pc:docMk/>
            <pc:sldMk cId="2894563101" sldId="423"/>
            <ac:spMk id="317" creationId="{586EB67B-A3C7-6227-73AB-2B5FDCDE19B3}"/>
          </ac:spMkLst>
        </pc:spChg>
      </pc:sldChg>
      <pc:sldChg chg="modNotesTx">
        <pc:chgData name="Joel Sutton" userId="1e63f7443f7518ef" providerId="LiveId" clId="{51D4984C-8453-4FA1-8C21-BFBA2D8F6E50}" dt="2025-01-02T14:57:59.226" v="653" actId="5793"/>
        <pc:sldMkLst>
          <pc:docMk/>
          <pc:sldMk cId="3150567178" sldId="425"/>
        </pc:sldMkLst>
      </pc:sldChg>
      <pc:sldChg chg="modNotesTx">
        <pc:chgData name="Joel Sutton" userId="1e63f7443f7518ef" providerId="LiveId" clId="{51D4984C-8453-4FA1-8C21-BFBA2D8F6E50}" dt="2025-01-02T15:00:06.827" v="955" actId="20577"/>
        <pc:sldMkLst>
          <pc:docMk/>
          <pc:sldMk cId="1861939278" sldId="427"/>
        </pc:sldMkLst>
      </pc:sldChg>
      <pc:sldChg chg="modSp add mod">
        <pc:chgData name="Joel Sutton" userId="1e63f7443f7518ef" providerId="LiveId" clId="{51D4984C-8453-4FA1-8C21-BFBA2D8F6E50}" dt="2025-01-02T14:58:50.568" v="787" actId="20577"/>
        <pc:sldMkLst>
          <pc:docMk/>
          <pc:sldMk cId="3371902961" sldId="428"/>
        </pc:sldMkLst>
        <pc:spChg chg="mod">
          <ac:chgData name="Joel Sutton" userId="1e63f7443f7518ef" providerId="LiveId" clId="{51D4984C-8453-4FA1-8C21-BFBA2D8F6E50}" dt="2025-01-02T14:58:50.568" v="787" actId="20577"/>
          <ac:spMkLst>
            <pc:docMk/>
            <pc:sldMk cId="3371902961" sldId="428"/>
            <ac:spMk id="317" creationId="{7447BB3C-0874-F8E9-06B4-A7D6ED203927}"/>
          </ac:spMkLst>
        </pc:spChg>
      </pc:sldChg>
      <pc:sldChg chg="add">
        <pc:chgData name="Joel Sutton" userId="1e63f7443f7518ef" providerId="LiveId" clId="{51D4984C-8453-4FA1-8C21-BFBA2D8F6E50}" dt="2025-01-02T15:04:34.079" v="1578"/>
        <pc:sldMkLst>
          <pc:docMk/>
          <pc:sldMk cId="3695585435" sldId="443"/>
        </pc:sldMkLst>
      </pc:sldChg>
      <pc:sldChg chg="add del">
        <pc:chgData name="Joel Sutton" userId="1e63f7443f7518ef" providerId="LiveId" clId="{51D4984C-8453-4FA1-8C21-BFBA2D8F6E50}" dt="2025-01-02T15:04:36.228" v="1579" actId="47"/>
        <pc:sldMkLst>
          <pc:docMk/>
          <pc:sldMk cId="0" sldId="444"/>
        </pc:sldMkLst>
      </pc:sldChg>
      <pc:sldChg chg="add">
        <pc:chgData name="Joel Sutton" userId="1e63f7443f7518ef" providerId="LiveId" clId="{51D4984C-8453-4FA1-8C21-BFBA2D8F6E50}" dt="2025-01-02T15:04:34.079" v="1578"/>
        <pc:sldMkLst>
          <pc:docMk/>
          <pc:sldMk cId="860935256" sldId="445"/>
        </pc:sldMkLst>
      </pc:sldChg>
    </pc:docChg>
  </pc:docChgLst>
  <pc:docChgLst>
    <pc:chgData name="Joel Sutton" userId="1e63f7443f7518ef" providerId="LiveId" clId="{C6721035-DA54-49A2-AAFC-464AFC465270}"/>
    <pc:docChg chg="undo custSel addSld delSld modSld sldOrd">
      <pc:chgData name="Joel Sutton" userId="1e63f7443f7518ef" providerId="LiveId" clId="{C6721035-DA54-49A2-AAFC-464AFC465270}" dt="2024-10-12T14:15:23.364" v="5215" actId="5793"/>
      <pc:docMkLst>
        <pc:docMk/>
      </pc:docMkLst>
      <pc:sldChg chg="modSp mod">
        <pc:chgData name="Joel Sutton" userId="1e63f7443f7518ef" providerId="LiveId" clId="{C6721035-DA54-49A2-AAFC-464AFC465270}" dt="2024-10-12T12:59:20.063" v="5127" actId="1076"/>
        <pc:sldMkLst>
          <pc:docMk/>
          <pc:sldMk cId="0" sldId="256"/>
        </pc:sldMkLst>
        <pc:spChg chg="mod">
          <ac:chgData name="Joel Sutton" userId="1e63f7443f7518ef" providerId="LiveId" clId="{C6721035-DA54-49A2-AAFC-464AFC465270}" dt="2024-10-08T17:18:14.048" v="22" actId="20577"/>
          <ac:spMkLst>
            <pc:docMk/>
            <pc:sldMk cId="0" sldId="256"/>
            <ac:spMk id="88" creationId="{00000000-0000-0000-0000-000000000000}"/>
          </ac:spMkLst>
        </pc:spChg>
        <pc:picChg chg="mod">
          <ac:chgData name="Joel Sutton" userId="1e63f7443f7518ef" providerId="LiveId" clId="{C6721035-DA54-49A2-AAFC-464AFC465270}" dt="2024-10-12T12:59:20.063" v="5127" actId="1076"/>
          <ac:picMkLst>
            <pc:docMk/>
            <pc:sldMk cId="0" sldId="256"/>
            <ac:picMk id="86" creationId="{00000000-0000-0000-0000-000000000000}"/>
          </ac:picMkLst>
        </pc:picChg>
      </pc:sldChg>
      <pc:sldChg chg="addSp delSp modSp del mod setBg">
        <pc:chgData name="Joel Sutton" userId="1e63f7443f7518ef" providerId="LiveId" clId="{C6721035-DA54-49A2-AAFC-464AFC465270}" dt="2024-10-08T17:45:23.504" v="67" actId="47"/>
        <pc:sldMkLst>
          <pc:docMk/>
          <pc:sldMk cId="0" sldId="257"/>
        </pc:sldMkLst>
      </pc:sldChg>
      <pc:sldChg chg="modSp mod">
        <pc:chgData name="Joel Sutton" userId="1e63f7443f7518ef" providerId="LiveId" clId="{C6721035-DA54-49A2-AAFC-464AFC465270}" dt="2024-10-09T17:39:24.423" v="3975" actId="20577"/>
        <pc:sldMkLst>
          <pc:docMk/>
          <pc:sldMk cId="0" sldId="258"/>
        </pc:sldMkLst>
        <pc:spChg chg="mod">
          <ac:chgData name="Joel Sutton" userId="1e63f7443f7518ef" providerId="LiveId" clId="{C6721035-DA54-49A2-AAFC-464AFC465270}" dt="2024-10-08T17:45:26.683" v="69" actId="20577"/>
          <ac:spMkLst>
            <pc:docMk/>
            <pc:sldMk cId="0" sldId="258"/>
            <ac:spMk id="100" creationId="{00000000-0000-0000-0000-000000000000}"/>
          </ac:spMkLst>
        </pc:spChg>
        <pc:spChg chg="mod">
          <ac:chgData name="Joel Sutton" userId="1e63f7443f7518ef" providerId="LiveId" clId="{C6721035-DA54-49A2-AAFC-464AFC465270}" dt="2024-10-09T17:39:24.423" v="3975" actId="20577"/>
          <ac:spMkLst>
            <pc:docMk/>
            <pc:sldMk cId="0" sldId="258"/>
            <ac:spMk id="102" creationId="{00000000-0000-0000-0000-000000000000}"/>
          </ac:spMkLst>
        </pc:spChg>
      </pc:sldChg>
      <pc:sldChg chg="modNotesTx">
        <pc:chgData name="Joel Sutton" userId="1e63f7443f7518ef" providerId="LiveId" clId="{C6721035-DA54-49A2-AAFC-464AFC465270}" dt="2024-10-08T17:46:46.121" v="165" actId="20577"/>
        <pc:sldMkLst>
          <pc:docMk/>
          <pc:sldMk cId="0" sldId="259"/>
        </pc:sldMkLst>
      </pc:sldChg>
      <pc:sldChg chg="modNotesTx">
        <pc:chgData name="Joel Sutton" userId="1e63f7443f7518ef" providerId="LiveId" clId="{C6721035-DA54-49A2-AAFC-464AFC465270}" dt="2024-10-08T17:46:52.513" v="166" actId="20577"/>
        <pc:sldMkLst>
          <pc:docMk/>
          <pc:sldMk cId="0" sldId="260"/>
        </pc:sldMkLst>
      </pc:sldChg>
      <pc:sldChg chg="modSp mod">
        <pc:chgData name="Joel Sutton" userId="1e63f7443f7518ef" providerId="LiveId" clId="{C6721035-DA54-49A2-AAFC-464AFC465270}" dt="2024-10-08T18:11:11.286" v="746" actId="20577"/>
        <pc:sldMkLst>
          <pc:docMk/>
          <pc:sldMk cId="0" sldId="261"/>
        </pc:sldMkLst>
        <pc:spChg chg="mod">
          <ac:chgData name="Joel Sutton" userId="1e63f7443f7518ef" providerId="LiveId" clId="{C6721035-DA54-49A2-AAFC-464AFC465270}" dt="2024-10-08T18:08:56.822" v="374" actId="20577"/>
          <ac:spMkLst>
            <pc:docMk/>
            <pc:sldMk cId="0" sldId="261"/>
            <ac:spMk id="132" creationId="{00000000-0000-0000-0000-000000000000}"/>
          </ac:spMkLst>
        </pc:spChg>
        <pc:spChg chg="mod">
          <ac:chgData name="Joel Sutton" userId="1e63f7443f7518ef" providerId="LiveId" clId="{C6721035-DA54-49A2-AAFC-464AFC465270}" dt="2024-10-08T18:11:11.286" v="746" actId="20577"/>
          <ac:spMkLst>
            <pc:docMk/>
            <pc:sldMk cId="0" sldId="261"/>
            <ac:spMk id="136" creationId="{00000000-0000-0000-0000-000000000000}"/>
          </ac:spMkLst>
        </pc:spChg>
        <pc:spChg chg="mod">
          <ac:chgData name="Joel Sutton" userId="1e63f7443f7518ef" providerId="LiveId" clId="{C6721035-DA54-49A2-AAFC-464AFC465270}" dt="2024-10-08T18:10:59.060" v="713" actId="6549"/>
          <ac:spMkLst>
            <pc:docMk/>
            <pc:sldMk cId="0" sldId="261"/>
            <ac:spMk id="140" creationId="{00000000-0000-0000-0000-000000000000}"/>
          </ac:spMkLst>
        </pc:spChg>
      </pc:sldChg>
      <pc:sldChg chg="modSp mod">
        <pc:chgData name="Joel Sutton" userId="1e63f7443f7518ef" providerId="LiveId" clId="{C6721035-DA54-49A2-AAFC-464AFC465270}" dt="2024-10-08T18:03:06.573" v="228" actId="20577"/>
        <pc:sldMkLst>
          <pc:docMk/>
          <pc:sldMk cId="0" sldId="262"/>
        </pc:sldMkLst>
        <pc:spChg chg="mod">
          <ac:chgData name="Joel Sutton" userId="1e63f7443f7518ef" providerId="LiveId" clId="{C6721035-DA54-49A2-AAFC-464AFC465270}" dt="2024-10-08T18:03:06.573" v="228" actId="20577"/>
          <ac:spMkLst>
            <pc:docMk/>
            <pc:sldMk cId="0" sldId="262"/>
            <ac:spMk id="149" creationId="{00000000-0000-0000-0000-000000000000}"/>
          </ac:spMkLst>
        </pc:spChg>
      </pc:sldChg>
      <pc:sldChg chg="addSp delSp modSp mod">
        <pc:chgData name="Joel Sutton" userId="1e63f7443f7518ef" providerId="LiveId" clId="{C6721035-DA54-49A2-AAFC-464AFC465270}" dt="2024-10-08T21:51:06.454" v="1059" actId="207"/>
        <pc:sldMkLst>
          <pc:docMk/>
          <pc:sldMk cId="0" sldId="263"/>
        </pc:sldMkLst>
      </pc:sldChg>
      <pc:sldChg chg="del">
        <pc:chgData name="Joel Sutton" userId="1e63f7443f7518ef" providerId="LiveId" clId="{C6721035-DA54-49A2-AAFC-464AFC465270}" dt="2024-10-08T21:51:36.690" v="1061" actId="47"/>
        <pc:sldMkLst>
          <pc:docMk/>
          <pc:sldMk cId="0" sldId="264"/>
        </pc:sldMkLst>
      </pc:sldChg>
      <pc:sldChg chg="addSp modSp mod modNotes">
        <pc:chgData name="Joel Sutton" userId="1e63f7443f7518ef" providerId="LiveId" clId="{C6721035-DA54-49A2-AAFC-464AFC465270}" dt="2024-10-08T21:58:51.909" v="1680" actId="20577"/>
        <pc:sldMkLst>
          <pc:docMk/>
          <pc:sldMk cId="0" sldId="265"/>
        </pc:sldMkLst>
        <pc:spChg chg="mod">
          <ac:chgData name="Joel Sutton" userId="1e63f7443f7518ef" providerId="LiveId" clId="{C6721035-DA54-49A2-AAFC-464AFC465270}" dt="2024-10-08T21:55:54.874" v="1188" actId="255"/>
          <ac:spMkLst>
            <pc:docMk/>
            <pc:sldMk cId="0" sldId="265"/>
            <ac:spMk id="195" creationId="{00000000-0000-0000-0000-000000000000}"/>
          </ac:spMkLst>
        </pc:spChg>
        <pc:spChg chg="mod">
          <ac:chgData name="Joel Sutton" userId="1e63f7443f7518ef" providerId="LiveId" clId="{C6721035-DA54-49A2-AAFC-464AFC465270}" dt="2024-10-08T21:57:50.668" v="1613" actId="20577"/>
          <ac:spMkLst>
            <pc:docMk/>
            <pc:sldMk cId="0" sldId="265"/>
            <ac:spMk id="199" creationId="{00000000-0000-0000-0000-000000000000}"/>
          </ac:spMkLst>
        </pc:spChg>
        <pc:spChg chg="mod">
          <ac:chgData name="Joel Sutton" userId="1e63f7443f7518ef" providerId="LiveId" clId="{C6721035-DA54-49A2-AAFC-464AFC465270}" dt="2024-10-08T21:58:51.909" v="1680" actId="20577"/>
          <ac:spMkLst>
            <pc:docMk/>
            <pc:sldMk cId="0" sldId="265"/>
            <ac:spMk id="203" creationId="{00000000-0000-0000-0000-000000000000}"/>
          </ac:spMkLst>
        </pc:spChg>
      </pc:sldChg>
      <pc:sldChg chg="delSp modSp mod">
        <pc:chgData name="Joel Sutton" userId="1e63f7443f7518ef" providerId="LiveId" clId="{C6721035-DA54-49A2-AAFC-464AFC465270}" dt="2024-10-08T22:06:44.858" v="2393" actId="14100"/>
        <pc:sldMkLst>
          <pc:docMk/>
          <pc:sldMk cId="0" sldId="266"/>
        </pc:sldMkLst>
      </pc:sldChg>
      <pc:sldChg chg="modSp mod">
        <pc:chgData name="Joel Sutton" userId="1e63f7443f7518ef" providerId="LiveId" clId="{C6721035-DA54-49A2-AAFC-464AFC465270}" dt="2024-10-09T00:23:48.429" v="2478" actId="20577"/>
        <pc:sldMkLst>
          <pc:docMk/>
          <pc:sldMk cId="0" sldId="267"/>
        </pc:sldMkLst>
      </pc:sldChg>
      <pc:sldChg chg="modSp mod">
        <pc:chgData name="Joel Sutton" userId="1e63f7443f7518ef" providerId="LiveId" clId="{C6721035-DA54-49A2-AAFC-464AFC465270}" dt="2024-10-09T15:50:58.381" v="3183" actId="20577"/>
        <pc:sldMkLst>
          <pc:docMk/>
          <pc:sldMk cId="0" sldId="268"/>
        </pc:sldMkLst>
        <pc:spChg chg="mod">
          <ac:chgData name="Joel Sutton" userId="1e63f7443f7518ef" providerId="LiveId" clId="{C6721035-DA54-49A2-AAFC-464AFC465270}" dt="2024-10-09T00:24:04.811" v="2523" actId="20577"/>
          <ac:spMkLst>
            <pc:docMk/>
            <pc:sldMk cId="0" sldId="268"/>
            <ac:spMk id="231" creationId="{00000000-0000-0000-0000-000000000000}"/>
          </ac:spMkLst>
        </pc:spChg>
        <pc:spChg chg="mod">
          <ac:chgData name="Joel Sutton" userId="1e63f7443f7518ef" providerId="LiveId" clId="{C6721035-DA54-49A2-AAFC-464AFC465270}" dt="2024-10-09T15:50:58.381" v="3183" actId="20577"/>
          <ac:spMkLst>
            <pc:docMk/>
            <pc:sldMk cId="0" sldId="268"/>
            <ac:spMk id="236" creationId="{00000000-0000-0000-0000-000000000000}"/>
          </ac:spMkLst>
        </pc:spChg>
        <pc:spChg chg="mod">
          <ac:chgData name="Joel Sutton" userId="1e63f7443f7518ef" providerId="LiveId" clId="{C6721035-DA54-49A2-AAFC-464AFC465270}" dt="2024-10-09T00:24:23.803" v="2557" actId="20577"/>
          <ac:spMkLst>
            <pc:docMk/>
            <pc:sldMk cId="0" sldId="268"/>
            <ac:spMk id="237" creationId="{00000000-0000-0000-0000-000000000000}"/>
          </ac:spMkLst>
        </pc:spChg>
        <pc:spChg chg="mod">
          <ac:chgData name="Joel Sutton" userId="1e63f7443f7518ef" providerId="LiveId" clId="{C6721035-DA54-49A2-AAFC-464AFC465270}" dt="2024-10-09T15:34:03.221" v="2559" actId="1076"/>
          <ac:spMkLst>
            <pc:docMk/>
            <pc:sldMk cId="0" sldId="268"/>
            <ac:spMk id="238" creationId="{00000000-0000-0000-0000-000000000000}"/>
          </ac:spMkLst>
        </pc:spChg>
        <pc:spChg chg="mod">
          <ac:chgData name="Joel Sutton" userId="1e63f7443f7518ef" providerId="LiveId" clId="{C6721035-DA54-49A2-AAFC-464AFC465270}" dt="2024-10-09T15:34:42.197" v="2649" actId="20577"/>
          <ac:spMkLst>
            <pc:docMk/>
            <pc:sldMk cId="0" sldId="268"/>
            <ac:spMk id="242" creationId="{00000000-0000-0000-0000-000000000000}"/>
          </ac:spMkLst>
        </pc:spChg>
        <pc:spChg chg="mod">
          <ac:chgData name="Joel Sutton" userId="1e63f7443f7518ef" providerId="LiveId" clId="{C6721035-DA54-49A2-AAFC-464AFC465270}" dt="2024-10-09T15:34:59.334" v="2672" actId="20577"/>
          <ac:spMkLst>
            <pc:docMk/>
            <pc:sldMk cId="0" sldId="268"/>
            <ac:spMk id="248" creationId="{00000000-0000-0000-0000-000000000000}"/>
          </ac:spMkLst>
        </pc:spChg>
        <pc:spChg chg="mod">
          <ac:chgData name="Joel Sutton" userId="1e63f7443f7518ef" providerId="LiveId" clId="{C6721035-DA54-49A2-AAFC-464AFC465270}" dt="2024-10-09T15:35:06.031" v="2690" actId="20577"/>
          <ac:spMkLst>
            <pc:docMk/>
            <pc:sldMk cId="0" sldId="268"/>
            <ac:spMk id="254" creationId="{00000000-0000-0000-0000-000000000000}"/>
          </ac:spMkLst>
        </pc:spChg>
      </pc:sldChg>
      <pc:sldChg chg="del">
        <pc:chgData name="Joel Sutton" userId="1e63f7443f7518ef" providerId="LiveId" clId="{C6721035-DA54-49A2-AAFC-464AFC465270}" dt="2024-10-09T15:35:30.059" v="2692" actId="47"/>
        <pc:sldMkLst>
          <pc:docMk/>
          <pc:sldMk cId="0" sldId="269"/>
        </pc:sldMkLst>
      </pc:sldChg>
      <pc:sldChg chg="del">
        <pc:chgData name="Joel Sutton" userId="1e63f7443f7518ef" providerId="LiveId" clId="{C6721035-DA54-49A2-AAFC-464AFC465270}" dt="2024-10-09T15:35:32.525" v="2693" actId="47"/>
        <pc:sldMkLst>
          <pc:docMk/>
          <pc:sldMk cId="0" sldId="270"/>
        </pc:sldMkLst>
      </pc:sldChg>
      <pc:sldChg chg="modSp mod">
        <pc:chgData name="Joel Sutton" userId="1e63f7443f7518ef" providerId="LiveId" clId="{C6721035-DA54-49A2-AAFC-464AFC465270}" dt="2024-10-09T16:16:26.927" v="3407" actId="20577"/>
        <pc:sldMkLst>
          <pc:docMk/>
          <pc:sldMk cId="0" sldId="271"/>
        </pc:sldMkLst>
      </pc:sldChg>
      <pc:sldChg chg="del">
        <pc:chgData name="Joel Sutton" userId="1e63f7443f7518ef" providerId="LiveId" clId="{C6721035-DA54-49A2-AAFC-464AFC465270}" dt="2024-10-09T17:40:21.157" v="3994" actId="47"/>
        <pc:sldMkLst>
          <pc:docMk/>
          <pc:sldMk cId="0" sldId="272"/>
        </pc:sldMkLst>
      </pc:sldChg>
      <pc:sldChg chg="modSp mod modNotesTx">
        <pc:chgData name="Joel Sutton" userId="1e63f7443f7518ef" providerId="LiveId" clId="{C6721035-DA54-49A2-AAFC-464AFC465270}" dt="2024-10-09T17:41:41.216" v="3998" actId="20577"/>
        <pc:sldMkLst>
          <pc:docMk/>
          <pc:sldMk cId="0" sldId="273"/>
        </pc:sldMkLst>
      </pc:sldChg>
      <pc:sldChg chg="del">
        <pc:chgData name="Joel Sutton" userId="1e63f7443f7518ef" providerId="LiveId" clId="{C6721035-DA54-49A2-AAFC-464AFC465270}" dt="2024-10-09T18:02:54.436" v="4722" actId="47"/>
        <pc:sldMkLst>
          <pc:docMk/>
          <pc:sldMk cId="0" sldId="274"/>
        </pc:sldMkLst>
      </pc:sldChg>
      <pc:sldChg chg="del">
        <pc:chgData name="Joel Sutton" userId="1e63f7443f7518ef" providerId="LiveId" clId="{C6721035-DA54-49A2-AAFC-464AFC465270}" dt="2024-10-09T17:55:14.565" v="4313" actId="47"/>
        <pc:sldMkLst>
          <pc:docMk/>
          <pc:sldMk cId="0" sldId="275"/>
        </pc:sldMkLst>
      </pc:sldChg>
      <pc:sldChg chg="del">
        <pc:chgData name="Joel Sutton" userId="1e63f7443f7518ef" providerId="LiveId" clId="{C6721035-DA54-49A2-AAFC-464AFC465270}" dt="2024-10-09T18:02:55.190" v="4723" actId="47"/>
        <pc:sldMkLst>
          <pc:docMk/>
          <pc:sldMk cId="0" sldId="276"/>
        </pc:sldMkLst>
      </pc:sldChg>
      <pc:sldChg chg="del">
        <pc:chgData name="Joel Sutton" userId="1e63f7443f7518ef" providerId="LiveId" clId="{C6721035-DA54-49A2-AAFC-464AFC465270}" dt="2024-10-09T18:02:55.641" v="4724" actId="47"/>
        <pc:sldMkLst>
          <pc:docMk/>
          <pc:sldMk cId="0" sldId="277"/>
        </pc:sldMkLst>
      </pc:sldChg>
      <pc:sldChg chg="del">
        <pc:chgData name="Joel Sutton" userId="1e63f7443f7518ef" providerId="LiveId" clId="{C6721035-DA54-49A2-AAFC-464AFC465270}" dt="2024-10-09T18:02:56.247" v="4725" actId="47"/>
        <pc:sldMkLst>
          <pc:docMk/>
          <pc:sldMk cId="0" sldId="278"/>
        </pc:sldMkLst>
      </pc:sldChg>
      <pc:sldChg chg="del">
        <pc:chgData name="Joel Sutton" userId="1e63f7443f7518ef" providerId="LiveId" clId="{C6721035-DA54-49A2-AAFC-464AFC465270}" dt="2024-10-09T17:56:23.356" v="4314" actId="47"/>
        <pc:sldMkLst>
          <pc:docMk/>
          <pc:sldMk cId="0" sldId="279"/>
        </pc:sldMkLst>
      </pc:sldChg>
      <pc:sldChg chg="del">
        <pc:chgData name="Joel Sutton" userId="1e63f7443f7518ef" providerId="LiveId" clId="{C6721035-DA54-49A2-AAFC-464AFC465270}" dt="2024-10-09T18:02:56.982" v="4726" actId="47"/>
        <pc:sldMkLst>
          <pc:docMk/>
          <pc:sldMk cId="0" sldId="280"/>
        </pc:sldMkLst>
      </pc:sldChg>
      <pc:sldChg chg="del">
        <pc:chgData name="Joel Sutton" userId="1e63f7443f7518ef" providerId="LiveId" clId="{C6721035-DA54-49A2-AAFC-464AFC465270}" dt="2024-10-09T18:02:57.789" v="4727" actId="47"/>
        <pc:sldMkLst>
          <pc:docMk/>
          <pc:sldMk cId="0" sldId="281"/>
        </pc:sldMkLst>
      </pc:sldChg>
      <pc:sldChg chg="del">
        <pc:chgData name="Joel Sutton" userId="1e63f7443f7518ef" providerId="LiveId" clId="{C6721035-DA54-49A2-AAFC-464AFC465270}" dt="2024-10-09T18:02:58.389" v="4728" actId="47"/>
        <pc:sldMkLst>
          <pc:docMk/>
          <pc:sldMk cId="0" sldId="282"/>
        </pc:sldMkLst>
      </pc:sldChg>
      <pc:sldChg chg="del">
        <pc:chgData name="Joel Sutton" userId="1e63f7443f7518ef" providerId="LiveId" clId="{C6721035-DA54-49A2-AAFC-464AFC465270}" dt="2024-10-09T18:02:59.189" v="4729" actId="47"/>
        <pc:sldMkLst>
          <pc:docMk/>
          <pc:sldMk cId="0" sldId="283"/>
        </pc:sldMkLst>
      </pc:sldChg>
      <pc:sldChg chg="del">
        <pc:chgData name="Joel Sutton" userId="1e63f7443f7518ef" providerId="LiveId" clId="{C6721035-DA54-49A2-AAFC-464AFC465270}" dt="2024-10-09T18:03:00.368" v="4730" actId="47"/>
        <pc:sldMkLst>
          <pc:docMk/>
          <pc:sldMk cId="0" sldId="284"/>
        </pc:sldMkLst>
      </pc:sldChg>
      <pc:sldChg chg="ord modNotes">
        <pc:chgData name="Joel Sutton" userId="1e63f7443f7518ef" providerId="LiveId" clId="{C6721035-DA54-49A2-AAFC-464AFC465270}" dt="2024-10-09T18:03:12.519" v="4734"/>
        <pc:sldMkLst>
          <pc:docMk/>
          <pc:sldMk cId="0" sldId="285"/>
        </pc:sldMkLst>
      </pc:sldChg>
      <pc:sldChg chg="del">
        <pc:chgData name="Joel Sutton" userId="1e63f7443f7518ef" providerId="LiveId" clId="{C6721035-DA54-49A2-AAFC-464AFC465270}" dt="2024-10-09T18:03:31.725" v="4735" actId="47"/>
        <pc:sldMkLst>
          <pc:docMk/>
          <pc:sldMk cId="0" sldId="286"/>
        </pc:sldMkLst>
      </pc:sldChg>
      <pc:sldChg chg="modSp mod">
        <pc:chgData name="Joel Sutton" userId="1e63f7443f7518ef" providerId="LiveId" clId="{C6721035-DA54-49A2-AAFC-464AFC465270}" dt="2024-10-09T18:04:14.361" v="4857" actId="20577"/>
        <pc:sldMkLst>
          <pc:docMk/>
          <pc:sldMk cId="0" sldId="287"/>
        </pc:sldMkLst>
      </pc:sldChg>
      <pc:sldChg chg="modSp add del mod">
        <pc:chgData name="Joel Sutton" userId="1e63f7443f7518ef" providerId="LiveId" clId="{C6721035-DA54-49A2-AAFC-464AFC465270}" dt="2024-10-09T18:05:17.396" v="4967" actId="14100"/>
        <pc:sldMkLst>
          <pc:docMk/>
          <pc:sldMk cId="0" sldId="288"/>
        </pc:sldMkLst>
      </pc:sldChg>
      <pc:sldChg chg="modSp del mod">
        <pc:chgData name="Joel Sutton" userId="1e63f7443f7518ef" providerId="LiveId" clId="{C6721035-DA54-49A2-AAFC-464AFC465270}" dt="2024-10-09T18:05:43.133" v="4986" actId="47"/>
        <pc:sldMkLst>
          <pc:docMk/>
          <pc:sldMk cId="0" sldId="289"/>
        </pc:sldMkLst>
      </pc:sldChg>
      <pc:sldChg chg="modSp mod ord modNotes">
        <pc:chgData name="Joel Sutton" userId="1e63f7443f7518ef" providerId="LiveId" clId="{C6721035-DA54-49A2-AAFC-464AFC465270}" dt="2024-10-09T18:06:27.074" v="5125" actId="20577"/>
        <pc:sldMkLst>
          <pc:docMk/>
          <pc:sldMk cId="0" sldId="291"/>
        </pc:sldMkLst>
        <pc:spChg chg="mod">
          <ac:chgData name="Joel Sutton" userId="1e63f7443f7518ef" providerId="LiveId" clId="{C6721035-DA54-49A2-AAFC-464AFC465270}" dt="2024-10-09T18:06:27.074" v="5125" actId="20577"/>
          <ac:spMkLst>
            <pc:docMk/>
            <pc:sldMk cId="0" sldId="291"/>
            <ac:spMk id="466" creationId="{00000000-0000-0000-0000-000000000000}"/>
          </ac:spMkLst>
        </pc:spChg>
      </pc:sldChg>
      <pc:sldChg chg="addSp delSp modSp add mod">
        <pc:chgData name="Joel Sutton" userId="1e63f7443f7518ef" providerId="LiveId" clId="{C6721035-DA54-49A2-AAFC-464AFC465270}" dt="2024-10-08T17:45:20.903" v="66" actId="1076"/>
        <pc:sldMkLst>
          <pc:docMk/>
          <pc:sldMk cId="3030450202" sldId="294"/>
        </pc:sldMkLst>
        <pc:spChg chg="mod">
          <ac:chgData name="Joel Sutton" userId="1e63f7443f7518ef" providerId="LiveId" clId="{C6721035-DA54-49A2-AAFC-464AFC465270}" dt="2024-10-08T17:45:14.719" v="64" actId="404"/>
          <ac:spMkLst>
            <pc:docMk/>
            <pc:sldMk cId="3030450202" sldId="294"/>
            <ac:spMk id="88" creationId="{00000000-0000-0000-0000-000000000000}"/>
          </ac:spMkLst>
        </pc:spChg>
        <pc:picChg chg="add mod">
          <ac:chgData name="Joel Sutton" userId="1e63f7443f7518ef" providerId="LiveId" clId="{C6721035-DA54-49A2-AAFC-464AFC465270}" dt="2024-10-08T17:45:20.903" v="66" actId="1076"/>
          <ac:picMkLst>
            <pc:docMk/>
            <pc:sldMk cId="3030450202" sldId="294"/>
            <ac:picMk id="2" creationId="{1E2162B5-A7F0-D8DB-66BD-C3C5B4F5D7C8}"/>
          </ac:picMkLst>
        </pc:picChg>
      </pc:sldChg>
      <pc:sldChg chg="delSp add del mod">
        <pc:chgData name="Joel Sutton" userId="1e63f7443f7518ef" providerId="LiveId" clId="{C6721035-DA54-49A2-AAFC-464AFC465270}" dt="2024-10-08T18:11:38.460" v="749" actId="47"/>
        <pc:sldMkLst>
          <pc:docMk/>
          <pc:sldMk cId="1375224538" sldId="295"/>
        </pc:sldMkLst>
      </pc:sldChg>
      <pc:sldChg chg="add del">
        <pc:chgData name="Joel Sutton" userId="1e63f7443f7518ef" providerId="LiveId" clId="{C6721035-DA54-49A2-AAFC-464AFC465270}" dt="2024-10-08T21:51:21.560" v="1060" actId="47"/>
        <pc:sldMkLst>
          <pc:docMk/>
          <pc:sldMk cId="1380116520" sldId="295"/>
        </pc:sldMkLst>
      </pc:sldChg>
      <pc:sldChg chg="addSp modSp add del mod">
        <pc:chgData name="Joel Sutton" userId="1e63f7443f7518ef" providerId="LiveId" clId="{C6721035-DA54-49A2-AAFC-464AFC465270}" dt="2024-10-09T15:42:41.268" v="2922" actId="47"/>
        <pc:sldMkLst>
          <pc:docMk/>
          <pc:sldMk cId="2695458016" sldId="295"/>
        </pc:sldMkLst>
      </pc:sldChg>
      <pc:sldChg chg="modSp add mod">
        <pc:chgData name="Joel Sutton" userId="1e63f7443f7518ef" providerId="LiveId" clId="{C6721035-DA54-49A2-AAFC-464AFC465270}" dt="2024-10-09T16:10:02.247" v="3373" actId="20577"/>
        <pc:sldMkLst>
          <pc:docMk/>
          <pc:sldMk cId="4085133289" sldId="295"/>
        </pc:sldMkLst>
        <pc:spChg chg="mod">
          <ac:chgData name="Joel Sutton" userId="1e63f7443f7518ef" providerId="LiveId" clId="{C6721035-DA54-49A2-AAFC-464AFC465270}" dt="2024-10-09T15:42:59.487" v="2940" actId="20577"/>
          <ac:spMkLst>
            <pc:docMk/>
            <pc:sldMk cId="4085133289" sldId="295"/>
            <ac:spMk id="231" creationId="{CAADDB8C-F603-2228-6990-0B7F72D8640F}"/>
          </ac:spMkLst>
        </pc:spChg>
        <pc:spChg chg="mod">
          <ac:chgData name="Joel Sutton" userId="1e63f7443f7518ef" providerId="LiveId" clId="{C6721035-DA54-49A2-AAFC-464AFC465270}" dt="2024-10-09T15:42:47.716" v="2924" actId="20577"/>
          <ac:spMkLst>
            <pc:docMk/>
            <pc:sldMk cId="4085133289" sldId="295"/>
            <ac:spMk id="235" creationId="{4B8C0C7A-B2E0-9B9E-912D-8239AEC43BF4}"/>
          </ac:spMkLst>
        </pc:spChg>
        <pc:spChg chg="mod">
          <ac:chgData name="Joel Sutton" userId="1e63f7443f7518ef" providerId="LiveId" clId="{C6721035-DA54-49A2-AAFC-464AFC465270}" dt="2024-10-09T15:45:44.614" v="3078" actId="20577"/>
          <ac:spMkLst>
            <pc:docMk/>
            <pc:sldMk cId="4085133289" sldId="295"/>
            <ac:spMk id="236" creationId="{4C9A9425-806B-DE73-28BA-362D3B39B22C}"/>
          </ac:spMkLst>
        </pc:spChg>
        <pc:spChg chg="mod">
          <ac:chgData name="Joel Sutton" userId="1e63f7443f7518ef" providerId="LiveId" clId="{C6721035-DA54-49A2-AAFC-464AFC465270}" dt="2024-10-09T15:43:18.317" v="3038" actId="20577"/>
          <ac:spMkLst>
            <pc:docMk/>
            <pc:sldMk cId="4085133289" sldId="295"/>
            <ac:spMk id="237" creationId="{DA35E65B-9C8E-44BC-A17E-E0A6F76196BC}"/>
          </ac:spMkLst>
        </pc:spChg>
        <pc:spChg chg="mod">
          <ac:chgData name="Joel Sutton" userId="1e63f7443f7518ef" providerId="LiveId" clId="{C6721035-DA54-49A2-AAFC-464AFC465270}" dt="2024-10-09T15:42:49.509" v="2925" actId="20577"/>
          <ac:spMkLst>
            <pc:docMk/>
            <pc:sldMk cId="4085133289" sldId="295"/>
            <ac:spMk id="241" creationId="{BDD48B79-EC12-6170-B3BD-3339E7577AC1}"/>
          </ac:spMkLst>
        </pc:spChg>
        <pc:spChg chg="mod">
          <ac:chgData name="Joel Sutton" userId="1e63f7443f7518ef" providerId="LiveId" clId="{C6721035-DA54-49A2-AAFC-464AFC465270}" dt="2024-10-09T15:49:09.956" v="3127" actId="20577"/>
          <ac:spMkLst>
            <pc:docMk/>
            <pc:sldMk cId="4085133289" sldId="295"/>
            <ac:spMk id="242" creationId="{A2B8DC81-35F8-2017-D68F-783F0B63D3B3}"/>
          </ac:spMkLst>
        </pc:spChg>
        <pc:spChg chg="mod">
          <ac:chgData name="Joel Sutton" userId="1e63f7443f7518ef" providerId="LiveId" clId="{C6721035-DA54-49A2-AAFC-464AFC465270}" dt="2024-10-09T16:10:02.247" v="3373" actId="20577"/>
          <ac:spMkLst>
            <pc:docMk/>
            <pc:sldMk cId="4085133289" sldId="295"/>
            <ac:spMk id="243" creationId="{E7862350-49E0-C2DA-A562-5D9EC1931A6F}"/>
          </ac:spMkLst>
        </pc:spChg>
        <pc:spChg chg="mod">
          <ac:chgData name="Joel Sutton" userId="1e63f7443f7518ef" providerId="LiveId" clId="{C6721035-DA54-49A2-AAFC-464AFC465270}" dt="2024-10-09T15:42:51.561" v="2926" actId="20577"/>
          <ac:spMkLst>
            <pc:docMk/>
            <pc:sldMk cId="4085133289" sldId="295"/>
            <ac:spMk id="247" creationId="{C4D2F610-3131-AB2B-463A-E4410174368A}"/>
          </ac:spMkLst>
        </pc:spChg>
        <pc:spChg chg="mod">
          <ac:chgData name="Joel Sutton" userId="1e63f7443f7518ef" providerId="LiveId" clId="{C6721035-DA54-49A2-AAFC-464AFC465270}" dt="2024-10-09T16:09:53.357" v="3356" actId="20577"/>
          <ac:spMkLst>
            <pc:docMk/>
            <pc:sldMk cId="4085133289" sldId="295"/>
            <ac:spMk id="248" creationId="{05A6F8FA-9A1A-734B-4CD3-678BAFBFD6DC}"/>
          </ac:spMkLst>
        </pc:spChg>
        <pc:spChg chg="mod">
          <ac:chgData name="Joel Sutton" userId="1e63f7443f7518ef" providerId="LiveId" clId="{C6721035-DA54-49A2-AAFC-464AFC465270}" dt="2024-10-09T16:09:57.810" v="3360" actId="20577"/>
          <ac:spMkLst>
            <pc:docMk/>
            <pc:sldMk cId="4085133289" sldId="295"/>
            <ac:spMk id="249" creationId="{BE536649-62D3-2940-E24B-CD6E64022522}"/>
          </ac:spMkLst>
        </pc:spChg>
        <pc:spChg chg="mod">
          <ac:chgData name="Joel Sutton" userId="1e63f7443f7518ef" providerId="LiveId" clId="{C6721035-DA54-49A2-AAFC-464AFC465270}" dt="2024-10-09T15:42:53.572" v="2927" actId="20577"/>
          <ac:spMkLst>
            <pc:docMk/>
            <pc:sldMk cId="4085133289" sldId="295"/>
            <ac:spMk id="253" creationId="{31FBBBDB-CC2F-0C0E-796C-1EB903EEF172}"/>
          </ac:spMkLst>
        </pc:spChg>
        <pc:spChg chg="mod">
          <ac:chgData name="Joel Sutton" userId="1e63f7443f7518ef" providerId="LiveId" clId="{C6721035-DA54-49A2-AAFC-464AFC465270}" dt="2024-10-09T16:09:40.229" v="3308" actId="404"/>
          <ac:spMkLst>
            <pc:docMk/>
            <pc:sldMk cId="4085133289" sldId="295"/>
            <ac:spMk id="254" creationId="{59CBEB21-4691-167A-0DE1-A8D8599E795E}"/>
          </ac:spMkLst>
        </pc:spChg>
      </pc:sldChg>
      <pc:sldChg chg="addSp delSp modSp add mod modNotesTx">
        <pc:chgData name="Joel Sutton" userId="1e63f7443f7518ef" providerId="LiveId" clId="{C6721035-DA54-49A2-AAFC-464AFC465270}" dt="2024-10-09T17:40:13.032" v="3992" actId="20577"/>
        <pc:sldMkLst>
          <pc:docMk/>
          <pc:sldMk cId="3034776381" sldId="296"/>
        </pc:sldMkLst>
      </pc:sldChg>
      <pc:sldChg chg="modSp add mod ord">
        <pc:chgData name="Joel Sutton" userId="1e63f7443f7518ef" providerId="LiveId" clId="{C6721035-DA54-49A2-AAFC-464AFC465270}" dt="2024-10-09T17:40:15.824" v="3993" actId="20577"/>
        <pc:sldMkLst>
          <pc:docMk/>
          <pc:sldMk cId="3361211071" sldId="297"/>
        </pc:sldMkLst>
      </pc:sldChg>
      <pc:sldChg chg="modSp add mod ord">
        <pc:chgData name="Joel Sutton" userId="1e63f7443f7518ef" providerId="LiveId" clId="{C6721035-DA54-49A2-AAFC-464AFC465270}" dt="2024-10-12T13:02:17.898" v="5154"/>
        <pc:sldMkLst>
          <pc:docMk/>
          <pc:sldMk cId="2580216400" sldId="298"/>
        </pc:sldMkLst>
      </pc:sldChg>
      <pc:sldChg chg="modSp add del mod">
        <pc:chgData name="Joel Sutton" userId="1e63f7443f7518ef" providerId="LiveId" clId="{C6721035-DA54-49A2-AAFC-464AFC465270}" dt="2024-10-09T17:40:34.825" v="3996" actId="47"/>
        <pc:sldMkLst>
          <pc:docMk/>
          <pc:sldMk cId="3261850636" sldId="298"/>
        </pc:sldMkLst>
      </pc:sldChg>
      <pc:sldChg chg="modSp add del mod">
        <pc:chgData name="Joel Sutton" userId="1e63f7443f7518ef" providerId="LiveId" clId="{C6721035-DA54-49A2-AAFC-464AFC465270}" dt="2024-10-09T17:56:35.241" v="4315" actId="47"/>
        <pc:sldMkLst>
          <pc:docMk/>
          <pc:sldMk cId="970051447" sldId="299"/>
        </pc:sldMkLst>
      </pc:sldChg>
      <pc:sldChg chg="modSp add mod">
        <pc:chgData name="Joel Sutton" userId="1e63f7443f7518ef" providerId="LiveId" clId="{C6721035-DA54-49A2-AAFC-464AFC465270}" dt="2024-10-12T14:01:32.139" v="5174" actId="1076"/>
        <pc:sldMkLst>
          <pc:docMk/>
          <pc:sldMk cId="2322347200" sldId="300"/>
        </pc:sldMkLst>
      </pc:sldChg>
      <pc:sldChg chg="modSp add mod">
        <pc:chgData name="Joel Sutton" userId="1e63f7443f7518ef" providerId="LiveId" clId="{C6721035-DA54-49A2-AAFC-464AFC465270}" dt="2024-10-09T17:58:16.971" v="4474" actId="20577"/>
        <pc:sldMkLst>
          <pc:docMk/>
          <pc:sldMk cId="3202246897" sldId="301"/>
        </pc:sldMkLst>
      </pc:sldChg>
      <pc:sldChg chg="modSp add mod">
        <pc:chgData name="Joel Sutton" userId="1e63f7443f7518ef" providerId="LiveId" clId="{C6721035-DA54-49A2-AAFC-464AFC465270}" dt="2024-10-09T17:57:00.044" v="4350" actId="20577"/>
        <pc:sldMkLst>
          <pc:docMk/>
          <pc:sldMk cId="4145483757" sldId="302"/>
        </pc:sldMkLst>
      </pc:sldChg>
      <pc:sldChg chg="modSp add mod">
        <pc:chgData name="Joel Sutton" userId="1e63f7443f7518ef" providerId="LiveId" clId="{C6721035-DA54-49A2-AAFC-464AFC465270}" dt="2024-10-09T18:00:01.247" v="4619" actId="20577"/>
        <pc:sldMkLst>
          <pc:docMk/>
          <pc:sldMk cId="565518761" sldId="303"/>
        </pc:sldMkLst>
      </pc:sldChg>
      <pc:sldChg chg="modSp add mod">
        <pc:chgData name="Joel Sutton" userId="1e63f7443f7518ef" providerId="LiveId" clId="{C6721035-DA54-49A2-AAFC-464AFC465270}" dt="2024-10-09T18:00:27.825" v="4655" actId="20577"/>
        <pc:sldMkLst>
          <pc:docMk/>
          <pc:sldMk cId="4243922758" sldId="304"/>
        </pc:sldMkLst>
      </pc:sldChg>
      <pc:sldChg chg="modSp add mod">
        <pc:chgData name="Joel Sutton" userId="1e63f7443f7518ef" providerId="LiveId" clId="{C6721035-DA54-49A2-AAFC-464AFC465270}" dt="2024-10-09T18:02:17.939" v="4721" actId="20577"/>
        <pc:sldMkLst>
          <pc:docMk/>
          <pc:sldMk cId="962525709" sldId="305"/>
        </pc:sldMkLst>
      </pc:sldChg>
      <pc:sldChg chg="modSp add mod">
        <pc:chgData name="Joel Sutton" userId="1e63f7443f7518ef" providerId="LiveId" clId="{C6721035-DA54-49A2-AAFC-464AFC465270}" dt="2024-10-12T13:01:46.598" v="5142" actId="20577"/>
        <pc:sldMkLst>
          <pc:docMk/>
          <pc:sldMk cId="3931286111" sldId="306"/>
        </pc:sldMkLst>
      </pc:sldChg>
      <pc:sldChg chg="modSp add mod">
        <pc:chgData name="Joel Sutton" userId="1e63f7443f7518ef" providerId="LiveId" clId="{C6721035-DA54-49A2-AAFC-464AFC465270}" dt="2024-10-12T13:02:36.913" v="5157" actId="1076"/>
        <pc:sldMkLst>
          <pc:docMk/>
          <pc:sldMk cId="2510198296" sldId="307"/>
        </pc:sldMkLst>
      </pc:sldChg>
      <pc:sldChg chg="modSp add mod">
        <pc:chgData name="Joel Sutton" userId="1e63f7443f7518ef" providerId="LiveId" clId="{C6721035-DA54-49A2-AAFC-464AFC465270}" dt="2024-10-12T13:03:09.172" v="5163" actId="1076"/>
        <pc:sldMkLst>
          <pc:docMk/>
          <pc:sldMk cId="1590246765" sldId="308"/>
        </pc:sldMkLst>
      </pc:sldChg>
      <pc:sldChg chg="add">
        <pc:chgData name="Joel Sutton" userId="1e63f7443f7518ef" providerId="LiveId" clId="{C6721035-DA54-49A2-AAFC-464AFC465270}" dt="2024-10-12T13:57:55.848" v="5164" actId="2890"/>
        <pc:sldMkLst>
          <pc:docMk/>
          <pc:sldMk cId="577281136" sldId="309"/>
        </pc:sldMkLst>
      </pc:sldChg>
      <pc:sldChg chg="modSp add mod">
        <pc:chgData name="Joel Sutton" userId="1e63f7443f7518ef" providerId="LiveId" clId="{C6721035-DA54-49A2-AAFC-464AFC465270}" dt="2024-10-12T14:01:22.241" v="5172" actId="20577"/>
        <pc:sldMkLst>
          <pc:docMk/>
          <pc:sldMk cId="2400844847" sldId="310"/>
        </pc:sldMkLst>
      </pc:sldChg>
      <pc:sldChg chg="add del">
        <pc:chgData name="Joel Sutton" userId="1e63f7443f7518ef" providerId="LiveId" clId="{C6721035-DA54-49A2-AAFC-464AFC465270}" dt="2024-10-12T14:00:59.997" v="5169" actId="47"/>
        <pc:sldMkLst>
          <pc:docMk/>
          <pc:sldMk cId="3494286450" sldId="310"/>
        </pc:sldMkLst>
      </pc:sldChg>
      <pc:sldChg chg="modSp add del mod ord">
        <pc:chgData name="Joel Sutton" userId="1e63f7443f7518ef" providerId="LiveId" clId="{C6721035-DA54-49A2-AAFC-464AFC465270}" dt="2024-10-12T14:12:38.263" v="5193" actId="47"/>
        <pc:sldMkLst>
          <pc:docMk/>
          <pc:sldMk cId="1437793448" sldId="311"/>
        </pc:sldMkLst>
      </pc:sldChg>
      <pc:sldChg chg="modSp add mod ord">
        <pc:chgData name="Joel Sutton" userId="1e63f7443f7518ef" providerId="LiveId" clId="{C6721035-DA54-49A2-AAFC-464AFC465270}" dt="2024-10-12T14:13:03.402" v="5196" actId="20577"/>
        <pc:sldMkLst>
          <pc:docMk/>
          <pc:sldMk cId="62116733" sldId="312"/>
        </pc:sldMkLst>
      </pc:sldChg>
      <pc:sldChg chg="modSp add mod">
        <pc:chgData name="Joel Sutton" userId="1e63f7443f7518ef" providerId="LiveId" clId="{C6721035-DA54-49A2-AAFC-464AFC465270}" dt="2024-10-12T14:13:41.157" v="5200" actId="6549"/>
        <pc:sldMkLst>
          <pc:docMk/>
          <pc:sldMk cId="1411508416" sldId="313"/>
        </pc:sldMkLst>
      </pc:sldChg>
      <pc:sldChg chg="modSp add mod">
        <pc:chgData name="Joel Sutton" userId="1e63f7443f7518ef" providerId="LiveId" clId="{C6721035-DA54-49A2-AAFC-464AFC465270}" dt="2024-10-12T14:14:11.484" v="5208" actId="14100"/>
        <pc:sldMkLst>
          <pc:docMk/>
          <pc:sldMk cId="1302094734" sldId="314"/>
        </pc:sldMkLst>
      </pc:sldChg>
      <pc:sldChg chg="modSp add mod">
        <pc:chgData name="Joel Sutton" userId="1e63f7443f7518ef" providerId="LiveId" clId="{C6721035-DA54-49A2-AAFC-464AFC465270}" dt="2024-10-12T14:15:23.364" v="5215" actId="5793"/>
        <pc:sldMkLst>
          <pc:docMk/>
          <pc:sldMk cId="111573990" sldId="315"/>
        </pc:sldMkLst>
      </pc:sldChg>
      <pc:sldChg chg="modSp add mod">
        <pc:chgData name="Joel Sutton" userId="1e63f7443f7518ef" providerId="LiveId" clId="{C6721035-DA54-49A2-AAFC-464AFC465270}" dt="2024-10-12T14:15:19.973" v="5214" actId="5793"/>
        <pc:sldMkLst>
          <pc:docMk/>
          <pc:sldMk cId="2126601752" sldId="316"/>
        </pc:sldMkLst>
      </pc:sldChg>
    </pc:docChg>
  </pc:docChgLst>
  <pc:docChgLst>
    <pc:chgData name="Joel Sutton" userId="1e63f7443f7518ef" providerId="LiveId" clId="{C6020E11-B57B-48C6-B224-186EB7E1B2CB}"/>
    <pc:docChg chg="undo custSel addSld delSld modSld sldOrd">
      <pc:chgData name="Joel Sutton" userId="1e63f7443f7518ef" providerId="LiveId" clId="{C6020E11-B57B-48C6-B224-186EB7E1B2CB}" dt="2024-10-21T22:28:09.521" v="3308" actId="6549"/>
      <pc:docMkLst>
        <pc:docMk/>
      </pc:docMkLst>
      <pc:sldChg chg="modNotesTx">
        <pc:chgData name="Joel Sutton" userId="1e63f7443f7518ef" providerId="LiveId" clId="{C6020E11-B57B-48C6-B224-186EB7E1B2CB}" dt="2024-10-18T18:15:21.020" v="104" actId="20577"/>
        <pc:sldMkLst>
          <pc:docMk/>
          <pc:sldMk cId="0" sldId="256"/>
        </pc:sldMkLst>
      </pc:sldChg>
      <pc:sldChg chg="modSp mod">
        <pc:chgData name="Joel Sutton" userId="1e63f7443f7518ef" providerId="LiveId" clId="{C6020E11-B57B-48C6-B224-186EB7E1B2CB}" dt="2024-10-12T20:37:36.238" v="25" actId="20577"/>
        <pc:sldMkLst>
          <pc:docMk/>
          <pc:sldMk cId="0" sldId="258"/>
        </pc:sldMkLst>
        <pc:spChg chg="mod">
          <ac:chgData name="Joel Sutton" userId="1e63f7443f7518ef" providerId="LiveId" clId="{C6020E11-B57B-48C6-B224-186EB7E1B2CB}" dt="2024-10-12T20:37:17.605" v="1" actId="20577"/>
          <ac:spMkLst>
            <pc:docMk/>
            <pc:sldMk cId="0" sldId="258"/>
            <ac:spMk id="100" creationId="{00000000-0000-0000-0000-000000000000}"/>
          </ac:spMkLst>
        </pc:spChg>
        <pc:spChg chg="mod">
          <ac:chgData name="Joel Sutton" userId="1e63f7443f7518ef" providerId="LiveId" clId="{C6020E11-B57B-48C6-B224-186EB7E1B2CB}" dt="2024-10-12T20:37:36.238" v="25" actId="20577"/>
          <ac:spMkLst>
            <pc:docMk/>
            <pc:sldMk cId="0" sldId="258"/>
            <ac:spMk id="102" creationId="{00000000-0000-0000-0000-000000000000}"/>
          </ac:spMkLst>
        </pc:spChg>
      </pc:sldChg>
      <pc:sldChg chg="modSp mod">
        <pc:chgData name="Joel Sutton" userId="1e63f7443f7518ef" providerId="LiveId" clId="{C6020E11-B57B-48C6-B224-186EB7E1B2CB}" dt="2024-10-12T20:37:51.430" v="30" actId="20577"/>
        <pc:sldMkLst>
          <pc:docMk/>
          <pc:sldMk cId="0" sldId="261"/>
        </pc:sldMkLst>
        <pc:spChg chg="mod">
          <ac:chgData name="Joel Sutton" userId="1e63f7443f7518ef" providerId="LiveId" clId="{C6020E11-B57B-48C6-B224-186EB7E1B2CB}" dt="2024-10-12T20:37:47.170" v="28" actId="20577"/>
          <ac:spMkLst>
            <pc:docMk/>
            <pc:sldMk cId="0" sldId="261"/>
            <ac:spMk id="132" creationId="{00000000-0000-0000-0000-000000000000}"/>
          </ac:spMkLst>
        </pc:spChg>
        <pc:spChg chg="mod">
          <ac:chgData name="Joel Sutton" userId="1e63f7443f7518ef" providerId="LiveId" clId="{C6020E11-B57B-48C6-B224-186EB7E1B2CB}" dt="2024-10-12T20:37:49.271" v="29" actId="20577"/>
          <ac:spMkLst>
            <pc:docMk/>
            <pc:sldMk cId="0" sldId="261"/>
            <ac:spMk id="136" creationId="{00000000-0000-0000-0000-000000000000}"/>
          </ac:spMkLst>
        </pc:spChg>
        <pc:spChg chg="mod">
          <ac:chgData name="Joel Sutton" userId="1e63f7443f7518ef" providerId="LiveId" clId="{C6020E11-B57B-48C6-B224-186EB7E1B2CB}" dt="2024-10-12T20:37:51.430" v="30" actId="20577"/>
          <ac:spMkLst>
            <pc:docMk/>
            <pc:sldMk cId="0" sldId="261"/>
            <ac:spMk id="140" creationId="{00000000-0000-0000-0000-000000000000}"/>
          </ac:spMkLst>
        </pc:spChg>
      </pc:sldChg>
      <pc:sldChg chg="del">
        <pc:chgData name="Joel Sutton" userId="1e63f7443f7518ef" providerId="LiveId" clId="{C6020E11-B57B-48C6-B224-186EB7E1B2CB}" dt="2024-10-12T20:38:06.350" v="31" actId="47"/>
        <pc:sldMkLst>
          <pc:docMk/>
          <pc:sldMk cId="0" sldId="263"/>
        </pc:sldMkLst>
      </pc:sldChg>
      <pc:sldChg chg="del">
        <pc:chgData name="Joel Sutton" userId="1e63f7443f7518ef" providerId="LiveId" clId="{C6020E11-B57B-48C6-B224-186EB7E1B2CB}" dt="2024-10-12T20:38:24.723" v="32" actId="47"/>
        <pc:sldMkLst>
          <pc:docMk/>
          <pc:sldMk cId="0" sldId="266"/>
        </pc:sldMkLst>
      </pc:sldChg>
      <pc:sldChg chg="del">
        <pc:chgData name="Joel Sutton" userId="1e63f7443f7518ef" providerId="LiveId" clId="{C6020E11-B57B-48C6-B224-186EB7E1B2CB}" dt="2024-10-12T20:38:31.677" v="33" actId="47"/>
        <pc:sldMkLst>
          <pc:docMk/>
          <pc:sldMk cId="0" sldId="267"/>
        </pc:sldMkLst>
      </pc:sldChg>
      <pc:sldChg chg="delSp modSp mod modNotesTx">
        <pc:chgData name="Joel Sutton" userId="1e63f7443f7518ef" providerId="LiveId" clId="{C6020E11-B57B-48C6-B224-186EB7E1B2CB}" dt="2024-10-19T08:39:50.269" v="211" actId="478"/>
        <pc:sldMkLst>
          <pc:docMk/>
          <pc:sldMk cId="0" sldId="271"/>
        </pc:sldMkLst>
      </pc:sldChg>
      <pc:sldChg chg="modSp mod">
        <pc:chgData name="Joel Sutton" userId="1e63f7443f7518ef" providerId="LiveId" clId="{C6020E11-B57B-48C6-B224-186EB7E1B2CB}" dt="2024-10-19T19:09:17.858" v="1594" actId="5793"/>
        <pc:sldMkLst>
          <pc:docMk/>
          <pc:sldMk cId="0" sldId="273"/>
        </pc:sldMkLst>
      </pc:sldChg>
      <pc:sldChg chg="del">
        <pc:chgData name="Joel Sutton" userId="1e63f7443f7518ef" providerId="LiveId" clId="{C6020E11-B57B-48C6-B224-186EB7E1B2CB}" dt="2024-10-19T19:10:16.733" v="1676" actId="47"/>
        <pc:sldMkLst>
          <pc:docMk/>
          <pc:sldMk cId="0" sldId="285"/>
        </pc:sldMkLst>
      </pc:sldChg>
      <pc:sldChg chg="modSp mod modNotesTx">
        <pc:chgData name="Joel Sutton" userId="1e63f7443f7518ef" providerId="LiveId" clId="{C6020E11-B57B-48C6-B224-186EB7E1B2CB}" dt="2024-10-21T22:21:32.594" v="3139" actId="20577"/>
        <pc:sldMkLst>
          <pc:docMk/>
          <pc:sldMk cId="0" sldId="287"/>
        </pc:sldMkLst>
      </pc:sldChg>
      <pc:sldChg chg="del modNotesTx">
        <pc:chgData name="Joel Sutton" userId="1e63f7443f7518ef" providerId="LiveId" clId="{C6020E11-B57B-48C6-B224-186EB7E1B2CB}" dt="2024-10-21T22:21:38.252" v="3140" actId="47"/>
        <pc:sldMkLst>
          <pc:docMk/>
          <pc:sldMk cId="0" sldId="288"/>
        </pc:sldMkLst>
      </pc:sldChg>
      <pc:sldChg chg="modSp mod">
        <pc:chgData name="Joel Sutton" userId="1e63f7443f7518ef" providerId="LiveId" clId="{C6020E11-B57B-48C6-B224-186EB7E1B2CB}" dt="2024-10-21T22:28:09.521" v="3308" actId="6549"/>
        <pc:sldMkLst>
          <pc:docMk/>
          <pc:sldMk cId="0" sldId="291"/>
        </pc:sldMkLst>
        <pc:spChg chg="mod">
          <ac:chgData name="Joel Sutton" userId="1e63f7443f7518ef" providerId="LiveId" clId="{C6020E11-B57B-48C6-B224-186EB7E1B2CB}" dt="2024-10-21T22:28:09.521" v="3308" actId="6549"/>
          <ac:spMkLst>
            <pc:docMk/>
            <pc:sldMk cId="0" sldId="291"/>
            <ac:spMk id="466" creationId="{00000000-0000-0000-0000-000000000000}"/>
          </ac:spMkLst>
        </pc:spChg>
      </pc:sldChg>
      <pc:sldChg chg="modNotesTx">
        <pc:chgData name="Joel Sutton" userId="1e63f7443f7518ef" providerId="LiveId" clId="{C6020E11-B57B-48C6-B224-186EB7E1B2CB}" dt="2024-10-15T15:52:07.006" v="41" actId="20577"/>
        <pc:sldMkLst>
          <pc:docMk/>
          <pc:sldMk cId="3030450202" sldId="294"/>
        </pc:sldMkLst>
      </pc:sldChg>
      <pc:sldChg chg="del">
        <pc:chgData name="Joel Sutton" userId="1e63f7443f7518ef" providerId="LiveId" clId="{C6020E11-B57B-48C6-B224-186EB7E1B2CB}" dt="2024-10-18T18:25:13.001" v="209" actId="47"/>
        <pc:sldMkLst>
          <pc:docMk/>
          <pc:sldMk cId="3034776381" sldId="296"/>
        </pc:sldMkLst>
      </pc:sldChg>
      <pc:sldChg chg="del">
        <pc:chgData name="Joel Sutton" userId="1e63f7443f7518ef" providerId="LiveId" clId="{C6020E11-B57B-48C6-B224-186EB7E1B2CB}" dt="2024-10-18T18:25:11.244" v="208" actId="47"/>
        <pc:sldMkLst>
          <pc:docMk/>
          <pc:sldMk cId="3361211071" sldId="297"/>
        </pc:sldMkLst>
      </pc:sldChg>
      <pc:sldChg chg="del">
        <pc:chgData name="Joel Sutton" userId="1e63f7443f7518ef" providerId="LiveId" clId="{C6020E11-B57B-48C6-B224-186EB7E1B2CB}" dt="2024-10-19T19:10:06.622" v="1667" actId="47"/>
        <pc:sldMkLst>
          <pc:docMk/>
          <pc:sldMk cId="2580216400" sldId="298"/>
        </pc:sldMkLst>
      </pc:sldChg>
      <pc:sldChg chg="del">
        <pc:chgData name="Joel Sutton" userId="1e63f7443f7518ef" providerId="LiveId" clId="{C6020E11-B57B-48C6-B224-186EB7E1B2CB}" dt="2024-10-19T19:10:08.695" v="1668" actId="47"/>
        <pc:sldMkLst>
          <pc:docMk/>
          <pc:sldMk cId="2322347200" sldId="300"/>
        </pc:sldMkLst>
      </pc:sldChg>
      <pc:sldChg chg="del">
        <pc:chgData name="Joel Sutton" userId="1e63f7443f7518ef" providerId="LiveId" clId="{C6020E11-B57B-48C6-B224-186EB7E1B2CB}" dt="2024-10-19T19:10:11.541" v="1671" actId="47"/>
        <pc:sldMkLst>
          <pc:docMk/>
          <pc:sldMk cId="3202246897" sldId="301"/>
        </pc:sldMkLst>
      </pc:sldChg>
      <pc:sldChg chg="modSp del mod">
        <pc:chgData name="Joel Sutton" userId="1e63f7443f7518ef" providerId="LiveId" clId="{C6020E11-B57B-48C6-B224-186EB7E1B2CB}" dt="2024-10-19T19:10:04.244" v="1666" actId="47"/>
        <pc:sldMkLst>
          <pc:docMk/>
          <pc:sldMk cId="4145483757" sldId="302"/>
        </pc:sldMkLst>
      </pc:sldChg>
      <pc:sldChg chg="del">
        <pc:chgData name="Joel Sutton" userId="1e63f7443f7518ef" providerId="LiveId" clId="{C6020E11-B57B-48C6-B224-186EB7E1B2CB}" dt="2024-10-19T19:10:15.940" v="1675" actId="47"/>
        <pc:sldMkLst>
          <pc:docMk/>
          <pc:sldMk cId="565518761" sldId="303"/>
        </pc:sldMkLst>
      </pc:sldChg>
      <pc:sldChg chg="del">
        <pc:chgData name="Joel Sutton" userId="1e63f7443f7518ef" providerId="LiveId" clId="{C6020E11-B57B-48C6-B224-186EB7E1B2CB}" dt="2024-10-19T19:10:17.511" v="1677" actId="47"/>
        <pc:sldMkLst>
          <pc:docMk/>
          <pc:sldMk cId="4243922758" sldId="304"/>
        </pc:sldMkLst>
      </pc:sldChg>
      <pc:sldChg chg="del">
        <pc:chgData name="Joel Sutton" userId="1e63f7443f7518ef" providerId="LiveId" clId="{C6020E11-B57B-48C6-B224-186EB7E1B2CB}" dt="2024-10-19T19:10:18.068" v="1678" actId="47"/>
        <pc:sldMkLst>
          <pc:docMk/>
          <pc:sldMk cId="962525709" sldId="305"/>
        </pc:sldMkLst>
      </pc:sldChg>
      <pc:sldChg chg="modSp mod ord">
        <pc:chgData name="Joel Sutton" userId="1e63f7443f7518ef" providerId="LiveId" clId="{C6020E11-B57B-48C6-B224-186EB7E1B2CB}" dt="2024-10-15T16:03:03.498" v="62" actId="6549"/>
        <pc:sldMkLst>
          <pc:docMk/>
          <pc:sldMk cId="3931286111" sldId="306"/>
        </pc:sldMkLst>
      </pc:sldChg>
      <pc:sldChg chg="del">
        <pc:chgData name="Joel Sutton" userId="1e63f7443f7518ef" providerId="LiveId" clId="{C6020E11-B57B-48C6-B224-186EB7E1B2CB}" dt="2024-10-19T19:08:59.218" v="1590" actId="47"/>
        <pc:sldMkLst>
          <pc:docMk/>
          <pc:sldMk cId="2510198296" sldId="307"/>
        </pc:sldMkLst>
      </pc:sldChg>
      <pc:sldChg chg="del">
        <pc:chgData name="Joel Sutton" userId="1e63f7443f7518ef" providerId="LiveId" clId="{C6020E11-B57B-48C6-B224-186EB7E1B2CB}" dt="2024-10-19T19:09:00.332" v="1591" actId="47"/>
        <pc:sldMkLst>
          <pc:docMk/>
          <pc:sldMk cId="1590246765" sldId="308"/>
        </pc:sldMkLst>
      </pc:sldChg>
      <pc:sldChg chg="del">
        <pc:chgData name="Joel Sutton" userId="1e63f7443f7518ef" providerId="LiveId" clId="{C6020E11-B57B-48C6-B224-186EB7E1B2CB}" dt="2024-10-19T19:10:10.579" v="1670" actId="47"/>
        <pc:sldMkLst>
          <pc:docMk/>
          <pc:sldMk cId="577281136" sldId="309"/>
        </pc:sldMkLst>
      </pc:sldChg>
      <pc:sldChg chg="del">
        <pc:chgData name="Joel Sutton" userId="1e63f7443f7518ef" providerId="LiveId" clId="{C6020E11-B57B-48C6-B224-186EB7E1B2CB}" dt="2024-10-19T19:10:09.456" v="1669" actId="47"/>
        <pc:sldMkLst>
          <pc:docMk/>
          <pc:sldMk cId="2400844847" sldId="310"/>
        </pc:sldMkLst>
      </pc:sldChg>
      <pc:sldChg chg="del">
        <pc:chgData name="Joel Sutton" userId="1e63f7443f7518ef" providerId="LiveId" clId="{C6020E11-B57B-48C6-B224-186EB7E1B2CB}" dt="2024-10-19T19:10:12.433" v="1672" actId="47"/>
        <pc:sldMkLst>
          <pc:docMk/>
          <pc:sldMk cId="62116733" sldId="312"/>
        </pc:sldMkLst>
      </pc:sldChg>
      <pc:sldChg chg="del">
        <pc:chgData name="Joel Sutton" userId="1e63f7443f7518ef" providerId="LiveId" clId="{C6020E11-B57B-48C6-B224-186EB7E1B2CB}" dt="2024-10-19T19:10:13.185" v="1673" actId="47"/>
        <pc:sldMkLst>
          <pc:docMk/>
          <pc:sldMk cId="1411508416" sldId="313"/>
        </pc:sldMkLst>
      </pc:sldChg>
      <pc:sldChg chg="del">
        <pc:chgData name="Joel Sutton" userId="1e63f7443f7518ef" providerId="LiveId" clId="{C6020E11-B57B-48C6-B224-186EB7E1B2CB}" dt="2024-10-19T19:10:14.145" v="1674" actId="47"/>
        <pc:sldMkLst>
          <pc:docMk/>
          <pc:sldMk cId="1302094734" sldId="314"/>
        </pc:sldMkLst>
      </pc:sldChg>
      <pc:sldChg chg="del">
        <pc:chgData name="Joel Sutton" userId="1e63f7443f7518ef" providerId="LiveId" clId="{C6020E11-B57B-48C6-B224-186EB7E1B2CB}" dt="2024-10-19T19:10:19.135" v="1679" actId="47"/>
        <pc:sldMkLst>
          <pc:docMk/>
          <pc:sldMk cId="111573990" sldId="315"/>
        </pc:sldMkLst>
      </pc:sldChg>
      <pc:sldChg chg="del">
        <pc:chgData name="Joel Sutton" userId="1e63f7443f7518ef" providerId="LiveId" clId="{C6020E11-B57B-48C6-B224-186EB7E1B2CB}" dt="2024-10-19T19:10:19.745" v="1680" actId="47"/>
        <pc:sldMkLst>
          <pc:docMk/>
          <pc:sldMk cId="2126601752" sldId="316"/>
        </pc:sldMkLst>
      </pc:sldChg>
      <pc:sldChg chg="modSp add mod ord">
        <pc:chgData name="Joel Sutton" userId="1e63f7443f7518ef" providerId="LiveId" clId="{C6020E11-B57B-48C6-B224-186EB7E1B2CB}" dt="2024-10-15T16:02:54.879" v="61"/>
        <pc:sldMkLst>
          <pc:docMk/>
          <pc:sldMk cId="4067986275" sldId="317"/>
        </pc:sldMkLst>
        <pc:spChg chg="mod">
          <ac:chgData name="Joel Sutton" userId="1e63f7443f7518ef" providerId="LiveId" clId="{C6020E11-B57B-48C6-B224-186EB7E1B2CB}" dt="2024-10-15T16:02:51.739" v="59" actId="20577"/>
          <ac:spMkLst>
            <pc:docMk/>
            <pc:sldMk cId="4067986275" sldId="317"/>
            <ac:spMk id="317" creationId="{EBC866EC-48A8-D54D-6555-510441CFE1D8}"/>
          </ac:spMkLst>
        </pc:spChg>
      </pc:sldChg>
      <pc:sldChg chg="modSp add del mod modNotesTx">
        <pc:chgData name="Joel Sutton" userId="1e63f7443f7518ef" providerId="LiveId" clId="{C6020E11-B57B-48C6-B224-186EB7E1B2CB}" dt="2024-10-19T08:50:19.387" v="1019" actId="20577"/>
        <pc:sldMkLst>
          <pc:docMk/>
          <pc:sldMk cId="1134139841" sldId="318"/>
        </pc:sldMkLst>
      </pc:sldChg>
      <pc:sldChg chg="modSp add mod modNotesTx">
        <pc:chgData name="Joel Sutton" userId="1e63f7443f7518ef" providerId="LiveId" clId="{C6020E11-B57B-48C6-B224-186EB7E1B2CB}" dt="2024-10-19T08:51:55.231" v="1087" actId="20577"/>
        <pc:sldMkLst>
          <pc:docMk/>
          <pc:sldMk cId="535754615" sldId="319"/>
        </pc:sldMkLst>
      </pc:sldChg>
      <pc:sldChg chg="modSp add mod">
        <pc:chgData name="Joel Sutton" userId="1e63f7443f7518ef" providerId="LiveId" clId="{C6020E11-B57B-48C6-B224-186EB7E1B2CB}" dt="2024-10-19T19:02:31.401" v="1440" actId="20577"/>
        <pc:sldMkLst>
          <pc:docMk/>
          <pc:sldMk cId="1368425562" sldId="320"/>
        </pc:sldMkLst>
      </pc:sldChg>
      <pc:sldChg chg="modSp add mod">
        <pc:chgData name="Joel Sutton" userId="1e63f7443f7518ef" providerId="LiveId" clId="{C6020E11-B57B-48C6-B224-186EB7E1B2CB}" dt="2024-10-19T19:02:45.623" v="1443" actId="20577"/>
        <pc:sldMkLst>
          <pc:docMk/>
          <pc:sldMk cId="177475473" sldId="321"/>
        </pc:sldMkLst>
      </pc:sldChg>
      <pc:sldChg chg="modSp add mod">
        <pc:chgData name="Joel Sutton" userId="1e63f7443f7518ef" providerId="LiveId" clId="{C6020E11-B57B-48C6-B224-186EB7E1B2CB}" dt="2024-10-19T19:03:16.162" v="1446" actId="20577"/>
        <pc:sldMkLst>
          <pc:docMk/>
          <pc:sldMk cId="64529949" sldId="322"/>
        </pc:sldMkLst>
      </pc:sldChg>
      <pc:sldChg chg="delSp modSp add mod">
        <pc:chgData name="Joel Sutton" userId="1e63f7443f7518ef" providerId="LiveId" clId="{C6020E11-B57B-48C6-B224-186EB7E1B2CB}" dt="2024-10-21T22:17:20.807" v="2790" actId="21"/>
        <pc:sldMkLst>
          <pc:docMk/>
          <pc:sldMk cId="3184342960" sldId="323"/>
        </pc:sldMkLst>
      </pc:sldChg>
      <pc:sldChg chg="modSp add mod setBg modAnim">
        <pc:chgData name="Joel Sutton" userId="1e63f7443f7518ef" providerId="LiveId" clId="{C6020E11-B57B-48C6-B224-186EB7E1B2CB}" dt="2024-10-21T22:19:26.219" v="2866"/>
        <pc:sldMkLst>
          <pc:docMk/>
          <pc:sldMk cId="293829403" sldId="324"/>
        </pc:sldMkLst>
      </pc:sldChg>
      <pc:sldChg chg="modSp add mod ord">
        <pc:chgData name="Joel Sutton" userId="1e63f7443f7518ef" providerId="LiveId" clId="{C6020E11-B57B-48C6-B224-186EB7E1B2CB}" dt="2024-10-19T17:49:10.207" v="1291" actId="20577"/>
        <pc:sldMkLst>
          <pc:docMk/>
          <pc:sldMk cId="1558993683" sldId="325"/>
        </pc:sldMkLst>
      </pc:sldChg>
      <pc:sldChg chg="addSp modSp add mod">
        <pc:chgData name="Joel Sutton" userId="1e63f7443f7518ef" providerId="LiveId" clId="{C6020E11-B57B-48C6-B224-186EB7E1B2CB}" dt="2024-10-21T22:19:54.955" v="2870" actId="255"/>
        <pc:sldMkLst>
          <pc:docMk/>
          <pc:sldMk cId="2670943639" sldId="326"/>
        </pc:sldMkLst>
      </pc:sldChg>
      <pc:sldChg chg="add del">
        <pc:chgData name="Joel Sutton" userId="1e63f7443f7518ef" providerId="LiveId" clId="{C6020E11-B57B-48C6-B224-186EB7E1B2CB}" dt="2024-10-19T08:43:02.766" v="656"/>
        <pc:sldMkLst>
          <pc:docMk/>
          <pc:sldMk cId="3750271561" sldId="326"/>
        </pc:sldMkLst>
      </pc:sldChg>
      <pc:sldChg chg="modSp add mod setBg">
        <pc:chgData name="Joel Sutton" userId="1e63f7443f7518ef" providerId="LiveId" clId="{C6020E11-B57B-48C6-B224-186EB7E1B2CB}" dt="2024-10-19T19:00:57.437" v="1438" actId="6549"/>
        <pc:sldMkLst>
          <pc:docMk/>
          <pc:sldMk cId="2780014988" sldId="327"/>
        </pc:sldMkLst>
      </pc:sldChg>
      <pc:sldChg chg="modSp add mod">
        <pc:chgData name="Joel Sutton" userId="1e63f7443f7518ef" providerId="LiveId" clId="{C6020E11-B57B-48C6-B224-186EB7E1B2CB}" dt="2024-10-19T19:10:00.716" v="1665" actId="6549"/>
        <pc:sldMkLst>
          <pc:docMk/>
          <pc:sldMk cId="3205472914" sldId="328"/>
        </pc:sldMkLst>
      </pc:sldChg>
      <pc:sldChg chg="modSp add mod">
        <pc:chgData name="Joel Sutton" userId="1e63f7443f7518ef" providerId="LiveId" clId="{C6020E11-B57B-48C6-B224-186EB7E1B2CB}" dt="2024-10-19T19:18:46.691" v="2389" actId="14100"/>
        <pc:sldMkLst>
          <pc:docMk/>
          <pc:sldMk cId="2276236653" sldId="329"/>
        </pc:sldMkLst>
      </pc:sldChg>
      <pc:sldChg chg="modSp add mod ord">
        <pc:chgData name="Joel Sutton" userId="1e63f7443f7518ef" providerId="LiveId" clId="{C6020E11-B57B-48C6-B224-186EB7E1B2CB}" dt="2024-10-21T22:18:43.318" v="2862" actId="114"/>
        <pc:sldMkLst>
          <pc:docMk/>
          <pc:sldMk cId="199820097" sldId="33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C3423D67-9211-C94F-5F49-8F783EF22BAA}"/>
            </a:ext>
          </a:extLst>
        </p:cNvPr>
        <p:cNvGrpSpPr/>
        <p:nvPr/>
      </p:nvGrpSpPr>
      <p:grpSpPr>
        <a:xfrm>
          <a:off x="0" y="0"/>
          <a:ext cx="0" cy="0"/>
          <a:chOff x="0" y="0"/>
          <a:chExt cx="0" cy="0"/>
        </a:xfrm>
      </p:grpSpPr>
      <p:sp>
        <p:nvSpPr>
          <p:cNvPr id="228" name="Google Shape;228;g2f5882f685f_0_254:notes">
            <a:extLst>
              <a:ext uri="{FF2B5EF4-FFF2-40B4-BE49-F238E27FC236}">
                <a16:creationId xmlns:a16="http://schemas.microsoft.com/office/drawing/2014/main" id="{0F75D6BC-11D2-0073-BD38-6C5E48472F3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f5882f685f_0_254:notes">
            <a:extLst>
              <a:ext uri="{FF2B5EF4-FFF2-40B4-BE49-F238E27FC236}">
                <a16:creationId xmlns:a16="http://schemas.microsoft.com/office/drawing/2014/main" id="{1E3122C3-0877-5110-5ECB-39DC24E3DC0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Esquema del curso</a:t>
            </a:r>
            <a:endParaRPr>
              <a:solidFill>
                <a:schemeClr val="dk1"/>
              </a:solidFill>
              <a:latin typeface="Calibri"/>
              <a:ea typeface="Calibri"/>
              <a:cs typeface="Calibri"/>
              <a:sym typeface="Calibri"/>
            </a:endParaRPr>
          </a:p>
          <a:p>
            <a:pPr marL="1371600" lvl="1"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curso consiste en nueve lecciones en vivo que duran aproximadamente una hora cada una. Las tareas generalmente incluyen un video, una lectura de la Biblia y algunas preguntas. Las tareas están creadas para ayudar a los estudiantes a prepararse para la próxima lección en vivo y contienen información valiosa y necesaria para completar el curso con éxito. </a:t>
            </a:r>
            <a:endParaRPr b="1">
              <a:solidFill>
                <a:schemeClr val="dk1"/>
              </a:solidFill>
              <a:latin typeface="Calibri"/>
              <a:ea typeface="Calibri"/>
              <a:cs typeface="Calibri"/>
              <a:sym typeface="Calibri"/>
            </a:endParaRPr>
          </a:p>
          <a:p>
            <a:pPr marL="0" lvl="0" indent="0" algn="l" rtl="0">
              <a:spcBef>
                <a:spcPts val="1000"/>
              </a:spcBef>
              <a:spcAft>
                <a:spcPts val="0"/>
              </a:spcAft>
              <a:buNone/>
            </a:pPr>
            <a:endParaRPr/>
          </a:p>
        </p:txBody>
      </p:sp>
    </p:spTree>
    <p:extLst>
      <p:ext uri="{BB962C8B-B14F-4D97-AF65-F5344CB8AC3E}">
        <p14:creationId xmlns:p14="http://schemas.microsoft.com/office/powerpoint/2010/main" val="1810465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5A881EB3-FA88-192D-6220-8E7F433D7C87}"/>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142CF940-7755-D7FF-2357-A2C59959061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E1EAD773-D42F-4213-040E-C84CDCB902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093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75343D67-6BBC-DD5D-BF97-836A7BF092E2}"/>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F75E5C0D-62FF-7EA0-3D36-C076087DD56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C51E30F8-1B3E-1B8D-8F93-456A3B42234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0014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16924717-8911-5577-C581-4F5BE123BB44}"/>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04D5A582-C9A3-7436-8CC9-E7BDD56EFB7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586A828F-D2F0-C14F-5E81-ABF06FE9EF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1908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4F56A14E-CD60-BDD3-A764-A8EF702D595C}"/>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D6843C1E-D15A-65EA-1A9A-BCFE1C8F59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5E812623-9F6F-708B-FEEF-E90BE21983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4949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5B1554A7-D51D-8667-1CA5-85B70F2A60E9}"/>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2FBCBFDD-10D3-372D-67A5-36198EB4E18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8FE4C5FF-0B64-EB86-811B-3BE527ADD1B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2853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6F4E781D-4872-E7CB-543C-CEDFFB1B082A}"/>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1D37D9E2-24E8-00EE-E8E3-04B763E8505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D347B50D-84FC-3F31-2610-4B5F36A699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2363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1C2E2065-39FB-D946-E264-54E5D7D4F503}"/>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096BBB47-4139-C615-4C08-D5B2E22C403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24927D4E-1F9C-F5D1-B2E9-BCB7CD9034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7619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C95D8AFD-B990-4E12-5408-DAF0BCDB6CCC}"/>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54E215F0-7E02-3105-B2E3-E39933C5CB9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1000"/>
              </a:spcBef>
              <a:spcAft>
                <a:spcPts val="0"/>
              </a:spcAft>
              <a:buFontTx/>
              <a:buChar char="-"/>
            </a:pPr>
            <a:r>
              <a:rPr lang="en-US" dirty="0"/>
              <a:t>Que </a:t>
            </a:r>
            <a:r>
              <a:rPr lang="en-US" dirty="0" err="1"/>
              <a:t>sigan</a:t>
            </a:r>
            <a:r>
              <a:rPr lang="en-US" dirty="0"/>
              <a:t> </a:t>
            </a:r>
            <a:r>
              <a:rPr lang="en-US" dirty="0" err="1"/>
              <a:t>tu</a:t>
            </a:r>
            <a:r>
              <a:rPr lang="en-US" dirty="0"/>
              <a:t> </a:t>
            </a:r>
            <a:r>
              <a:rPr lang="en-US" dirty="0" err="1"/>
              <a:t>ejemplo</a:t>
            </a:r>
            <a:r>
              <a:rPr lang="en-US" dirty="0"/>
              <a:t>.  </a:t>
            </a:r>
          </a:p>
          <a:p>
            <a:pPr marL="171450" lvl="0" indent="-171450" algn="l" rtl="0">
              <a:spcBef>
                <a:spcPts val="1000"/>
              </a:spcBef>
              <a:spcAft>
                <a:spcPts val="0"/>
              </a:spcAft>
              <a:buFontTx/>
              <a:buChar char="-"/>
            </a:pPr>
            <a:r>
              <a:rPr lang="en-US" dirty="0"/>
              <a:t>Que </a:t>
            </a:r>
            <a:r>
              <a:rPr lang="en-US" dirty="0" err="1"/>
              <a:t>sigan</a:t>
            </a:r>
            <a:r>
              <a:rPr lang="en-US" dirty="0"/>
              <a:t> </a:t>
            </a:r>
            <a:r>
              <a:rPr lang="en-US" dirty="0" err="1"/>
              <a:t>el</a:t>
            </a:r>
            <a:r>
              <a:rPr lang="en-US" dirty="0"/>
              <a:t> </a:t>
            </a:r>
            <a:r>
              <a:rPr lang="en-US" dirty="0" err="1"/>
              <a:t>ejemplo</a:t>
            </a:r>
            <a:r>
              <a:rPr lang="en-US" dirty="0"/>
              <a:t> de Pablo.  </a:t>
            </a:r>
          </a:p>
          <a:p>
            <a:pPr marL="171450" lvl="0" indent="-171450" algn="l" rtl="0">
              <a:spcBef>
                <a:spcPts val="1000"/>
              </a:spcBef>
              <a:spcAft>
                <a:spcPts val="0"/>
              </a:spcAft>
              <a:buFontTx/>
              <a:buChar char="-"/>
            </a:pPr>
            <a:r>
              <a:rPr lang="en-US" dirty="0"/>
              <a:t>Que </a:t>
            </a:r>
            <a:r>
              <a:rPr lang="en-US" dirty="0" err="1"/>
              <a:t>persistan</a:t>
            </a:r>
            <a:r>
              <a:rPr lang="en-US" dirty="0"/>
              <a:t> </a:t>
            </a:r>
            <a:r>
              <a:rPr lang="en-US" dirty="0" err="1"/>
              <a:t>en</a:t>
            </a:r>
            <a:r>
              <a:rPr lang="en-US" dirty="0"/>
              <a:t> la </a:t>
            </a:r>
            <a:r>
              <a:rPr lang="en-US" dirty="0" err="1"/>
              <a:t>fe</a:t>
            </a:r>
            <a:r>
              <a:rPr lang="en-US" dirty="0"/>
              <a:t> que </a:t>
            </a:r>
            <a:r>
              <a:rPr lang="en-US" dirty="0" err="1"/>
              <a:t>han</a:t>
            </a:r>
            <a:r>
              <a:rPr lang="en-US" dirty="0"/>
              <a:t> </a:t>
            </a:r>
            <a:r>
              <a:rPr lang="en-US" dirty="0" err="1"/>
              <a:t>aprendido</a:t>
            </a:r>
            <a:endParaRPr lang="en-US" dirty="0"/>
          </a:p>
          <a:p>
            <a:pPr marL="171450" lvl="0" indent="-171450" algn="l" rtl="0">
              <a:spcBef>
                <a:spcPts val="1000"/>
              </a:spcBef>
              <a:spcAft>
                <a:spcPts val="0"/>
              </a:spcAft>
              <a:buFontTx/>
              <a:buChar char="-"/>
            </a:pPr>
            <a:r>
              <a:rPr lang="en-US" dirty="0"/>
              <a:t>Que </a:t>
            </a:r>
            <a:r>
              <a:rPr lang="en-US" dirty="0" err="1"/>
              <a:t>confíen</a:t>
            </a:r>
            <a:r>
              <a:rPr lang="en-US" dirty="0"/>
              <a:t> </a:t>
            </a:r>
            <a:r>
              <a:rPr lang="en-US" dirty="0" err="1"/>
              <a:t>en</a:t>
            </a:r>
            <a:r>
              <a:rPr lang="en-US" dirty="0"/>
              <a:t> las </a:t>
            </a:r>
            <a:r>
              <a:rPr lang="en-US" dirty="0" err="1"/>
              <a:t>Escrituras</a:t>
            </a:r>
            <a:r>
              <a:rPr lang="en-US" dirty="0"/>
              <a:t>, y </a:t>
            </a:r>
            <a:r>
              <a:rPr lang="en-US" dirty="0" err="1"/>
              <a:t>su</a:t>
            </a:r>
            <a:r>
              <a:rPr lang="en-US" dirty="0"/>
              <a:t> </a:t>
            </a:r>
            <a:r>
              <a:rPr lang="en-US" dirty="0" err="1"/>
              <a:t>poder</a:t>
            </a:r>
            <a:r>
              <a:rPr lang="en-US" dirty="0"/>
              <a:t>, y que </a:t>
            </a:r>
            <a:r>
              <a:rPr lang="en-US" dirty="0" err="1"/>
              <a:t>en</a:t>
            </a:r>
            <a:r>
              <a:rPr lang="en-US" dirty="0"/>
              <a:t> </a:t>
            </a:r>
            <a:r>
              <a:rPr lang="en-US" dirty="0" err="1"/>
              <a:t>ellas</a:t>
            </a:r>
            <a:r>
              <a:rPr lang="en-US" dirty="0"/>
              <a:t> 100% </a:t>
            </a:r>
            <a:r>
              <a:rPr lang="en-US" dirty="0" err="1"/>
              <a:t>preparados</a:t>
            </a:r>
            <a:r>
              <a:rPr lang="en-US" dirty="0"/>
              <a:t> para </a:t>
            </a:r>
            <a:r>
              <a:rPr lang="en-US" dirty="0" err="1"/>
              <a:t>toda</a:t>
            </a:r>
            <a:r>
              <a:rPr lang="en-US" dirty="0"/>
              <a:t> Buena </a:t>
            </a:r>
            <a:r>
              <a:rPr lang="en-US" dirty="0" err="1"/>
              <a:t>obra</a:t>
            </a:r>
            <a:r>
              <a:rPr lang="en-US" dirty="0"/>
              <a:t>. </a:t>
            </a:r>
          </a:p>
          <a:p>
            <a:pPr marL="0" lvl="0" indent="0" algn="l" rtl="0">
              <a:spcBef>
                <a:spcPts val="1000"/>
              </a:spcBef>
              <a:spcAft>
                <a:spcPts val="0"/>
              </a:spcAft>
              <a:buFontTx/>
              <a:buNone/>
            </a:pPr>
            <a:endParaRPr lang="en-US" dirty="0"/>
          </a:p>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6A1EB54D-C033-9E8A-C8C0-9EFDDFDCBF4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5681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8B85D5B2-5965-3489-D71D-8918C8624DEA}"/>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9A6AE263-6A0B-7DE9-44ED-E1D3A97949E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6E1D73CE-7EBB-349A-194E-881450E091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3527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None/>
            </a:pPr>
            <a:endParaRPr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4366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00D87562-70C2-05E8-9D0D-3FA5E8355A8B}"/>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F80354C5-3060-CE4E-A4C6-9F6D10F75F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AF52B0CB-9CFA-0E18-2DA0-3C64905104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7174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ADD53418-8FF9-0EDD-C7B3-5B39B0DF0853}"/>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0F85E10B-CAE3-0A72-00BC-A997F707489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86D6F6F9-94F6-9D3B-68D4-C39684F15E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3777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46E31107-B76D-3A69-338C-92231882F566}"/>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A26BD79D-0C1B-413A-6DB7-E104154B561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1000"/>
              </a:spcBef>
              <a:spcAft>
                <a:spcPts val="0"/>
              </a:spcAft>
              <a:buFontTx/>
              <a:buChar char="-"/>
            </a:pPr>
            <a:r>
              <a:rPr lang="en-US" dirty="0" err="1"/>
              <a:t>Predicar</a:t>
            </a:r>
            <a:r>
              <a:rPr lang="en-US" dirty="0"/>
              <a:t> </a:t>
            </a:r>
          </a:p>
          <a:p>
            <a:pPr marL="171450" lvl="0" indent="-171450" algn="l" rtl="0">
              <a:spcBef>
                <a:spcPts val="1000"/>
              </a:spcBef>
              <a:spcAft>
                <a:spcPts val="0"/>
              </a:spcAft>
              <a:buFontTx/>
              <a:buChar char="-"/>
            </a:pPr>
            <a:r>
              <a:rPr lang="en-US" dirty="0" err="1"/>
              <a:t>Animar</a:t>
            </a:r>
            <a:endParaRPr lang="en-US" dirty="0"/>
          </a:p>
          <a:p>
            <a:pPr marL="171450" lvl="0" indent="-171450" algn="l" rtl="0">
              <a:spcBef>
                <a:spcPts val="1000"/>
              </a:spcBef>
              <a:spcAft>
                <a:spcPts val="0"/>
              </a:spcAft>
              <a:buFontTx/>
              <a:buChar char="-"/>
            </a:pPr>
            <a:r>
              <a:rPr lang="en-US" dirty="0" err="1"/>
              <a:t>Redarguir</a:t>
            </a:r>
            <a:endParaRPr lang="en-US" dirty="0"/>
          </a:p>
          <a:p>
            <a:pPr marL="171450" lvl="0" indent="-171450" algn="l" rtl="0">
              <a:spcBef>
                <a:spcPts val="1000"/>
              </a:spcBef>
              <a:spcAft>
                <a:spcPts val="0"/>
              </a:spcAft>
              <a:buFontTx/>
              <a:buChar char="-"/>
            </a:pPr>
            <a:r>
              <a:rPr lang="en-US" dirty="0" err="1"/>
              <a:t>Reprender</a:t>
            </a:r>
            <a:endParaRPr lang="en-US" dirty="0"/>
          </a:p>
          <a:p>
            <a:pPr marL="171450" lvl="0" indent="-171450" algn="l" rtl="0">
              <a:spcBef>
                <a:spcPts val="1000"/>
              </a:spcBef>
              <a:spcAft>
                <a:spcPts val="0"/>
              </a:spcAft>
              <a:buFontTx/>
              <a:buChar char="-"/>
            </a:pPr>
            <a:r>
              <a:rPr lang="en-US" dirty="0"/>
              <a:t>Pero </a:t>
            </a:r>
            <a:r>
              <a:rPr lang="en-US" dirty="0" err="1"/>
              <a:t>todo</a:t>
            </a:r>
            <a:r>
              <a:rPr lang="en-US" dirty="0"/>
              <a:t> con </a:t>
            </a:r>
            <a:r>
              <a:rPr lang="en-US" dirty="0" err="1"/>
              <a:t>paciencia</a:t>
            </a:r>
            <a:r>
              <a:rPr lang="en-US" dirty="0"/>
              <a:t> </a:t>
            </a:r>
            <a:r>
              <a:rPr lang="en-US" dirty="0" err="1"/>
              <a:t>según</a:t>
            </a:r>
            <a:r>
              <a:rPr lang="en-US" dirty="0"/>
              <a:t> la sana </a:t>
            </a:r>
            <a:r>
              <a:rPr lang="en-US" dirty="0" err="1"/>
              <a:t>doctrina</a:t>
            </a:r>
            <a:endParaRPr lang="en-US" dirty="0"/>
          </a:p>
          <a:p>
            <a:pPr marL="171450" lvl="0" indent="-171450" algn="l" rtl="0">
              <a:spcBef>
                <a:spcPts val="1000"/>
              </a:spcBef>
              <a:spcAft>
                <a:spcPts val="0"/>
              </a:spcAft>
              <a:buFontTx/>
              <a:buChar char="-"/>
            </a:pPr>
            <a:r>
              <a:rPr lang="en-US" dirty="0"/>
              <a:t>Ser </a:t>
            </a:r>
            <a:r>
              <a:rPr lang="en-US" dirty="0" err="1"/>
              <a:t>sobrio</a:t>
            </a:r>
            <a:endParaRPr lang="en-US" dirty="0"/>
          </a:p>
          <a:p>
            <a:pPr marL="171450" lvl="0" indent="-171450" algn="l" rtl="0">
              <a:spcBef>
                <a:spcPts val="1000"/>
              </a:spcBef>
              <a:spcAft>
                <a:spcPts val="0"/>
              </a:spcAft>
              <a:buFontTx/>
              <a:buChar char="-"/>
            </a:pPr>
            <a:r>
              <a:rPr lang="en-US" dirty="0" err="1"/>
              <a:t>Soportar</a:t>
            </a:r>
            <a:endParaRPr lang="en-US" dirty="0"/>
          </a:p>
          <a:p>
            <a:pPr marL="171450" lvl="0" indent="-171450" algn="l" rtl="0">
              <a:spcBef>
                <a:spcPts val="1000"/>
              </a:spcBef>
              <a:spcAft>
                <a:spcPts val="0"/>
              </a:spcAft>
              <a:buFontTx/>
              <a:buChar char="-"/>
            </a:pPr>
            <a:r>
              <a:rPr lang="en-US" dirty="0" err="1"/>
              <a:t>Evangelizar</a:t>
            </a:r>
            <a:endParaRPr lang="en-US" dirty="0"/>
          </a:p>
          <a:p>
            <a:pPr marL="171450" lvl="0" indent="-171450" algn="l" rtl="0">
              <a:spcBef>
                <a:spcPts val="1000"/>
              </a:spcBef>
              <a:spcAft>
                <a:spcPts val="0"/>
              </a:spcAft>
              <a:buFontTx/>
              <a:buChar char="-"/>
            </a:pPr>
            <a:r>
              <a:rPr lang="en-US" dirty="0" err="1"/>
              <a:t>Cumplir</a:t>
            </a:r>
            <a:r>
              <a:rPr lang="en-US" dirty="0"/>
              <a:t> </a:t>
            </a:r>
            <a:r>
              <a:rPr lang="en-US" dirty="0" err="1"/>
              <a:t>el</a:t>
            </a:r>
            <a:r>
              <a:rPr lang="en-US" dirty="0"/>
              <a:t> </a:t>
            </a:r>
            <a:r>
              <a:rPr lang="en-US" dirty="0" err="1"/>
              <a:t>ministerio</a:t>
            </a:r>
            <a:endParaRPr lang="en-US" dirty="0"/>
          </a:p>
          <a:p>
            <a:pPr marL="171450" lvl="0" indent="-171450" algn="l" rtl="0">
              <a:spcBef>
                <a:spcPts val="1000"/>
              </a:spcBef>
              <a:spcAft>
                <a:spcPts val="0"/>
              </a:spcAft>
              <a:buFontTx/>
              <a:buChar char="-"/>
            </a:pPr>
            <a:endParaRPr lang="en-US" dirty="0"/>
          </a:p>
          <a:p>
            <a:pPr marL="0" lvl="0" indent="0" algn="l" rtl="0">
              <a:spcBef>
                <a:spcPts val="1000"/>
              </a:spcBef>
              <a:spcAft>
                <a:spcPts val="0"/>
              </a:spcAft>
              <a:buFontTx/>
              <a:buNone/>
            </a:pPr>
            <a:endParaRPr lang="en-US" i="1" dirty="0"/>
          </a:p>
        </p:txBody>
      </p:sp>
      <p:sp>
        <p:nvSpPr>
          <p:cNvPr id="311" name="Google Shape;311;g2f5882f685f_0_775:notes">
            <a:extLst>
              <a:ext uri="{FF2B5EF4-FFF2-40B4-BE49-F238E27FC236}">
                <a16:creationId xmlns:a16="http://schemas.microsoft.com/office/drawing/2014/main" id="{E099A870-6EC6-0303-73E6-6F66A3AAEF4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1010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42587C1A-AD4A-472C-119E-CD80AA4E9E7B}"/>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887F0D52-7199-C60D-D4D7-3053CE191F0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1000"/>
              </a:spcBef>
              <a:spcAft>
                <a:spcPts val="0"/>
              </a:spcAft>
              <a:buFontTx/>
              <a:buChar char="-"/>
            </a:pPr>
            <a:r>
              <a:rPr lang="en-US" dirty="0" err="1"/>
              <a:t>Predicar</a:t>
            </a:r>
            <a:r>
              <a:rPr lang="en-US" dirty="0"/>
              <a:t> </a:t>
            </a:r>
          </a:p>
          <a:p>
            <a:pPr marL="171450" lvl="0" indent="-171450" algn="l" rtl="0">
              <a:spcBef>
                <a:spcPts val="1000"/>
              </a:spcBef>
              <a:spcAft>
                <a:spcPts val="0"/>
              </a:spcAft>
              <a:buFontTx/>
              <a:buChar char="-"/>
            </a:pPr>
            <a:r>
              <a:rPr lang="en-US" dirty="0" err="1"/>
              <a:t>Animar</a:t>
            </a:r>
            <a:endParaRPr lang="en-US" dirty="0"/>
          </a:p>
          <a:p>
            <a:pPr marL="171450" lvl="0" indent="-171450" algn="l" rtl="0">
              <a:spcBef>
                <a:spcPts val="1000"/>
              </a:spcBef>
              <a:spcAft>
                <a:spcPts val="0"/>
              </a:spcAft>
              <a:buFontTx/>
              <a:buChar char="-"/>
            </a:pPr>
            <a:r>
              <a:rPr lang="en-US" dirty="0" err="1"/>
              <a:t>Redarguir</a:t>
            </a:r>
            <a:endParaRPr lang="en-US" dirty="0"/>
          </a:p>
          <a:p>
            <a:pPr marL="171450" lvl="0" indent="-171450" algn="l" rtl="0">
              <a:spcBef>
                <a:spcPts val="1000"/>
              </a:spcBef>
              <a:spcAft>
                <a:spcPts val="0"/>
              </a:spcAft>
              <a:buFontTx/>
              <a:buChar char="-"/>
            </a:pPr>
            <a:r>
              <a:rPr lang="en-US" dirty="0" err="1"/>
              <a:t>Reprender</a:t>
            </a:r>
            <a:endParaRPr lang="en-US" dirty="0"/>
          </a:p>
          <a:p>
            <a:pPr marL="171450" lvl="0" indent="-171450" algn="l" rtl="0">
              <a:spcBef>
                <a:spcPts val="1000"/>
              </a:spcBef>
              <a:spcAft>
                <a:spcPts val="0"/>
              </a:spcAft>
              <a:buFontTx/>
              <a:buChar char="-"/>
            </a:pPr>
            <a:r>
              <a:rPr lang="en-US" dirty="0"/>
              <a:t>Pero </a:t>
            </a:r>
            <a:r>
              <a:rPr lang="en-US" dirty="0" err="1"/>
              <a:t>todo</a:t>
            </a:r>
            <a:r>
              <a:rPr lang="en-US" dirty="0"/>
              <a:t> con </a:t>
            </a:r>
            <a:r>
              <a:rPr lang="en-US" dirty="0" err="1"/>
              <a:t>paciencia</a:t>
            </a:r>
            <a:r>
              <a:rPr lang="en-US" dirty="0"/>
              <a:t> </a:t>
            </a:r>
            <a:r>
              <a:rPr lang="en-US" dirty="0" err="1"/>
              <a:t>según</a:t>
            </a:r>
            <a:r>
              <a:rPr lang="en-US" dirty="0"/>
              <a:t> la sana </a:t>
            </a:r>
            <a:r>
              <a:rPr lang="en-US" dirty="0" err="1"/>
              <a:t>doctrina</a:t>
            </a:r>
            <a:endParaRPr lang="en-US" dirty="0"/>
          </a:p>
          <a:p>
            <a:pPr marL="171450" lvl="0" indent="-171450" algn="l" rtl="0">
              <a:spcBef>
                <a:spcPts val="1000"/>
              </a:spcBef>
              <a:spcAft>
                <a:spcPts val="0"/>
              </a:spcAft>
              <a:buFontTx/>
              <a:buChar char="-"/>
            </a:pPr>
            <a:r>
              <a:rPr lang="en-US" dirty="0"/>
              <a:t>Ser </a:t>
            </a:r>
            <a:r>
              <a:rPr lang="en-US" dirty="0" err="1"/>
              <a:t>sobrio</a:t>
            </a:r>
            <a:endParaRPr lang="en-US" dirty="0"/>
          </a:p>
          <a:p>
            <a:pPr marL="171450" lvl="0" indent="-171450" algn="l" rtl="0">
              <a:spcBef>
                <a:spcPts val="1000"/>
              </a:spcBef>
              <a:spcAft>
                <a:spcPts val="0"/>
              </a:spcAft>
              <a:buFontTx/>
              <a:buChar char="-"/>
            </a:pPr>
            <a:r>
              <a:rPr lang="en-US" dirty="0" err="1"/>
              <a:t>Soportar</a:t>
            </a:r>
            <a:endParaRPr lang="en-US" dirty="0"/>
          </a:p>
          <a:p>
            <a:pPr marL="171450" lvl="0" indent="-171450" algn="l" rtl="0">
              <a:spcBef>
                <a:spcPts val="1000"/>
              </a:spcBef>
              <a:spcAft>
                <a:spcPts val="0"/>
              </a:spcAft>
              <a:buFontTx/>
              <a:buChar char="-"/>
            </a:pPr>
            <a:r>
              <a:rPr lang="en-US" dirty="0" err="1"/>
              <a:t>Evangelizar</a:t>
            </a:r>
            <a:endParaRPr lang="en-US" dirty="0"/>
          </a:p>
          <a:p>
            <a:pPr marL="171450" lvl="0" indent="-171450" algn="l" rtl="0">
              <a:spcBef>
                <a:spcPts val="1000"/>
              </a:spcBef>
              <a:spcAft>
                <a:spcPts val="0"/>
              </a:spcAft>
              <a:buFontTx/>
              <a:buChar char="-"/>
            </a:pPr>
            <a:r>
              <a:rPr lang="en-US" dirty="0" err="1"/>
              <a:t>Cumplir</a:t>
            </a:r>
            <a:r>
              <a:rPr lang="en-US" dirty="0"/>
              <a:t> </a:t>
            </a:r>
            <a:r>
              <a:rPr lang="en-US" dirty="0" err="1"/>
              <a:t>el</a:t>
            </a:r>
            <a:r>
              <a:rPr lang="en-US" dirty="0"/>
              <a:t> </a:t>
            </a:r>
            <a:r>
              <a:rPr lang="en-US" dirty="0" err="1"/>
              <a:t>ministerio</a:t>
            </a:r>
            <a:endParaRPr lang="en-US" dirty="0"/>
          </a:p>
          <a:p>
            <a:pPr marL="171450" lvl="0" indent="-171450" algn="l" rtl="0">
              <a:spcBef>
                <a:spcPts val="1000"/>
              </a:spcBef>
              <a:spcAft>
                <a:spcPts val="0"/>
              </a:spcAft>
              <a:buFontTx/>
              <a:buChar char="-"/>
            </a:pPr>
            <a:endParaRPr lang="en-US" dirty="0"/>
          </a:p>
          <a:p>
            <a:pPr marL="0" lvl="0" indent="0" algn="l" rtl="0">
              <a:spcBef>
                <a:spcPts val="1000"/>
              </a:spcBef>
              <a:spcAft>
                <a:spcPts val="0"/>
              </a:spcAft>
              <a:buFontTx/>
              <a:buNone/>
            </a:pPr>
            <a:endParaRPr lang="en-US" i="1" dirty="0"/>
          </a:p>
        </p:txBody>
      </p:sp>
      <p:sp>
        <p:nvSpPr>
          <p:cNvPr id="311" name="Google Shape;311;g2f5882f685f_0_775:notes">
            <a:extLst>
              <a:ext uri="{FF2B5EF4-FFF2-40B4-BE49-F238E27FC236}">
                <a16:creationId xmlns:a16="http://schemas.microsoft.com/office/drawing/2014/main" id="{4218FDDA-189A-E833-0F2B-BF445E7CC6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783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E047EAB8-C4D7-6CBA-C590-A465525461F8}"/>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B8350A19-4940-C4BA-8035-A61BF91882A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44118ED7-E42C-D06F-FF74-2B2A76C853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3462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62732AA9-252A-7162-6820-A822116E1A11}"/>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E2CD4F40-5DC2-634B-BF6F-3779194BC3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786E00A5-4060-6559-B237-77DCDDDCCB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2947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57B34308-DF8D-CBB9-4ADC-AF7D63AC9E16}"/>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B51A2C19-663C-977B-F9D5-36F8E7C1643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3B031B28-C61D-34F4-9B8C-84122A85CE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2473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F2A0FB01-11AA-DEA2-8083-EB94B1AFF009}"/>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0457ED0A-4DE6-C615-895A-2AF45B90BAF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23CC05E8-9FB6-4404-86DF-28802A5816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3352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DB1B0A43-5C5C-0B6A-E950-745760405C0B}"/>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6482C6BE-163C-7ABA-52DA-FCC6BE392D8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F28A84BB-47D2-C222-A7DD-9FAA89E780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7954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D7B6B57C-C31C-E3A3-79E3-3C39E01CB6E9}"/>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5D78C144-4E21-8A49-54AA-8399516BD3F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s-PY" dirty="0"/>
              <a:t>- Pablo tiene sentimientos.  Le duelen el desamparo y el abandono. (v.9, 14, 16)</a:t>
            </a:r>
          </a:p>
          <a:p>
            <a:pPr marL="171450" lvl="0" indent="-171450" algn="l" rtl="0">
              <a:spcBef>
                <a:spcPts val="1000"/>
              </a:spcBef>
              <a:spcAft>
                <a:spcPts val="0"/>
              </a:spcAft>
              <a:buFontTx/>
              <a:buChar char="-"/>
            </a:pPr>
            <a:r>
              <a:rPr lang="es-PY" dirty="0"/>
              <a:t>Le ayuda mucho la presencia de Lucas. </a:t>
            </a:r>
          </a:p>
          <a:p>
            <a:pPr marL="171450" lvl="0" indent="-171450" algn="l" rtl="0">
              <a:spcBef>
                <a:spcPts val="1000"/>
              </a:spcBef>
              <a:spcAft>
                <a:spcPts val="0"/>
              </a:spcAft>
              <a:buFontTx/>
              <a:buChar char="-"/>
            </a:pPr>
            <a:r>
              <a:rPr lang="es-PY" dirty="0"/>
              <a:t>Ha cambiado su opinión sobre Marcos, quien los abandonó unos años atrás. </a:t>
            </a:r>
          </a:p>
          <a:p>
            <a:pPr marL="171450" lvl="0" indent="-171450" algn="l" rtl="0">
              <a:spcBef>
                <a:spcPts val="1000"/>
              </a:spcBef>
              <a:spcAft>
                <a:spcPts val="0"/>
              </a:spcAft>
              <a:buFontTx/>
              <a:buChar char="-"/>
            </a:pPr>
            <a:r>
              <a:rPr lang="es-PY" dirty="0"/>
              <a:t>Pablo tiene necesidades – compañía, su capote, sus libros y pergaminos.  Pero tiene todo en Dios. </a:t>
            </a:r>
          </a:p>
          <a:p>
            <a:pPr marL="171450" lvl="0" indent="-171450" algn="l" rtl="0">
              <a:spcBef>
                <a:spcPts val="1000"/>
              </a:spcBef>
              <a:spcAft>
                <a:spcPts val="0"/>
              </a:spcAft>
              <a:buFontTx/>
              <a:buChar char="-"/>
            </a:pPr>
            <a:r>
              <a:rPr lang="es-PY" dirty="0"/>
              <a:t>Pablo está haciendo un ministerio útil aun siendo preso. </a:t>
            </a:r>
          </a:p>
          <a:p>
            <a:pPr marL="171450" lvl="0" indent="-171450" algn="l" rtl="0">
              <a:spcBef>
                <a:spcPts val="1000"/>
              </a:spcBef>
              <a:spcAft>
                <a:spcPts val="0"/>
              </a:spcAft>
              <a:buFontTx/>
              <a:buChar char="-"/>
            </a:pPr>
            <a:r>
              <a:rPr lang="es-PY" dirty="0"/>
              <a:t>Pablo está listo ya para ir con el Señor. </a:t>
            </a:r>
          </a:p>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564B7F4D-EDF0-4855-90FA-2BF5A75F17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0226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D8BDC7EB-BAC8-866F-36D1-2DDE97FF868B}"/>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03F86761-9713-B72B-68DA-9C8D1AC34AC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E4803846-59B3-F114-0FC5-4FBB999BCD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0615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64F0D49E-9D15-0880-A1B8-31EA6415F354}"/>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2F16F096-2746-DA94-FF41-5C00A0A103F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dirty="0" err="1"/>
              <a:t>Muestra</a:t>
            </a:r>
            <a:r>
              <a:rPr lang="en-US" dirty="0"/>
              <a:t> amor fraternal.  En </a:t>
            </a:r>
            <a:r>
              <a:rPr lang="en-US" dirty="0" err="1"/>
              <a:t>el</a:t>
            </a:r>
            <a:r>
              <a:rPr lang="en-US" dirty="0"/>
              <a:t> </a:t>
            </a:r>
            <a:r>
              <a:rPr lang="en-US" dirty="0" err="1"/>
              <a:t>ministerio</a:t>
            </a:r>
            <a:r>
              <a:rPr lang="en-US" dirty="0"/>
              <a:t> vas a </a:t>
            </a:r>
            <a:r>
              <a:rPr lang="en-US" dirty="0" err="1"/>
              <a:t>tener</a:t>
            </a:r>
            <a:r>
              <a:rPr lang="en-US" dirty="0"/>
              <a:t> </a:t>
            </a:r>
            <a:r>
              <a:rPr lang="en-US" dirty="0" err="1"/>
              <a:t>nuevas</a:t>
            </a:r>
            <a:r>
              <a:rPr lang="en-US" dirty="0"/>
              <a:t> </a:t>
            </a:r>
            <a:r>
              <a:rPr lang="en-US" dirty="0" err="1"/>
              <a:t>amistades</a:t>
            </a:r>
            <a:r>
              <a:rPr lang="en-US" dirty="0"/>
              <a:t> </a:t>
            </a:r>
            <a:r>
              <a:rPr lang="en-US" dirty="0" err="1"/>
              <a:t>pero</a:t>
            </a:r>
            <a:r>
              <a:rPr lang="en-US" dirty="0"/>
              <a:t> </a:t>
            </a:r>
            <a:r>
              <a:rPr lang="en-US" dirty="0" err="1"/>
              <a:t>profundas</a:t>
            </a:r>
            <a:r>
              <a:rPr lang="en-US" dirty="0"/>
              <a:t>.  </a:t>
            </a:r>
          </a:p>
          <a:p>
            <a:pPr marL="0" lvl="0" indent="0" algn="l" rtl="0">
              <a:spcBef>
                <a:spcPts val="1000"/>
              </a:spcBef>
              <a:spcAft>
                <a:spcPts val="0"/>
              </a:spcAft>
              <a:buNone/>
            </a:pPr>
            <a:endParaRPr lang="en-US" dirty="0"/>
          </a:p>
          <a:p>
            <a:pPr marL="228600" lvl="0" indent="-228600" algn="l" rtl="0">
              <a:spcBef>
                <a:spcPts val="1000"/>
              </a:spcBef>
              <a:spcAft>
                <a:spcPts val="0"/>
              </a:spcAft>
              <a:buAutoNum type="arabicParenR"/>
            </a:pPr>
            <a:endParaRPr lang="en-US" dirty="0"/>
          </a:p>
          <a:p>
            <a:pPr marL="228600" lvl="0" indent="-228600" algn="l" rtl="0">
              <a:spcBef>
                <a:spcPts val="1000"/>
              </a:spcBef>
              <a:spcAft>
                <a:spcPts val="0"/>
              </a:spcAft>
              <a:buAutoNum type="arabicParenR"/>
            </a:pPr>
            <a:endParaRPr lang="en-US" dirty="0"/>
          </a:p>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AA862685-38E4-8D4E-80D1-D1710FCFB37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1676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65A0FBEA-3D56-4AD3-0913-184449D2DDD8}"/>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EC84AA32-CE16-87DA-FCB9-7B9EACDFC45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742950" indent="-742950">
              <a:lnSpc>
                <a:spcPct val="107000"/>
              </a:lnSpc>
              <a:spcAft>
                <a:spcPts val="800"/>
              </a:spcAft>
              <a:buAutoNum type="arabicParenR"/>
            </a:pPr>
            <a:r>
              <a:rPr lang="es-PY" sz="1100" i="1" dirty="0">
                <a:latin typeface="Lato" panose="020F0502020204030203" pitchFamily="34" charset="0"/>
                <a:ea typeface="Lato" panose="020F0502020204030203" pitchFamily="34" charset="0"/>
                <a:cs typeface="Lato" panose="020F0502020204030203" pitchFamily="34" charset="0"/>
              </a:rPr>
              <a:t>Cristocéntrica – la carta… pero también el ministerio </a:t>
            </a:r>
          </a:p>
          <a:p>
            <a:pPr marL="742950" indent="-742950">
              <a:lnSpc>
                <a:spcPct val="107000"/>
              </a:lnSpc>
              <a:spcAft>
                <a:spcPts val="800"/>
              </a:spcAft>
              <a:buAutoNum type="arabicParenR"/>
            </a:pPr>
            <a:r>
              <a:rPr lang="es-PY" sz="1100" i="1" dirty="0">
                <a:effectLst/>
                <a:latin typeface="Lato" panose="020F0502020204030203" pitchFamily="34" charset="0"/>
                <a:ea typeface="Lato" panose="020F0502020204030203" pitchFamily="34" charset="0"/>
                <a:cs typeface="Lato" panose="020F0502020204030203" pitchFamily="34" charset="0"/>
              </a:rPr>
              <a:t>Per</a:t>
            </a:r>
            <a:r>
              <a:rPr lang="es-PY" sz="1100" i="1" dirty="0">
                <a:latin typeface="Lato" panose="020F0502020204030203" pitchFamily="34" charset="0"/>
                <a:ea typeface="Lato" panose="020F0502020204030203" pitchFamily="34" charset="0"/>
                <a:cs typeface="Lato" panose="020F0502020204030203" pitchFamily="34" charset="0"/>
              </a:rPr>
              <a:t>sonal – igual la carta se escucha muy personal</a:t>
            </a:r>
          </a:p>
          <a:p>
            <a:pPr marL="742950" indent="-742950">
              <a:lnSpc>
                <a:spcPct val="107000"/>
              </a:lnSpc>
              <a:spcAft>
                <a:spcPts val="800"/>
              </a:spcAft>
              <a:buAutoNum type="arabicParenR"/>
            </a:pPr>
            <a:r>
              <a:rPr lang="es-PY" sz="1100" i="1" dirty="0">
                <a:latin typeface="Lato" panose="020F0502020204030203" pitchFamily="34" charset="0"/>
                <a:ea typeface="Lato" panose="020F0502020204030203" pitchFamily="34" charset="0"/>
                <a:cs typeface="Lato" panose="020F0502020204030203" pitchFamily="34" charset="0"/>
              </a:rPr>
              <a:t>Sufrir con gracia – Se acepta hasta como un privilegio y una bendición</a:t>
            </a:r>
            <a:endParaRPr lang="es-PY" sz="1100" i="1" dirty="0">
              <a:effectLst/>
              <a:latin typeface="Lato" panose="020F0502020204030203" pitchFamily="34" charset="0"/>
              <a:ea typeface="Lato" panose="020F0502020204030203" pitchFamily="34" charset="0"/>
              <a:cs typeface="Lato" panose="020F0502020204030203" pitchFamily="34" charset="0"/>
            </a:endParaRPr>
          </a:p>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E9C95EFD-4DA8-F623-F406-4C6998A7F9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69486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a:extLst>
            <a:ext uri="{FF2B5EF4-FFF2-40B4-BE49-F238E27FC236}">
              <a16:creationId xmlns:a16="http://schemas.microsoft.com/office/drawing/2014/main" id="{351DEDE9-14AB-F9BA-7165-46DDCD6F9702}"/>
            </a:ext>
          </a:extLst>
        </p:cNvPr>
        <p:cNvGrpSpPr/>
        <p:nvPr/>
      </p:nvGrpSpPr>
      <p:grpSpPr>
        <a:xfrm>
          <a:off x="0" y="0"/>
          <a:ext cx="0" cy="0"/>
          <a:chOff x="0" y="0"/>
          <a:chExt cx="0" cy="0"/>
        </a:xfrm>
      </p:grpSpPr>
      <p:sp>
        <p:nvSpPr>
          <p:cNvPr id="206" name="Google Shape;206;g2f5882f685f_0_139:notes">
            <a:extLst>
              <a:ext uri="{FF2B5EF4-FFF2-40B4-BE49-F238E27FC236}">
                <a16:creationId xmlns:a16="http://schemas.microsoft.com/office/drawing/2014/main" id="{40768AD8-FA7A-920C-468D-45644B2EAC6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207" name="Google Shape;207;g2f5882f685f_0_139:notes">
            <a:extLst>
              <a:ext uri="{FF2B5EF4-FFF2-40B4-BE49-F238E27FC236}">
                <a16:creationId xmlns:a16="http://schemas.microsoft.com/office/drawing/2014/main" id="{8BE9AF32-27D8-5089-B62F-C4075CEFDE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0166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a:extLst>
            <a:ext uri="{FF2B5EF4-FFF2-40B4-BE49-F238E27FC236}">
              <a16:creationId xmlns:a16="http://schemas.microsoft.com/office/drawing/2014/main" id="{351DEDE9-14AB-F9BA-7165-46DDCD6F9702}"/>
            </a:ext>
          </a:extLst>
        </p:cNvPr>
        <p:cNvGrpSpPr/>
        <p:nvPr/>
      </p:nvGrpSpPr>
      <p:grpSpPr>
        <a:xfrm>
          <a:off x="0" y="0"/>
          <a:ext cx="0" cy="0"/>
          <a:chOff x="0" y="0"/>
          <a:chExt cx="0" cy="0"/>
        </a:xfrm>
      </p:grpSpPr>
      <p:sp>
        <p:nvSpPr>
          <p:cNvPr id="206" name="Google Shape;206;g2f5882f685f_0_139:notes">
            <a:extLst>
              <a:ext uri="{FF2B5EF4-FFF2-40B4-BE49-F238E27FC236}">
                <a16:creationId xmlns:a16="http://schemas.microsoft.com/office/drawing/2014/main" id="{40768AD8-FA7A-920C-468D-45644B2EAC6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207" name="Google Shape;207;g2f5882f685f_0_139:notes">
            <a:extLst>
              <a:ext uri="{FF2B5EF4-FFF2-40B4-BE49-F238E27FC236}">
                <a16:creationId xmlns:a16="http://schemas.microsoft.com/office/drawing/2014/main" id="{8BE9AF32-27D8-5089-B62F-C4075CEFDE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0166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startAt="2"/>
            </a:pPr>
            <a:r>
              <a:rPr lang="en-US">
                <a:solidFill>
                  <a:schemeClr val="dk1"/>
                </a:solidFill>
                <a:latin typeface="Calibri"/>
                <a:ea typeface="Calibri"/>
                <a:cs typeface="Calibri"/>
                <a:sym typeface="Calibri"/>
              </a:rPr>
              <a:t>Recuérdeles a los estudiantes su tarea y la próxima clase.</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sz="1104">
              <a:solidFill>
                <a:schemeClr val="dk1"/>
              </a:solidFill>
              <a:latin typeface="Calibri"/>
              <a:ea typeface="Calibri"/>
              <a:cs typeface="Calibri"/>
              <a:sym typeface="Calibri"/>
            </a:endParaRPr>
          </a:p>
        </p:txBody>
      </p:sp>
      <p:sp>
        <p:nvSpPr>
          <p:cNvPr id="460" name="Google Shape;46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 (5 minutos)</a:t>
            </a:r>
            <a:endParaRPr>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sz="1104">
                <a:solidFill>
                  <a:schemeClr val="dk1"/>
                </a:solidFill>
                <a:latin typeface="Calibri"/>
                <a:ea typeface="Calibri"/>
                <a:cs typeface="Calibri"/>
                <a:sym typeface="Calibri"/>
              </a:rPr>
              <a:t>Una oración o una bendición </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452" name="Google Shape;452;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startAt="3"/>
            </a:pPr>
            <a:r>
              <a:rPr lang="en-US" sz="1104">
                <a:solidFill>
                  <a:schemeClr val="dk1"/>
                </a:solidFill>
                <a:latin typeface="Calibri"/>
                <a:ea typeface="Calibri"/>
                <a:cs typeface="Calibri"/>
                <a:sym typeface="Calibri"/>
              </a:rPr>
              <a:t>Permita que cada persona se despida de la clase.</a:t>
            </a:r>
            <a:endParaRPr sz="1104">
              <a:solidFill>
                <a:schemeClr val="dk1"/>
              </a:solidFill>
              <a:latin typeface="Calibri"/>
              <a:ea typeface="Calibri"/>
              <a:cs typeface="Calibri"/>
              <a:sym typeface="Calibri"/>
            </a:endParaRPr>
          </a:p>
          <a:p>
            <a:pPr marL="0" lvl="0" indent="0" algn="l" rtl="0">
              <a:lnSpc>
                <a:spcPct val="100000"/>
              </a:lnSpc>
              <a:spcBef>
                <a:spcPts val="600"/>
              </a:spcBef>
              <a:spcAft>
                <a:spcPts val="1000"/>
              </a:spcAft>
              <a:buSzPts val="1100"/>
              <a:buNone/>
            </a:pPr>
            <a:endParaRPr sz="1104">
              <a:solidFill>
                <a:schemeClr val="dk1"/>
              </a:solidFill>
              <a:latin typeface="Calibri"/>
              <a:ea typeface="Calibri"/>
              <a:cs typeface="Calibri"/>
              <a:sym typeface="Calibri"/>
            </a:endParaRPr>
          </a:p>
        </p:txBody>
      </p:sp>
      <p:sp>
        <p:nvSpPr>
          <p:cNvPr id="470" name="Google Shape;470;g2adf25473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u="sng">
                <a:solidFill>
                  <a:schemeClr val="dk1"/>
                </a:solidFill>
                <a:latin typeface="Calibri"/>
                <a:ea typeface="Calibri"/>
                <a:cs typeface="Calibri"/>
                <a:sym typeface="Calibri"/>
              </a:rPr>
              <a:t>Preguntas para la evaluación final</a:t>
            </a:r>
            <a:r>
              <a:rPr lang="en-US" u="sng">
                <a:solidFill>
                  <a:schemeClr val="dk1"/>
                </a:solidFill>
                <a:latin typeface="Calibri"/>
                <a:ea typeface="Calibri"/>
                <a:cs typeface="Calibri"/>
                <a:sym typeface="Calibri"/>
              </a:rPr>
              <a:t>:</a:t>
            </a:r>
            <a:endParaRPr u="sng">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Un amigo te dice, ¿Que es el legalismo? ¿Cómo le vas a contestar? (Lección 1, 4)</a:t>
            </a:r>
            <a:endParaRPr>
              <a:solidFill>
                <a:schemeClr val="dk1"/>
              </a:solidFill>
              <a:latin typeface="Calibri"/>
              <a:ea typeface="Calibri"/>
              <a:cs typeface="Calibri"/>
              <a:sym typeface="Calibri"/>
            </a:endParaRPr>
          </a:p>
          <a:p>
            <a:pPr marL="914400" lvl="0" indent="-298450" algn="l" rtl="0">
              <a:spcBef>
                <a:spcPts val="8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Cómo puede ser Dios justo y amoroso con pecadores como nosotros? (Lección 1 – Romanos 3:21-28)</a:t>
            </a:r>
            <a:endParaRPr>
              <a:solidFill>
                <a:schemeClr val="dk1"/>
              </a:solidFill>
              <a:latin typeface="Calibri"/>
              <a:ea typeface="Calibri"/>
              <a:cs typeface="Calibri"/>
              <a:sym typeface="Calibri"/>
            </a:endParaRPr>
          </a:p>
          <a:p>
            <a:pPr marL="0" lvl="0" indent="0" algn="l" rtl="0">
              <a:spcBef>
                <a:spcPts val="75"/>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b="1" u="sng">
              <a:solidFill>
                <a:schemeClr val="dk1"/>
              </a:solidFill>
              <a:latin typeface="Calibri"/>
              <a:ea typeface="Calibri"/>
              <a:cs typeface="Calibri"/>
              <a:sym typeface="Calibri"/>
            </a:endParaRPr>
          </a:p>
        </p:txBody>
      </p:sp>
      <p:sp>
        <p:nvSpPr>
          <p:cNvPr id="478" name="Google Shape;478;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La </a:t>
            </a:r>
            <a:r>
              <a:rPr lang="en-US" b="1" dirty="0" err="1">
                <a:solidFill>
                  <a:schemeClr val="dk1"/>
                </a:solidFill>
                <a:latin typeface="Calibri"/>
                <a:ea typeface="Calibri"/>
                <a:cs typeface="Calibri"/>
                <a:sym typeface="Calibri"/>
              </a:rPr>
              <a:t>Clase</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en</a:t>
            </a:r>
            <a:r>
              <a:rPr lang="en-US" b="1" dirty="0">
                <a:solidFill>
                  <a:schemeClr val="dk1"/>
                </a:solidFill>
                <a:latin typeface="Calibri"/>
                <a:ea typeface="Calibri"/>
                <a:cs typeface="Calibri"/>
                <a:sym typeface="Calibri"/>
              </a:rPr>
              <a:t> vivo</a:t>
            </a:r>
            <a:endParaRPr b="1" dirty="0">
              <a:solidFill>
                <a:schemeClr val="dk1"/>
              </a:solidFill>
              <a:latin typeface="Calibri"/>
              <a:ea typeface="Calibri"/>
              <a:cs typeface="Calibri"/>
              <a:sym typeface="Calibri"/>
            </a:endParaRPr>
          </a:p>
          <a:p>
            <a:pPr marL="228600" marR="171450" lvl="0" indent="0" algn="l" rtl="0">
              <a:spcBef>
                <a:spcPts val="0"/>
              </a:spcBef>
              <a:spcAft>
                <a:spcPts val="1000"/>
              </a:spcAft>
              <a:buClr>
                <a:schemeClr val="dk1"/>
              </a:buClr>
              <a:buSzPts val="1100"/>
              <a:buFont typeface="Arial"/>
              <a:buNone/>
            </a:pPr>
            <a:r>
              <a:rPr lang="en-US" b="1" dirty="0" err="1">
                <a:solidFill>
                  <a:schemeClr val="dk1"/>
                </a:solidFill>
                <a:latin typeface="Calibri"/>
                <a:ea typeface="Calibri"/>
                <a:cs typeface="Calibri"/>
                <a:sym typeface="Calibri"/>
              </a:rPr>
              <a:t>Salude</a:t>
            </a:r>
            <a:r>
              <a:rPr lang="en-US" b="1" dirty="0">
                <a:solidFill>
                  <a:schemeClr val="dk1"/>
                </a:solidFill>
                <a:latin typeface="Calibri"/>
                <a:ea typeface="Calibri"/>
                <a:cs typeface="Calibri"/>
                <a:sym typeface="Calibri"/>
              </a:rPr>
              <a:t> a </a:t>
            </a:r>
            <a:r>
              <a:rPr lang="en-US" b="1" dirty="0" err="1">
                <a:solidFill>
                  <a:schemeClr val="dk1"/>
                </a:solidFill>
                <a:latin typeface="Calibri"/>
                <a:ea typeface="Calibri"/>
                <a:cs typeface="Calibri"/>
                <a:sym typeface="Calibri"/>
              </a:rPr>
              <a:t>todos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los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estudiantes</a:t>
            </a:r>
            <a:endParaRPr b="1" dirty="0">
              <a:solidFill>
                <a:schemeClr val="dk1"/>
              </a:solidFill>
              <a:latin typeface="Calibri"/>
              <a:ea typeface="Calibri"/>
              <a:cs typeface="Calibri"/>
              <a:sym typeface="Calibri"/>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1000"/>
              </a:spcAft>
              <a:buClr>
                <a:schemeClr val="dk1"/>
              </a:buClr>
              <a:buSzPts val="1100"/>
              <a:buFont typeface="Arial"/>
              <a:buNone/>
            </a:pPr>
            <a:r>
              <a:rPr lang="en-US" b="1" dirty="0" err="1">
                <a:solidFill>
                  <a:schemeClr val="dk1"/>
                </a:solidFill>
                <a:latin typeface="Calibri"/>
                <a:ea typeface="Calibri"/>
                <a:cs typeface="Calibri"/>
                <a:sym typeface="Calibri"/>
              </a:rPr>
              <a:t>Oración</a:t>
            </a:r>
            <a:r>
              <a:rPr lang="en-US" b="1" dirty="0">
                <a:solidFill>
                  <a:schemeClr val="dk1"/>
                </a:solidFill>
                <a:latin typeface="Calibri"/>
                <a:ea typeface="Calibri"/>
                <a:cs typeface="Calibri"/>
                <a:sym typeface="Calibri"/>
              </a:rPr>
              <a:t>:</a:t>
            </a:r>
            <a:endParaRPr dirty="0"/>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dirty="0" err="1">
                <a:solidFill>
                  <a:schemeClr val="dk1"/>
                </a:solidFill>
                <a:latin typeface="Calibri"/>
                <a:ea typeface="Calibri"/>
                <a:cs typeface="Calibri"/>
                <a:sym typeface="Calibri"/>
              </a:rPr>
              <a:t>Objetivos</a:t>
            </a:r>
            <a:r>
              <a:rPr lang="en-US" b="1" dirty="0">
                <a:solidFill>
                  <a:schemeClr val="dk1"/>
                </a:solidFill>
                <a:latin typeface="Calibri"/>
                <a:ea typeface="Calibri"/>
                <a:cs typeface="Calibri"/>
                <a:sym typeface="Calibri"/>
              </a:rPr>
              <a:t> de la </a:t>
            </a:r>
            <a:r>
              <a:rPr lang="en-US" b="1" dirty="0" err="1">
                <a:solidFill>
                  <a:schemeClr val="dk1"/>
                </a:solidFill>
                <a:latin typeface="Calibri"/>
                <a:ea typeface="Calibri"/>
                <a:cs typeface="Calibri"/>
                <a:sym typeface="Calibri"/>
              </a:rPr>
              <a:t>Lección</a:t>
            </a:r>
            <a:endParaRPr lang="en-US" b="1" dirty="0">
              <a:solidFill>
                <a:schemeClr val="dk1"/>
              </a:solidFill>
              <a:latin typeface="Calibri"/>
              <a:ea typeface="Calibri"/>
              <a:cs typeface="Calibri"/>
              <a:sym typeface="Calibri"/>
            </a:endParaRPr>
          </a:p>
          <a:p>
            <a:pPr marL="228600" marR="171450" lvl="0" indent="0" algn="l" rtl="0">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1. </a:t>
            </a:r>
            <a:endParaRPr b="1" dirty="0">
              <a:solidFill>
                <a:schemeClr val="dk1"/>
              </a:solidFill>
              <a:latin typeface="Calibri"/>
              <a:ea typeface="Calibri"/>
              <a:cs typeface="Calibri"/>
              <a:sym typeface="Calibri"/>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f5882f685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marR="171450" lvl="0" indent="-298450" algn="l" rtl="0">
              <a:spcBef>
                <a:spcPts val="0"/>
              </a:spcBef>
              <a:spcAft>
                <a:spcPts val="1000"/>
              </a:spcAft>
              <a:buClr>
                <a:schemeClr val="dk1"/>
              </a:buClr>
              <a:buSzPts val="1100"/>
              <a:buFont typeface="Calibri"/>
              <a:buAutoNum type="arabicPeriod"/>
            </a:pPr>
            <a:r>
              <a:rPr lang="en-US" b="1">
                <a:solidFill>
                  <a:schemeClr val="dk1"/>
                </a:solidFill>
                <a:latin typeface="Calibri"/>
                <a:ea typeface="Calibri"/>
                <a:cs typeface="Calibri"/>
                <a:sym typeface="Calibri"/>
              </a:rPr>
              <a:t>Introducción al curso</a:t>
            </a:r>
            <a:r>
              <a:rPr lang="en-US">
                <a:solidFill>
                  <a:schemeClr val="dk1"/>
                </a:solidFill>
                <a:latin typeface="Calibri"/>
                <a:ea typeface="Calibri"/>
                <a:cs typeface="Calibri"/>
                <a:sym typeface="Calibri"/>
              </a:rPr>
              <a:t>: explique el propósito del curso, la importancia de hacer las tareas, mostrar respeto y etiqueta hacia el maestro y otros estudiantes en clase y en el grupo de WhatsApp. (5 minutos)</a:t>
            </a:r>
            <a:endParaRPr>
              <a:solidFill>
                <a:schemeClr val="dk1"/>
              </a:solidFill>
              <a:latin typeface="Calibri"/>
              <a:ea typeface="Calibri"/>
              <a:cs typeface="Calibri"/>
              <a:sym typeface="Calibri"/>
            </a:endParaRPr>
          </a:p>
        </p:txBody>
      </p:sp>
      <p:sp>
        <p:nvSpPr>
          <p:cNvPr id="144" name="Google Shape;144;g2f5882f685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f5882f685f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88" name="Google Shape;188;g2f5882f685f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f5882f685f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f5882f685f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Esquema del curso</a:t>
            </a:r>
            <a:endParaRPr>
              <a:solidFill>
                <a:schemeClr val="dk1"/>
              </a:solidFill>
              <a:latin typeface="Calibri"/>
              <a:ea typeface="Calibri"/>
              <a:cs typeface="Calibri"/>
              <a:sym typeface="Calibri"/>
            </a:endParaRPr>
          </a:p>
          <a:p>
            <a:pPr marL="1371600" lvl="1"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curso consiste en nueve lecciones en vivo que duran aproximadamente una hora cada una. Las tareas generalmente incluyen un video, una lectura de la Biblia y algunas preguntas. Las tareas están creadas para ayudar a los estudiantes a prepararse para la próxima lección en vivo y contienen información valiosa y necesaria para completar el curso con éxito. </a:t>
            </a:r>
            <a:endParaRPr b="1">
              <a:solidFill>
                <a:schemeClr val="dk1"/>
              </a:solidFill>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28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dirty="0">
                <a:solidFill>
                  <a:schemeClr val="dk1"/>
                </a:solidFill>
                <a:latin typeface="Lato"/>
                <a:ea typeface="Lato"/>
                <a:cs typeface="Lato"/>
                <a:sym typeface="Lato"/>
              </a:rPr>
              <a:t>Nivel Sembrador</a:t>
            </a:r>
            <a:endParaRPr sz="900" b="0" i="0" u="none" strike="noStrike" cap="none" dirty="0">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7BCFAB33-3A50-DEC7-0408-9E5AE56A2E6B}"/>
            </a:ext>
          </a:extLst>
        </p:cNvPr>
        <p:cNvGrpSpPr/>
        <p:nvPr/>
      </p:nvGrpSpPr>
      <p:grpSpPr>
        <a:xfrm>
          <a:off x="0" y="0"/>
          <a:ext cx="0" cy="0"/>
          <a:chOff x="0" y="0"/>
          <a:chExt cx="0" cy="0"/>
        </a:xfrm>
      </p:grpSpPr>
      <p:sp>
        <p:nvSpPr>
          <p:cNvPr id="231" name="Google Shape;231;g2f5882f685f_0_254">
            <a:extLst>
              <a:ext uri="{FF2B5EF4-FFF2-40B4-BE49-F238E27FC236}">
                <a16:creationId xmlns:a16="http://schemas.microsoft.com/office/drawing/2014/main" id="{CAADDB8C-F603-2228-6990-0B7F72D8640F}"/>
              </a:ext>
            </a:extLst>
          </p:cNvPr>
          <p:cNvSpPr/>
          <p:nvPr/>
        </p:nvSpPr>
        <p:spPr>
          <a:xfrm>
            <a:off x="5741672" y="644100"/>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a:solidFill>
                  <a:srgbClr val="FFFFFF"/>
                </a:solidFill>
                <a:latin typeface="Lato"/>
                <a:ea typeface="Lato"/>
                <a:cs typeface="Lato"/>
                <a:sym typeface="Lato"/>
              </a:rPr>
              <a:t>1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5</a:t>
            </a:r>
            <a:endParaRPr sz="2500" dirty="0">
              <a:solidFill>
                <a:srgbClr val="FFFFFF"/>
              </a:solidFill>
              <a:latin typeface="Lato"/>
              <a:ea typeface="Lato"/>
              <a:cs typeface="Lato"/>
              <a:sym typeface="Lato"/>
            </a:endParaRPr>
          </a:p>
        </p:txBody>
      </p:sp>
      <p:sp>
        <p:nvSpPr>
          <p:cNvPr id="232" name="Google Shape;232;g2f5882f685f_0_254">
            <a:extLst>
              <a:ext uri="{FF2B5EF4-FFF2-40B4-BE49-F238E27FC236}">
                <a16:creationId xmlns:a16="http://schemas.microsoft.com/office/drawing/2014/main" id="{59C07D72-2590-E96C-2DD2-1C1989C96C83}"/>
              </a:ext>
            </a:extLst>
          </p:cNvPr>
          <p:cNvSpPr/>
          <p:nvPr/>
        </p:nvSpPr>
        <p:spPr>
          <a:xfrm>
            <a:off x="712574" y="644073"/>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3" name="Google Shape;233;g2f5882f685f_0_254">
            <a:extLst>
              <a:ext uri="{FF2B5EF4-FFF2-40B4-BE49-F238E27FC236}">
                <a16:creationId xmlns:a16="http://schemas.microsoft.com/office/drawing/2014/main" id="{1E131083-7AB0-B055-45EB-7BBC6C0F89B1}"/>
              </a:ext>
            </a:extLst>
          </p:cNvPr>
          <p:cNvSpPr/>
          <p:nvPr/>
        </p:nvSpPr>
        <p:spPr>
          <a:xfrm>
            <a:off x="2167274" y="644100"/>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4" name="Google Shape;234;g2f5882f685f_0_254">
            <a:extLst>
              <a:ext uri="{FF2B5EF4-FFF2-40B4-BE49-F238E27FC236}">
                <a16:creationId xmlns:a16="http://schemas.microsoft.com/office/drawing/2014/main" id="{085BEFCE-1E5D-BE3D-34B6-92AA17116893}"/>
              </a:ext>
            </a:extLst>
          </p:cNvPr>
          <p:cNvSpPr/>
          <p:nvPr/>
        </p:nvSpPr>
        <p:spPr>
          <a:xfrm>
            <a:off x="712574" y="644100"/>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5" name="Google Shape;235;g2f5882f685f_0_254">
            <a:extLst>
              <a:ext uri="{FF2B5EF4-FFF2-40B4-BE49-F238E27FC236}">
                <a16:creationId xmlns:a16="http://schemas.microsoft.com/office/drawing/2014/main" id="{4B8C0C7A-B2E0-9B9E-912D-8239AEC43BF4}"/>
              </a:ext>
            </a:extLst>
          </p:cNvPr>
          <p:cNvSpPr/>
          <p:nvPr/>
        </p:nvSpPr>
        <p:spPr>
          <a:xfrm>
            <a:off x="972253" y="1101395"/>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dirty="0">
                <a:solidFill>
                  <a:srgbClr val="FFFFFF"/>
                </a:solidFill>
                <a:latin typeface="Lato"/>
                <a:ea typeface="Lato"/>
                <a:cs typeface="Lato"/>
                <a:sym typeface="Lato"/>
              </a:rPr>
              <a:t>5</a:t>
            </a:r>
            <a:endParaRPr sz="6500" b="1" dirty="0">
              <a:solidFill>
                <a:srgbClr val="FFFFFF"/>
              </a:solidFill>
              <a:latin typeface="Lato"/>
              <a:ea typeface="Lato"/>
              <a:cs typeface="Lato"/>
              <a:sym typeface="Lato"/>
            </a:endParaRPr>
          </a:p>
        </p:txBody>
      </p:sp>
      <p:sp>
        <p:nvSpPr>
          <p:cNvPr id="236" name="Google Shape;236;g2f5882f685f_0_254">
            <a:extLst>
              <a:ext uri="{FF2B5EF4-FFF2-40B4-BE49-F238E27FC236}">
                <a16:creationId xmlns:a16="http://schemas.microsoft.com/office/drawing/2014/main" id="{4C9A9425-806B-DE73-28BA-362D3B39B22C}"/>
              </a:ext>
            </a:extLst>
          </p:cNvPr>
          <p:cNvSpPr/>
          <p:nvPr/>
        </p:nvSpPr>
        <p:spPr>
          <a:xfrm>
            <a:off x="2167275" y="1101375"/>
            <a:ext cx="3574500" cy="987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err="1">
                <a:solidFill>
                  <a:srgbClr val="FFFFFF"/>
                </a:solidFill>
                <a:latin typeface="Lato"/>
                <a:ea typeface="Lato"/>
                <a:cs typeface="Lato"/>
                <a:sym typeface="Lato"/>
              </a:rPr>
              <a:t>Viudas</a:t>
            </a:r>
            <a:r>
              <a:rPr lang="en-US" sz="2500" b="1" dirty="0">
                <a:solidFill>
                  <a:srgbClr val="FFFFFF"/>
                </a:solidFill>
                <a:latin typeface="Lato"/>
                <a:ea typeface="Lato"/>
                <a:cs typeface="Lato"/>
                <a:sym typeface="Lato"/>
              </a:rPr>
              <a:t> y </a:t>
            </a:r>
            <a:r>
              <a:rPr lang="en-US" sz="2500" b="1" dirty="0" err="1">
                <a:solidFill>
                  <a:srgbClr val="FFFFFF"/>
                </a:solidFill>
                <a:latin typeface="Lato"/>
                <a:ea typeface="Lato"/>
                <a:cs typeface="Lato"/>
                <a:sym typeface="Lato"/>
              </a:rPr>
              <a:t>Ancianos</a:t>
            </a:r>
            <a:r>
              <a:rPr lang="en-US" sz="2500" b="1" dirty="0">
                <a:solidFill>
                  <a:srgbClr val="FFFFFF"/>
                </a:solidFill>
                <a:latin typeface="Lato"/>
                <a:ea typeface="Lato"/>
                <a:cs typeface="Lato"/>
                <a:sym typeface="Lato"/>
              </a:rPr>
              <a:t> </a:t>
            </a:r>
            <a:endParaRPr sz="2500" b="1" dirty="0">
              <a:solidFill>
                <a:srgbClr val="FFFFFF"/>
              </a:solidFill>
              <a:latin typeface="Lato"/>
              <a:ea typeface="Lato"/>
              <a:cs typeface="Lato"/>
              <a:sym typeface="Lato"/>
            </a:endParaRPr>
          </a:p>
        </p:txBody>
      </p:sp>
      <p:sp>
        <p:nvSpPr>
          <p:cNvPr id="237" name="Google Shape;237;g2f5882f685f_0_254">
            <a:extLst>
              <a:ext uri="{FF2B5EF4-FFF2-40B4-BE49-F238E27FC236}">
                <a16:creationId xmlns:a16="http://schemas.microsoft.com/office/drawing/2014/main" id="{DA35E65B-9C8E-44BC-A17E-E0A6F76196BC}"/>
              </a:ext>
            </a:extLst>
          </p:cNvPr>
          <p:cNvSpPr/>
          <p:nvPr/>
        </p:nvSpPr>
        <p:spPr>
          <a:xfrm>
            <a:off x="5741672" y="2092195"/>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a:solidFill>
                  <a:srgbClr val="FFFFFF"/>
                </a:solidFill>
                <a:latin typeface="Lato"/>
                <a:ea typeface="Lato"/>
                <a:cs typeface="Lato"/>
                <a:sym typeface="Lato"/>
              </a:rPr>
              <a:t>1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6 y </a:t>
            </a:r>
            <a:r>
              <a:rPr lang="en-US" sz="2500" dirty="0" err="1">
                <a:solidFill>
                  <a:srgbClr val="FFFFFF"/>
                </a:solidFill>
                <a:latin typeface="Lato"/>
                <a:ea typeface="Lato"/>
                <a:cs typeface="Lato"/>
                <a:sym typeface="Lato"/>
              </a:rPr>
              <a:t>contexto</a:t>
            </a:r>
            <a:r>
              <a:rPr lang="en-US" sz="2500" dirty="0">
                <a:solidFill>
                  <a:srgbClr val="FFFFFF"/>
                </a:solidFill>
                <a:latin typeface="Lato"/>
                <a:ea typeface="Lato"/>
                <a:cs typeface="Lato"/>
                <a:sym typeface="Lato"/>
              </a:rPr>
              <a:t> de 2 </a:t>
            </a:r>
            <a:r>
              <a:rPr lang="en-US" sz="2500" dirty="0" err="1">
                <a:solidFill>
                  <a:srgbClr val="FFFFFF"/>
                </a:solidFill>
                <a:latin typeface="Lato"/>
                <a:ea typeface="Lato"/>
                <a:cs typeface="Lato"/>
                <a:sym typeface="Lato"/>
              </a:rPr>
              <a:t>Timoteo</a:t>
            </a:r>
            <a:endParaRPr sz="2500" dirty="0">
              <a:solidFill>
                <a:srgbClr val="FFFFFF"/>
              </a:solidFill>
              <a:latin typeface="Lato"/>
              <a:ea typeface="Lato"/>
              <a:cs typeface="Lato"/>
              <a:sym typeface="Lato"/>
            </a:endParaRPr>
          </a:p>
        </p:txBody>
      </p:sp>
      <p:sp>
        <p:nvSpPr>
          <p:cNvPr id="238" name="Google Shape;238;g2f5882f685f_0_254">
            <a:extLst>
              <a:ext uri="{FF2B5EF4-FFF2-40B4-BE49-F238E27FC236}">
                <a16:creationId xmlns:a16="http://schemas.microsoft.com/office/drawing/2014/main" id="{FB4ADC52-1A5B-EEBF-0267-90EE948B81C5}"/>
              </a:ext>
            </a:extLst>
          </p:cNvPr>
          <p:cNvSpPr/>
          <p:nvPr/>
        </p:nvSpPr>
        <p:spPr>
          <a:xfrm>
            <a:off x="712574" y="2092169"/>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9" name="Google Shape;239;g2f5882f685f_0_254">
            <a:extLst>
              <a:ext uri="{FF2B5EF4-FFF2-40B4-BE49-F238E27FC236}">
                <a16:creationId xmlns:a16="http://schemas.microsoft.com/office/drawing/2014/main" id="{226DCE24-96F2-9A1B-A5A0-6A4FAF541859}"/>
              </a:ext>
            </a:extLst>
          </p:cNvPr>
          <p:cNvSpPr/>
          <p:nvPr/>
        </p:nvSpPr>
        <p:spPr>
          <a:xfrm>
            <a:off x="2167274" y="2092195"/>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0" name="Google Shape;240;g2f5882f685f_0_254">
            <a:extLst>
              <a:ext uri="{FF2B5EF4-FFF2-40B4-BE49-F238E27FC236}">
                <a16:creationId xmlns:a16="http://schemas.microsoft.com/office/drawing/2014/main" id="{3EF1110D-E505-AAAC-A288-A012C43A3936}"/>
              </a:ext>
            </a:extLst>
          </p:cNvPr>
          <p:cNvSpPr/>
          <p:nvPr/>
        </p:nvSpPr>
        <p:spPr>
          <a:xfrm>
            <a:off x="712574" y="2092195"/>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1" name="Google Shape;241;g2f5882f685f_0_254">
            <a:extLst>
              <a:ext uri="{FF2B5EF4-FFF2-40B4-BE49-F238E27FC236}">
                <a16:creationId xmlns:a16="http://schemas.microsoft.com/office/drawing/2014/main" id="{BDD48B79-EC12-6170-B3BD-3339E7577AC1}"/>
              </a:ext>
            </a:extLst>
          </p:cNvPr>
          <p:cNvSpPr/>
          <p:nvPr/>
        </p:nvSpPr>
        <p:spPr>
          <a:xfrm>
            <a:off x="972253" y="2549490"/>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dirty="0">
                <a:solidFill>
                  <a:srgbClr val="FFFFFF"/>
                </a:solidFill>
                <a:latin typeface="Lato"/>
                <a:ea typeface="Lato"/>
                <a:cs typeface="Lato"/>
                <a:sym typeface="Lato"/>
              </a:rPr>
              <a:t>6</a:t>
            </a:r>
            <a:endParaRPr sz="6500" b="1" dirty="0">
              <a:solidFill>
                <a:srgbClr val="FFFFFF"/>
              </a:solidFill>
              <a:latin typeface="Lato"/>
              <a:ea typeface="Lato"/>
              <a:cs typeface="Lato"/>
              <a:sym typeface="Lato"/>
            </a:endParaRPr>
          </a:p>
        </p:txBody>
      </p:sp>
      <p:sp>
        <p:nvSpPr>
          <p:cNvPr id="242" name="Google Shape;242;g2f5882f685f_0_254">
            <a:extLst>
              <a:ext uri="{FF2B5EF4-FFF2-40B4-BE49-F238E27FC236}">
                <a16:creationId xmlns:a16="http://schemas.microsoft.com/office/drawing/2014/main" id="{A2B8DC81-35F8-2017-D68F-783F0B63D3B3}"/>
              </a:ext>
            </a:extLst>
          </p:cNvPr>
          <p:cNvSpPr/>
          <p:nvPr/>
        </p:nvSpPr>
        <p:spPr>
          <a:xfrm>
            <a:off x="2167275" y="2397074"/>
            <a:ext cx="3574500" cy="864900"/>
          </a:xfrm>
          <a:prstGeom prst="rect">
            <a:avLst/>
          </a:prstGeom>
          <a:noFill/>
          <a:ln>
            <a:noFill/>
          </a:ln>
        </p:spPr>
        <p:txBody>
          <a:bodyPr spcFirstLastPara="1" wrap="square" lIns="121900" tIns="121900" rIns="121900" bIns="121900" anchor="t" anchorCtr="0">
            <a:noAutofit/>
          </a:bodyPr>
          <a:lstStyle/>
          <a:p>
            <a:pPr lvl="1"/>
            <a:r>
              <a:rPr lang="en-US" sz="2500" b="1" dirty="0" err="1">
                <a:solidFill>
                  <a:srgbClr val="FFFFFF"/>
                </a:solidFill>
                <a:latin typeface="Lato"/>
                <a:ea typeface="Lato"/>
                <a:cs typeface="Lato"/>
                <a:sym typeface="Lato"/>
              </a:rPr>
              <a:t>Contentamiento</a:t>
            </a:r>
            <a:r>
              <a:rPr lang="en-US" sz="2500" b="1" dirty="0">
                <a:solidFill>
                  <a:srgbClr val="FFFFFF"/>
                </a:solidFill>
                <a:latin typeface="Lato"/>
                <a:ea typeface="Lato"/>
                <a:cs typeface="Lato"/>
                <a:sym typeface="Lato"/>
              </a:rPr>
              <a:t> y la Buena </a:t>
            </a:r>
            <a:r>
              <a:rPr lang="en-US" sz="2500" b="1" dirty="0" err="1">
                <a:solidFill>
                  <a:srgbClr val="FFFFFF"/>
                </a:solidFill>
                <a:latin typeface="Lato"/>
                <a:ea typeface="Lato"/>
                <a:cs typeface="Lato"/>
                <a:sym typeface="Lato"/>
              </a:rPr>
              <a:t>batalla</a:t>
            </a:r>
            <a:endParaRPr sz="2500" b="1" dirty="0">
              <a:solidFill>
                <a:srgbClr val="FFFFFF"/>
              </a:solidFill>
              <a:latin typeface="Lato"/>
              <a:ea typeface="Lato"/>
              <a:cs typeface="Lato"/>
              <a:sym typeface="Lato"/>
            </a:endParaRPr>
          </a:p>
        </p:txBody>
      </p:sp>
      <p:sp>
        <p:nvSpPr>
          <p:cNvPr id="243" name="Google Shape;243;g2f5882f685f_0_254">
            <a:extLst>
              <a:ext uri="{FF2B5EF4-FFF2-40B4-BE49-F238E27FC236}">
                <a16:creationId xmlns:a16="http://schemas.microsoft.com/office/drawing/2014/main" id="{E7862350-49E0-C2DA-A562-5D9EC1931A6F}"/>
              </a:ext>
            </a:extLst>
          </p:cNvPr>
          <p:cNvSpPr/>
          <p:nvPr/>
        </p:nvSpPr>
        <p:spPr>
          <a:xfrm>
            <a:off x="5741672" y="3540290"/>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2500" dirty="0">
                <a:solidFill>
                  <a:srgbClr val="FFFFFF"/>
                </a:solidFill>
                <a:latin typeface="Lato"/>
                <a:ea typeface="Lato"/>
                <a:cs typeface="Lato"/>
                <a:sym typeface="Lato"/>
              </a:rPr>
              <a:t>2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1-2</a:t>
            </a:r>
            <a:endParaRPr kumimoji="0" lang="en-US" sz="25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244" name="Google Shape;244;g2f5882f685f_0_254">
            <a:extLst>
              <a:ext uri="{FF2B5EF4-FFF2-40B4-BE49-F238E27FC236}">
                <a16:creationId xmlns:a16="http://schemas.microsoft.com/office/drawing/2014/main" id="{80A46411-8C5F-23FA-D99A-EC3B7F683015}"/>
              </a:ext>
            </a:extLst>
          </p:cNvPr>
          <p:cNvSpPr/>
          <p:nvPr/>
        </p:nvSpPr>
        <p:spPr>
          <a:xfrm>
            <a:off x="712574" y="3540264"/>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5" name="Google Shape;245;g2f5882f685f_0_254">
            <a:extLst>
              <a:ext uri="{FF2B5EF4-FFF2-40B4-BE49-F238E27FC236}">
                <a16:creationId xmlns:a16="http://schemas.microsoft.com/office/drawing/2014/main" id="{C6619A3C-3E1F-E613-67A0-426F68432C61}"/>
              </a:ext>
            </a:extLst>
          </p:cNvPr>
          <p:cNvSpPr/>
          <p:nvPr/>
        </p:nvSpPr>
        <p:spPr>
          <a:xfrm>
            <a:off x="2167274" y="3540290"/>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6" name="Google Shape;246;g2f5882f685f_0_254">
            <a:extLst>
              <a:ext uri="{FF2B5EF4-FFF2-40B4-BE49-F238E27FC236}">
                <a16:creationId xmlns:a16="http://schemas.microsoft.com/office/drawing/2014/main" id="{937BECD2-0981-CF87-EC58-D4573C58404C}"/>
              </a:ext>
            </a:extLst>
          </p:cNvPr>
          <p:cNvSpPr/>
          <p:nvPr/>
        </p:nvSpPr>
        <p:spPr>
          <a:xfrm>
            <a:off x="712574" y="3540290"/>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7" name="Google Shape;247;g2f5882f685f_0_254">
            <a:extLst>
              <a:ext uri="{FF2B5EF4-FFF2-40B4-BE49-F238E27FC236}">
                <a16:creationId xmlns:a16="http://schemas.microsoft.com/office/drawing/2014/main" id="{C4D2F610-3131-AB2B-463A-E4410174368A}"/>
              </a:ext>
            </a:extLst>
          </p:cNvPr>
          <p:cNvSpPr/>
          <p:nvPr/>
        </p:nvSpPr>
        <p:spPr>
          <a:xfrm>
            <a:off x="972253" y="3997585"/>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dirty="0">
                <a:solidFill>
                  <a:srgbClr val="FFFFFF"/>
                </a:solidFill>
                <a:latin typeface="Lato"/>
                <a:ea typeface="Lato"/>
                <a:cs typeface="Lato"/>
                <a:sym typeface="Lato"/>
              </a:rPr>
              <a:t>7</a:t>
            </a:r>
            <a:endParaRPr sz="6500" b="1" dirty="0">
              <a:solidFill>
                <a:srgbClr val="FFFFFF"/>
              </a:solidFill>
              <a:latin typeface="Lato"/>
              <a:ea typeface="Lato"/>
              <a:cs typeface="Lato"/>
              <a:sym typeface="Lato"/>
            </a:endParaRPr>
          </a:p>
        </p:txBody>
      </p:sp>
      <p:sp>
        <p:nvSpPr>
          <p:cNvPr id="248" name="Google Shape;248;g2f5882f685f_0_254">
            <a:extLst>
              <a:ext uri="{FF2B5EF4-FFF2-40B4-BE49-F238E27FC236}">
                <a16:creationId xmlns:a16="http://schemas.microsoft.com/office/drawing/2014/main" id="{05A6F8FA-9A1A-734B-4CD3-678BAFBFD6DC}"/>
              </a:ext>
            </a:extLst>
          </p:cNvPr>
          <p:cNvSpPr/>
          <p:nvPr/>
        </p:nvSpPr>
        <p:spPr>
          <a:xfrm>
            <a:off x="2167275" y="3845172"/>
            <a:ext cx="3574500" cy="864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a:solidFill>
                  <a:srgbClr val="FFFFFF"/>
                </a:solidFill>
                <a:latin typeface="Lato"/>
                <a:ea typeface="Lato"/>
                <a:cs typeface="Lato"/>
                <a:sym typeface="Lato"/>
              </a:rPr>
              <a:t>El </a:t>
            </a:r>
            <a:r>
              <a:rPr lang="en-US" sz="2500" b="1" dirty="0" err="1">
                <a:solidFill>
                  <a:srgbClr val="FFFFFF"/>
                </a:solidFill>
                <a:latin typeface="Lato"/>
                <a:ea typeface="Lato"/>
                <a:cs typeface="Lato"/>
                <a:sym typeface="Lato"/>
              </a:rPr>
              <a:t>Ministerio</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Cristocéntrico</a:t>
            </a:r>
            <a:endParaRPr sz="2500" b="1" dirty="0">
              <a:solidFill>
                <a:srgbClr val="FFFFFF"/>
              </a:solidFill>
              <a:latin typeface="Lato"/>
              <a:ea typeface="Lato"/>
              <a:cs typeface="Lato"/>
              <a:sym typeface="Lato"/>
            </a:endParaRPr>
          </a:p>
        </p:txBody>
      </p:sp>
      <p:sp>
        <p:nvSpPr>
          <p:cNvPr id="249" name="Google Shape;249;g2f5882f685f_0_254">
            <a:extLst>
              <a:ext uri="{FF2B5EF4-FFF2-40B4-BE49-F238E27FC236}">
                <a16:creationId xmlns:a16="http://schemas.microsoft.com/office/drawing/2014/main" id="{BE536649-62D3-2940-E24B-CD6E64022522}"/>
              </a:ext>
            </a:extLst>
          </p:cNvPr>
          <p:cNvSpPr/>
          <p:nvPr/>
        </p:nvSpPr>
        <p:spPr>
          <a:xfrm>
            <a:off x="5741672" y="4988422"/>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a:solidFill>
                  <a:srgbClr val="FFFFFF"/>
                </a:solidFill>
                <a:latin typeface="Lato"/>
                <a:ea typeface="Lato"/>
                <a:cs typeface="Lato"/>
                <a:sym typeface="Lato"/>
              </a:rPr>
              <a:t>2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3-4 </a:t>
            </a:r>
            <a:endParaRPr sz="2500" dirty="0">
              <a:solidFill>
                <a:srgbClr val="FFFFFF"/>
              </a:solidFill>
              <a:latin typeface="Lato"/>
              <a:ea typeface="Lato"/>
              <a:cs typeface="Lato"/>
              <a:sym typeface="Lato"/>
            </a:endParaRPr>
          </a:p>
        </p:txBody>
      </p:sp>
      <p:sp>
        <p:nvSpPr>
          <p:cNvPr id="250" name="Google Shape;250;g2f5882f685f_0_254">
            <a:extLst>
              <a:ext uri="{FF2B5EF4-FFF2-40B4-BE49-F238E27FC236}">
                <a16:creationId xmlns:a16="http://schemas.microsoft.com/office/drawing/2014/main" id="{8A3E7422-53EA-E798-6810-11EBB8BF0A34}"/>
              </a:ext>
            </a:extLst>
          </p:cNvPr>
          <p:cNvSpPr/>
          <p:nvPr/>
        </p:nvSpPr>
        <p:spPr>
          <a:xfrm>
            <a:off x="712574" y="4988395"/>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51" name="Google Shape;251;g2f5882f685f_0_254">
            <a:extLst>
              <a:ext uri="{FF2B5EF4-FFF2-40B4-BE49-F238E27FC236}">
                <a16:creationId xmlns:a16="http://schemas.microsoft.com/office/drawing/2014/main" id="{863B52F7-E6E8-2F92-4D96-E8EFFC8202E8}"/>
              </a:ext>
            </a:extLst>
          </p:cNvPr>
          <p:cNvSpPr/>
          <p:nvPr/>
        </p:nvSpPr>
        <p:spPr>
          <a:xfrm>
            <a:off x="2167274" y="4988422"/>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52" name="Google Shape;252;g2f5882f685f_0_254">
            <a:extLst>
              <a:ext uri="{FF2B5EF4-FFF2-40B4-BE49-F238E27FC236}">
                <a16:creationId xmlns:a16="http://schemas.microsoft.com/office/drawing/2014/main" id="{C4AAFFE5-C13C-8CF6-5A32-602BA458B772}"/>
              </a:ext>
            </a:extLst>
          </p:cNvPr>
          <p:cNvSpPr/>
          <p:nvPr/>
        </p:nvSpPr>
        <p:spPr>
          <a:xfrm>
            <a:off x="712574" y="4988422"/>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53" name="Google Shape;253;g2f5882f685f_0_254">
            <a:extLst>
              <a:ext uri="{FF2B5EF4-FFF2-40B4-BE49-F238E27FC236}">
                <a16:creationId xmlns:a16="http://schemas.microsoft.com/office/drawing/2014/main" id="{31FBBBDB-CC2F-0C0E-796C-1EB903EEF172}"/>
              </a:ext>
            </a:extLst>
          </p:cNvPr>
          <p:cNvSpPr/>
          <p:nvPr/>
        </p:nvSpPr>
        <p:spPr>
          <a:xfrm>
            <a:off x="972253" y="5445717"/>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dirty="0">
                <a:solidFill>
                  <a:srgbClr val="FFFFFF"/>
                </a:solidFill>
                <a:latin typeface="Lato"/>
                <a:ea typeface="Lato"/>
                <a:cs typeface="Lato"/>
                <a:sym typeface="Lato"/>
              </a:rPr>
              <a:t>8</a:t>
            </a:r>
            <a:endParaRPr sz="6500" b="1" dirty="0">
              <a:solidFill>
                <a:srgbClr val="FFFFFF"/>
              </a:solidFill>
              <a:latin typeface="Lato"/>
              <a:ea typeface="Lato"/>
              <a:cs typeface="Lato"/>
              <a:sym typeface="Lato"/>
            </a:endParaRPr>
          </a:p>
        </p:txBody>
      </p:sp>
      <p:sp>
        <p:nvSpPr>
          <p:cNvPr id="254" name="Google Shape;254;g2f5882f685f_0_254">
            <a:extLst>
              <a:ext uri="{FF2B5EF4-FFF2-40B4-BE49-F238E27FC236}">
                <a16:creationId xmlns:a16="http://schemas.microsoft.com/office/drawing/2014/main" id="{59CBEB21-4691-167A-0DE1-A8D8599E795E}"/>
              </a:ext>
            </a:extLst>
          </p:cNvPr>
          <p:cNvSpPr/>
          <p:nvPr/>
        </p:nvSpPr>
        <p:spPr>
          <a:xfrm>
            <a:off x="2167275" y="5293300"/>
            <a:ext cx="3574500" cy="864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a:solidFill>
                  <a:srgbClr val="FFFFFF"/>
                </a:solidFill>
                <a:latin typeface="Lato"/>
                <a:ea typeface="Lato"/>
                <a:cs typeface="Lato"/>
                <a:sym typeface="Lato"/>
              </a:rPr>
              <a:t>Firme </a:t>
            </a:r>
            <a:r>
              <a:rPr lang="en-US" sz="2500" b="1" dirty="0" err="1">
                <a:solidFill>
                  <a:srgbClr val="FFFFFF"/>
                </a:solidFill>
                <a:latin typeface="Lato"/>
                <a:ea typeface="Lato"/>
                <a:cs typeface="Lato"/>
                <a:sym typeface="Lato"/>
              </a:rPr>
              <a:t>en</a:t>
            </a:r>
            <a:r>
              <a:rPr lang="en-US" sz="2500" b="1" dirty="0">
                <a:solidFill>
                  <a:srgbClr val="FFFFFF"/>
                </a:solidFill>
                <a:latin typeface="Lato"/>
                <a:ea typeface="Lato"/>
                <a:cs typeface="Lato"/>
                <a:sym typeface="Lato"/>
              </a:rPr>
              <a:t> las </a:t>
            </a:r>
            <a:r>
              <a:rPr lang="en-US" sz="2500" b="1" dirty="0" err="1">
                <a:solidFill>
                  <a:srgbClr val="FFFFFF"/>
                </a:solidFill>
                <a:latin typeface="Lato"/>
                <a:ea typeface="Lato"/>
                <a:cs typeface="Lato"/>
                <a:sym typeface="Lato"/>
              </a:rPr>
              <a:t>Escrituras</a:t>
            </a:r>
            <a:endParaRPr lang="en-US" sz="2500" b="1" dirty="0">
              <a:solidFill>
                <a:srgbClr val="FFFFFF"/>
              </a:solidFill>
              <a:latin typeface="Lato"/>
              <a:ea typeface="Lato"/>
              <a:cs typeface="Lato"/>
              <a:sym typeface="Lato"/>
            </a:endParaRPr>
          </a:p>
          <a:p>
            <a:pPr marL="0" lvl="0" indent="0" algn="l" rtl="0">
              <a:spcBef>
                <a:spcPts val="0"/>
              </a:spcBef>
              <a:spcAft>
                <a:spcPts val="0"/>
              </a:spcAft>
              <a:buNone/>
            </a:pPr>
            <a:r>
              <a:rPr lang="en-US" sz="2400" b="1" dirty="0">
                <a:solidFill>
                  <a:srgbClr val="FFFFFF"/>
                </a:solidFill>
                <a:latin typeface="Lato"/>
                <a:ea typeface="Lato"/>
                <a:cs typeface="Lato"/>
                <a:sym typeface="Lato"/>
              </a:rPr>
              <a:t>El </a:t>
            </a:r>
            <a:r>
              <a:rPr lang="en-US" sz="2400" b="1" dirty="0" err="1">
                <a:solidFill>
                  <a:srgbClr val="FFFFFF"/>
                </a:solidFill>
                <a:latin typeface="Lato"/>
                <a:ea typeface="Lato"/>
                <a:cs typeface="Lato"/>
                <a:sym typeface="Lato"/>
              </a:rPr>
              <a:t>ministerio</a:t>
            </a:r>
            <a:r>
              <a:rPr lang="en-US" sz="2400" b="1" dirty="0">
                <a:solidFill>
                  <a:srgbClr val="FFFFFF"/>
                </a:solidFill>
                <a:latin typeface="Lato"/>
                <a:ea typeface="Lato"/>
                <a:cs typeface="Lato"/>
                <a:sym typeface="Lato"/>
              </a:rPr>
              <a:t> es personal</a:t>
            </a:r>
            <a:endParaRPr sz="2400" b="1" dirty="0">
              <a:solidFill>
                <a:srgbClr val="FFFFFF"/>
              </a:solidFill>
              <a:latin typeface="Lato"/>
              <a:ea typeface="Lato"/>
              <a:cs typeface="Lato"/>
              <a:sym typeface="Lato"/>
            </a:endParaRPr>
          </a:p>
        </p:txBody>
      </p:sp>
    </p:spTree>
    <p:extLst>
      <p:ext uri="{BB962C8B-B14F-4D97-AF65-F5344CB8AC3E}">
        <p14:creationId xmlns:p14="http://schemas.microsoft.com/office/powerpoint/2010/main" val="4085133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AEF3697F-27CB-2528-9C9C-55E0C1DB7169}"/>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34169755-C761-271C-7355-768D3E428BB7}"/>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3:1-9</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392A1338-B8E6-0A19-7FD5-A7B014E717A0}"/>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FB2E8953-E102-9283-8A57-571AA8A9CB4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EB9F635D-83C5-A336-17F6-03C333890B3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EBC866EC-48A8-D54D-6555-510441CFE1D8}"/>
              </a:ext>
            </a:extLst>
          </p:cNvPr>
          <p:cNvSpPr txBox="1"/>
          <p:nvPr/>
        </p:nvSpPr>
        <p:spPr>
          <a:xfrm>
            <a:off x="1688099" y="1887428"/>
            <a:ext cx="9154072" cy="15426619"/>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3700" dirty="0">
                <a:effectLst/>
                <a:latin typeface="Lato" panose="020F0502020204030203" pitchFamily="34" charset="0"/>
                <a:ea typeface="Lato" panose="020F0502020204030203" pitchFamily="34" charset="0"/>
                <a:cs typeface="Lato" panose="020F0502020204030203" pitchFamily="34" charset="0"/>
              </a:rPr>
              <a:t>También debes saber que en los últimos días vendrán tiempos peligrosos, 2 y que habrá hombres amantes de sí mismos, avaros, vanagloriosos, soberbios, blasfemos, desobedientes a los padres, ingratos, impíos, 3 sin afecto natural, implacables, calumniadores, intemperantes, crueles, aborrecedores de lo bueno, </a:t>
            </a:r>
          </a:p>
          <a:p>
            <a:pPr>
              <a:lnSpc>
                <a:spcPct val="107000"/>
              </a:lnSpc>
              <a:spcAft>
                <a:spcPts val="800"/>
              </a:spcAft>
            </a:pPr>
            <a:r>
              <a:rPr lang="es-PY" sz="3700" dirty="0">
                <a:effectLst/>
                <a:latin typeface="Lato" panose="020F0502020204030203" pitchFamily="34" charset="0"/>
                <a:ea typeface="Lato" panose="020F0502020204030203" pitchFamily="34" charset="0"/>
                <a:cs typeface="Lato" panose="020F0502020204030203" pitchFamily="34" charset="0"/>
              </a:rPr>
              <a:t>4 traidores, impetuosos, envanecidos, que amarán los deleites más que a Dios, 5 que parecerán muy piadosos, pero negarán la eficacia de la piedad; evítalos. 6 Porque son éstos los que se meten en las casas y cautivan a mujeres débiles y cargadas de pecados, que se dejan llevar por sus malos deseos, 7 que siempre están aprendiendo y nunca pueden llegar al conocimiento de la verdad. 8 Y así como Janes y Jambres se opusieron a Moisés, también estos hombres se oponen a la verdad; su entendimiento está corrompido, y en cuanto a la fe están descalificados. 9 Pero no podrán seguir avanzando, porque su insensatez se hará evidente a todos, como también lo fue la de aquéllos.</a:t>
            </a:r>
          </a:p>
        </p:txBody>
      </p:sp>
    </p:spTree>
    <p:extLst>
      <p:ext uri="{BB962C8B-B14F-4D97-AF65-F5344CB8AC3E}">
        <p14:creationId xmlns:p14="http://schemas.microsoft.com/office/powerpoint/2010/main" val="4067986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02432F12-7A6D-17DC-D092-781B3F415754}"/>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43D1C48D-4D15-DD68-89A1-8383C1FA87F3}"/>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3:1-9</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18D75496-9787-7D7F-9F92-7210CF70AB93}"/>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77C109F2-4868-58CF-FE92-79496213027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B25333B7-48F7-54F4-3FE8-90AF9BD91C51}"/>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3026A29A-9C78-5C85-0077-DA49D24925AE}"/>
              </a:ext>
            </a:extLst>
          </p:cNvPr>
          <p:cNvSpPr txBox="1"/>
          <p:nvPr/>
        </p:nvSpPr>
        <p:spPr>
          <a:xfrm>
            <a:off x="1643699" y="1767309"/>
            <a:ext cx="9284701" cy="11659305"/>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3900" dirty="0">
                <a:effectLst/>
                <a:latin typeface="Lato" panose="020F0502020204030203" pitchFamily="34" charset="0"/>
                <a:ea typeface="Lato" panose="020F0502020204030203" pitchFamily="34" charset="0"/>
                <a:cs typeface="Lato" panose="020F0502020204030203" pitchFamily="34" charset="0"/>
              </a:rPr>
              <a:t>4 traidores, impetuosos, envanecidos, que amarán los deleites más que a Dios, 5 que parecerán muy piadosos, pero negarán la eficacia de la piedad; evítalos. 6 Porque son éstos los que se meten en las casas y cautivan a mujeres débiles y cargadas de pecados, que se dejan llevar por sus malos deseos, </a:t>
            </a:r>
          </a:p>
          <a:p>
            <a:pPr>
              <a:lnSpc>
                <a:spcPct val="107000"/>
              </a:lnSpc>
              <a:spcAft>
                <a:spcPts val="800"/>
              </a:spcAft>
            </a:pPr>
            <a:r>
              <a:rPr lang="es-PY" sz="3700" dirty="0">
                <a:effectLst/>
                <a:latin typeface="Lato" panose="020F0502020204030203" pitchFamily="34" charset="0"/>
                <a:ea typeface="Lato" panose="020F0502020204030203" pitchFamily="34" charset="0"/>
                <a:cs typeface="Lato" panose="020F0502020204030203" pitchFamily="34" charset="0"/>
              </a:rPr>
              <a:t>7 que siempre están aprendiendo y nunca pueden llegar al conocimiento de la verdad. 8 Y así como Janes y Jambres se opusieron a Moisés, también estos hombres se oponen a la verdad; su entendimiento está corrompido, y en cuanto a la fe están descalificados. 9 Pero no podrán seguir avanzando, porque su insensatez se hará evidente a todos, como también lo fue la de aquéllos.</a:t>
            </a:r>
          </a:p>
        </p:txBody>
      </p:sp>
    </p:spTree>
    <p:extLst>
      <p:ext uri="{BB962C8B-B14F-4D97-AF65-F5344CB8AC3E}">
        <p14:creationId xmlns:p14="http://schemas.microsoft.com/office/powerpoint/2010/main" val="630831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CA915DE3-840C-8BA8-37CB-70661840C1FD}"/>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A8930794-01D9-3058-A8A9-0617BAD9E367}"/>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3:1-9</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392BEACE-05EF-DB9A-C9E5-B24BA6A10CE8}"/>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EA8E2215-5DE4-71F4-6797-7C54F772FA7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030B6052-88B6-A77E-71E2-4B06854922A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72D3CAE0-CC5B-B306-EC0D-904EAAE8FF86}"/>
              </a:ext>
            </a:extLst>
          </p:cNvPr>
          <p:cNvSpPr txBox="1"/>
          <p:nvPr/>
        </p:nvSpPr>
        <p:spPr>
          <a:xfrm>
            <a:off x="1643699" y="1604671"/>
            <a:ext cx="9100501" cy="5381689"/>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3500" dirty="0">
                <a:effectLst/>
                <a:latin typeface="Lato" panose="020F0502020204030203" pitchFamily="34" charset="0"/>
                <a:ea typeface="Lato" panose="020F0502020204030203" pitchFamily="34" charset="0"/>
                <a:cs typeface="Lato" panose="020F0502020204030203" pitchFamily="34" charset="0"/>
              </a:rPr>
              <a:t>7 que siempre están aprendiendo y nunca pueden llegar al conocimiento de la verdad. 8 Y así como Janes y Jambres se opusieron a Moisés, también estos hombres se oponen a la verdad; su entendimiento está corrompido, y en cuanto a la fe están descalificados. 9 Pero no podrán seguir avanzando, porque su insensatez se hará evidente a todos, como también lo fue la de aquéllos.</a:t>
            </a:r>
          </a:p>
        </p:txBody>
      </p:sp>
    </p:spTree>
    <p:extLst>
      <p:ext uri="{BB962C8B-B14F-4D97-AF65-F5344CB8AC3E}">
        <p14:creationId xmlns:p14="http://schemas.microsoft.com/office/powerpoint/2010/main" val="1932032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7FC35131-B3AD-1F1C-8CFB-B50CC55704FB}"/>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2B447724-AF6B-CC0E-6408-85FF99C14DD3}"/>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3:1-9</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9BA658AF-5CD6-DAE8-C7FB-A8A2DDB77A3A}"/>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17E6482B-FCC1-37D5-70A6-D84DBE7F487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61BED8D2-ECD7-60C2-A23F-BC23CB78252E}"/>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FC4D0E5D-C4ED-8DBE-322F-EEEE8B277D56}"/>
              </a:ext>
            </a:extLst>
          </p:cNvPr>
          <p:cNvSpPr txBox="1"/>
          <p:nvPr/>
        </p:nvSpPr>
        <p:spPr>
          <a:xfrm>
            <a:off x="1643699" y="1604671"/>
            <a:ext cx="9100501" cy="2807908"/>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3500" i="1" dirty="0">
                <a:effectLst/>
                <a:latin typeface="Lato" panose="020F0502020204030203" pitchFamily="34" charset="0"/>
                <a:ea typeface="Lato" panose="020F0502020204030203" pitchFamily="34" charset="0"/>
                <a:cs typeface="Lato" panose="020F0502020204030203" pitchFamily="34" charset="0"/>
              </a:rPr>
              <a:t>¿</a:t>
            </a:r>
            <a:r>
              <a:rPr lang="en-US" sz="3500" i="1" dirty="0" err="1">
                <a:effectLst/>
                <a:latin typeface="Lato" panose="020F0502020204030203" pitchFamily="34" charset="0"/>
                <a:ea typeface="Lato" panose="020F0502020204030203" pitchFamily="34" charset="0"/>
                <a:cs typeface="Lato" panose="020F0502020204030203" pitchFamily="34" charset="0"/>
              </a:rPr>
              <a:t>Qué</a:t>
            </a:r>
            <a:r>
              <a:rPr lang="en-US" sz="3500" i="1" dirty="0">
                <a:effectLst/>
                <a:latin typeface="Lato" panose="020F0502020204030203" pitchFamily="34" charset="0"/>
                <a:ea typeface="Lato" panose="020F0502020204030203" pitchFamily="34" charset="0"/>
                <a:cs typeface="Lato" panose="020F0502020204030203" pitchFamily="34" charset="0"/>
              </a:rPr>
              <a:t> </a:t>
            </a:r>
            <a:r>
              <a:rPr lang="en-US" sz="3500" i="1" dirty="0" err="1">
                <a:effectLst/>
                <a:latin typeface="Lato" panose="020F0502020204030203" pitchFamily="34" charset="0"/>
                <a:ea typeface="Lato" panose="020F0502020204030203" pitchFamily="34" charset="0"/>
                <a:cs typeface="Lato" panose="020F0502020204030203" pitchFamily="34" charset="0"/>
              </a:rPr>
              <a:t>va</a:t>
            </a:r>
            <a:r>
              <a:rPr lang="en-US" sz="3500" i="1" dirty="0">
                <a:effectLst/>
                <a:latin typeface="Lato" panose="020F0502020204030203" pitchFamily="34" charset="0"/>
                <a:ea typeface="Lato" panose="020F0502020204030203" pitchFamily="34" charset="0"/>
                <a:cs typeface="Lato" panose="020F0502020204030203" pitchFamily="34" charset="0"/>
              </a:rPr>
              <a:t> a pasar </a:t>
            </a:r>
            <a:r>
              <a:rPr lang="en-US" sz="3500" i="1" dirty="0" err="1">
                <a:effectLst/>
                <a:latin typeface="Lato" panose="020F0502020204030203" pitchFamily="34" charset="0"/>
                <a:ea typeface="Lato" panose="020F0502020204030203" pitchFamily="34" charset="0"/>
                <a:cs typeface="Lato" panose="020F0502020204030203" pitchFamily="34" charset="0"/>
              </a:rPr>
              <a:t>en</a:t>
            </a:r>
            <a:r>
              <a:rPr lang="en-US" sz="3500" i="1" dirty="0">
                <a:effectLst/>
                <a:latin typeface="Lato" panose="020F0502020204030203" pitchFamily="34" charset="0"/>
                <a:ea typeface="Lato" panose="020F0502020204030203" pitchFamily="34" charset="0"/>
                <a:cs typeface="Lato" panose="020F0502020204030203" pitchFamily="34" charset="0"/>
              </a:rPr>
              <a:t> </a:t>
            </a:r>
            <a:r>
              <a:rPr lang="en-US" sz="3500" i="1" dirty="0" err="1">
                <a:effectLst/>
                <a:latin typeface="Lato" panose="020F0502020204030203" pitchFamily="34" charset="0"/>
                <a:ea typeface="Lato" panose="020F0502020204030203" pitchFamily="34" charset="0"/>
                <a:cs typeface="Lato" panose="020F0502020204030203" pitchFamily="34" charset="0"/>
              </a:rPr>
              <a:t>los</a:t>
            </a:r>
            <a:r>
              <a:rPr lang="en-US" sz="3500" i="1" dirty="0">
                <a:effectLst/>
                <a:latin typeface="Lato" panose="020F0502020204030203" pitchFamily="34" charset="0"/>
                <a:ea typeface="Lato" panose="020F0502020204030203" pitchFamily="34" charset="0"/>
                <a:cs typeface="Lato" panose="020F0502020204030203" pitchFamily="34" charset="0"/>
              </a:rPr>
              <a:t> </a:t>
            </a:r>
            <a:r>
              <a:rPr lang="en-US" sz="3500" i="1" dirty="0" err="1">
                <a:effectLst/>
                <a:latin typeface="Lato" panose="020F0502020204030203" pitchFamily="34" charset="0"/>
                <a:ea typeface="Lato" panose="020F0502020204030203" pitchFamily="34" charset="0"/>
                <a:cs typeface="Lato" panose="020F0502020204030203" pitchFamily="34" charset="0"/>
              </a:rPr>
              <a:t>últimos</a:t>
            </a:r>
            <a:r>
              <a:rPr lang="en-US" sz="3500" i="1" dirty="0">
                <a:effectLst/>
                <a:latin typeface="Lato" panose="020F0502020204030203" pitchFamily="34" charset="0"/>
                <a:ea typeface="Lato" panose="020F0502020204030203" pitchFamily="34" charset="0"/>
                <a:cs typeface="Lato" panose="020F0502020204030203" pitchFamily="34" charset="0"/>
              </a:rPr>
              <a:t> </a:t>
            </a:r>
            <a:r>
              <a:rPr lang="en-US" sz="3500" i="1" dirty="0" err="1">
                <a:effectLst/>
                <a:latin typeface="Lato" panose="020F0502020204030203" pitchFamily="34" charset="0"/>
                <a:ea typeface="Lato" panose="020F0502020204030203" pitchFamily="34" charset="0"/>
                <a:cs typeface="Lato" panose="020F0502020204030203" pitchFamily="34" charset="0"/>
              </a:rPr>
              <a:t>tiempos</a:t>
            </a:r>
            <a:r>
              <a:rPr lang="en-US" sz="3500" i="1" dirty="0">
                <a:effectLst/>
                <a:latin typeface="Lato" panose="020F0502020204030203" pitchFamily="34" charset="0"/>
                <a:ea typeface="Lato" panose="020F0502020204030203" pitchFamily="34" charset="0"/>
                <a:cs typeface="Lato" panose="020F0502020204030203" pitchFamily="34" charset="0"/>
              </a:rPr>
              <a:t>?</a:t>
            </a:r>
          </a:p>
          <a:p>
            <a:pPr>
              <a:lnSpc>
                <a:spcPct val="107000"/>
              </a:lnSpc>
              <a:spcAft>
                <a:spcPts val="800"/>
              </a:spcAft>
            </a:pPr>
            <a:endParaRPr lang="en-US" sz="3500" i="1" dirty="0">
              <a:latin typeface="Lato" panose="020F0502020204030203" pitchFamily="34" charset="0"/>
              <a:ea typeface="Lato" panose="020F0502020204030203" pitchFamily="34" charset="0"/>
              <a:cs typeface="Lato" panose="020F0502020204030203" pitchFamily="34" charset="0"/>
            </a:endParaRPr>
          </a:p>
          <a:p>
            <a:pPr>
              <a:lnSpc>
                <a:spcPct val="107000"/>
              </a:lnSpc>
              <a:spcAft>
                <a:spcPts val="800"/>
              </a:spcAft>
            </a:pPr>
            <a:endParaRPr lang="en-US" sz="3500" i="1" dirty="0">
              <a:latin typeface="Lato" panose="020F0502020204030203" pitchFamily="34" charset="0"/>
              <a:ea typeface="Lato" panose="020F0502020204030203" pitchFamily="34" charset="0"/>
              <a:cs typeface="Lato" panose="020F0502020204030203" pitchFamily="34" charset="0"/>
            </a:endParaRPr>
          </a:p>
          <a:p>
            <a:pPr>
              <a:lnSpc>
                <a:spcPct val="107000"/>
              </a:lnSpc>
              <a:spcAft>
                <a:spcPts val="800"/>
              </a:spcAft>
            </a:pPr>
            <a:r>
              <a:rPr lang="en-US" sz="3500" i="1" dirty="0">
                <a:effectLst/>
                <a:latin typeface="Lato" panose="020F0502020204030203" pitchFamily="34" charset="0"/>
                <a:ea typeface="Lato" panose="020F0502020204030203" pitchFamily="34" charset="0"/>
                <a:cs typeface="Lato" panose="020F0502020204030203" pitchFamily="34" charset="0"/>
              </a:rPr>
              <a:t>¿Janes y </a:t>
            </a:r>
            <a:r>
              <a:rPr lang="en-US" sz="3500" i="1" dirty="0" err="1">
                <a:effectLst/>
                <a:latin typeface="Lato" panose="020F0502020204030203" pitchFamily="34" charset="0"/>
                <a:ea typeface="Lato" panose="020F0502020204030203" pitchFamily="34" charset="0"/>
                <a:cs typeface="Lato" panose="020F0502020204030203" pitchFamily="34" charset="0"/>
              </a:rPr>
              <a:t>Jambres</a:t>
            </a:r>
            <a:r>
              <a:rPr lang="en-US" sz="3500" i="1" dirty="0">
                <a:effectLst/>
                <a:latin typeface="Lato" panose="020F0502020204030203" pitchFamily="34" charset="0"/>
                <a:ea typeface="Lato" panose="020F0502020204030203" pitchFamily="34" charset="0"/>
                <a:cs typeface="Lato" panose="020F0502020204030203" pitchFamily="34" charset="0"/>
              </a:rPr>
              <a:t>?  </a:t>
            </a:r>
            <a:endParaRPr lang="es-PY" sz="3500" i="1"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283338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6DD856B8-0C6E-B443-D9DE-D47DAABF1CEC}"/>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9B856F38-F697-FFD6-2C1C-2E9B25144F84}"/>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3:10-17</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F2903A31-5142-0BB7-E818-0F5BEF1443C6}"/>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4AE3913C-3587-0A10-EE41-DD29D775CA7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1B0D7962-5D3C-C5B6-829A-C79E1A4E070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FD11805A-FC9A-9B6F-A12E-6D23399D5327}"/>
              </a:ext>
            </a:extLst>
          </p:cNvPr>
          <p:cNvSpPr txBox="1"/>
          <p:nvPr/>
        </p:nvSpPr>
        <p:spPr>
          <a:xfrm>
            <a:off x="1643699" y="1600847"/>
            <a:ext cx="9181183" cy="1851297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4000" dirty="0">
                <a:effectLst/>
                <a:latin typeface="Lato" panose="020F0502020204030203" pitchFamily="34" charset="0"/>
                <a:ea typeface="Lato" panose="020F0502020204030203" pitchFamily="34" charset="0"/>
                <a:cs typeface="Lato" panose="020F0502020204030203" pitchFamily="34" charset="0"/>
              </a:rPr>
              <a:t>10 Pero tú has seguido mi doctrina, conducta, propósito, fe, longanimidad, amor, paciencia, 11 persecuciones y padecimientos, como los que me sobrevinieron en Antioquía, en Iconio y en Listra; persecuciones que he sufrido, y de las cuales me ha librado el Señor. </a:t>
            </a:r>
          </a:p>
          <a:p>
            <a:pPr>
              <a:lnSpc>
                <a:spcPct val="107000"/>
              </a:lnSpc>
              <a:spcAft>
                <a:spcPts val="800"/>
              </a:spcAft>
            </a:pPr>
            <a:endParaRPr lang="es-PY" sz="4100" dirty="0">
              <a:effectLst/>
              <a:latin typeface="Lato" panose="020F0502020204030203" pitchFamily="34" charset="0"/>
              <a:ea typeface="Lato" panose="020F0502020204030203" pitchFamily="34" charset="0"/>
              <a:cs typeface="Lato" panose="020F0502020204030203" pitchFamily="34" charset="0"/>
            </a:endParaRPr>
          </a:p>
          <a:p>
            <a:pPr>
              <a:lnSpc>
                <a:spcPct val="107000"/>
              </a:lnSpc>
              <a:spcAft>
                <a:spcPts val="800"/>
              </a:spcAft>
            </a:pPr>
            <a:r>
              <a:rPr lang="es-PY" sz="4100" dirty="0">
                <a:effectLst/>
                <a:latin typeface="Lato" panose="020F0502020204030203" pitchFamily="34" charset="0"/>
                <a:ea typeface="Lato" panose="020F0502020204030203" pitchFamily="34" charset="0"/>
                <a:cs typeface="Lato" panose="020F0502020204030203" pitchFamily="34" charset="0"/>
              </a:rPr>
              <a:t>12 También todos los que quieren vivir piadosamente en Cristo Jesús padecerán persecución; 13 pero los hombres malvados y los engañadores irán de mal en peor: engañarán y serán engañados. 14 Tú, por tu parte, persiste en lo que has aprendido y en lo que te persuadiste, pues sabes de quién has aprendido; 15 tú desde la niñez has conocido las Sagradas Escrituras, las cuales te pueden hacer sabio para la salvación por la fe que es en Cristo Jesús. 16 Toda la Escritura es inspirada por Dios, y útil para enseñar, para redargüir, para corregir, para instruir en justicia, 17 a fin de que el hombre de Dios sea perfecto, enteramente preparado para toda buena obra.</a:t>
            </a:r>
          </a:p>
        </p:txBody>
      </p:sp>
    </p:spTree>
    <p:extLst>
      <p:ext uri="{BB962C8B-B14F-4D97-AF65-F5344CB8AC3E}">
        <p14:creationId xmlns:p14="http://schemas.microsoft.com/office/powerpoint/2010/main" val="2014959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D07EFE1A-FE83-4F31-C633-69AF70CE7221}"/>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C39995C4-8A1B-B377-28F5-BCBA0BE125AC}"/>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3:10-17</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78B5E86F-67BB-4809-E1FD-CFD074C71808}"/>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FAD3F3BA-B5F9-D6F2-CFBA-AE0F724CB38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29F4E58C-1087-798C-E17B-9F8BC454F354}"/>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8D490A4A-C6B2-417C-860B-B2B113A7D601}"/>
              </a:ext>
            </a:extLst>
          </p:cNvPr>
          <p:cNvSpPr txBox="1"/>
          <p:nvPr/>
        </p:nvSpPr>
        <p:spPr>
          <a:xfrm>
            <a:off x="1643699" y="1604671"/>
            <a:ext cx="9100501" cy="5332189"/>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3900" dirty="0">
                <a:effectLst/>
                <a:latin typeface="Lato" panose="020F0502020204030203" pitchFamily="34" charset="0"/>
                <a:ea typeface="Lato" panose="020F0502020204030203" pitchFamily="34" charset="0"/>
                <a:cs typeface="Lato" panose="020F0502020204030203" pitchFamily="34" charset="0"/>
              </a:rPr>
              <a:t>12 También todos los que quieren vivir piadosamente en Cristo Jesús padecerán persecución; 13 pero los hombres malvados y los engañadores irán de mal en peor: engañarán y serán engañados. 14 Tú, por tu parte, persiste en lo que has aprendido y en lo que te persuadiste, pues sabes de quién has aprendido; </a:t>
            </a:r>
          </a:p>
        </p:txBody>
      </p:sp>
    </p:spTree>
    <p:extLst>
      <p:ext uri="{BB962C8B-B14F-4D97-AF65-F5344CB8AC3E}">
        <p14:creationId xmlns:p14="http://schemas.microsoft.com/office/powerpoint/2010/main" val="2878285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417D2B45-628E-08CD-F33D-EA234EC02D2A}"/>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3C7B1323-0967-D5A2-D384-81CFD984A3CB}"/>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3:10-17</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650AA84D-BF44-9AA8-0317-C6F2BDA76CFE}"/>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532A0A06-A224-C04E-089D-E09554EBC10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C38741EC-AB21-72CE-9EEF-5A34D7BA6BCF}"/>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C0CE40F6-4E8C-617C-0411-3E8BC8BD0EDD}"/>
              </a:ext>
            </a:extLst>
          </p:cNvPr>
          <p:cNvSpPr txBox="1"/>
          <p:nvPr/>
        </p:nvSpPr>
        <p:spPr>
          <a:xfrm>
            <a:off x="1643699" y="1604671"/>
            <a:ext cx="9542461" cy="5530000"/>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3600" b="1" dirty="0">
                <a:effectLst/>
                <a:latin typeface="Lato" panose="020F0502020204030203" pitchFamily="34" charset="0"/>
                <a:ea typeface="Lato" panose="020F0502020204030203" pitchFamily="34" charset="0"/>
                <a:cs typeface="Lato" panose="020F0502020204030203" pitchFamily="34" charset="0"/>
              </a:rPr>
              <a:t>15 tú desde la niñez has conocido las Sagradas Escrituras, las cuales te pueden hacer sabio para la salvación por la fe que es en Cristo Jesús. 16 Toda la Escritura es inspirada por Dios, y útil para enseñar, para redargüir, para corregir, para instruir en justicia, 17 a fin de que el hombre de Dios sea perfecto, enteramente preparado para toda buena obra.</a:t>
            </a:r>
          </a:p>
        </p:txBody>
      </p:sp>
    </p:spTree>
    <p:extLst>
      <p:ext uri="{BB962C8B-B14F-4D97-AF65-F5344CB8AC3E}">
        <p14:creationId xmlns:p14="http://schemas.microsoft.com/office/powerpoint/2010/main" val="862781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039DFF7A-6296-9294-9495-9D2D398BFC1A}"/>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8F7C9A69-C9F8-B0AA-EE99-CD572309380C}"/>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3:10-17</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7E912E4C-4725-B5D4-2237-B3E9D4182C55}"/>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097371BD-396D-CCB6-C77E-73E7D94118B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C464CBAF-7BF1-6D9A-A2FB-4BCDF7945E6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586EB67B-A3C7-6227-73AB-2B5FDCDE19B3}"/>
              </a:ext>
            </a:extLst>
          </p:cNvPr>
          <p:cNvSpPr txBox="1"/>
          <p:nvPr/>
        </p:nvSpPr>
        <p:spPr>
          <a:xfrm>
            <a:off x="1643699" y="1604671"/>
            <a:ext cx="9542461" cy="2668639"/>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endParaRPr lang="en-US" sz="3600" i="1" dirty="0">
              <a:latin typeface="Lato" panose="020F0502020204030203" pitchFamily="34" charset="0"/>
              <a:ea typeface="Lato" panose="020F0502020204030203" pitchFamily="34" charset="0"/>
              <a:cs typeface="Lato" panose="020F0502020204030203" pitchFamily="34" charset="0"/>
            </a:endParaRPr>
          </a:p>
          <a:p>
            <a:pPr>
              <a:lnSpc>
                <a:spcPct val="107000"/>
              </a:lnSpc>
              <a:spcAft>
                <a:spcPts val="800"/>
              </a:spcAft>
            </a:pPr>
            <a:r>
              <a:rPr lang="en-US" sz="3600" i="1" dirty="0">
                <a:latin typeface="Lato"/>
                <a:ea typeface="Lato"/>
                <a:cs typeface="Lato"/>
              </a:rPr>
              <a:t>¿</a:t>
            </a:r>
            <a:r>
              <a:rPr lang="es-PY" sz="3600" i="1" dirty="0">
                <a:latin typeface="Lato"/>
                <a:ea typeface="Lato"/>
                <a:cs typeface="Lato"/>
              </a:rPr>
              <a:t>Cómo podrías animar a un Timoteo u otra persona en tu grupo de la manera como lo hace Pablo? </a:t>
            </a:r>
            <a:endParaRPr lang="es-PY" sz="3600" i="1" dirty="0">
              <a:effectLst/>
              <a:latin typeface="Lato"/>
              <a:ea typeface="Lato"/>
              <a:cs typeface="Lato"/>
            </a:endParaRPr>
          </a:p>
        </p:txBody>
      </p:sp>
    </p:spTree>
    <p:extLst>
      <p:ext uri="{BB962C8B-B14F-4D97-AF65-F5344CB8AC3E}">
        <p14:creationId xmlns:p14="http://schemas.microsoft.com/office/powerpoint/2010/main" val="2894563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2A4D2368-EEDD-4E09-879B-EE54B4176B5C}"/>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A522FDC0-8A8B-97A4-D2D6-9CCB5F57EB0E}"/>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4:1-5</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8D1D6D4D-67CA-9BD0-FAD1-DCF06903745F}"/>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E7E3B072-2EFA-015D-637A-70AC8703C78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8E1D1E50-2D56-DB4C-4DAD-01BF981003D0}"/>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7A435468-37A2-CEDC-B8FD-320520425DB5}"/>
              </a:ext>
            </a:extLst>
          </p:cNvPr>
          <p:cNvSpPr txBox="1"/>
          <p:nvPr/>
        </p:nvSpPr>
        <p:spPr>
          <a:xfrm>
            <a:off x="1643699" y="1604671"/>
            <a:ext cx="9542461" cy="138046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3600" i="1" dirty="0" err="1">
                <a:latin typeface="Lato"/>
                <a:ea typeface="Lato"/>
                <a:cs typeface="Lato"/>
              </a:rPr>
              <a:t>Leemos</a:t>
            </a:r>
            <a:r>
              <a:rPr lang="en-US" sz="3600" i="1" dirty="0">
                <a:latin typeface="Lato"/>
                <a:ea typeface="Lato"/>
                <a:cs typeface="Lato"/>
              </a:rPr>
              <a:t> 4:1-5.  ¿</a:t>
            </a:r>
            <a:r>
              <a:rPr lang="en-US" sz="3600" i="1" dirty="0" err="1">
                <a:latin typeface="Lato"/>
                <a:ea typeface="Lato"/>
                <a:cs typeface="Lato"/>
              </a:rPr>
              <a:t>Qué</a:t>
            </a:r>
            <a:r>
              <a:rPr lang="en-US" sz="3600" i="1" dirty="0">
                <a:latin typeface="Lato"/>
                <a:ea typeface="Lato"/>
                <a:cs typeface="Lato"/>
              </a:rPr>
              <a:t> </a:t>
            </a:r>
            <a:r>
              <a:rPr lang="en-US" sz="3600" i="1" dirty="0" err="1">
                <a:latin typeface="Lato"/>
                <a:ea typeface="Lato"/>
                <a:cs typeface="Lato"/>
              </a:rPr>
              <a:t>actividades</a:t>
            </a:r>
            <a:r>
              <a:rPr lang="en-US" sz="3600" i="1" dirty="0">
                <a:latin typeface="Lato"/>
                <a:ea typeface="Lato"/>
                <a:cs typeface="Lato"/>
              </a:rPr>
              <a:t> </a:t>
            </a:r>
            <a:r>
              <a:rPr lang="en-US" sz="3600" i="1" dirty="0" err="1">
                <a:latin typeface="Lato"/>
                <a:ea typeface="Lato"/>
                <a:cs typeface="Lato"/>
              </a:rPr>
              <a:t>encarga</a:t>
            </a:r>
            <a:r>
              <a:rPr lang="en-US" sz="3600" i="1" dirty="0">
                <a:latin typeface="Lato"/>
                <a:ea typeface="Lato"/>
                <a:cs typeface="Lato"/>
              </a:rPr>
              <a:t> Pablo a Timoteo  que </a:t>
            </a:r>
            <a:r>
              <a:rPr lang="en-US" sz="3600" i="1" dirty="0" err="1">
                <a:latin typeface="Lato"/>
                <a:ea typeface="Lato"/>
                <a:cs typeface="Lato"/>
              </a:rPr>
              <a:t>haga</a:t>
            </a:r>
            <a:r>
              <a:rPr lang="en-US" sz="3600" i="1" dirty="0">
                <a:latin typeface="Lato"/>
                <a:ea typeface="Lato"/>
                <a:cs typeface="Lato"/>
              </a:rPr>
              <a:t> </a:t>
            </a:r>
            <a:r>
              <a:rPr lang="en-US" sz="3600" i="1" dirty="0" err="1">
                <a:latin typeface="Lato"/>
                <a:ea typeface="Lato"/>
                <a:cs typeface="Lato"/>
              </a:rPr>
              <a:t>como</a:t>
            </a:r>
            <a:r>
              <a:rPr lang="en-US" sz="3600" i="1" dirty="0">
                <a:latin typeface="Lato"/>
                <a:ea typeface="Lato"/>
                <a:cs typeface="Lato"/>
              </a:rPr>
              <a:t> </a:t>
            </a:r>
            <a:r>
              <a:rPr lang="en-US" sz="3600" i="1" dirty="0" err="1">
                <a:latin typeface="Lato"/>
                <a:ea typeface="Lato"/>
                <a:cs typeface="Lato"/>
              </a:rPr>
              <a:t>líder</a:t>
            </a:r>
            <a:r>
              <a:rPr lang="en-US" sz="3600" i="1" dirty="0">
                <a:latin typeface="Lato"/>
                <a:ea typeface="Lato"/>
                <a:cs typeface="Lato"/>
              </a:rPr>
              <a:t> </a:t>
            </a:r>
            <a:r>
              <a:rPr lang="en-US" sz="3600" i="1" dirty="0" err="1">
                <a:latin typeface="Lato"/>
                <a:ea typeface="Lato"/>
                <a:cs typeface="Lato"/>
              </a:rPr>
              <a:t>en</a:t>
            </a:r>
            <a:r>
              <a:rPr lang="en-US" sz="3600" i="1" dirty="0">
                <a:latin typeface="Lato"/>
                <a:ea typeface="Lato"/>
                <a:cs typeface="Lato"/>
              </a:rPr>
              <a:t> la Iglesia? </a:t>
            </a:r>
            <a:endParaRPr lang="es-PY" sz="3600" i="1" dirty="0">
              <a:effectLst/>
              <a:latin typeface="Lato"/>
              <a:ea typeface="Lato"/>
              <a:cs typeface="Lato"/>
            </a:endParaRPr>
          </a:p>
        </p:txBody>
      </p:sp>
    </p:spTree>
    <p:extLst>
      <p:ext uri="{BB962C8B-B14F-4D97-AF65-F5344CB8AC3E}">
        <p14:creationId xmlns:p14="http://schemas.microsoft.com/office/powerpoint/2010/main" val="3489972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 name="Google Shape;87;p1" descr="A logo with a cross and a bird&#10;&#10;Description automatically generated"/>
          <p:cNvPicPr preferRelativeResize="0"/>
          <p:nvPr/>
        </p:nvPicPr>
        <p:blipFill rotWithShape="1">
          <a:blip r:embed="rId3">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4500273"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5400" b="0" i="0" u="none" strike="noStrike" cap="none" dirty="0" err="1">
                <a:solidFill>
                  <a:schemeClr val="dk1"/>
                </a:solidFill>
                <a:latin typeface="Lato"/>
                <a:ea typeface="Lato"/>
                <a:cs typeface="Lato"/>
                <a:sym typeface="Lato"/>
              </a:rPr>
              <a:t>Fortaleciendo</a:t>
            </a:r>
            <a:r>
              <a:rPr lang="en-US" sz="5400" b="0" i="0" u="none" strike="noStrike" cap="none" dirty="0">
                <a:solidFill>
                  <a:schemeClr val="dk1"/>
                </a:solidFill>
                <a:latin typeface="Lato"/>
                <a:ea typeface="Lato"/>
                <a:cs typeface="Lato"/>
                <a:sym typeface="Lato"/>
              </a:rPr>
              <a:t> a </a:t>
            </a:r>
            <a:r>
              <a:rPr lang="en-US" sz="5400" b="0" i="0" u="none" strike="noStrike" cap="none" dirty="0" err="1">
                <a:solidFill>
                  <a:schemeClr val="dk1"/>
                </a:solidFill>
                <a:latin typeface="Lato"/>
                <a:ea typeface="Lato"/>
                <a:cs typeface="Lato"/>
                <a:sym typeface="Lato"/>
              </a:rPr>
              <a:t>Timoteo</a:t>
            </a:r>
            <a:endParaRPr sz="700" b="0" i="0" u="none" strike="noStrike" cap="none" dirty="0">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 name="Picture 2" descr="At Lystra, they met a young Christian called Timothy. His mother was a Jewish believer, but his father was a Greek. The local Christians thought very highly of him and Paul invited Timothy to join them on their journey. – Slide 7">
            <a:extLst>
              <a:ext uri="{FF2B5EF4-FFF2-40B4-BE49-F238E27FC236}">
                <a16:creationId xmlns:a16="http://schemas.microsoft.com/office/drawing/2014/main" id="{1E2162B5-A7F0-D8DB-66BD-C3C5B4F5D7C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69395" y="948267"/>
            <a:ext cx="5758024" cy="4318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450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5C247494-3C2D-D954-9A05-DC7360A5D4C4}"/>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68556B78-40CD-51D9-DD6C-C6FE751F347F}"/>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4:1-5</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8A458E6F-C065-EC76-5C72-83BF44824FF9}"/>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D379C9A4-C0AC-4B78-7733-15D3AF4345B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2498897C-917C-BCAB-0C7E-616ABF4367D4}"/>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75190C89-7B8D-CC04-46FB-1961FEB9FE1C}"/>
              </a:ext>
            </a:extLst>
          </p:cNvPr>
          <p:cNvSpPr txBox="1"/>
          <p:nvPr/>
        </p:nvSpPr>
        <p:spPr>
          <a:xfrm>
            <a:off x="1643699" y="1604671"/>
            <a:ext cx="9542461" cy="1099681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4100" b="1">
                <a:effectLst/>
                <a:latin typeface="Lato" panose="020F0502020204030203" pitchFamily="34" charset="0"/>
                <a:ea typeface="Lato" panose="020F0502020204030203" pitchFamily="34" charset="0"/>
                <a:cs typeface="Lato" panose="020F0502020204030203" pitchFamily="34" charset="0"/>
              </a:rPr>
              <a:t> </a:t>
            </a:r>
            <a:r>
              <a:rPr lang="es-PY" sz="4100" dirty="0">
                <a:effectLst/>
                <a:latin typeface="Lato" panose="020F0502020204030203" pitchFamily="34" charset="0"/>
                <a:ea typeface="Lato" panose="020F0502020204030203" pitchFamily="34" charset="0"/>
                <a:cs typeface="Lato" panose="020F0502020204030203" pitchFamily="34" charset="0"/>
              </a:rPr>
              <a:t>Te encargo delante de Dios y del Señor Jesucristo, quien juzgará a los vivos y a los muertos en su manifestación y en su reino, </a:t>
            </a:r>
            <a:r>
              <a:rPr lang="es-PY" sz="4100" b="1" baseline="30000" dirty="0">
                <a:effectLst/>
                <a:latin typeface="Lato" panose="020F0502020204030203" pitchFamily="34" charset="0"/>
                <a:ea typeface="Lato" panose="020F0502020204030203" pitchFamily="34" charset="0"/>
                <a:cs typeface="Lato" panose="020F0502020204030203" pitchFamily="34" charset="0"/>
              </a:rPr>
              <a:t>2 </a:t>
            </a:r>
            <a:r>
              <a:rPr lang="es-PY" sz="4100" dirty="0">
                <a:effectLst/>
                <a:latin typeface="Lato" panose="020F0502020204030203" pitchFamily="34" charset="0"/>
                <a:ea typeface="Lato" panose="020F0502020204030203" pitchFamily="34" charset="0"/>
                <a:cs typeface="Lato" panose="020F0502020204030203" pitchFamily="34" charset="0"/>
              </a:rPr>
              <a:t>que prediques la palabra; que instes a tiempo y fuera de tiempo; redarguye, reprende, exhorta con toda paciencia y doctrina. </a:t>
            </a:r>
            <a:r>
              <a:rPr lang="es-PY" sz="4100" b="1" baseline="30000" dirty="0">
                <a:effectLst/>
                <a:latin typeface="Lato" panose="020F0502020204030203" pitchFamily="34" charset="0"/>
                <a:ea typeface="Lato" panose="020F0502020204030203" pitchFamily="34" charset="0"/>
                <a:cs typeface="Lato" panose="020F0502020204030203" pitchFamily="34" charset="0"/>
              </a:rPr>
              <a:t>3 </a:t>
            </a:r>
            <a:r>
              <a:rPr lang="es-PY" sz="4100" dirty="0">
                <a:effectLst/>
                <a:latin typeface="Lato" panose="020F0502020204030203" pitchFamily="34" charset="0"/>
                <a:ea typeface="Lato" panose="020F0502020204030203" pitchFamily="34" charset="0"/>
                <a:cs typeface="Lato" panose="020F0502020204030203" pitchFamily="34" charset="0"/>
              </a:rPr>
              <a:t>Porque vendrá un tiempo en que no soportarán la sana doctrina, sino que aun teniendo comezón de oír se amontonarán maestros conforme a sus propios malos deseos, </a:t>
            </a:r>
            <a:r>
              <a:rPr lang="es-PY" sz="4100" b="1" baseline="30000" dirty="0">
                <a:effectLst/>
                <a:latin typeface="Lato" panose="020F0502020204030203" pitchFamily="34" charset="0"/>
                <a:ea typeface="Lato" panose="020F0502020204030203" pitchFamily="34" charset="0"/>
                <a:cs typeface="Lato" panose="020F0502020204030203" pitchFamily="34" charset="0"/>
              </a:rPr>
              <a:t>4 </a:t>
            </a:r>
            <a:r>
              <a:rPr lang="es-PY" sz="4100" dirty="0">
                <a:effectLst/>
                <a:latin typeface="Lato" panose="020F0502020204030203" pitchFamily="34" charset="0"/>
                <a:ea typeface="Lato" panose="020F0502020204030203" pitchFamily="34" charset="0"/>
                <a:cs typeface="Lato" panose="020F0502020204030203" pitchFamily="34" charset="0"/>
              </a:rPr>
              <a:t>y apartarán de la verdad sus oídos y se volverán a las fábulas. </a:t>
            </a:r>
            <a:r>
              <a:rPr lang="es-PY" sz="4100" b="1" baseline="30000" dirty="0">
                <a:effectLst/>
                <a:latin typeface="Lato" panose="020F0502020204030203" pitchFamily="34" charset="0"/>
                <a:ea typeface="Lato" panose="020F0502020204030203" pitchFamily="34" charset="0"/>
                <a:cs typeface="Lato" panose="020F0502020204030203" pitchFamily="34" charset="0"/>
              </a:rPr>
              <a:t>5 </a:t>
            </a:r>
            <a:r>
              <a:rPr lang="es-PY" sz="4100" dirty="0">
                <a:effectLst/>
                <a:latin typeface="Lato" panose="020F0502020204030203" pitchFamily="34" charset="0"/>
                <a:ea typeface="Lato" panose="020F0502020204030203" pitchFamily="34" charset="0"/>
                <a:cs typeface="Lato" panose="020F0502020204030203" pitchFamily="34" charset="0"/>
              </a:rPr>
              <a:t>Pero tú sé sobrio en todo, soporta las aflicciones, haz obra de evangelista, cumple tu ministerio</a:t>
            </a:r>
          </a:p>
        </p:txBody>
      </p:sp>
    </p:spTree>
    <p:extLst>
      <p:ext uri="{BB962C8B-B14F-4D97-AF65-F5344CB8AC3E}">
        <p14:creationId xmlns:p14="http://schemas.microsoft.com/office/powerpoint/2010/main" val="3835692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765E747B-8094-F6C3-B040-462A74CECA13}"/>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5B2EAA2F-C502-9E19-F162-0C3413722D0B}"/>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4:1-5</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D0203FE0-C819-7E81-74A8-7EB301F4A0C8}"/>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63F262AD-CC4A-AD0E-042D-7E46D335043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CBA85DBA-E68B-4580-B941-E9A70B9F0E58}"/>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C1CC7F99-99BD-C159-1F83-5CEB15254DF7}"/>
              </a:ext>
            </a:extLst>
          </p:cNvPr>
          <p:cNvSpPr txBox="1"/>
          <p:nvPr/>
        </p:nvSpPr>
        <p:spPr>
          <a:xfrm>
            <a:off x="1643699" y="1604671"/>
            <a:ext cx="9542461" cy="5200358"/>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3800" b="1" baseline="30000" dirty="0">
                <a:effectLst/>
                <a:latin typeface="Lato" panose="020F0502020204030203" pitchFamily="34" charset="0"/>
                <a:ea typeface="Lato" panose="020F0502020204030203" pitchFamily="34" charset="0"/>
                <a:cs typeface="Lato" panose="020F0502020204030203" pitchFamily="34" charset="0"/>
              </a:rPr>
              <a:t>3 </a:t>
            </a:r>
            <a:r>
              <a:rPr lang="es-PY" sz="3800" dirty="0">
                <a:effectLst/>
                <a:latin typeface="Lato" panose="020F0502020204030203" pitchFamily="34" charset="0"/>
                <a:ea typeface="Lato" panose="020F0502020204030203" pitchFamily="34" charset="0"/>
                <a:cs typeface="Lato" panose="020F0502020204030203" pitchFamily="34" charset="0"/>
              </a:rPr>
              <a:t>Porque vendrá un tiempo en que no soportarán la sana doctrina, sino que aun teniendo comezón de oír se amontonarán maestros conforme a sus propios malos deseos, </a:t>
            </a:r>
            <a:r>
              <a:rPr lang="es-PY" sz="3800" b="1" baseline="30000" dirty="0">
                <a:effectLst/>
                <a:latin typeface="Lato" panose="020F0502020204030203" pitchFamily="34" charset="0"/>
                <a:ea typeface="Lato" panose="020F0502020204030203" pitchFamily="34" charset="0"/>
                <a:cs typeface="Lato" panose="020F0502020204030203" pitchFamily="34" charset="0"/>
              </a:rPr>
              <a:t>4 </a:t>
            </a:r>
            <a:r>
              <a:rPr lang="es-PY" sz="3800" dirty="0">
                <a:effectLst/>
                <a:latin typeface="Lato" panose="020F0502020204030203" pitchFamily="34" charset="0"/>
                <a:ea typeface="Lato" panose="020F0502020204030203" pitchFamily="34" charset="0"/>
                <a:cs typeface="Lato" panose="020F0502020204030203" pitchFamily="34" charset="0"/>
              </a:rPr>
              <a:t>y apartarán de la verdad sus oídos y se volverán a las fábulas. </a:t>
            </a:r>
            <a:r>
              <a:rPr lang="es-PY" sz="3800" b="1" baseline="30000" dirty="0">
                <a:effectLst/>
                <a:latin typeface="Lato" panose="020F0502020204030203" pitchFamily="34" charset="0"/>
                <a:ea typeface="Lato" panose="020F0502020204030203" pitchFamily="34" charset="0"/>
                <a:cs typeface="Lato" panose="020F0502020204030203" pitchFamily="34" charset="0"/>
              </a:rPr>
              <a:t>5 </a:t>
            </a:r>
            <a:r>
              <a:rPr lang="es-PY" sz="3800" dirty="0">
                <a:effectLst/>
                <a:latin typeface="Lato" panose="020F0502020204030203" pitchFamily="34" charset="0"/>
                <a:ea typeface="Lato" panose="020F0502020204030203" pitchFamily="34" charset="0"/>
                <a:cs typeface="Lato" panose="020F0502020204030203" pitchFamily="34" charset="0"/>
              </a:rPr>
              <a:t>Pero tú sé sobrio en todo, soporta las aflicciones, haz obra de evangelista, cumple tu ministerio.</a:t>
            </a:r>
          </a:p>
        </p:txBody>
      </p:sp>
    </p:spTree>
    <p:extLst>
      <p:ext uri="{BB962C8B-B14F-4D97-AF65-F5344CB8AC3E}">
        <p14:creationId xmlns:p14="http://schemas.microsoft.com/office/powerpoint/2010/main" val="3597815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2">
          <a:extLst>
            <a:ext uri="{FF2B5EF4-FFF2-40B4-BE49-F238E27FC236}">
              <a16:creationId xmlns:a16="http://schemas.microsoft.com/office/drawing/2014/main" id="{4C40A89C-EA93-00CB-8A36-AAB029998966}"/>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EE45CFDE-5245-6AF4-B314-091AF6765825}"/>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4:1-5</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5331CDDE-EAA1-4D95-784B-7D26B35B0B4E}"/>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92776870-9167-BEAD-4D66-5231D557D2A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08915226-339A-BA37-7FFF-EF9531552706}"/>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CA1E9A23-3733-2958-ED42-1F8C4C04ABF6}"/>
              </a:ext>
            </a:extLst>
          </p:cNvPr>
          <p:cNvSpPr txBox="1"/>
          <p:nvPr/>
        </p:nvSpPr>
        <p:spPr>
          <a:xfrm>
            <a:off x="1643699" y="1604671"/>
            <a:ext cx="9542461" cy="138046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3600" i="1" dirty="0" err="1">
                <a:latin typeface="Lato"/>
                <a:ea typeface="Lato"/>
                <a:cs typeface="Lato"/>
              </a:rPr>
              <a:t>Leemos</a:t>
            </a:r>
            <a:r>
              <a:rPr lang="en-US" sz="3600" i="1" dirty="0">
                <a:latin typeface="Lato"/>
                <a:ea typeface="Lato"/>
                <a:cs typeface="Lato"/>
              </a:rPr>
              <a:t> 4:1-5.  </a:t>
            </a:r>
            <a:r>
              <a:rPr lang="en-US" sz="3600" i="1" dirty="0" err="1">
                <a:latin typeface="Lato"/>
                <a:ea typeface="Lato"/>
                <a:cs typeface="Lato"/>
              </a:rPr>
              <a:t>Qué</a:t>
            </a:r>
            <a:r>
              <a:rPr lang="en-US" sz="3600" i="1" dirty="0">
                <a:latin typeface="Lato"/>
                <a:ea typeface="Lato"/>
                <a:cs typeface="Lato"/>
              </a:rPr>
              <a:t> </a:t>
            </a:r>
            <a:r>
              <a:rPr lang="en-US" sz="3600" i="1" dirty="0" err="1">
                <a:latin typeface="Lato"/>
                <a:ea typeface="Lato"/>
                <a:cs typeface="Lato"/>
              </a:rPr>
              <a:t>actividades</a:t>
            </a:r>
            <a:r>
              <a:rPr lang="en-US" sz="3600" i="1" dirty="0">
                <a:latin typeface="Lato"/>
                <a:ea typeface="Lato"/>
                <a:cs typeface="Lato"/>
              </a:rPr>
              <a:t> </a:t>
            </a:r>
            <a:r>
              <a:rPr lang="en-US" sz="3600" i="1" dirty="0" err="1">
                <a:latin typeface="Lato"/>
                <a:ea typeface="Lato"/>
                <a:cs typeface="Lato"/>
              </a:rPr>
              <a:t>encarga</a:t>
            </a:r>
            <a:r>
              <a:rPr lang="en-US" sz="3600" i="1" dirty="0">
                <a:latin typeface="Lato"/>
                <a:ea typeface="Lato"/>
                <a:cs typeface="Lato"/>
              </a:rPr>
              <a:t> Pablo a Timoteo que </a:t>
            </a:r>
            <a:r>
              <a:rPr lang="en-US" sz="3600" i="1" dirty="0" err="1">
                <a:latin typeface="Lato"/>
                <a:ea typeface="Lato"/>
                <a:cs typeface="Lato"/>
              </a:rPr>
              <a:t>haga</a:t>
            </a:r>
            <a:r>
              <a:rPr lang="en-US" sz="3600" i="1" dirty="0">
                <a:latin typeface="Lato"/>
                <a:ea typeface="Lato"/>
                <a:cs typeface="Lato"/>
              </a:rPr>
              <a:t> </a:t>
            </a:r>
            <a:r>
              <a:rPr lang="en-US" sz="3600" i="1" dirty="0" err="1">
                <a:latin typeface="Lato"/>
                <a:ea typeface="Lato"/>
                <a:cs typeface="Lato"/>
              </a:rPr>
              <a:t>como</a:t>
            </a:r>
            <a:r>
              <a:rPr lang="en-US" sz="3600" i="1" dirty="0">
                <a:latin typeface="Lato"/>
                <a:ea typeface="Lato"/>
                <a:cs typeface="Lato"/>
              </a:rPr>
              <a:t> </a:t>
            </a:r>
            <a:r>
              <a:rPr lang="en-US" sz="3600" i="1" dirty="0" err="1">
                <a:latin typeface="Lato"/>
                <a:ea typeface="Lato"/>
                <a:cs typeface="Lato"/>
              </a:rPr>
              <a:t>líder</a:t>
            </a:r>
            <a:r>
              <a:rPr lang="en-US" sz="3600" i="1" dirty="0">
                <a:latin typeface="Lato"/>
                <a:ea typeface="Lato"/>
                <a:cs typeface="Lato"/>
              </a:rPr>
              <a:t> </a:t>
            </a:r>
            <a:r>
              <a:rPr lang="en-US" sz="3600" i="1" dirty="0" err="1">
                <a:latin typeface="Lato"/>
                <a:ea typeface="Lato"/>
                <a:cs typeface="Lato"/>
              </a:rPr>
              <a:t>en</a:t>
            </a:r>
            <a:r>
              <a:rPr lang="en-US" sz="3600" i="1" dirty="0">
                <a:latin typeface="Lato"/>
                <a:ea typeface="Lato"/>
                <a:cs typeface="Lato"/>
              </a:rPr>
              <a:t> la Iglesia?</a:t>
            </a:r>
            <a:endParaRPr lang="en-US" sz="3600" dirty="0">
              <a:latin typeface="Lato"/>
              <a:ea typeface="Lato"/>
              <a:cs typeface="Lato"/>
            </a:endParaRPr>
          </a:p>
        </p:txBody>
      </p:sp>
    </p:spTree>
    <p:extLst>
      <p:ext uri="{BB962C8B-B14F-4D97-AF65-F5344CB8AC3E}">
        <p14:creationId xmlns:p14="http://schemas.microsoft.com/office/powerpoint/2010/main" val="3150567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2">
          <a:extLst>
            <a:ext uri="{FF2B5EF4-FFF2-40B4-BE49-F238E27FC236}">
              <a16:creationId xmlns:a16="http://schemas.microsoft.com/office/drawing/2014/main" id="{EBB6884D-E332-2714-9048-C366C97A5351}"/>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E6A5D84B-8047-C920-91E7-E0E0FAF18C37}"/>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4:1-5</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6081B5ED-D23F-0849-3708-9EBA4E160E43}"/>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BB169E97-9D21-D12A-D708-6FCFBD9D44F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7CA8B87B-C95A-B740-1C9B-BAA2E29AADF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7447BB3C-0874-F8E9-06B4-A7D6ED203927}"/>
              </a:ext>
            </a:extLst>
          </p:cNvPr>
          <p:cNvSpPr txBox="1"/>
          <p:nvPr/>
        </p:nvSpPr>
        <p:spPr>
          <a:xfrm>
            <a:off x="1643699" y="1604671"/>
            <a:ext cx="9542461" cy="2771231"/>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3600" i="1" dirty="0">
                <a:latin typeface="Lato" panose="020F0502020204030203" pitchFamily="34" charset="0"/>
                <a:ea typeface="Lato" panose="020F0502020204030203" pitchFamily="34" charset="0"/>
                <a:cs typeface="Lato" panose="020F0502020204030203" pitchFamily="34" charset="0"/>
              </a:rPr>
              <a:t>Sembrador – </a:t>
            </a:r>
          </a:p>
          <a:p>
            <a:pPr>
              <a:lnSpc>
                <a:spcPct val="107000"/>
              </a:lnSpc>
              <a:spcAft>
                <a:spcPts val="800"/>
              </a:spcAft>
            </a:pPr>
            <a:r>
              <a:rPr lang="en-US" sz="3600" i="1" dirty="0">
                <a:latin typeface="Lato"/>
                <a:ea typeface="Lato"/>
                <a:cs typeface="Lato"/>
              </a:rPr>
              <a:t>¿</a:t>
            </a:r>
            <a:r>
              <a:rPr lang="en-US" sz="3600" i="1" dirty="0" err="1">
                <a:latin typeface="Lato"/>
                <a:ea typeface="Lato"/>
                <a:cs typeface="Lato"/>
              </a:rPr>
              <a:t>cuál</a:t>
            </a:r>
            <a:r>
              <a:rPr lang="en-US" sz="3600" i="1" dirty="0">
                <a:latin typeface="Lato"/>
                <a:ea typeface="Lato"/>
                <a:cs typeface="Lato"/>
              </a:rPr>
              <a:t> es </a:t>
            </a:r>
            <a:r>
              <a:rPr lang="en-US" sz="3600" i="1" dirty="0" err="1">
                <a:latin typeface="Lato"/>
                <a:ea typeface="Lato"/>
                <a:cs typeface="Lato"/>
              </a:rPr>
              <a:t>su</a:t>
            </a:r>
            <a:r>
              <a:rPr lang="en-US" sz="3600" i="1" dirty="0">
                <a:latin typeface="Lato"/>
                <a:ea typeface="Lato"/>
                <a:cs typeface="Lato"/>
              </a:rPr>
              <a:t> cargo?</a:t>
            </a:r>
          </a:p>
          <a:p>
            <a:pPr>
              <a:lnSpc>
                <a:spcPct val="107000"/>
              </a:lnSpc>
              <a:spcAft>
                <a:spcPts val="800"/>
              </a:spcAft>
            </a:pPr>
            <a:r>
              <a:rPr lang="en-US" sz="3600" i="1" dirty="0">
                <a:latin typeface="Lato"/>
                <a:ea typeface="Lato"/>
                <a:cs typeface="Lato"/>
              </a:rPr>
              <a:t>¿Lee </a:t>
            </a:r>
            <a:r>
              <a:rPr lang="en-US" sz="3600" i="1" dirty="0" err="1">
                <a:latin typeface="Lato"/>
                <a:ea typeface="Lato"/>
                <a:cs typeface="Lato"/>
              </a:rPr>
              <a:t>constantemente</a:t>
            </a:r>
            <a:r>
              <a:rPr lang="en-US" sz="3600" i="1" dirty="0">
                <a:latin typeface="Lato"/>
                <a:ea typeface="Lato"/>
                <a:cs typeface="Lato"/>
              </a:rPr>
              <a:t> las </a:t>
            </a:r>
            <a:r>
              <a:rPr lang="en-US" sz="3600" i="1" dirty="0" err="1">
                <a:latin typeface="Lato"/>
                <a:ea typeface="Lato"/>
                <a:cs typeface="Lato"/>
              </a:rPr>
              <a:t>responsabilidades</a:t>
            </a:r>
            <a:r>
              <a:rPr lang="en-US" sz="3600" i="1" dirty="0">
                <a:latin typeface="Lato"/>
                <a:ea typeface="Lato"/>
                <a:cs typeface="Lato"/>
              </a:rPr>
              <a:t> </a:t>
            </a:r>
            <a:r>
              <a:rPr lang="en-US" sz="3600" i="1" dirty="0" err="1">
                <a:latin typeface="Lato"/>
                <a:ea typeface="Lato"/>
                <a:cs typeface="Lato"/>
              </a:rPr>
              <a:t>biblicas</a:t>
            </a:r>
            <a:r>
              <a:rPr lang="en-US" sz="3600" i="1" dirty="0">
                <a:latin typeface="Lato"/>
                <a:ea typeface="Lato"/>
                <a:cs typeface="Lato"/>
              </a:rPr>
              <a:t> de </a:t>
            </a:r>
            <a:r>
              <a:rPr lang="en-US" sz="3600" i="1" dirty="0" err="1">
                <a:latin typeface="Lato"/>
                <a:ea typeface="Lato"/>
                <a:cs typeface="Lato"/>
              </a:rPr>
              <a:t>su</a:t>
            </a:r>
            <a:r>
              <a:rPr lang="en-US" sz="3600" i="1" dirty="0">
                <a:latin typeface="Lato"/>
                <a:ea typeface="Lato"/>
                <a:cs typeface="Lato"/>
              </a:rPr>
              <a:t> </a:t>
            </a:r>
            <a:r>
              <a:rPr lang="en-US" sz="3600" i="1" dirty="0" err="1">
                <a:latin typeface="Lato"/>
                <a:ea typeface="Lato"/>
                <a:cs typeface="Lato"/>
              </a:rPr>
              <a:t>ministerio</a:t>
            </a:r>
            <a:r>
              <a:rPr lang="en-US" sz="3600" i="1" dirty="0">
                <a:latin typeface="Lato"/>
                <a:ea typeface="Lato"/>
                <a:cs typeface="Lato"/>
              </a:rPr>
              <a:t>?   </a:t>
            </a:r>
            <a:endParaRPr lang="es-PY" sz="3600" i="1" dirty="0">
              <a:effectLst/>
              <a:latin typeface="Lato"/>
              <a:ea typeface="Lato"/>
              <a:cs typeface="Lato"/>
            </a:endParaRPr>
          </a:p>
        </p:txBody>
      </p:sp>
    </p:spTree>
    <p:extLst>
      <p:ext uri="{BB962C8B-B14F-4D97-AF65-F5344CB8AC3E}">
        <p14:creationId xmlns:p14="http://schemas.microsoft.com/office/powerpoint/2010/main" val="3371902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BB3B400A-BF2D-E006-2FF5-13D8D612A78E}"/>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818AF039-0A84-1E22-2B48-7BA1F87C9218}"/>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4:6-8</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1B3A63AC-782D-61F6-A5AF-53B5FB216140}"/>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CEA737E6-7D52-F551-859F-84614A690D8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654415C2-5DAE-8287-6575-061C8B1F7EA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0975F668-09F0-89CC-841E-F3DF2C0B58E1}"/>
              </a:ext>
            </a:extLst>
          </p:cNvPr>
          <p:cNvSpPr txBox="1"/>
          <p:nvPr/>
        </p:nvSpPr>
        <p:spPr>
          <a:xfrm>
            <a:off x="1643699" y="1604671"/>
            <a:ext cx="9542461" cy="5464020"/>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4000" b="1" baseline="30000" dirty="0">
                <a:effectLst/>
                <a:latin typeface="Lato" panose="020F0502020204030203" pitchFamily="34" charset="0"/>
                <a:ea typeface="Lato" panose="020F0502020204030203" pitchFamily="34" charset="0"/>
                <a:cs typeface="Lato" panose="020F0502020204030203" pitchFamily="34" charset="0"/>
              </a:rPr>
              <a:t>6 </a:t>
            </a:r>
            <a:r>
              <a:rPr lang="es-PY" sz="4000" dirty="0">
                <a:effectLst/>
                <a:latin typeface="Lato" panose="020F0502020204030203" pitchFamily="34" charset="0"/>
                <a:ea typeface="Lato" panose="020F0502020204030203" pitchFamily="34" charset="0"/>
                <a:cs typeface="Lato" panose="020F0502020204030203" pitchFamily="34" charset="0"/>
              </a:rPr>
              <a:t>Yo estoy ya a punto de ser sacrificado, y el tiempo de mi partida está cercano. </a:t>
            </a:r>
            <a:r>
              <a:rPr lang="es-PY" sz="4000" b="1" baseline="30000" dirty="0">
                <a:effectLst/>
                <a:latin typeface="Lato" panose="020F0502020204030203" pitchFamily="34" charset="0"/>
                <a:ea typeface="Lato" panose="020F0502020204030203" pitchFamily="34" charset="0"/>
                <a:cs typeface="Lato" panose="020F0502020204030203" pitchFamily="34" charset="0"/>
              </a:rPr>
              <a:t>7 </a:t>
            </a:r>
            <a:r>
              <a:rPr lang="es-PY" sz="4000" dirty="0">
                <a:effectLst/>
                <a:latin typeface="Lato" panose="020F0502020204030203" pitchFamily="34" charset="0"/>
                <a:ea typeface="Lato" panose="020F0502020204030203" pitchFamily="34" charset="0"/>
                <a:cs typeface="Lato" panose="020F0502020204030203" pitchFamily="34" charset="0"/>
              </a:rPr>
              <a:t>He peleado la buena batalla, he acabado la carrera, he guardado la fe. </a:t>
            </a:r>
            <a:r>
              <a:rPr lang="es-PY" sz="4000" b="1" baseline="30000" dirty="0">
                <a:effectLst/>
                <a:latin typeface="Lato" panose="020F0502020204030203" pitchFamily="34" charset="0"/>
                <a:ea typeface="Lato" panose="020F0502020204030203" pitchFamily="34" charset="0"/>
                <a:cs typeface="Lato" panose="020F0502020204030203" pitchFamily="34" charset="0"/>
              </a:rPr>
              <a:t>8 </a:t>
            </a:r>
            <a:r>
              <a:rPr lang="es-PY" sz="4000" dirty="0">
                <a:effectLst/>
                <a:latin typeface="Lato" panose="020F0502020204030203" pitchFamily="34" charset="0"/>
                <a:ea typeface="Lato" panose="020F0502020204030203" pitchFamily="34" charset="0"/>
                <a:cs typeface="Lato" panose="020F0502020204030203" pitchFamily="34" charset="0"/>
              </a:rPr>
              <a:t>Por lo demás, me está reservada la corona de justicia, que en aquel día me dará el Señor, el juez justo; y no sólo a mí, sino también a todos los que aman su venida.</a:t>
            </a:r>
          </a:p>
        </p:txBody>
      </p:sp>
    </p:spTree>
    <p:extLst>
      <p:ext uri="{BB962C8B-B14F-4D97-AF65-F5344CB8AC3E}">
        <p14:creationId xmlns:p14="http://schemas.microsoft.com/office/powerpoint/2010/main" val="1671635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8E34F173-76F0-18D4-49CE-E2BC71A32AEF}"/>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1E802663-DA8A-A3F9-6594-2BC4DFBFC4B6}"/>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4:6-8</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06F86048-64A5-800A-B260-71FD2F7F18D9}"/>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56ADD8CE-5635-0280-F278-3928D4F8B9BA}"/>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9B75B66F-05FA-2DE5-A5ED-8F2ED23C52ED}"/>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928CE148-8521-AD6A-85CF-8CB3BEB71656}"/>
              </a:ext>
            </a:extLst>
          </p:cNvPr>
          <p:cNvSpPr txBox="1"/>
          <p:nvPr/>
        </p:nvSpPr>
        <p:spPr>
          <a:xfrm>
            <a:off x="1643699" y="1604671"/>
            <a:ext cx="9542461" cy="3693278"/>
          </a:xfrm>
          <a:prstGeom prst="rect">
            <a:avLst/>
          </a:prstGeom>
          <a:noFill/>
          <a:ln>
            <a:noFill/>
          </a:ln>
        </p:spPr>
        <p:txBody>
          <a:bodyPr spcFirstLastPara="1" wrap="square" lIns="91425" tIns="45700" rIns="91425" bIns="45700" anchor="t" anchorCtr="0">
            <a:spAutoFit/>
          </a:bodyPr>
          <a:lstStyle/>
          <a:p>
            <a:pPr marL="571500" indent="-571500">
              <a:lnSpc>
                <a:spcPct val="107000"/>
              </a:lnSpc>
              <a:spcAft>
                <a:spcPts val="800"/>
              </a:spcAft>
              <a:buFontTx/>
              <a:buChar char="-"/>
            </a:pPr>
            <a:r>
              <a:rPr lang="es-PY" sz="4000" i="1" dirty="0">
                <a:latin typeface="Lato"/>
                <a:ea typeface="Lato"/>
                <a:cs typeface="Lato"/>
              </a:rPr>
              <a:t>Si le toca saber que se acerca  el fin de su vida, ¿cuál sería su actitud?  </a:t>
            </a:r>
          </a:p>
          <a:p>
            <a:pPr>
              <a:lnSpc>
                <a:spcPct val="107000"/>
              </a:lnSpc>
              <a:spcAft>
                <a:spcPts val="800"/>
              </a:spcAft>
            </a:pPr>
            <a:endParaRPr lang="es-PY" sz="4000" i="1" dirty="0">
              <a:latin typeface="Lato" panose="020F0502020204030203" pitchFamily="34" charset="0"/>
              <a:ea typeface="Lato" panose="020F0502020204030203" pitchFamily="34" charset="0"/>
              <a:cs typeface="Lato" panose="020F0502020204030203" pitchFamily="34" charset="0"/>
            </a:endParaRPr>
          </a:p>
          <a:p>
            <a:pPr marL="571500" indent="-571500">
              <a:lnSpc>
                <a:spcPct val="107000"/>
              </a:lnSpc>
              <a:spcAft>
                <a:spcPts val="800"/>
              </a:spcAft>
              <a:buFontTx/>
              <a:buChar char="-"/>
            </a:pPr>
            <a:r>
              <a:rPr lang="es-PY" sz="4000" i="1" dirty="0">
                <a:latin typeface="Lato" panose="020F0502020204030203" pitchFamily="34" charset="0"/>
                <a:ea typeface="Lato" panose="020F0502020204030203" pitchFamily="34" charset="0"/>
                <a:cs typeface="Lato" panose="020F0502020204030203" pitchFamily="34" charset="0"/>
              </a:rPr>
              <a:t>¿Por qué esperamos?  ¿No podemos vivir así ahora?  </a:t>
            </a:r>
          </a:p>
        </p:txBody>
      </p:sp>
    </p:spTree>
    <p:extLst>
      <p:ext uri="{BB962C8B-B14F-4D97-AF65-F5344CB8AC3E}">
        <p14:creationId xmlns:p14="http://schemas.microsoft.com/office/powerpoint/2010/main" val="419634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8A39427D-E3F1-4D17-8A1F-1FAA1DF77D29}"/>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EE695B27-0301-0B65-EBDE-4108D872B702}"/>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4:9-18</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B3464098-A149-A091-232C-087EE835DA0A}"/>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CC5814F6-4BAB-90E9-8815-5EC59333616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412514DE-1795-A618-ACCC-C85DC1890D2D}"/>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F888C435-BDD5-EF35-6E3A-57E6219833DE}"/>
              </a:ext>
            </a:extLst>
          </p:cNvPr>
          <p:cNvSpPr txBox="1"/>
          <p:nvPr/>
        </p:nvSpPr>
        <p:spPr>
          <a:xfrm>
            <a:off x="1643699" y="1604671"/>
            <a:ext cx="9542461" cy="17963852"/>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4000" b="1" baseline="30000" dirty="0">
                <a:effectLst/>
                <a:latin typeface="Lato" panose="020F0502020204030203" pitchFamily="34" charset="0"/>
                <a:ea typeface="Lato" panose="020F0502020204030203" pitchFamily="34" charset="0"/>
                <a:cs typeface="Lato" panose="020F0502020204030203" pitchFamily="34" charset="0"/>
              </a:rPr>
              <a:t>9 </a:t>
            </a:r>
            <a:r>
              <a:rPr lang="es-PY" sz="4000" dirty="0">
                <a:effectLst/>
                <a:latin typeface="Lato" panose="020F0502020204030203" pitchFamily="34" charset="0"/>
                <a:ea typeface="Lato" panose="020F0502020204030203" pitchFamily="34" charset="0"/>
                <a:cs typeface="Lato" panose="020F0502020204030203" pitchFamily="34" charset="0"/>
              </a:rPr>
              <a:t>Procura venir pronto a verme, </a:t>
            </a:r>
            <a:r>
              <a:rPr lang="es-PY" sz="4000" b="1" baseline="30000" dirty="0">
                <a:effectLst/>
                <a:latin typeface="Lato" panose="020F0502020204030203" pitchFamily="34" charset="0"/>
                <a:ea typeface="Lato" panose="020F0502020204030203" pitchFamily="34" charset="0"/>
                <a:cs typeface="Lato" panose="020F0502020204030203" pitchFamily="34" charset="0"/>
              </a:rPr>
              <a:t>10 </a:t>
            </a:r>
            <a:r>
              <a:rPr lang="es-PY" sz="4000" dirty="0">
                <a:effectLst/>
                <a:latin typeface="Lato" panose="020F0502020204030203" pitchFamily="34" charset="0"/>
                <a:ea typeface="Lato" panose="020F0502020204030203" pitchFamily="34" charset="0"/>
                <a:cs typeface="Lato" panose="020F0502020204030203" pitchFamily="34" charset="0"/>
              </a:rPr>
              <a:t>porque Demas me ha desamparado. Prefirió este mundo, y se fue a Tesalónica. Crescente se fue a Galacia, y Tito a Dalmacia. </a:t>
            </a:r>
            <a:r>
              <a:rPr lang="es-PY" sz="4000" b="1" baseline="30000" dirty="0">
                <a:effectLst/>
                <a:latin typeface="Lato" panose="020F0502020204030203" pitchFamily="34" charset="0"/>
                <a:ea typeface="Lato" panose="020F0502020204030203" pitchFamily="34" charset="0"/>
                <a:cs typeface="Lato" panose="020F0502020204030203" pitchFamily="34" charset="0"/>
              </a:rPr>
              <a:t>11 </a:t>
            </a:r>
            <a:r>
              <a:rPr lang="es-PY" sz="4000" dirty="0">
                <a:effectLst/>
                <a:latin typeface="Lato" panose="020F0502020204030203" pitchFamily="34" charset="0"/>
                <a:ea typeface="Lato" panose="020F0502020204030203" pitchFamily="34" charset="0"/>
                <a:cs typeface="Lato" panose="020F0502020204030203" pitchFamily="34" charset="0"/>
              </a:rPr>
              <a:t>Sólo Lucas está conmigo. Toma a Marcos y tráelo contigo, porque me es útil para el ministerio. </a:t>
            </a:r>
            <a:r>
              <a:rPr lang="es-PY" sz="4000" b="1" baseline="30000" dirty="0">
                <a:effectLst/>
                <a:latin typeface="Lato" panose="020F0502020204030203" pitchFamily="34" charset="0"/>
                <a:ea typeface="Lato" panose="020F0502020204030203" pitchFamily="34" charset="0"/>
                <a:cs typeface="Lato" panose="020F0502020204030203" pitchFamily="34" charset="0"/>
              </a:rPr>
              <a:t>12 </a:t>
            </a:r>
            <a:r>
              <a:rPr lang="es-PY" sz="4000" dirty="0">
                <a:effectLst/>
                <a:latin typeface="Lato" panose="020F0502020204030203" pitchFamily="34" charset="0"/>
                <a:ea typeface="Lato" panose="020F0502020204030203" pitchFamily="34" charset="0"/>
                <a:cs typeface="Lato" panose="020F0502020204030203" pitchFamily="34" charset="0"/>
              </a:rPr>
              <a:t>A </a:t>
            </a:r>
            <a:r>
              <a:rPr lang="es-PY" sz="4000" dirty="0" err="1">
                <a:effectLst/>
                <a:latin typeface="Lato" panose="020F0502020204030203" pitchFamily="34" charset="0"/>
                <a:ea typeface="Lato" panose="020F0502020204030203" pitchFamily="34" charset="0"/>
                <a:cs typeface="Lato" panose="020F0502020204030203" pitchFamily="34" charset="0"/>
              </a:rPr>
              <a:t>Tíquico</a:t>
            </a:r>
            <a:r>
              <a:rPr lang="es-PY" sz="4000" dirty="0">
                <a:effectLst/>
                <a:latin typeface="Lato" panose="020F0502020204030203" pitchFamily="34" charset="0"/>
                <a:ea typeface="Lato" panose="020F0502020204030203" pitchFamily="34" charset="0"/>
                <a:cs typeface="Lato" panose="020F0502020204030203" pitchFamily="34" charset="0"/>
              </a:rPr>
              <a:t> lo envié a Éfeso. </a:t>
            </a:r>
          </a:p>
          <a:p>
            <a:pPr>
              <a:lnSpc>
                <a:spcPct val="107000"/>
              </a:lnSpc>
              <a:spcAft>
                <a:spcPts val="800"/>
              </a:spcAft>
            </a:pPr>
            <a:endParaRPr lang="es-PY" sz="4000" b="1" baseline="30000" dirty="0">
              <a:latin typeface="Lato" panose="020F0502020204030203" pitchFamily="34" charset="0"/>
              <a:ea typeface="Lato" panose="020F0502020204030203" pitchFamily="34" charset="0"/>
              <a:cs typeface="Lato" panose="020F0502020204030203" pitchFamily="34" charset="0"/>
            </a:endParaRPr>
          </a:p>
          <a:p>
            <a:pPr>
              <a:lnSpc>
                <a:spcPct val="107000"/>
              </a:lnSpc>
              <a:spcAft>
                <a:spcPts val="800"/>
              </a:spcAft>
            </a:pPr>
            <a:r>
              <a:rPr lang="es-PY" sz="4000" b="1" baseline="30000" dirty="0">
                <a:effectLst/>
                <a:latin typeface="Lato" panose="020F0502020204030203" pitchFamily="34" charset="0"/>
                <a:ea typeface="Lato" panose="020F0502020204030203" pitchFamily="34" charset="0"/>
                <a:cs typeface="Lato" panose="020F0502020204030203" pitchFamily="34" charset="0"/>
              </a:rPr>
              <a:t>13 </a:t>
            </a:r>
            <a:r>
              <a:rPr lang="es-PY" sz="4000" dirty="0">
                <a:effectLst/>
                <a:latin typeface="Lato" panose="020F0502020204030203" pitchFamily="34" charset="0"/>
                <a:ea typeface="Lato" panose="020F0502020204030203" pitchFamily="34" charset="0"/>
                <a:cs typeface="Lato" panose="020F0502020204030203" pitchFamily="34" charset="0"/>
              </a:rPr>
              <a:t>Cuando vengas, tráeme el capote que dejé en Troas, en casa de Carpo, y también los libros, especialmente los pergaminos. </a:t>
            </a:r>
            <a:r>
              <a:rPr lang="es-PY" sz="4000" b="1" baseline="30000" dirty="0">
                <a:effectLst/>
                <a:latin typeface="Lato" panose="020F0502020204030203" pitchFamily="34" charset="0"/>
                <a:ea typeface="Lato" panose="020F0502020204030203" pitchFamily="34" charset="0"/>
                <a:cs typeface="Lato" panose="020F0502020204030203" pitchFamily="34" charset="0"/>
              </a:rPr>
              <a:t>14 </a:t>
            </a:r>
            <a:r>
              <a:rPr lang="es-PY" sz="4000" dirty="0">
                <a:effectLst/>
                <a:latin typeface="Lato" panose="020F0502020204030203" pitchFamily="34" charset="0"/>
                <a:ea typeface="Lato" panose="020F0502020204030203" pitchFamily="34" charset="0"/>
                <a:cs typeface="Lato" panose="020F0502020204030203" pitchFamily="34" charset="0"/>
              </a:rPr>
              <a:t>Alejandro, el calderero, me ha causado mucho daño; que el Señor le pague conforme a sus hechos. </a:t>
            </a:r>
            <a:r>
              <a:rPr lang="es-PY" sz="4000" b="1" baseline="30000" dirty="0">
                <a:effectLst/>
                <a:latin typeface="Lato" panose="020F0502020204030203" pitchFamily="34" charset="0"/>
                <a:ea typeface="Lato" panose="020F0502020204030203" pitchFamily="34" charset="0"/>
                <a:cs typeface="Lato" panose="020F0502020204030203" pitchFamily="34" charset="0"/>
              </a:rPr>
              <a:t>15 </a:t>
            </a:r>
            <a:r>
              <a:rPr lang="es-PY" sz="4000" dirty="0">
                <a:effectLst/>
                <a:latin typeface="Lato" panose="020F0502020204030203" pitchFamily="34" charset="0"/>
                <a:ea typeface="Lato" panose="020F0502020204030203" pitchFamily="34" charset="0"/>
                <a:cs typeface="Lato" panose="020F0502020204030203" pitchFamily="34" charset="0"/>
              </a:rPr>
              <a:t>Cuídate también tú de él, pues se ha opuesto mucho a nuestras palabras. </a:t>
            </a:r>
            <a:r>
              <a:rPr lang="es-PY" sz="4000" b="1" baseline="30000" dirty="0">
                <a:effectLst/>
                <a:latin typeface="Lato" panose="020F0502020204030203" pitchFamily="34" charset="0"/>
                <a:ea typeface="Lato" panose="020F0502020204030203" pitchFamily="34" charset="0"/>
                <a:cs typeface="Lato" panose="020F0502020204030203" pitchFamily="34" charset="0"/>
              </a:rPr>
              <a:t>16 </a:t>
            </a:r>
            <a:r>
              <a:rPr lang="es-PY" sz="4000" dirty="0">
                <a:effectLst/>
                <a:latin typeface="Lato" panose="020F0502020204030203" pitchFamily="34" charset="0"/>
                <a:ea typeface="Lato" panose="020F0502020204030203" pitchFamily="34" charset="0"/>
                <a:cs typeface="Lato" panose="020F0502020204030203" pitchFamily="34" charset="0"/>
              </a:rPr>
              <a:t>En mi primera defensa nadie estuvo a mi lado; todos me desampararon. Espero que no les sea tomado en cuenta. </a:t>
            </a:r>
            <a:r>
              <a:rPr lang="es-PY" sz="4000" b="1" baseline="30000" dirty="0">
                <a:effectLst/>
                <a:latin typeface="Lato" panose="020F0502020204030203" pitchFamily="34" charset="0"/>
                <a:ea typeface="Lato" panose="020F0502020204030203" pitchFamily="34" charset="0"/>
                <a:cs typeface="Lato" panose="020F0502020204030203" pitchFamily="34" charset="0"/>
              </a:rPr>
              <a:t>17 </a:t>
            </a:r>
            <a:r>
              <a:rPr lang="es-PY" sz="4000" dirty="0">
                <a:effectLst/>
                <a:latin typeface="Lato" panose="020F0502020204030203" pitchFamily="34" charset="0"/>
                <a:ea typeface="Lato" panose="020F0502020204030203" pitchFamily="34" charset="0"/>
                <a:cs typeface="Lato" panose="020F0502020204030203" pitchFamily="34" charset="0"/>
              </a:rPr>
              <a:t>Pero el Señor sí estuvo a mi lado, y me dio fuerzas, para que por mí se cumpliera la predicación y todos las naciones la oyeran. Así fui librado de la boca del león. </a:t>
            </a:r>
            <a:r>
              <a:rPr lang="es-PY" sz="4000" b="1" baseline="30000" dirty="0">
                <a:effectLst/>
                <a:latin typeface="Lato" panose="020F0502020204030203" pitchFamily="34" charset="0"/>
                <a:ea typeface="Lato" panose="020F0502020204030203" pitchFamily="34" charset="0"/>
                <a:cs typeface="Lato" panose="020F0502020204030203" pitchFamily="34" charset="0"/>
              </a:rPr>
              <a:t>18 </a:t>
            </a:r>
            <a:r>
              <a:rPr lang="es-PY" sz="4000" dirty="0">
                <a:effectLst/>
                <a:latin typeface="Lato" panose="020F0502020204030203" pitchFamily="34" charset="0"/>
                <a:ea typeface="Lato" panose="020F0502020204030203" pitchFamily="34" charset="0"/>
                <a:cs typeface="Lato" panose="020F0502020204030203" pitchFamily="34" charset="0"/>
              </a:rPr>
              <a:t>Y el Señor me librará de toda obra mala, y me preservará para su reino celestial. A él sea la gloria por los siglos de los siglos. Amén.</a:t>
            </a:r>
          </a:p>
        </p:txBody>
      </p:sp>
    </p:spTree>
    <p:extLst>
      <p:ext uri="{BB962C8B-B14F-4D97-AF65-F5344CB8AC3E}">
        <p14:creationId xmlns:p14="http://schemas.microsoft.com/office/powerpoint/2010/main" val="1966992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632C4E3D-291F-9BAB-7A2E-913221506658}"/>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3986160D-D017-9103-0A97-B7FD251E51BD}"/>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4:9-18</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1350FCB0-3C80-8587-36D9-8DBDE30A6B61}"/>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E1A7B9A6-97D0-17AF-529F-4C3B0BB6ABF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2F5A456F-F324-C110-8628-AFA8FAA6D89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25295FF6-FF69-0FDF-2F40-BEE8F7482F3E}"/>
              </a:ext>
            </a:extLst>
          </p:cNvPr>
          <p:cNvSpPr txBox="1"/>
          <p:nvPr/>
        </p:nvSpPr>
        <p:spPr>
          <a:xfrm>
            <a:off x="1643699" y="1604671"/>
            <a:ext cx="9542461" cy="12709080"/>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4000" b="1" baseline="30000" dirty="0">
                <a:effectLst/>
                <a:latin typeface="Lato" panose="020F0502020204030203" pitchFamily="34" charset="0"/>
                <a:ea typeface="Lato" panose="020F0502020204030203" pitchFamily="34" charset="0"/>
                <a:cs typeface="Lato" panose="020F0502020204030203" pitchFamily="34" charset="0"/>
              </a:rPr>
              <a:t>13 </a:t>
            </a:r>
            <a:r>
              <a:rPr lang="es-PY" sz="4000" dirty="0">
                <a:effectLst/>
                <a:latin typeface="Lato" panose="020F0502020204030203" pitchFamily="34" charset="0"/>
                <a:ea typeface="Lato" panose="020F0502020204030203" pitchFamily="34" charset="0"/>
                <a:cs typeface="Lato" panose="020F0502020204030203" pitchFamily="34" charset="0"/>
              </a:rPr>
              <a:t>Cuando vengas, tráeme el capote que dejé en Troas, en casa de Carpo, y también los libros, especialmente los pergaminos. </a:t>
            </a:r>
            <a:r>
              <a:rPr lang="es-PY" sz="4000" b="1" baseline="30000" dirty="0">
                <a:effectLst/>
                <a:latin typeface="Lato" panose="020F0502020204030203" pitchFamily="34" charset="0"/>
                <a:ea typeface="Lato" panose="020F0502020204030203" pitchFamily="34" charset="0"/>
                <a:cs typeface="Lato" panose="020F0502020204030203" pitchFamily="34" charset="0"/>
              </a:rPr>
              <a:t>14 </a:t>
            </a:r>
            <a:r>
              <a:rPr lang="es-PY" sz="4000" dirty="0">
                <a:effectLst/>
                <a:latin typeface="Lato" panose="020F0502020204030203" pitchFamily="34" charset="0"/>
                <a:ea typeface="Lato" panose="020F0502020204030203" pitchFamily="34" charset="0"/>
                <a:cs typeface="Lato" panose="020F0502020204030203" pitchFamily="34" charset="0"/>
              </a:rPr>
              <a:t>Alejandro, el calderero, me ha causado mucho daño; que el Señor le pague conforme a sus hechos. </a:t>
            </a:r>
            <a:r>
              <a:rPr lang="es-PY" sz="4000" b="1" baseline="30000" dirty="0">
                <a:effectLst/>
                <a:latin typeface="Lato" panose="020F0502020204030203" pitchFamily="34" charset="0"/>
                <a:ea typeface="Lato" panose="020F0502020204030203" pitchFamily="34" charset="0"/>
                <a:cs typeface="Lato" panose="020F0502020204030203" pitchFamily="34" charset="0"/>
              </a:rPr>
              <a:t>15 </a:t>
            </a:r>
            <a:r>
              <a:rPr lang="es-PY" sz="4000" dirty="0">
                <a:effectLst/>
                <a:latin typeface="Lato" panose="020F0502020204030203" pitchFamily="34" charset="0"/>
                <a:ea typeface="Lato" panose="020F0502020204030203" pitchFamily="34" charset="0"/>
                <a:cs typeface="Lato" panose="020F0502020204030203" pitchFamily="34" charset="0"/>
              </a:rPr>
              <a:t>Cuídate también tú de él, pues se ha opuesto mucho a nuestras palabras. </a:t>
            </a:r>
          </a:p>
          <a:p>
            <a:pPr>
              <a:lnSpc>
                <a:spcPct val="107000"/>
              </a:lnSpc>
              <a:spcAft>
                <a:spcPts val="800"/>
              </a:spcAft>
            </a:pPr>
            <a:r>
              <a:rPr lang="es-PY" sz="4000" b="1" baseline="30000" dirty="0">
                <a:effectLst/>
                <a:latin typeface="Lato" panose="020F0502020204030203" pitchFamily="34" charset="0"/>
                <a:ea typeface="Lato" panose="020F0502020204030203" pitchFamily="34" charset="0"/>
                <a:cs typeface="Lato" panose="020F0502020204030203" pitchFamily="34" charset="0"/>
              </a:rPr>
              <a:t>16 </a:t>
            </a:r>
            <a:r>
              <a:rPr lang="es-PY" sz="4000" dirty="0">
                <a:effectLst/>
                <a:latin typeface="Lato" panose="020F0502020204030203" pitchFamily="34" charset="0"/>
                <a:ea typeface="Lato" panose="020F0502020204030203" pitchFamily="34" charset="0"/>
                <a:cs typeface="Lato" panose="020F0502020204030203" pitchFamily="34" charset="0"/>
              </a:rPr>
              <a:t>En mi primera defensa nadie estuvo a mi lado; todos me desampararon. Espero que no les sea tomado en cuenta. </a:t>
            </a:r>
            <a:r>
              <a:rPr lang="es-PY" sz="4000" b="1" baseline="30000" dirty="0">
                <a:effectLst/>
                <a:latin typeface="Lato" panose="020F0502020204030203" pitchFamily="34" charset="0"/>
                <a:ea typeface="Lato" panose="020F0502020204030203" pitchFamily="34" charset="0"/>
                <a:cs typeface="Lato" panose="020F0502020204030203" pitchFamily="34" charset="0"/>
              </a:rPr>
              <a:t>17 </a:t>
            </a:r>
            <a:r>
              <a:rPr lang="es-PY" sz="4000" dirty="0">
                <a:effectLst/>
                <a:latin typeface="Lato" panose="020F0502020204030203" pitchFamily="34" charset="0"/>
                <a:ea typeface="Lato" panose="020F0502020204030203" pitchFamily="34" charset="0"/>
                <a:cs typeface="Lato" panose="020F0502020204030203" pitchFamily="34" charset="0"/>
              </a:rPr>
              <a:t>Pero el Señor sí estuvo a mi lado, y me dio fuerzas, para que por mí se cumpliera la predicación y todos las naciones la oyeran. Así fui librado de la boca del león. </a:t>
            </a:r>
            <a:r>
              <a:rPr lang="es-PY" sz="4000" b="1" baseline="30000" dirty="0">
                <a:effectLst/>
                <a:latin typeface="Lato" panose="020F0502020204030203" pitchFamily="34" charset="0"/>
                <a:ea typeface="Lato" panose="020F0502020204030203" pitchFamily="34" charset="0"/>
                <a:cs typeface="Lato" panose="020F0502020204030203" pitchFamily="34" charset="0"/>
              </a:rPr>
              <a:t>18 </a:t>
            </a:r>
            <a:r>
              <a:rPr lang="es-PY" sz="4000" dirty="0">
                <a:effectLst/>
                <a:latin typeface="Lato" panose="020F0502020204030203" pitchFamily="34" charset="0"/>
                <a:ea typeface="Lato" panose="020F0502020204030203" pitchFamily="34" charset="0"/>
                <a:cs typeface="Lato" panose="020F0502020204030203" pitchFamily="34" charset="0"/>
              </a:rPr>
              <a:t>Y el Señor me librará de toda obra mala, y me preservará para su reino celestial. A él sea la gloria por los siglos de los siglos. Amén.</a:t>
            </a:r>
          </a:p>
        </p:txBody>
      </p:sp>
    </p:spTree>
    <p:extLst>
      <p:ext uri="{BB962C8B-B14F-4D97-AF65-F5344CB8AC3E}">
        <p14:creationId xmlns:p14="http://schemas.microsoft.com/office/powerpoint/2010/main" val="4013681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C397D763-2878-FE46-F78C-BF0FA6A5BCE5}"/>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FBAB7579-6312-2842-71D1-97391EEB7CED}"/>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4:9-18</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5330E87C-772B-5926-1CDA-5ABB1019267F}"/>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1FB0768A-5505-B531-E9C9-2B41C971CD5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6816ACBB-640A-3B55-E38D-4AF9E2859FB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5F1BCE72-AD19-B52C-E8BA-92465AD10FCE}"/>
              </a:ext>
            </a:extLst>
          </p:cNvPr>
          <p:cNvSpPr txBox="1"/>
          <p:nvPr/>
        </p:nvSpPr>
        <p:spPr>
          <a:xfrm>
            <a:off x="1643699" y="1604671"/>
            <a:ext cx="9542461" cy="5381689"/>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3500" b="1" baseline="30000" dirty="0">
                <a:effectLst/>
                <a:latin typeface="Lato" panose="020F0502020204030203" pitchFamily="34" charset="0"/>
                <a:ea typeface="Lato" panose="020F0502020204030203" pitchFamily="34" charset="0"/>
                <a:cs typeface="Lato" panose="020F0502020204030203" pitchFamily="34" charset="0"/>
              </a:rPr>
              <a:t>16 </a:t>
            </a:r>
            <a:r>
              <a:rPr lang="es-PY" sz="3500" dirty="0">
                <a:effectLst/>
                <a:latin typeface="Lato" panose="020F0502020204030203" pitchFamily="34" charset="0"/>
                <a:ea typeface="Lato" panose="020F0502020204030203" pitchFamily="34" charset="0"/>
                <a:cs typeface="Lato" panose="020F0502020204030203" pitchFamily="34" charset="0"/>
              </a:rPr>
              <a:t>En mi primera defensa nadie estuvo a mi lado; todos me desampararon. Espero que no les sea tomado en cuenta. </a:t>
            </a:r>
            <a:r>
              <a:rPr lang="es-PY" sz="3500" b="1" baseline="30000" dirty="0">
                <a:effectLst/>
                <a:latin typeface="Lato" panose="020F0502020204030203" pitchFamily="34" charset="0"/>
                <a:ea typeface="Lato" panose="020F0502020204030203" pitchFamily="34" charset="0"/>
                <a:cs typeface="Lato" panose="020F0502020204030203" pitchFamily="34" charset="0"/>
              </a:rPr>
              <a:t>17 </a:t>
            </a:r>
            <a:r>
              <a:rPr lang="es-PY" sz="3500" dirty="0">
                <a:effectLst/>
                <a:latin typeface="Lato" panose="020F0502020204030203" pitchFamily="34" charset="0"/>
                <a:ea typeface="Lato" panose="020F0502020204030203" pitchFamily="34" charset="0"/>
                <a:cs typeface="Lato" panose="020F0502020204030203" pitchFamily="34" charset="0"/>
              </a:rPr>
              <a:t>Pero el Señor sí estuvo a mi lado, y me dio fuerzas, para que por mí se cumpliera la predicación y todos las naciones la oyeran. Así fui librado de la boca del león. </a:t>
            </a:r>
            <a:r>
              <a:rPr lang="es-PY" sz="3500" b="1" baseline="30000" dirty="0">
                <a:effectLst/>
                <a:latin typeface="Lato" panose="020F0502020204030203" pitchFamily="34" charset="0"/>
                <a:ea typeface="Lato" panose="020F0502020204030203" pitchFamily="34" charset="0"/>
                <a:cs typeface="Lato" panose="020F0502020204030203" pitchFamily="34" charset="0"/>
              </a:rPr>
              <a:t>18 </a:t>
            </a:r>
            <a:r>
              <a:rPr lang="es-PY" sz="3500" dirty="0">
                <a:effectLst/>
                <a:latin typeface="Lato" panose="020F0502020204030203" pitchFamily="34" charset="0"/>
                <a:ea typeface="Lato" panose="020F0502020204030203" pitchFamily="34" charset="0"/>
                <a:cs typeface="Lato" panose="020F0502020204030203" pitchFamily="34" charset="0"/>
              </a:rPr>
              <a:t>Y el Señor me librará de toda obra mala, y me preservará para su reino celestial. A él sea la gloria por los siglos de los siglos. Amén.</a:t>
            </a:r>
          </a:p>
        </p:txBody>
      </p:sp>
    </p:spTree>
    <p:extLst>
      <p:ext uri="{BB962C8B-B14F-4D97-AF65-F5344CB8AC3E}">
        <p14:creationId xmlns:p14="http://schemas.microsoft.com/office/powerpoint/2010/main" val="2631769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D2ADCBD8-9888-0987-D9B2-D77A62B51358}"/>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71999AB4-7F32-5B42-C5F1-93AA8D9DB7AF}"/>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4:9-18</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8C604E40-DEBB-4D6C-8671-C99A04309C45}"/>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7F2B5B7E-C0B8-69AA-A9B6-009A1D65A87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32E3CDCA-CCAC-8686-5614-CE1226270FF8}"/>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EF855856-BBB4-679E-B6A0-B205F71EB2B6}"/>
              </a:ext>
            </a:extLst>
          </p:cNvPr>
          <p:cNvSpPr txBox="1"/>
          <p:nvPr/>
        </p:nvSpPr>
        <p:spPr>
          <a:xfrm>
            <a:off x="1643699" y="1604671"/>
            <a:ext cx="9542461" cy="2026412"/>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endParaRPr lang="es-PY" sz="3500" dirty="0">
              <a:effectLst/>
              <a:latin typeface="Lato" panose="020F0502020204030203" pitchFamily="34" charset="0"/>
              <a:ea typeface="Lato" panose="020F0502020204030203" pitchFamily="34" charset="0"/>
              <a:cs typeface="Lato" panose="020F0502020204030203" pitchFamily="34" charset="0"/>
            </a:endParaRPr>
          </a:p>
          <a:p>
            <a:pPr>
              <a:lnSpc>
                <a:spcPct val="107000"/>
              </a:lnSpc>
              <a:spcAft>
                <a:spcPts val="800"/>
              </a:spcAft>
            </a:pPr>
            <a:r>
              <a:rPr lang="es-PY" sz="3500" dirty="0">
                <a:effectLst/>
                <a:latin typeface="Lato"/>
                <a:ea typeface="Lato"/>
                <a:cs typeface="Lato"/>
              </a:rPr>
              <a:t>- </a:t>
            </a:r>
            <a:r>
              <a:rPr lang="es-PY" sz="3500" i="1" dirty="0">
                <a:effectLst/>
                <a:latin typeface="Lato"/>
                <a:ea typeface="Lato"/>
                <a:cs typeface="Lato"/>
              </a:rPr>
              <a:t>¿Qué </a:t>
            </a:r>
            <a:r>
              <a:rPr lang="es-PY" sz="3500" i="1" dirty="0">
                <a:latin typeface="Lato"/>
                <a:ea typeface="Lato"/>
                <a:cs typeface="Lato"/>
              </a:rPr>
              <a:t>aprendemos </a:t>
            </a:r>
            <a:r>
              <a:rPr lang="es-PY" sz="3500" i="1" dirty="0">
                <a:effectLst/>
                <a:latin typeface="Lato"/>
                <a:ea typeface="Lato"/>
                <a:cs typeface="Lato"/>
              </a:rPr>
              <a:t> de la situación de Pablo en estos versos? </a:t>
            </a:r>
            <a:endParaRPr lang="es-PY" sz="3500" dirty="0">
              <a:effectLst/>
              <a:latin typeface="Lato"/>
              <a:ea typeface="Lato"/>
              <a:cs typeface="Lato"/>
            </a:endParaRPr>
          </a:p>
        </p:txBody>
      </p:sp>
    </p:spTree>
    <p:extLst>
      <p:ext uri="{BB962C8B-B14F-4D97-AF65-F5344CB8AC3E}">
        <p14:creationId xmlns:p14="http://schemas.microsoft.com/office/powerpoint/2010/main" val="1327458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11340"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8</a:t>
            </a:r>
            <a:endParaRPr sz="6000" b="0" i="0" u="none" strike="noStrike" cap="none" dirty="0">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349425"/>
            <a:ext cx="7435200" cy="24855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Firme </a:t>
            </a:r>
            <a:r>
              <a:rPr lang="en-US" sz="3888" dirty="0" err="1">
                <a:solidFill>
                  <a:schemeClr val="dk1"/>
                </a:solidFill>
                <a:latin typeface="Lato"/>
                <a:ea typeface="Lato"/>
                <a:cs typeface="Lato"/>
                <a:sym typeface="Lato"/>
              </a:rPr>
              <a:t>en</a:t>
            </a:r>
            <a:r>
              <a:rPr lang="en-US" sz="3888" dirty="0">
                <a:solidFill>
                  <a:schemeClr val="dk1"/>
                </a:solidFill>
                <a:latin typeface="Lato"/>
                <a:ea typeface="Lato"/>
                <a:cs typeface="Lato"/>
                <a:sym typeface="Lato"/>
              </a:rPr>
              <a:t> las </a:t>
            </a:r>
            <a:r>
              <a:rPr lang="en-US" sz="3888" dirty="0" err="1">
                <a:solidFill>
                  <a:schemeClr val="dk1"/>
                </a:solidFill>
                <a:latin typeface="Lato"/>
                <a:ea typeface="Lato"/>
                <a:cs typeface="Lato"/>
                <a:sym typeface="Lato"/>
              </a:rPr>
              <a:t>Escrituras</a:t>
            </a:r>
            <a:endParaRPr lang="en-US" sz="3888"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El </a:t>
            </a:r>
            <a:r>
              <a:rPr lang="en-US" sz="3888" dirty="0" err="1">
                <a:solidFill>
                  <a:schemeClr val="dk1"/>
                </a:solidFill>
                <a:latin typeface="Lato"/>
                <a:ea typeface="Lato"/>
                <a:cs typeface="Lato"/>
                <a:sym typeface="Lato"/>
              </a:rPr>
              <a:t>Ministerio</a:t>
            </a:r>
            <a:r>
              <a:rPr lang="en-US" sz="3888" dirty="0">
                <a:solidFill>
                  <a:schemeClr val="dk1"/>
                </a:solidFill>
                <a:latin typeface="Lato"/>
                <a:ea typeface="Lato"/>
                <a:cs typeface="Lato"/>
                <a:sym typeface="Lato"/>
              </a:rPr>
              <a:t> es Personal</a:t>
            </a:r>
          </a:p>
          <a:p>
            <a:pPr marL="0" marR="0" lvl="0" indent="0" algn="l" rtl="0">
              <a:lnSpc>
                <a:spcPct val="100000"/>
              </a:lnSpc>
              <a:spcBef>
                <a:spcPts val="0"/>
              </a:spcBef>
              <a:spcAft>
                <a:spcPts val="0"/>
              </a:spcAft>
              <a:buClr>
                <a:schemeClr val="dk1"/>
              </a:buClr>
              <a:buSzPts val="1100"/>
              <a:buFont typeface="Arial"/>
              <a:buNone/>
            </a:pPr>
            <a:endParaRPr lang="en-US" sz="3888"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888" b="0" i="1" u="none" strike="noStrike" cap="none" dirty="0">
                <a:solidFill>
                  <a:schemeClr val="dk1"/>
                </a:solidFill>
                <a:latin typeface="Lato"/>
                <a:ea typeface="Lato"/>
                <a:cs typeface="Lato"/>
                <a:sym typeface="Lato"/>
              </a:rPr>
              <a:t>2 Timoteo </a:t>
            </a:r>
            <a:r>
              <a:rPr lang="en-US" sz="3888" i="1" dirty="0">
                <a:solidFill>
                  <a:schemeClr val="dk1"/>
                </a:solidFill>
                <a:latin typeface="Lato"/>
                <a:ea typeface="Lato"/>
                <a:cs typeface="Lato"/>
                <a:sym typeface="Lato"/>
              </a:rPr>
              <a:t>3 y 4</a:t>
            </a:r>
            <a:endParaRPr sz="3888" b="0" i="1" u="none" strike="noStrike" cap="none" dirty="0">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1F97D1A0-5B19-925B-D57F-9F23BB4B26A4}"/>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7C6198EA-87BE-021A-4A5E-898CD70F9064}"/>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4:19-22</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7B40B6B7-90A9-24FA-7A13-C6D30ACA30B5}"/>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F4DF3EB0-75D1-C80B-135A-DA40E801711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ABE9A9B0-F8AD-9527-3B45-7A3BD76AAA3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DCE85C57-728D-D05F-80E0-F33E4C58AB78}"/>
              </a:ext>
            </a:extLst>
          </p:cNvPr>
          <p:cNvSpPr txBox="1"/>
          <p:nvPr/>
        </p:nvSpPr>
        <p:spPr>
          <a:xfrm>
            <a:off x="1643699" y="1604671"/>
            <a:ext cx="9542461" cy="5039801"/>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3600" b="1" baseline="30000" dirty="0">
                <a:effectLst/>
                <a:latin typeface="Lato" panose="020F0502020204030203" pitchFamily="34" charset="0"/>
                <a:ea typeface="Lato" panose="020F0502020204030203" pitchFamily="34" charset="0"/>
                <a:cs typeface="Lato" panose="020F0502020204030203" pitchFamily="34" charset="0"/>
              </a:rPr>
              <a:t>19 </a:t>
            </a:r>
            <a:r>
              <a:rPr lang="es-PY" sz="3600" dirty="0">
                <a:effectLst/>
                <a:latin typeface="Lato" panose="020F0502020204030203" pitchFamily="34" charset="0"/>
                <a:ea typeface="Lato" panose="020F0502020204030203" pitchFamily="34" charset="0"/>
                <a:cs typeface="Lato" panose="020F0502020204030203" pitchFamily="34" charset="0"/>
              </a:rPr>
              <a:t>Saluda a Prisca y a Aquila, y a la casa de </a:t>
            </a:r>
            <a:r>
              <a:rPr lang="es-PY" sz="3600" dirty="0" err="1">
                <a:effectLst/>
                <a:latin typeface="Lato" panose="020F0502020204030203" pitchFamily="34" charset="0"/>
                <a:ea typeface="Lato" panose="020F0502020204030203" pitchFamily="34" charset="0"/>
                <a:cs typeface="Lato" panose="020F0502020204030203" pitchFamily="34" charset="0"/>
              </a:rPr>
              <a:t>Onesíforo</a:t>
            </a:r>
            <a:r>
              <a:rPr lang="es-PY" sz="3600" dirty="0">
                <a:effectLst/>
                <a:latin typeface="Lato" panose="020F0502020204030203" pitchFamily="34" charset="0"/>
                <a:ea typeface="Lato" panose="020F0502020204030203" pitchFamily="34" charset="0"/>
                <a:cs typeface="Lato" panose="020F0502020204030203" pitchFamily="34" charset="0"/>
              </a:rPr>
              <a:t>. </a:t>
            </a:r>
            <a:r>
              <a:rPr lang="es-PY" sz="3600" b="1" baseline="30000" dirty="0">
                <a:effectLst/>
                <a:latin typeface="Lato" panose="020F0502020204030203" pitchFamily="34" charset="0"/>
                <a:ea typeface="Lato" panose="020F0502020204030203" pitchFamily="34" charset="0"/>
                <a:cs typeface="Lato" panose="020F0502020204030203" pitchFamily="34" charset="0"/>
              </a:rPr>
              <a:t>20 </a:t>
            </a:r>
            <a:r>
              <a:rPr lang="es-PY" sz="3600" dirty="0">
                <a:effectLst/>
                <a:latin typeface="Lato" panose="020F0502020204030203" pitchFamily="34" charset="0"/>
                <a:ea typeface="Lato" panose="020F0502020204030203" pitchFamily="34" charset="0"/>
                <a:cs typeface="Lato" panose="020F0502020204030203" pitchFamily="34" charset="0"/>
              </a:rPr>
              <a:t>Erasto se quedó en Corinto, y a </a:t>
            </a:r>
            <a:r>
              <a:rPr lang="es-PY" sz="3600" dirty="0" err="1">
                <a:effectLst/>
                <a:latin typeface="Lato" panose="020F0502020204030203" pitchFamily="34" charset="0"/>
                <a:ea typeface="Lato" panose="020F0502020204030203" pitchFamily="34" charset="0"/>
                <a:cs typeface="Lato" panose="020F0502020204030203" pitchFamily="34" charset="0"/>
              </a:rPr>
              <a:t>Trófimo</a:t>
            </a:r>
            <a:r>
              <a:rPr lang="es-PY" sz="3600" dirty="0">
                <a:effectLst/>
                <a:latin typeface="Lato" panose="020F0502020204030203" pitchFamily="34" charset="0"/>
                <a:ea typeface="Lato" panose="020F0502020204030203" pitchFamily="34" charset="0"/>
                <a:cs typeface="Lato" panose="020F0502020204030203" pitchFamily="34" charset="0"/>
              </a:rPr>
              <a:t> lo dejé en Mileto, pues estaba enfermo. </a:t>
            </a:r>
            <a:r>
              <a:rPr lang="es-PY" sz="3600" b="1" baseline="30000" dirty="0">
                <a:effectLst/>
                <a:latin typeface="Lato" panose="020F0502020204030203" pitchFamily="34" charset="0"/>
                <a:ea typeface="Lato" panose="020F0502020204030203" pitchFamily="34" charset="0"/>
                <a:cs typeface="Lato" panose="020F0502020204030203" pitchFamily="34" charset="0"/>
              </a:rPr>
              <a:t>21 </a:t>
            </a:r>
            <a:r>
              <a:rPr lang="es-PY" sz="3600" dirty="0">
                <a:effectLst/>
                <a:latin typeface="Lato" panose="020F0502020204030203" pitchFamily="34" charset="0"/>
                <a:ea typeface="Lato" panose="020F0502020204030203" pitchFamily="34" charset="0"/>
                <a:cs typeface="Lato" panose="020F0502020204030203" pitchFamily="34" charset="0"/>
              </a:rPr>
              <a:t>Procura venir antes del invierno. </a:t>
            </a:r>
            <a:r>
              <a:rPr lang="es-PY" sz="3600" dirty="0" err="1">
                <a:effectLst/>
                <a:latin typeface="Lato" panose="020F0502020204030203" pitchFamily="34" charset="0"/>
                <a:ea typeface="Lato" panose="020F0502020204030203" pitchFamily="34" charset="0"/>
                <a:cs typeface="Lato" panose="020F0502020204030203" pitchFamily="34" charset="0"/>
              </a:rPr>
              <a:t>Eubulo</a:t>
            </a:r>
            <a:r>
              <a:rPr lang="es-PY" sz="3600" dirty="0">
                <a:effectLst/>
                <a:latin typeface="Lato" panose="020F0502020204030203" pitchFamily="34" charset="0"/>
                <a:ea typeface="Lato" panose="020F0502020204030203" pitchFamily="34" charset="0"/>
                <a:cs typeface="Lato" panose="020F0502020204030203" pitchFamily="34" charset="0"/>
              </a:rPr>
              <a:t> te saluda, lo mismo que </a:t>
            </a:r>
            <a:r>
              <a:rPr lang="es-PY" sz="3600" dirty="0" err="1">
                <a:effectLst/>
                <a:latin typeface="Lato" panose="020F0502020204030203" pitchFamily="34" charset="0"/>
                <a:ea typeface="Lato" panose="020F0502020204030203" pitchFamily="34" charset="0"/>
                <a:cs typeface="Lato" panose="020F0502020204030203" pitchFamily="34" charset="0"/>
              </a:rPr>
              <a:t>Pudente</a:t>
            </a:r>
            <a:r>
              <a:rPr lang="es-PY" sz="3600" dirty="0">
                <a:effectLst/>
                <a:latin typeface="Lato" panose="020F0502020204030203" pitchFamily="34" charset="0"/>
                <a:ea typeface="Lato" panose="020F0502020204030203" pitchFamily="34" charset="0"/>
                <a:cs typeface="Lato" panose="020F0502020204030203" pitchFamily="34" charset="0"/>
              </a:rPr>
              <a:t>, Lino, Claudia y todos los hermanos.</a:t>
            </a:r>
          </a:p>
          <a:p>
            <a:pPr>
              <a:lnSpc>
                <a:spcPct val="107000"/>
              </a:lnSpc>
              <a:spcAft>
                <a:spcPts val="800"/>
              </a:spcAft>
            </a:pPr>
            <a:r>
              <a:rPr lang="es-PY" sz="3600" b="1" baseline="30000" dirty="0">
                <a:effectLst/>
                <a:latin typeface="Lato" panose="020F0502020204030203" pitchFamily="34" charset="0"/>
                <a:ea typeface="Lato" panose="020F0502020204030203" pitchFamily="34" charset="0"/>
                <a:cs typeface="Lato" panose="020F0502020204030203" pitchFamily="34" charset="0"/>
              </a:rPr>
              <a:t>22 </a:t>
            </a:r>
            <a:r>
              <a:rPr lang="es-PY" sz="3600" dirty="0">
                <a:effectLst/>
                <a:latin typeface="Lato" panose="020F0502020204030203" pitchFamily="34" charset="0"/>
                <a:ea typeface="Lato" panose="020F0502020204030203" pitchFamily="34" charset="0"/>
                <a:cs typeface="Lato" panose="020F0502020204030203" pitchFamily="34" charset="0"/>
              </a:rPr>
              <a:t>Que el Señor Jesucristo esté con tu espíritu. Que la gracia sea con ustedes. Amén.</a:t>
            </a:r>
          </a:p>
        </p:txBody>
      </p:sp>
    </p:spTree>
    <p:extLst>
      <p:ext uri="{BB962C8B-B14F-4D97-AF65-F5344CB8AC3E}">
        <p14:creationId xmlns:p14="http://schemas.microsoft.com/office/powerpoint/2010/main" val="2034123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950BB24D-CF6A-45C6-42C3-FE3223E252C5}"/>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D2B199F4-3DA5-7687-D9E8-086DDDC86474}"/>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4:19-22</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1C1A5DB4-507C-1478-E08A-44D77D5A5A1B}"/>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9BFD6634-682A-070D-EAD5-B815320D7D6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7C62A0DF-4E57-E9A8-C966-388D39F3BC7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0D8998AD-2F5C-4459-B8B3-967F8C6FB498}"/>
              </a:ext>
            </a:extLst>
          </p:cNvPr>
          <p:cNvSpPr txBox="1"/>
          <p:nvPr/>
        </p:nvSpPr>
        <p:spPr>
          <a:xfrm>
            <a:off x="1643699" y="1604671"/>
            <a:ext cx="9542461" cy="2668639"/>
          </a:xfrm>
          <a:prstGeom prst="rect">
            <a:avLst/>
          </a:prstGeom>
          <a:noFill/>
          <a:ln>
            <a:noFill/>
          </a:ln>
        </p:spPr>
        <p:txBody>
          <a:bodyPr spcFirstLastPara="1" wrap="square" lIns="91425" tIns="45700" rIns="91425" bIns="45700" anchor="t" anchorCtr="0">
            <a:spAutoFit/>
          </a:bodyPr>
          <a:lstStyle/>
          <a:p>
            <a:pPr marL="571500" indent="-571500">
              <a:lnSpc>
                <a:spcPct val="107000"/>
              </a:lnSpc>
              <a:spcAft>
                <a:spcPts val="800"/>
              </a:spcAft>
              <a:buFontTx/>
              <a:buChar char="-"/>
            </a:pPr>
            <a:r>
              <a:rPr lang="es-PY" sz="3600" i="1" dirty="0">
                <a:latin typeface="Lato"/>
                <a:ea typeface="Lato"/>
                <a:cs typeface="Lato"/>
              </a:rPr>
              <a:t>¿Si toda Escritura es inspirada por Dios, ¿por qué están estos saludos personales y detallitos al final de esta carta?</a:t>
            </a:r>
            <a:endParaRPr lang="es-PY" sz="3600" i="1" dirty="0">
              <a:latin typeface="Lato" panose="020F0502020204030203" pitchFamily="34" charset="0"/>
              <a:ea typeface="Lato" panose="020F0502020204030203" pitchFamily="34" charset="0"/>
              <a:cs typeface="Lato" panose="020F0502020204030203" pitchFamily="34" charset="0"/>
            </a:endParaRPr>
          </a:p>
          <a:p>
            <a:pPr>
              <a:lnSpc>
                <a:spcPct val="107000"/>
              </a:lnSpc>
              <a:spcAft>
                <a:spcPts val="800"/>
              </a:spcAft>
            </a:pPr>
            <a:endParaRPr lang="es-PY" sz="3600"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861939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2">
          <a:extLst>
            <a:ext uri="{FF2B5EF4-FFF2-40B4-BE49-F238E27FC236}">
              <a16:creationId xmlns:a16="http://schemas.microsoft.com/office/drawing/2014/main" id="{A0574CC4-3907-ADA2-B0F7-89AB153F8F42}"/>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2748919F-968C-5EB1-E09C-A71317B0A574}"/>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37F00165-8225-099A-BBFF-158606BDB8D5}"/>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2B34627A-BA02-8049-3397-73E1062512F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22A62C7B-5EDF-AC5E-13CB-5B33E6E9B53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238CFB47-2990-2A90-0E8C-1FD183DADD89}"/>
              </a:ext>
            </a:extLst>
          </p:cNvPr>
          <p:cNvSpPr txBox="1"/>
          <p:nvPr/>
        </p:nvSpPr>
        <p:spPr>
          <a:xfrm>
            <a:off x="1671260" y="1741337"/>
            <a:ext cx="9204020" cy="4125128"/>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4400" i="1" dirty="0">
                <a:effectLst/>
                <a:latin typeface="Lato"/>
                <a:ea typeface="Lato"/>
                <a:cs typeface="Lato"/>
              </a:rPr>
              <a:t>Recuerden </a:t>
            </a:r>
            <a:r>
              <a:rPr lang="es-PY" sz="4400" i="1" dirty="0">
                <a:latin typeface="Lato"/>
                <a:ea typeface="Lato"/>
                <a:cs typeface="Lato"/>
              </a:rPr>
              <a:t>estas</a:t>
            </a:r>
            <a:r>
              <a:rPr lang="es-PY" sz="4400" i="1" dirty="0">
                <a:effectLst/>
                <a:latin typeface="Lato"/>
                <a:ea typeface="Lato"/>
                <a:cs typeface="Lato"/>
              </a:rPr>
              <a:t> 3 características en la carta</a:t>
            </a:r>
          </a:p>
          <a:p>
            <a:pPr marL="742950" indent="-742950">
              <a:lnSpc>
                <a:spcPct val="107000"/>
              </a:lnSpc>
              <a:spcAft>
                <a:spcPts val="800"/>
              </a:spcAft>
              <a:buAutoNum type="arabicParenR"/>
            </a:pPr>
            <a:r>
              <a:rPr lang="es-PY" sz="4400" i="1" dirty="0">
                <a:latin typeface="Lato" panose="020F0502020204030203" pitchFamily="34" charset="0"/>
                <a:ea typeface="Lato" panose="020F0502020204030203" pitchFamily="34" charset="0"/>
                <a:cs typeface="Lato" panose="020F0502020204030203" pitchFamily="34" charset="0"/>
              </a:rPr>
              <a:t>Cristocéntrica </a:t>
            </a:r>
          </a:p>
          <a:p>
            <a:pPr marL="742950" indent="-742950">
              <a:lnSpc>
                <a:spcPct val="107000"/>
              </a:lnSpc>
              <a:spcAft>
                <a:spcPts val="800"/>
              </a:spcAft>
              <a:buAutoNum type="arabicParenR"/>
            </a:pPr>
            <a:r>
              <a:rPr lang="es-PY" sz="4400" i="1" dirty="0">
                <a:effectLst/>
                <a:latin typeface="Lato" panose="020F0502020204030203" pitchFamily="34" charset="0"/>
                <a:ea typeface="Lato" panose="020F0502020204030203" pitchFamily="34" charset="0"/>
                <a:cs typeface="Lato" panose="020F0502020204030203" pitchFamily="34" charset="0"/>
              </a:rPr>
              <a:t>Per</a:t>
            </a:r>
            <a:r>
              <a:rPr lang="es-PY" sz="4400" i="1" dirty="0">
                <a:latin typeface="Lato" panose="020F0502020204030203" pitchFamily="34" charset="0"/>
                <a:ea typeface="Lato" panose="020F0502020204030203" pitchFamily="34" charset="0"/>
                <a:cs typeface="Lato" panose="020F0502020204030203" pitchFamily="34" charset="0"/>
              </a:rPr>
              <a:t>sonal</a:t>
            </a:r>
          </a:p>
          <a:p>
            <a:pPr marL="742950" indent="-742950">
              <a:lnSpc>
                <a:spcPct val="107000"/>
              </a:lnSpc>
              <a:spcAft>
                <a:spcPts val="800"/>
              </a:spcAft>
              <a:buAutoNum type="arabicParenR"/>
            </a:pPr>
            <a:r>
              <a:rPr lang="es-PY" sz="4400" i="1" dirty="0">
                <a:latin typeface="Lato" panose="020F0502020204030203" pitchFamily="34" charset="0"/>
                <a:ea typeface="Lato" panose="020F0502020204030203" pitchFamily="34" charset="0"/>
                <a:cs typeface="Lato" panose="020F0502020204030203" pitchFamily="34" charset="0"/>
              </a:rPr>
              <a:t>Sufrir con gracia</a:t>
            </a:r>
            <a:endParaRPr lang="es-PY" sz="4400" i="1"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95585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8">
          <a:extLst>
            <a:ext uri="{FF2B5EF4-FFF2-40B4-BE49-F238E27FC236}">
              <a16:creationId xmlns:a16="http://schemas.microsoft.com/office/drawing/2014/main" id="{BBB56D99-D1D9-D8D6-CE1D-3D96F1680458}"/>
            </a:ext>
          </a:extLst>
        </p:cNvPr>
        <p:cNvGrpSpPr/>
        <p:nvPr/>
      </p:nvGrpSpPr>
      <p:grpSpPr>
        <a:xfrm>
          <a:off x="0" y="0"/>
          <a:ext cx="0" cy="0"/>
          <a:chOff x="0" y="0"/>
          <a:chExt cx="0" cy="0"/>
        </a:xfrm>
      </p:grpSpPr>
      <p:sp>
        <p:nvSpPr>
          <p:cNvPr id="209" name="Google Shape;209;g2f5882f685f_0_139">
            <a:extLst>
              <a:ext uri="{FF2B5EF4-FFF2-40B4-BE49-F238E27FC236}">
                <a16:creationId xmlns:a16="http://schemas.microsoft.com/office/drawing/2014/main" id="{47C17705-A616-DD1F-2BC0-106400691445}"/>
              </a:ext>
            </a:extLst>
          </p:cNvPr>
          <p:cNvSpPr txBox="1"/>
          <p:nvPr/>
        </p:nvSpPr>
        <p:spPr>
          <a:xfrm>
            <a:off x="2803359" y="889280"/>
            <a:ext cx="8097252"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Proyecto Final – 3 partes</a:t>
            </a:r>
            <a:endParaRPr sz="6000" dirty="0">
              <a:solidFill>
                <a:srgbClr val="009444"/>
              </a:solidFill>
              <a:latin typeface="Lato"/>
              <a:ea typeface="Lato"/>
              <a:cs typeface="Lato"/>
              <a:sym typeface="Lato"/>
            </a:endParaRPr>
          </a:p>
        </p:txBody>
      </p:sp>
      <p:cxnSp>
        <p:nvCxnSpPr>
          <p:cNvPr id="210" name="Google Shape;210;g2f5882f685f_0_139">
            <a:extLst>
              <a:ext uri="{FF2B5EF4-FFF2-40B4-BE49-F238E27FC236}">
                <a16:creationId xmlns:a16="http://schemas.microsoft.com/office/drawing/2014/main" id="{C18AE05B-C175-4DF6-77BC-377D9FEE1207}"/>
              </a:ext>
            </a:extLst>
          </p:cNvPr>
          <p:cNvCxnSpPr/>
          <p:nvPr/>
        </p:nvCxnSpPr>
        <p:spPr>
          <a:xfrm>
            <a:off x="4230789" y="192072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2" name="Google Shape;212;g2f5882f685f_0_139">
            <a:extLst>
              <a:ext uri="{FF2B5EF4-FFF2-40B4-BE49-F238E27FC236}">
                <a16:creationId xmlns:a16="http://schemas.microsoft.com/office/drawing/2014/main" id="{7D510CC5-19A4-CDD2-5504-93B19BCCF08A}"/>
              </a:ext>
            </a:extLst>
          </p:cNvPr>
          <p:cNvSpPr txBox="1"/>
          <p:nvPr/>
        </p:nvSpPr>
        <p:spPr>
          <a:xfrm>
            <a:off x="3257130" y="2171724"/>
            <a:ext cx="8217018" cy="1973257"/>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3600" dirty="0">
                <a:effectLst/>
                <a:latin typeface="Lato"/>
                <a:ea typeface="Lato"/>
                <a:cs typeface="Lato"/>
              </a:rPr>
              <a:t>3.) </a:t>
            </a:r>
            <a:r>
              <a:rPr lang="en-US" sz="3600" b="1" dirty="0">
                <a:effectLst/>
                <a:latin typeface="Lato"/>
                <a:ea typeface="Lato"/>
                <a:cs typeface="Lato"/>
              </a:rPr>
              <a:t>Responder </a:t>
            </a:r>
            <a:r>
              <a:rPr lang="en-US" sz="3600" b="1" dirty="0" err="1">
                <a:latin typeface="Lato"/>
                <a:ea typeface="Lato"/>
                <a:cs typeface="Lato"/>
              </a:rPr>
              <a:t>algunas</a:t>
            </a:r>
            <a:r>
              <a:rPr lang="en-US" sz="3600" b="1" dirty="0">
                <a:latin typeface="Lato"/>
                <a:ea typeface="Lato"/>
                <a:cs typeface="Lato"/>
              </a:rPr>
              <a:t> </a:t>
            </a:r>
            <a:r>
              <a:rPr lang="en-US" sz="3600" b="1" dirty="0" err="1">
                <a:effectLst/>
                <a:latin typeface="Lato"/>
                <a:ea typeface="Lato"/>
                <a:cs typeface="Lato"/>
              </a:rPr>
              <a:t>preguntas</a:t>
            </a:r>
            <a:r>
              <a:rPr lang="en-US" sz="3600" b="1" dirty="0">
                <a:effectLst/>
                <a:latin typeface="Lato"/>
                <a:ea typeface="Lato"/>
                <a:cs typeface="Lato"/>
              </a:rPr>
              <a:t> </a:t>
            </a:r>
            <a:r>
              <a:rPr lang="en-US" sz="3600" dirty="0" err="1">
                <a:effectLst/>
                <a:latin typeface="Lato"/>
                <a:ea typeface="Lato"/>
                <a:cs typeface="Lato"/>
              </a:rPr>
              <a:t>acerca</a:t>
            </a:r>
            <a:r>
              <a:rPr lang="en-US" sz="3600" dirty="0">
                <a:effectLst/>
                <a:latin typeface="Lato"/>
                <a:ea typeface="Lato"/>
                <a:cs typeface="Lato"/>
              </a:rPr>
              <a:t> de </a:t>
            </a:r>
            <a:r>
              <a:rPr lang="en-US" sz="3600" dirty="0" err="1">
                <a:effectLst/>
                <a:latin typeface="Lato"/>
                <a:ea typeface="Lato"/>
                <a:cs typeface="Lato"/>
              </a:rPr>
              <a:t>temas</a:t>
            </a:r>
            <a:r>
              <a:rPr lang="en-US" sz="3600" dirty="0">
                <a:effectLst/>
                <a:latin typeface="Lato"/>
                <a:ea typeface="Lato"/>
                <a:cs typeface="Lato"/>
              </a:rPr>
              <a:t> clave </a:t>
            </a:r>
            <a:r>
              <a:rPr lang="en-US" sz="3600" dirty="0" err="1">
                <a:effectLst/>
                <a:latin typeface="Lato"/>
                <a:ea typeface="Lato"/>
                <a:cs typeface="Lato"/>
              </a:rPr>
              <a:t>en</a:t>
            </a:r>
            <a:r>
              <a:rPr lang="en-US" sz="3600" dirty="0">
                <a:effectLst/>
                <a:latin typeface="Lato"/>
                <a:ea typeface="Lato"/>
                <a:cs typeface="Lato"/>
              </a:rPr>
              <a:t> las dos cartas a Timoteo.</a:t>
            </a:r>
            <a:endParaRPr lang="es-PY" sz="3600" dirty="0">
              <a:effectLst/>
              <a:latin typeface="Lato"/>
              <a:ea typeface="Lato"/>
              <a:cs typeface="Lato"/>
            </a:endParaRPr>
          </a:p>
        </p:txBody>
      </p:sp>
      <p:sp>
        <p:nvSpPr>
          <p:cNvPr id="213" name="Google Shape;213;g2f5882f685f_0_139">
            <a:extLst>
              <a:ext uri="{FF2B5EF4-FFF2-40B4-BE49-F238E27FC236}">
                <a16:creationId xmlns:a16="http://schemas.microsoft.com/office/drawing/2014/main" id="{E2AB0FA2-8739-F8D2-F6B9-08D1297F21E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4" name="Google Shape;214;g2f5882f685f_0_139" descr="A green bird with leaves&#10;&#10;Description automatically generated">
            <a:extLst>
              <a:ext uri="{FF2B5EF4-FFF2-40B4-BE49-F238E27FC236}">
                <a16:creationId xmlns:a16="http://schemas.microsoft.com/office/drawing/2014/main" id="{C68AF898-6F2A-B9EE-80DA-D1A165CC67A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15" name="Google Shape;215;g2f5882f685f_0_139">
            <a:extLst>
              <a:ext uri="{FF2B5EF4-FFF2-40B4-BE49-F238E27FC236}">
                <a16:creationId xmlns:a16="http://schemas.microsoft.com/office/drawing/2014/main" id="{BEF3453F-8FE0-53B2-C629-4A73E0F3184D}"/>
              </a:ext>
            </a:extLst>
          </p:cNvPr>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spTree>
    <p:extLst>
      <p:ext uri="{BB962C8B-B14F-4D97-AF65-F5344CB8AC3E}">
        <p14:creationId xmlns:p14="http://schemas.microsoft.com/office/powerpoint/2010/main" val="860935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8">
          <a:extLst>
            <a:ext uri="{FF2B5EF4-FFF2-40B4-BE49-F238E27FC236}">
              <a16:creationId xmlns:a16="http://schemas.microsoft.com/office/drawing/2014/main" id="{BBB56D99-D1D9-D8D6-CE1D-3D96F1680458}"/>
            </a:ext>
          </a:extLst>
        </p:cNvPr>
        <p:cNvGrpSpPr/>
        <p:nvPr/>
      </p:nvGrpSpPr>
      <p:grpSpPr>
        <a:xfrm>
          <a:off x="0" y="0"/>
          <a:ext cx="0" cy="0"/>
          <a:chOff x="0" y="0"/>
          <a:chExt cx="0" cy="0"/>
        </a:xfrm>
      </p:grpSpPr>
      <p:sp>
        <p:nvSpPr>
          <p:cNvPr id="209" name="Google Shape;209;g2f5882f685f_0_139">
            <a:extLst>
              <a:ext uri="{FF2B5EF4-FFF2-40B4-BE49-F238E27FC236}">
                <a16:creationId xmlns:a16="http://schemas.microsoft.com/office/drawing/2014/main" id="{47C17705-A616-DD1F-2BC0-106400691445}"/>
              </a:ext>
            </a:extLst>
          </p:cNvPr>
          <p:cNvSpPr txBox="1"/>
          <p:nvPr/>
        </p:nvSpPr>
        <p:spPr>
          <a:xfrm>
            <a:off x="2803359" y="889280"/>
            <a:ext cx="8097252"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Proyecto Final – 3 partes</a:t>
            </a:r>
            <a:endParaRPr sz="6000" dirty="0">
              <a:solidFill>
                <a:srgbClr val="009444"/>
              </a:solidFill>
              <a:latin typeface="Lato"/>
              <a:ea typeface="Lato"/>
              <a:cs typeface="Lato"/>
              <a:sym typeface="Lato"/>
            </a:endParaRPr>
          </a:p>
        </p:txBody>
      </p:sp>
      <p:cxnSp>
        <p:nvCxnSpPr>
          <p:cNvPr id="210" name="Google Shape;210;g2f5882f685f_0_139">
            <a:extLst>
              <a:ext uri="{FF2B5EF4-FFF2-40B4-BE49-F238E27FC236}">
                <a16:creationId xmlns:a16="http://schemas.microsoft.com/office/drawing/2014/main" id="{C18AE05B-C175-4DF6-77BC-377D9FEE1207}"/>
              </a:ext>
            </a:extLst>
          </p:cNvPr>
          <p:cNvCxnSpPr/>
          <p:nvPr/>
        </p:nvCxnSpPr>
        <p:spPr>
          <a:xfrm>
            <a:off x="4230789" y="192072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2" name="Google Shape;212;g2f5882f685f_0_139">
            <a:extLst>
              <a:ext uri="{FF2B5EF4-FFF2-40B4-BE49-F238E27FC236}">
                <a16:creationId xmlns:a16="http://schemas.microsoft.com/office/drawing/2014/main" id="{7D510CC5-19A4-CDD2-5504-93B19BCCF08A}"/>
              </a:ext>
            </a:extLst>
          </p:cNvPr>
          <p:cNvSpPr txBox="1"/>
          <p:nvPr/>
        </p:nvSpPr>
        <p:spPr>
          <a:xfrm>
            <a:off x="3257130" y="2171724"/>
            <a:ext cx="8217018" cy="1973257"/>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3600" dirty="0">
                <a:effectLst/>
                <a:latin typeface="Lato"/>
                <a:ea typeface="Lato"/>
                <a:cs typeface="Lato"/>
              </a:rPr>
              <a:t>3.) </a:t>
            </a:r>
            <a:r>
              <a:rPr lang="en-US" sz="3600" b="1" dirty="0">
                <a:effectLst/>
                <a:latin typeface="Lato"/>
                <a:ea typeface="Lato"/>
                <a:cs typeface="Lato"/>
              </a:rPr>
              <a:t>Responder </a:t>
            </a:r>
            <a:r>
              <a:rPr lang="en-US" sz="3600" b="1" dirty="0" err="1">
                <a:latin typeface="Lato"/>
                <a:ea typeface="Lato"/>
                <a:cs typeface="Lato"/>
              </a:rPr>
              <a:t>algunas</a:t>
            </a:r>
            <a:r>
              <a:rPr lang="en-US" sz="3600" b="1" dirty="0">
                <a:latin typeface="Lato"/>
                <a:ea typeface="Lato"/>
                <a:cs typeface="Lato"/>
              </a:rPr>
              <a:t> </a:t>
            </a:r>
            <a:r>
              <a:rPr lang="en-US" sz="3600" b="1" dirty="0" err="1">
                <a:latin typeface="Lato"/>
                <a:ea typeface="Lato"/>
                <a:cs typeface="Lato"/>
              </a:rPr>
              <a:t>preguntas</a:t>
            </a:r>
            <a:r>
              <a:rPr lang="en-US" sz="3600" b="1" dirty="0">
                <a:effectLst/>
                <a:latin typeface="Lato"/>
                <a:ea typeface="Lato"/>
                <a:cs typeface="Lato"/>
              </a:rPr>
              <a:t> </a:t>
            </a:r>
            <a:r>
              <a:rPr lang="en-US" sz="3600" dirty="0" err="1">
                <a:effectLst/>
                <a:latin typeface="Lato"/>
                <a:ea typeface="Lato"/>
                <a:cs typeface="Lato"/>
              </a:rPr>
              <a:t>acerca</a:t>
            </a:r>
            <a:r>
              <a:rPr lang="en-US" sz="3600" dirty="0">
                <a:effectLst/>
                <a:latin typeface="Lato"/>
                <a:ea typeface="Lato"/>
                <a:cs typeface="Lato"/>
              </a:rPr>
              <a:t> de </a:t>
            </a:r>
            <a:r>
              <a:rPr lang="en-US" sz="3600" dirty="0" err="1">
                <a:effectLst/>
                <a:latin typeface="Lato"/>
                <a:ea typeface="Lato"/>
                <a:cs typeface="Lato"/>
              </a:rPr>
              <a:t>temas</a:t>
            </a:r>
            <a:r>
              <a:rPr lang="en-US" sz="3600" dirty="0">
                <a:effectLst/>
                <a:latin typeface="Lato"/>
                <a:ea typeface="Lato"/>
                <a:cs typeface="Lato"/>
              </a:rPr>
              <a:t> clave </a:t>
            </a:r>
            <a:r>
              <a:rPr lang="en-US" sz="3600" dirty="0" err="1">
                <a:effectLst/>
                <a:latin typeface="Lato"/>
                <a:ea typeface="Lato"/>
                <a:cs typeface="Lato"/>
              </a:rPr>
              <a:t>en</a:t>
            </a:r>
            <a:r>
              <a:rPr lang="en-US" sz="3600" dirty="0">
                <a:effectLst/>
                <a:latin typeface="Lato"/>
                <a:ea typeface="Lato"/>
                <a:cs typeface="Lato"/>
              </a:rPr>
              <a:t> las dos cartas a Timoteo.</a:t>
            </a:r>
            <a:endParaRPr lang="es-PY" sz="3600" dirty="0">
              <a:effectLst/>
              <a:latin typeface="Lato"/>
              <a:ea typeface="Lato"/>
              <a:cs typeface="Lato"/>
            </a:endParaRPr>
          </a:p>
        </p:txBody>
      </p:sp>
      <p:sp>
        <p:nvSpPr>
          <p:cNvPr id="213" name="Google Shape;213;g2f5882f685f_0_139">
            <a:extLst>
              <a:ext uri="{FF2B5EF4-FFF2-40B4-BE49-F238E27FC236}">
                <a16:creationId xmlns:a16="http://schemas.microsoft.com/office/drawing/2014/main" id="{E2AB0FA2-8739-F8D2-F6B9-08D1297F21E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4" name="Google Shape;214;g2f5882f685f_0_139" descr="A green bird with leaves&#10;&#10;Description automatically generated">
            <a:extLst>
              <a:ext uri="{FF2B5EF4-FFF2-40B4-BE49-F238E27FC236}">
                <a16:creationId xmlns:a16="http://schemas.microsoft.com/office/drawing/2014/main" id="{C68AF898-6F2A-B9EE-80DA-D1A165CC67A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15" name="Google Shape;215;g2f5882f685f_0_139">
            <a:extLst>
              <a:ext uri="{FF2B5EF4-FFF2-40B4-BE49-F238E27FC236}">
                <a16:creationId xmlns:a16="http://schemas.microsoft.com/office/drawing/2014/main" id="{BEF3453F-8FE0-53B2-C629-4A73E0F3184D}"/>
              </a:ext>
            </a:extLst>
          </p:cNvPr>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spTree>
    <p:extLst>
      <p:ext uri="{BB962C8B-B14F-4D97-AF65-F5344CB8AC3E}">
        <p14:creationId xmlns:p14="http://schemas.microsoft.com/office/powerpoint/2010/main" val="1965923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1"/>
        <p:cNvGrpSpPr/>
        <p:nvPr/>
      </p:nvGrpSpPr>
      <p:grpSpPr>
        <a:xfrm>
          <a:off x="0" y="0"/>
          <a:ext cx="0" cy="0"/>
          <a:chOff x="0" y="0"/>
          <a:chExt cx="0" cy="0"/>
        </a:xfrm>
      </p:grpSpPr>
      <p:sp>
        <p:nvSpPr>
          <p:cNvPr id="462" name="Google Shape;462;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463" name="Google Shape;463;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64" name="Google Shape;464;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65" name="Google Shape;465;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466" name="Google Shape;466;p30"/>
          <p:cNvSpPr txBox="1"/>
          <p:nvPr/>
        </p:nvSpPr>
        <p:spPr>
          <a:xfrm>
            <a:off x="4127382" y="3633847"/>
            <a:ext cx="7432500" cy="1231066"/>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600"/>
              </a:spcBef>
              <a:spcAft>
                <a:spcPts val="0"/>
              </a:spcAft>
              <a:buClr>
                <a:srgbClr val="000000"/>
              </a:buClr>
              <a:buSzPts val="3200"/>
              <a:buFontTx/>
              <a:buChar char="-"/>
            </a:pPr>
            <a:r>
              <a:rPr lang="en-US" sz="3200" i="1" dirty="0" err="1">
                <a:solidFill>
                  <a:schemeClr val="dk1"/>
                </a:solidFill>
                <a:latin typeface="Lato"/>
                <a:ea typeface="Lato"/>
                <a:cs typeface="Lato"/>
                <a:sym typeface="Lato"/>
              </a:rPr>
              <a:t>Llevar</a:t>
            </a:r>
            <a:r>
              <a:rPr lang="en-US" sz="3200" i="1" dirty="0">
                <a:solidFill>
                  <a:schemeClr val="dk1"/>
                </a:solidFill>
                <a:latin typeface="Lato"/>
                <a:ea typeface="Lato"/>
                <a:cs typeface="Lato"/>
                <a:sym typeface="Lato"/>
              </a:rPr>
              <a:t> a </a:t>
            </a:r>
            <a:r>
              <a:rPr lang="en-US" sz="3200" i="1" dirty="0" err="1">
                <a:solidFill>
                  <a:schemeClr val="dk1"/>
                </a:solidFill>
                <a:latin typeface="Lato"/>
                <a:ea typeface="Lato"/>
                <a:cs typeface="Lato"/>
                <a:sym typeface="Lato"/>
              </a:rPr>
              <a:t>cabo</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el</a:t>
            </a:r>
            <a:r>
              <a:rPr lang="en-US" sz="3200" i="1" dirty="0">
                <a:solidFill>
                  <a:schemeClr val="dk1"/>
                </a:solidFill>
                <a:latin typeface="Lato"/>
                <a:ea typeface="Lato"/>
                <a:cs typeface="Lato"/>
                <a:sym typeface="Lato"/>
              </a:rPr>
              <a:t> Proyecto final</a:t>
            </a:r>
          </a:p>
          <a:p>
            <a:pPr marL="457200" marR="0" lvl="0" indent="-457200" algn="l" rtl="0">
              <a:lnSpc>
                <a:spcPct val="100000"/>
              </a:lnSpc>
              <a:spcBef>
                <a:spcPts val="600"/>
              </a:spcBef>
              <a:spcAft>
                <a:spcPts val="0"/>
              </a:spcAft>
              <a:buClr>
                <a:srgbClr val="000000"/>
              </a:buClr>
              <a:buSzPts val="3200"/>
              <a:buFontTx/>
              <a:buChar char="-"/>
            </a:pPr>
            <a:r>
              <a:rPr lang="en-US" sz="3200" i="1" dirty="0" err="1">
                <a:solidFill>
                  <a:schemeClr val="dk1"/>
                </a:solidFill>
                <a:latin typeface="Lato"/>
                <a:ea typeface="Lato"/>
                <a:cs typeface="Lato"/>
                <a:sym typeface="Lato"/>
              </a:rPr>
              <a:t>Fecha</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Límite</a:t>
            </a:r>
            <a:r>
              <a:rPr lang="en-US" sz="3200" i="1" dirty="0">
                <a:solidFill>
                  <a:schemeClr val="dk1"/>
                </a:solidFill>
                <a:latin typeface="Lato"/>
                <a:ea typeface="Lato"/>
                <a:cs typeface="Lato"/>
                <a:sym typeface="Lato"/>
              </a:rPr>
              <a:t>: </a:t>
            </a:r>
          </a:p>
        </p:txBody>
      </p:sp>
      <p:pic>
        <p:nvPicPr>
          <p:cNvPr id="467" name="Google Shape;467;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3"/>
        <p:cNvGrpSpPr/>
        <p:nvPr/>
      </p:nvGrpSpPr>
      <p:grpSpPr>
        <a:xfrm>
          <a:off x="0" y="0"/>
          <a:ext cx="0" cy="0"/>
          <a:chOff x="0" y="0"/>
          <a:chExt cx="0" cy="0"/>
        </a:xfrm>
      </p:grpSpPr>
      <p:sp>
        <p:nvSpPr>
          <p:cNvPr id="454" name="Google Shape;454;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455" name="Google Shape;455;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6" name="Google Shape;456;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457" name="Google Shape;457;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1"/>
        <p:cNvGrpSpPr/>
        <p:nvPr/>
      </p:nvGrpSpPr>
      <p:grpSpPr>
        <a:xfrm>
          <a:off x="0" y="0"/>
          <a:ext cx="0" cy="0"/>
          <a:chOff x="0" y="0"/>
          <a:chExt cx="0" cy="0"/>
        </a:xfrm>
      </p:grpSpPr>
      <p:sp>
        <p:nvSpPr>
          <p:cNvPr id="472" name="Google Shape;472;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473" name="Google Shape;473;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4" name="Google Shape;474;g2adf2547317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475" name="Google Shape;475;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1" name="Google Shape;481;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82" name="Google Shape;482;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483" name="Google Shape;483;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84" name="Google Shape;484;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85" name="Google Shape;485;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6" name="Google Shape;486;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Saludos y bienvenidos</a:t>
            </a:r>
            <a:endParaRPr sz="6000" b="0" i="0" u="none" strike="noStrike" cap="none">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a:solidFill>
                    <a:schemeClr val="lt1"/>
                  </a:solidFill>
                  <a:latin typeface="Lato"/>
                  <a:ea typeface="Lato"/>
                  <a:cs typeface="Lato"/>
                  <a:sym typeface="Lato"/>
                </a:rPr>
                <a:t>1. 		</a:t>
              </a:r>
              <a:endParaRPr sz="2500" b="0" i="0" u="none" strike="noStrike" cap="none" dirty="0">
                <a:solidFill>
                  <a:schemeClr val="lt1"/>
                </a:solidFill>
                <a:latin typeface="Lato"/>
                <a:ea typeface="Lato"/>
                <a:cs typeface="Lato"/>
                <a:sym typeface="Lato"/>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a:solidFill>
                    <a:schemeClr val="lt1"/>
                  </a:solidFill>
                  <a:latin typeface="Lato"/>
                  <a:ea typeface="Lato"/>
                  <a:cs typeface="Lato"/>
                  <a:sym typeface="Lato"/>
                </a:rPr>
                <a:t>2. </a:t>
              </a:r>
              <a:endParaRPr sz="2500" b="0" i="0" u="none" strike="noStrike" cap="none" dirty="0">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a:solidFill>
                    <a:schemeClr val="lt1"/>
                  </a:solidFill>
                  <a:latin typeface="Lato"/>
                  <a:ea typeface="Lato"/>
                  <a:cs typeface="Lato"/>
                  <a:sym typeface="Lato"/>
                </a:rPr>
                <a:t>3. </a:t>
              </a:r>
              <a:endParaRPr sz="25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pic>
        <p:nvPicPr>
          <p:cNvPr id="146" name="Google Shape;146;g2f5882f685f_0_5"/>
          <p:cNvPicPr preferRelativeResize="0"/>
          <p:nvPr/>
        </p:nvPicPr>
        <p:blipFill rotWithShape="1">
          <a:blip r:embed="rId3">
            <a:alphaModFix/>
          </a:blip>
          <a:srcRect/>
          <a:stretch/>
        </p:blipFill>
        <p:spPr>
          <a:xfrm>
            <a:off x="762000" y="0"/>
            <a:ext cx="11430000" cy="6010275"/>
          </a:xfrm>
          <a:prstGeom prst="rect">
            <a:avLst/>
          </a:prstGeom>
          <a:noFill/>
          <a:ln>
            <a:noFill/>
          </a:ln>
        </p:spPr>
      </p:pic>
      <p:sp>
        <p:nvSpPr>
          <p:cNvPr id="147" name="Google Shape;147;g2f5882f685f_0_5"/>
          <p:cNvSpPr txBox="1"/>
          <p:nvPr/>
        </p:nvSpPr>
        <p:spPr>
          <a:xfrm>
            <a:off x="2275771" y="4137794"/>
            <a:ext cx="7189500" cy="84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4860">
                <a:solidFill>
                  <a:srgbClr val="009444"/>
                </a:solidFill>
                <a:latin typeface="Lato"/>
                <a:ea typeface="Lato"/>
                <a:cs typeface="Lato"/>
                <a:sym typeface="Lato"/>
              </a:rPr>
              <a:t>Introducción al Curso</a:t>
            </a:r>
            <a:endParaRPr sz="4860">
              <a:solidFill>
                <a:srgbClr val="009444"/>
              </a:solidFill>
              <a:latin typeface="Lato"/>
              <a:ea typeface="Lato"/>
              <a:cs typeface="Lato"/>
              <a:sym typeface="Lato"/>
            </a:endParaRPr>
          </a:p>
        </p:txBody>
      </p:sp>
      <p:cxnSp>
        <p:nvCxnSpPr>
          <p:cNvPr id="148" name="Google Shape;148;g2f5882f685f_0_5"/>
          <p:cNvCxnSpPr/>
          <p:nvPr/>
        </p:nvCxnSpPr>
        <p:spPr>
          <a:xfrm>
            <a:off x="2379216" y="515614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49" name="Google Shape;149;g2f5882f685f_0_5"/>
          <p:cNvSpPr txBox="1"/>
          <p:nvPr/>
        </p:nvSpPr>
        <p:spPr>
          <a:xfrm>
            <a:off x="2275776" y="5319625"/>
            <a:ext cx="8370300" cy="6905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dirty="0" err="1">
                <a:solidFill>
                  <a:schemeClr val="dk1"/>
                </a:solidFill>
                <a:latin typeface="Lato"/>
                <a:ea typeface="Lato"/>
                <a:cs typeface="Lato"/>
                <a:sym typeface="Lato"/>
              </a:rPr>
              <a:t>Fortaleciendo</a:t>
            </a:r>
            <a:r>
              <a:rPr lang="en-US" sz="3888" dirty="0">
                <a:solidFill>
                  <a:schemeClr val="dk1"/>
                </a:solidFill>
                <a:latin typeface="Lato"/>
                <a:ea typeface="Lato"/>
                <a:cs typeface="Lato"/>
                <a:sym typeface="Lato"/>
              </a:rPr>
              <a:t> a </a:t>
            </a:r>
            <a:r>
              <a:rPr lang="en-US" sz="3888" dirty="0" err="1">
                <a:solidFill>
                  <a:schemeClr val="dk1"/>
                </a:solidFill>
                <a:latin typeface="Lato"/>
                <a:ea typeface="Lato"/>
                <a:cs typeface="Lato"/>
                <a:sym typeface="Lato"/>
              </a:rPr>
              <a:t>Timoteo</a:t>
            </a:r>
            <a:endParaRPr sz="4800" dirty="0">
              <a:solidFill>
                <a:schemeClr val="dk1"/>
              </a:solidFill>
              <a:latin typeface="Lato"/>
              <a:ea typeface="Lato"/>
              <a:cs typeface="Lato"/>
              <a:sym typeface="Lato"/>
            </a:endParaRPr>
          </a:p>
        </p:txBody>
      </p:sp>
      <p:sp>
        <p:nvSpPr>
          <p:cNvPr id="150" name="Google Shape;150;g2f5882f685f_0_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1" name="Google Shape;151;g2f5882f685f_0_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52" name="Google Shape;152;g2f5882f685f_0_5"/>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f5882f685f_0_117"/>
          <p:cNvSpPr txBox="1"/>
          <p:nvPr/>
        </p:nvSpPr>
        <p:spPr>
          <a:xfrm>
            <a:off x="1551227" y="403125"/>
            <a:ext cx="89589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a:t>
            </a:r>
            <a:r>
              <a:rPr lang="en-US" sz="6000">
                <a:solidFill>
                  <a:srgbClr val="009444"/>
                </a:solidFill>
                <a:latin typeface="Lato"/>
                <a:ea typeface="Lato"/>
                <a:cs typeface="Lato"/>
                <a:sym typeface="Lato"/>
              </a:rPr>
              <a:t>l Curso</a:t>
            </a:r>
            <a:endParaRPr sz="6000" b="0" i="0" u="none" strike="noStrike" cap="none">
              <a:solidFill>
                <a:srgbClr val="009444"/>
              </a:solidFill>
              <a:latin typeface="Lato"/>
              <a:ea typeface="Lato"/>
              <a:cs typeface="Lato"/>
              <a:sym typeface="Lato"/>
            </a:endParaRPr>
          </a:p>
        </p:txBody>
      </p:sp>
      <p:cxnSp>
        <p:nvCxnSpPr>
          <p:cNvPr id="191" name="Google Shape;191;g2f5882f685f_0_117"/>
          <p:cNvCxnSpPr/>
          <p:nvPr/>
        </p:nvCxnSpPr>
        <p:spPr>
          <a:xfrm>
            <a:off x="2373086" y="1597768"/>
            <a:ext cx="7195500" cy="0"/>
          </a:xfrm>
          <a:prstGeom prst="straightConnector1">
            <a:avLst/>
          </a:prstGeom>
          <a:noFill/>
          <a:ln w="38100" cap="flat" cmpd="sng">
            <a:solidFill>
              <a:srgbClr val="7F7F7F"/>
            </a:solidFill>
            <a:prstDash val="solid"/>
            <a:miter lim="800000"/>
            <a:headEnd type="none" w="sm" len="sm"/>
            <a:tailEnd type="none" w="sm" len="sm"/>
          </a:ln>
        </p:spPr>
      </p:cxnSp>
      <p:sp>
        <p:nvSpPr>
          <p:cNvPr id="192" name="Google Shape;192;g2f5882f685f_0_117"/>
          <p:cNvSpPr/>
          <p:nvPr/>
        </p:nvSpPr>
        <p:spPr>
          <a:xfrm>
            <a:off x="627275" y="2011704"/>
            <a:ext cx="10815300" cy="15321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3" name="Google Shape;193;g2f5882f685f_0_117"/>
          <p:cNvSpPr/>
          <p:nvPr/>
        </p:nvSpPr>
        <p:spPr>
          <a:xfrm>
            <a:off x="992820" y="2493882"/>
            <a:ext cx="6648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4" name="Google Shape;194;g2f5882f685f_0_117"/>
          <p:cNvSpPr/>
          <p:nvPr/>
        </p:nvSpPr>
        <p:spPr>
          <a:xfrm>
            <a:off x="1975373" y="2011050"/>
            <a:ext cx="9467100" cy="15321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5" name="Google Shape;195;g2f5882f685f_0_117"/>
          <p:cNvSpPr txBox="1"/>
          <p:nvPr/>
        </p:nvSpPr>
        <p:spPr>
          <a:xfrm>
            <a:off x="1975373" y="2011050"/>
            <a:ext cx="9467100" cy="1532100"/>
          </a:xfrm>
          <a:prstGeom prst="rect">
            <a:avLst/>
          </a:prstGeom>
          <a:noFill/>
          <a:ln>
            <a:noFill/>
          </a:ln>
        </p:spPr>
        <p:txBody>
          <a:bodyPr spcFirstLastPara="1" wrap="square" lIns="119350" tIns="119350" rIns="119350" bIns="119350" anchor="ctr" anchorCtr="0">
            <a:noAutofit/>
          </a:bodyPr>
          <a:lstStyle/>
          <a:p>
            <a:r>
              <a:rPr lang="es-PY" sz="2000" dirty="0">
                <a:solidFill>
                  <a:schemeClr val="bg1"/>
                </a:solidFill>
                <a:latin typeface="Lato"/>
                <a:ea typeface="Lato"/>
                <a:cs typeface="Lato"/>
                <a:sym typeface="Lato"/>
              </a:rPr>
              <a:t>Investigaremos temas difíciles en las cartas a Timoteo, tanto prácticas como doctrinales que, sin duda surgirán en su grupo sembrador </a:t>
            </a:r>
            <a:r>
              <a:rPr lang="es-PY" sz="2000" dirty="0">
                <a:solidFill>
                  <a:schemeClr val="lt1"/>
                </a:solidFill>
                <a:latin typeface="Lato"/>
                <a:ea typeface="Lato"/>
                <a:cs typeface="Lato"/>
                <a:sym typeface="Lato"/>
              </a:rPr>
              <a:t>para así investigarlas usando los recursos en www.academiacristo.com, a su consejero, a sus profesores, y a otros hermanos en la fe.</a:t>
            </a:r>
            <a:endParaRPr lang="es-PY" sz="2000" dirty="0">
              <a:solidFill>
                <a:schemeClr val="lt1"/>
              </a:solidFill>
              <a:latin typeface="Lato"/>
              <a:ea typeface="Lato"/>
              <a:cs typeface="Lato"/>
            </a:endParaRPr>
          </a:p>
          <a:p>
            <a:pPr>
              <a:buSzPts val="1100"/>
            </a:pPr>
            <a:endParaRPr lang="es-PY" sz="2100" dirty="0">
              <a:solidFill>
                <a:schemeClr val="lt1"/>
              </a:solidFill>
              <a:latin typeface="Lato"/>
              <a:ea typeface="Lato"/>
              <a:cs typeface="Lato"/>
            </a:endParaRPr>
          </a:p>
        </p:txBody>
      </p:sp>
      <p:sp>
        <p:nvSpPr>
          <p:cNvPr id="196" name="Google Shape;196;g2f5882f685f_0_117"/>
          <p:cNvSpPr/>
          <p:nvPr/>
        </p:nvSpPr>
        <p:spPr>
          <a:xfrm>
            <a:off x="627275" y="3802254"/>
            <a:ext cx="108153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7" name="Google Shape;197;g2f5882f685f_0_117"/>
          <p:cNvSpPr/>
          <p:nvPr/>
        </p:nvSpPr>
        <p:spPr>
          <a:xfrm>
            <a:off x="992820" y="4056008"/>
            <a:ext cx="6648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8" name="Google Shape;198;g2f5882f685f_0_117"/>
          <p:cNvSpPr/>
          <p:nvPr/>
        </p:nvSpPr>
        <p:spPr>
          <a:xfrm>
            <a:off x="1975372" y="3802254"/>
            <a:ext cx="94671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9" name="Google Shape;199;g2f5882f685f_0_117"/>
          <p:cNvSpPr txBox="1"/>
          <p:nvPr/>
        </p:nvSpPr>
        <p:spPr>
          <a:xfrm>
            <a:off x="1975372" y="3802254"/>
            <a:ext cx="9467100" cy="1127700"/>
          </a:xfrm>
          <a:prstGeom prst="rect">
            <a:avLst/>
          </a:prstGeom>
          <a:noFill/>
          <a:ln>
            <a:noFill/>
          </a:ln>
        </p:spPr>
        <p:txBody>
          <a:bodyPr spcFirstLastPara="1" wrap="square" lIns="119350" tIns="119350" rIns="119350" bIns="119350" anchor="ctr" anchorCtr="0">
            <a:noAutofit/>
          </a:bodyPr>
          <a:lstStyle/>
          <a:p>
            <a:r>
              <a:rPr lang="es-PY" sz="2800" dirty="0">
                <a:solidFill>
                  <a:schemeClr val="bg1"/>
                </a:solidFill>
                <a:latin typeface="Calibri"/>
                <a:ea typeface="Calibri"/>
                <a:cs typeface="Calibri"/>
              </a:rPr>
              <a:t>Identificaremos las  características esenciales sobre la vida personal y ministerial de los que sirven en la obra del Evangelio. </a:t>
            </a:r>
          </a:p>
        </p:txBody>
      </p:sp>
      <p:sp>
        <p:nvSpPr>
          <p:cNvPr id="200" name="Google Shape;200;g2f5882f685f_0_117"/>
          <p:cNvSpPr/>
          <p:nvPr/>
        </p:nvSpPr>
        <p:spPr>
          <a:xfrm>
            <a:off x="627275" y="5211977"/>
            <a:ext cx="108153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1" name="Google Shape;201;g2f5882f685f_0_117"/>
          <p:cNvSpPr/>
          <p:nvPr/>
        </p:nvSpPr>
        <p:spPr>
          <a:xfrm>
            <a:off x="992820" y="5465734"/>
            <a:ext cx="6648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2" name="Google Shape;202;g2f5882f685f_0_117"/>
          <p:cNvSpPr/>
          <p:nvPr/>
        </p:nvSpPr>
        <p:spPr>
          <a:xfrm>
            <a:off x="1975372" y="5211977"/>
            <a:ext cx="94671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3" name="Google Shape;203;g2f5882f685f_0_117"/>
          <p:cNvSpPr txBox="1"/>
          <p:nvPr/>
        </p:nvSpPr>
        <p:spPr>
          <a:xfrm>
            <a:off x="1975372" y="5211977"/>
            <a:ext cx="9467100" cy="11277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dirty="0">
                <a:solidFill>
                  <a:schemeClr val="lt1"/>
                </a:solidFill>
                <a:latin typeface="Lato"/>
                <a:ea typeface="Lato"/>
                <a:cs typeface="Lato"/>
                <a:sym typeface="Lato"/>
              </a:rPr>
              <a:t>Leer las cartas a </a:t>
            </a:r>
            <a:r>
              <a:rPr lang="en-US" sz="2500" dirty="0" err="1">
                <a:solidFill>
                  <a:schemeClr val="lt1"/>
                </a:solidFill>
                <a:latin typeface="Lato"/>
                <a:ea typeface="Lato"/>
                <a:cs typeface="Lato"/>
                <a:sym typeface="Lato"/>
              </a:rPr>
              <a:t>Timoteo</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utilizando</a:t>
            </a:r>
            <a:r>
              <a:rPr lang="en-US" sz="2500" dirty="0">
                <a:solidFill>
                  <a:schemeClr val="lt1"/>
                </a:solidFill>
                <a:latin typeface="Lato"/>
                <a:ea typeface="Lato"/>
                <a:cs typeface="Lato"/>
                <a:sym typeface="Lato"/>
              </a:rPr>
              <a:t> las 4 C.  </a:t>
            </a:r>
            <a:endParaRPr lang="es-PY" sz="2500" dirty="0">
              <a:solidFill>
                <a:schemeClr val="lt1"/>
              </a:solidFill>
              <a:latin typeface="Lato"/>
              <a:ea typeface="Lato"/>
              <a:cs typeface="Lato"/>
              <a:sym typeface="Lato"/>
            </a:endParaRPr>
          </a:p>
        </p:txBody>
      </p:sp>
      <p:pic>
        <p:nvPicPr>
          <p:cNvPr id="204" name="Google Shape;204;g2f5882f685f_0_11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f5882f685f_0_254"/>
          <p:cNvSpPr/>
          <p:nvPr/>
        </p:nvSpPr>
        <p:spPr>
          <a:xfrm>
            <a:off x="5741672" y="644100"/>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err="1">
                <a:solidFill>
                  <a:srgbClr val="FFFFFF"/>
                </a:solidFill>
                <a:latin typeface="Lato"/>
                <a:ea typeface="Lato"/>
                <a:cs typeface="Lato"/>
                <a:sym typeface="Lato"/>
              </a:rPr>
              <a:t>Contexto</a:t>
            </a:r>
            <a:r>
              <a:rPr lang="en-US" sz="2500" dirty="0">
                <a:solidFill>
                  <a:srgbClr val="FFFFFF"/>
                </a:solidFill>
                <a:latin typeface="Lato"/>
                <a:ea typeface="Lato"/>
                <a:cs typeface="Lato"/>
                <a:sym typeface="Lato"/>
              </a:rPr>
              <a:t> y 1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1 </a:t>
            </a:r>
            <a:endParaRPr sz="2500" dirty="0">
              <a:solidFill>
                <a:srgbClr val="FFFFFF"/>
              </a:solidFill>
              <a:latin typeface="Lato"/>
              <a:ea typeface="Lato"/>
              <a:cs typeface="Lato"/>
              <a:sym typeface="Lato"/>
            </a:endParaRPr>
          </a:p>
        </p:txBody>
      </p:sp>
      <p:sp>
        <p:nvSpPr>
          <p:cNvPr id="232" name="Google Shape;232;g2f5882f685f_0_254"/>
          <p:cNvSpPr/>
          <p:nvPr/>
        </p:nvSpPr>
        <p:spPr>
          <a:xfrm>
            <a:off x="712574" y="644073"/>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3" name="Google Shape;233;g2f5882f685f_0_254"/>
          <p:cNvSpPr/>
          <p:nvPr/>
        </p:nvSpPr>
        <p:spPr>
          <a:xfrm>
            <a:off x="2167274" y="644100"/>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4" name="Google Shape;234;g2f5882f685f_0_254"/>
          <p:cNvSpPr/>
          <p:nvPr/>
        </p:nvSpPr>
        <p:spPr>
          <a:xfrm>
            <a:off x="712574" y="644100"/>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5" name="Google Shape;235;g2f5882f685f_0_254"/>
          <p:cNvSpPr/>
          <p:nvPr/>
        </p:nvSpPr>
        <p:spPr>
          <a:xfrm>
            <a:off x="972253" y="1101395"/>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a:solidFill>
                  <a:srgbClr val="FFFFFF"/>
                </a:solidFill>
                <a:latin typeface="Lato"/>
                <a:ea typeface="Lato"/>
                <a:cs typeface="Lato"/>
                <a:sym typeface="Lato"/>
              </a:rPr>
              <a:t>1</a:t>
            </a:r>
            <a:endParaRPr sz="6500" b="1">
              <a:solidFill>
                <a:srgbClr val="FFFFFF"/>
              </a:solidFill>
              <a:latin typeface="Lato"/>
              <a:ea typeface="Lato"/>
              <a:cs typeface="Lato"/>
              <a:sym typeface="Lato"/>
            </a:endParaRPr>
          </a:p>
        </p:txBody>
      </p:sp>
      <p:sp>
        <p:nvSpPr>
          <p:cNvPr id="236" name="Google Shape;236;g2f5882f685f_0_254"/>
          <p:cNvSpPr/>
          <p:nvPr/>
        </p:nvSpPr>
        <p:spPr>
          <a:xfrm>
            <a:off x="2167275" y="1101375"/>
            <a:ext cx="3574500" cy="987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err="1">
                <a:solidFill>
                  <a:srgbClr val="FFFFFF"/>
                </a:solidFill>
                <a:latin typeface="Lato"/>
                <a:ea typeface="Lato"/>
                <a:cs typeface="Lato"/>
                <a:sym typeface="Lato"/>
              </a:rPr>
              <a:t>Te</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encargo</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Hijo</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Timoteo</a:t>
            </a:r>
            <a:endParaRPr sz="2500" b="1" dirty="0">
              <a:solidFill>
                <a:srgbClr val="FFFFFF"/>
              </a:solidFill>
              <a:latin typeface="Lato"/>
              <a:ea typeface="Lato"/>
              <a:cs typeface="Lato"/>
              <a:sym typeface="Lato"/>
            </a:endParaRPr>
          </a:p>
        </p:txBody>
      </p:sp>
      <p:sp>
        <p:nvSpPr>
          <p:cNvPr id="237" name="Google Shape;237;g2f5882f685f_0_254"/>
          <p:cNvSpPr/>
          <p:nvPr/>
        </p:nvSpPr>
        <p:spPr>
          <a:xfrm>
            <a:off x="5741672" y="2092195"/>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a:solidFill>
                  <a:srgbClr val="FFFFFF"/>
                </a:solidFill>
                <a:latin typeface="Lato"/>
                <a:ea typeface="Lato"/>
                <a:cs typeface="Lato"/>
                <a:sym typeface="Lato"/>
              </a:rPr>
              <a:t>1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2</a:t>
            </a:r>
            <a:endParaRPr sz="2500" dirty="0">
              <a:solidFill>
                <a:srgbClr val="FFFFFF"/>
              </a:solidFill>
              <a:latin typeface="Lato"/>
              <a:ea typeface="Lato"/>
              <a:cs typeface="Lato"/>
              <a:sym typeface="Lato"/>
            </a:endParaRPr>
          </a:p>
        </p:txBody>
      </p:sp>
      <p:sp>
        <p:nvSpPr>
          <p:cNvPr id="238" name="Google Shape;238;g2f5882f685f_0_254"/>
          <p:cNvSpPr/>
          <p:nvPr/>
        </p:nvSpPr>
        <p:spPr>
          <a:xfrm>
            <a:off x="712574" y="2092169"/>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9" name="Google Shape;239;g2f5882f685f_0_254"/>
          <p:cNvSpPr/>
          <p:nvPr/>
        </p:nvSpPr>
        <p:spPr>
          <a:xfrm>
            <a:off x="2167274" y="2092195"/>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0" name="Google Shape;240;g2f5882f685f_0_254"/>
          <p:cNvSpPr/>
          <p:nvPr/>
        </p:nvSpPr>
        <p:spPr>
          <a:xfrm>
            <a:off x="712574" y="2092195"/>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1" name="Google Shape;241;g2f5882f685f_0_254"/>
          <p:cNvSpPr/>
          <p:nvPr/>
        </p:nvSpPr>
        <p:spPr>
          <a:xfrm>
            <a:off x="972253" y="2549490"/>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a:solidFill>
                  <a:srgbClr val="FFFFFF"/>
                </a:solidFill>
                <a:latin typeface="Lato"/>
                <a:ea typeface="Lato"/>
                <a:cs typeface="Lato"/>
                <a:sym typeface="Lato"/>
              </a:rPr>
              <a:t>2</a:t>
            </a:r>
            <a:endParaRPr sz="6500" b="1">
              <a:solidFill>
                <a:srgbClr val="FFFFFF"/>
              </a:solidFill>
              <a:latin typeface="Lato"/>
              <a:ea typeface="Lato"/>
              <a:cs typeface="Lato"/>
              <a:sym typeface="Lato"/>
            </a:endParaRPr>
          </a:p>
        </p:txBody>
      </p:sp>
      <p:sp>
        <p:nvSpPr>
          <p:cNvPr id="242" name="Google Shape;242;g2f5882f685f_0_254"/>
          <p:cNvSpPr/>
          <p:nvPr/>
        </p:nvSpPr>
        <p:spPr>
          <a:xfrm>
            <a:off x="2167275" y="2397074"/>
            <a:ext cx="3574500" cy="864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err="1">
                <a:solidFill>
                  <a:srgbClr val="FFFFFF"/>
                </a:solidFill>
                <a:latin typeface="Lato"/>
                <a:ea typeface="Lato"/>
                <a:cs typeface="Lato"/>
                <a:sym typeface="Lato"/>
              </a:rPr>
              <a:t>Orar</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Varones</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Mujeres</a:t>
            </a:r>
            <a:endParaRPr sz="2500" b="1" dirty="0">
              <a:solidFill>
                <a:srgbClr val="FFFFFF"/>
              </a:solidFill>
              <a:latin typeface="Lato"/>
              <a:ea typeface="Lato"/>
              <a:cs typeface="Lato"/>
              <a:sym typeface="Lato"/>
            </a:endParaRPr>
          </a:p>
        </p:txBody>
      </p:sp>
      <p:sp>
        <p:nvSpPr>
          <p:cNvPr id="243" name="Google Shape;243;g2f5882f685f_0_254"/>
          <p:cNvSpPr/>
          <p:nvPr/>
        </p:nvSpPr>
        <p:spPr>
          <a:xfrm>
            <a:off x="5741672" y="3540290"/>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lang="es-PY"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a:solidFill>
                  <a:srgbClr val="FFFFFF"/>
                </a:solidFill>
                <a:latin typeface="Lato"/>
                <a:ea typeface="Lato"/>
                <a:cs typeface="Lato"/>
                <a:sym typeface="Lato"/>
              </a:rPr>
              <a:t>1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3</a:t>
            </a:r>
          </a:p>
        </p:txBody>
      </p:sp>
      <p:sp>
        <p:nvSpPr>
          <p:cNvPr id="244" name="Google Shape;244;g2f5882f685f_0_254"/>
          <p:cNvSpPr/>
          <p:nvPr/>
        </p:nvSpPr>
        <p:spPr>
          <a:xfrm>
            <a:off x="712574" y="3540264"/>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5" name="Google Shape;245;g2f5882f685f_0_254"/>
          <p:cNvSpPr/>
          <p:nvPr/>
        </p:nvSpPr>
        <p:spPr>
          <a:xfrm>
            <a:off x="2167274" y="3540290"/>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6" name="Google Shape;246;g2f5882f685f_0_254"/>
          <p:cNvSpPr/>
          <p:nvPr/>
        </p:nvSpPr>
        <p:spPr>
          <a:xfrm>
            <a:off x="712574" y="3540290"/>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7" name="Google Shape;247;g2f5882f685f_0_254"/>
          <p:cNvSpPr/>
          <p:nvPr/>
        </p:nvSpPr>
        <p:spPr>
          <a:xfrm>
            <a:off x="972253" y="3997585"/>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a:solidFill>
                  <a:srgbClr val="FFFFFF"/>
                </a:solidFill>
                <a:latin typeface="Lato"/>
                <a:ea typeface="Lato"/>
                <a:cs typeface="Lato"/>
                <a:sym typeface="Lato"/>
              </a:rPr>
              <a:t>3</a:t>
            </a:r>
            <a:endParaRPr sz="6500" b="1">
              <a:solidFill>
                <a:srgbClr val="FFFFFF"/>
              </a:solidFill>
              <a:latin typeface="Lato"/>
              <a:ea typeface="Lato"/>
              <a:cs typeface="Lato"/>
              <a:sym typeface="Lato"/>
            </a:endParaRPr>
          </a:p>
        </p:txBody>
      </p:sp>
      <p:sp>
        <p:nvSpPr>
          <p:cNvPr id="248" name="Google Shape;248;g2f5882f685f_0_254"/>
          <p:cNvSpPr/>
          <p:nvPr/>
        </p:nvSpPr>
        <p:spPr>
          <a:xfrm>
            <a:off x="2167275" y="3845172"/>
            <a:ext cx="3574500" cy="864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err="1">
                <a:solidFill>
                  <a:srgbClr val="FFFFFF"/>
                </a:solidFill>
                <a:latin typeface="Lato"/>
                <a:ea typeface="Lato"/>
                <a:cs typeface="Lato"/>
                <a:sym typeface="Lato"/>
              </a:rPr>
              <a:t>Requisitos</a:t>
            </a:r>
            <a:r>
              <a:rPr lang="en-US" sz="2500" b="1" dirty="0">
                <a:solidFill>
                  <a:srgbClr val="FFFFFF"/>
                </a:solidFill>
                <a:latin typeface="Lato"/>
                <a:ea typeface="Lato"/>
                <a:cs typeface="Lato"/>
                <a:sym typeface="Lato"/>
              </a:rPr>
              <a:t> para </a:t>
            </a:r>
            <a:r>
              <a:rPr lang="en-US" sz="2500" b="1" dirty="0" err="1">
                <a:solidFill>
                  <a:srgbClr val="FFFFFF"/>
                </a:solidFill>
                <a:latin typeface="Lato"/>
                <a:ea typeface="Lato"/>
                <a:cs typeface="Lato"/>
                <a:sym typeface="Lato"/>
              </a:rPr>
              <a:t>líderes</a:t>
            </a:r>
            <a:endParaRPr sz="2500" b="1" dirty="0">
              <a:solidFill>
                <a:srgbClr val="FFFFFF"/>
              </a:solidFill>
              <a:latin typeface="Lato"/>
              <a:ea typeface="Lato"/>
              <a:cs typeface="Lato"/>
              <a:sym typeface="Lato"/>
            </a:endParaRPr>
          </a:p>
        </p:txBody>
      </p:sp>
      <p:sp>
        <p:nvSpPr>
          <p:cNvPr id="249" name="Google Shape;249;g2f5882f685f_0_254"/>
          <p:cNvSpPr/>
          <p:nvPr/>
        </p:nvSpPr>
        <p:spPr>
          <a:xfrm>
            <a:off x="5741672" y="4988422"/>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lang="es-PY"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a:solidFill>
                  <a:srgbClr val="FFFFFF"/>
                </a:solidFill>
                <a:latin typeface="Lato"/>
                <a:ea typeface="Lato"/>
                <a:cs typeface="Lato"/>
                <a:sym typeface="Lato"/>
              </a:rPr>
              <a:t>1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4</a:t>
            </a:r>
          </a:p>
        </p:txBody>
      </p:sp>
      <p:sp>
        <p:nvSpPr>
          <p:cNvPr id="250" name="Google Shape;250;g2f5882f685f_0_254"/>
          <p:cNvSpPr/>
          <p:nvPr/>
        </p:nvSpPr>
        <p:spPr>
          <a:xfrm>
            <a:off x="712574" y="4988395"/>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51" name="Google Shape;251;g2f5882f685f_0_254"/>
          <p:cNvSpPr/>
          <p:nvPr/>
        </p:nvSpPr>
        <p:spPr>
          <a:xfrm>
            <a:off x="2167274" y="4988422"/>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52" name="Google Shape;252;g2f5882f685f_0_254"/>
          <p:cNvSpPr/>
          <p:nvPr/>
        </p:nvSpPr>
        <p:spPr>
          <a:xfrm>
            <a:off x="712574" y="4988422"/>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53" name="Google Shape;253;g2f5882f685f_0_254"/>
          <p:cNvSpPr/>
          <p:nvPr/>
        </p:nvSpPr>
        <p:spPr>
          <a:xfrm>
            <a:off x="972253" y="5445717"/>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a:solidFill>
                  <a:srgbClr val="FFFFFF"/>
                </a:solidFill>
                <a:latin typeface="Lato"/>
                <a:ea typeface="Lato"/>
                <a:cs typeface="Lato"/>
                <a:sym typeface="Lato"/>
              </a:rPr>
              <a:t>4</a:t>
            </a:r>
            <a:endParaRPr sz="6500" b="1">
              <a:solidFill>
                <a:srgbClr val="FFFFFF"/>
              </a:solidFill>
              <a:latin typeface="Lato"/>
              <a:ea typeface="Lato"/>
              <a:cs typeface="Lato"/>
              <a:sym typeface="Lato"/>
            </a:endParaRPr>
          </a:p>
        </p:txBody>
      </p:sp>
      <p:sp>
        <p:nvSpPr>
          <p:cNvPr id="254" name="Google Shape;254;g2f5882f685f_0_254"/>
          <p:cNvSpPr/>
          <p:nvPr/>
        </p:nvSpPr>
        <p:spPr>
          <a:xfrm>
            <a:off x="2167275" y="5293300"/>
            <a:ext cx="3574500" cy="864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a:solidFill>
                  <a:srgbClr val="FFFFFF"/>
                </a:solidFill>
                <a:latin typeface="Lato"/>
                <a:ea typeface="Lato"/>
                <a:cs typeface="Lato"/>
                <a:sym typeface="Lato"/>
              </a:rPr>
              <a:t>Un </a:t>
            </a:r>
            <a:r>
              <a:rPr lang="en-US" sz="2500" b="1" dirty="0" err="1">
                <a:solidFill>
                  <a:srgbClr val="FFFFFF"/>
                </a:solidFill>
                <a:latin typeface="Lato"/>
                <a:ea typeface="Lato"/>
                <a:cs typeface="Lato"/>
                <a:sym typeface="Lato"/>
              </a:rPr>
              <a:t>buen</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ministerio</a:t>
            </a:r>
            <a:endParaRPr sz="2500" b="1" dirty="0">
              <a:solidFill>
                <a:srgbClr val="FFFFFF"/>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4" ma:contentTypeDescription="Create a new document." ma:contentTypeScope="" ma:versionID="361dfd8e6ecd30d7a1b801f1fef2a82b">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8a004bd0867d3abe8a9c89e06099ee7"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9A4CBF-2F2A-4A06-BB7B-A69F01B29AD6}">
  <ds:schemaRefs>
    <ds:schemaRef ds:uri="http://schemas.microsoft.com/sharepoint/v3/contenttype/forms"/>
  </ds:schemaRefs>
</ds:datastoreItem>
</file>

<file path=customXml/itemProps2.xml><?xml version="1.0" encoding="utf-8"?>
<ds:datastoreItem xmlns:ds="http://schemas.openxmlformats.org/officeDocument/2006/customXml" ds:itemID="{1D1D5F2C-D676-40E3-BCEB-62F377DE7C4F}">
  <ds:schemaRefs>
    <ds:schemaRef ds:uri="http://schemas.microsoft.com/office/2006/metadata/properties"/>
    <ds:schemaRef ds:uri="http://schemas.microsoft.com/office/infopath/2007/PartnerControls"/>
    <ds:schemaRef ds:uri="d9dd568f-92e7-4aa1-8e50-87aa9ffea924"/>
    <ds:schemaRef ds:uri="9d1aa794-ada9-4a3e-9c2a-189f245fcbb8"/>
    <ds:schemaRef ds:uri="38896d1c-d48b-47b1-97a9-761dcde349b0"/>
  </ds:schemaRefs>
</ds:datastoreItem>
</file>

<file path=customXml/itemProps3.xml><?xml version="1.0" encoding="utf-8"?>
<ds:datastoreItem xmlns:ds="http://schemas.openxmlformats.org/officeDocument/2006/customXml" ds:itemID="{80FF33AA-8A90-4ECD-9516-BE7F85040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18562</TotalTime>
  <Words>2510</Words>
  <Application>Microsoft Office PowerPoint</Application>
  <PresentationFormat>Widescreen</PresentationFormat>
  <Paragraphs>178</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Joel Sutton</cp:lastModifiedBy>
  <cp:revision>52</cp:revision>
  <dcterms:created xsi:type="dcterms:W3CDTF">2023-11-29T19:33:05Z</dcterms:created>
  <dcterms:modified xsi:type="dcterms:W3CDTF">2025-01-14T14:35:47Z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MediaServiceImageTags">
    <vt:lpwstr/>
  </property>
</Properties>
</file>