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79"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12192000" cy="6858000"/>
  <p:notesSz cx="6858000" cy="9144000"/>
  <p:embeddedFontLst>
    <p:embeddedFont>
      <p:font typeface="Arial Black" panose="020B0604020202020204" pitchFamily="34" charset="0"/>
      <p:bold r:id="rId52"/>
    </p:embeddedFont>
    <p:embeddedFont>
      <p:font typeface="Lato" panose="020F0502020204030203" pitchFamily="34" charset="0"/>
      <p:regular r:id="rId53"/>
      <p:bold r:id="rId54"/>
      <p:italic r:id="rId55"/>
      <p:boldItalic r:id="rId56"/>
    </p:embeddedFont>
    <p:embeddedFont>
      <p:font typeface="Noto Sans Symbols" panose="020B0502040504020204" pitchFamily="34" charset="0"/>
      <p:regular r:id="rId57"/>
    </p:embeddedFont>
    <p:embeddedFont>
      <p:font typeface="Overlock" panose="02000506030000020004" pitchFamily="2" charset="77"/>
      <p:regular r:id="rId58"/>
    </p:embeddedFont>
    <p:embeddedFont>
      <p:font typeface="Play" pitchFamily="2" charset="0"/>
      <p:regular r:id="rId59"/>
      <p:bold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73D2C-8201-491E-AB29-02C46BCA6791}"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5773"/>
  </p:normalViewPr>
  <p:slideViewPr>
    <p:cSldViewPr snapToGrid="0">
      <p:cViewPr varScale="1">
        <p:scale>
          <a:sx n="52" d="100"/>
          <a:sy n="52" d="100"/>
        </p:scale>
        <p:origin x="200" y="552"/>
      </p:cViewPr>
      <p:guideLst/>
    </p:cSldViewPr>
  </p:slideViewPr>
  <p:notesTextViewPr>
    <p:cViewPr>
      <p:scale>
        <a:sx n="1" d="1"/>
        <a:sy n="1" d="1"/>
      </p:scale>
      <p:origin x="0" y="-40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2948952-AAFB-4752-A2BE-A6B8AE3E6416}" type="doc">
      <dgm:prSet loTypeId="urn:microsoft.com/office/officeart/2005/8/layout/process5#2" loCatId="process" qsTypeId="urn:microsoft.com/office/officeart/2005/8/quickstyle/simple1#4" qsCatId="simple" csTypeId="urn:microsoft.com/office/officeart/2005/8/colors/colorful1#2" csCatId="colorful"/>
      <dgm:spPr/>
      <dgm:t>
        <a:bodyPr/>
        <a:lstStyle/>
        <a:p>
          <a:endParaRPr lang="en-US"/>
        </a:p>
      </dgm:t>
    </dgm:pt>
    <dgm:pt modelId="{CD7698C7-2990-4D49-9895-6530EB05CFDC}">
      <dgm:prSet phldr="0" custT="1"/>
      <dgm:spPr/>
      <dgm:t>
        <a:bodyPr vert="horz" wrap="square"/>
        <a:lstStyle/>
        <a:p>
          <a:pPr>
            <a:lnSpc>
              <a:spcPct val="100000"/>
            </a:lnSpc>
            <a:spcBef>
              <a:spcPct val="0"/>
            </a:spcBef>
            <a:spcAft>
              <a:spcPct val="35000"/>
            </a:spcAft>
          </a:pPr>
          <a:r>
            <a:rPr lang="en-US" sz="2800" b="1">
              <a:latin typeface="Arial" panose="020B0604020202020204" pitchFamily="34" charset="0"/>
              <a:cs typeface="Arial" panose="020B0604020202020204" pitchFamily="34" charset="0"/>
            </a:rPr>
            <a:t>Jesús nos mandó a bautizar todas las naciones</a:t>
          </a:r>
        </a:p>
      </dgm:t>
    </dgm:pt>
    <dgm:pt modelId="{3402BF2F-420A-40D8-8385-1999D176114E}" type="parTrans" cxnId="{82922F1E-B008-4405-95E9-94C8EEF66465}">
      <dgm:prSet/>
      <dgm:spPr/>
      <dgm:t>
        <a:bodyPr/>
        <a:lstStyle/>
        <a:p>
          <a:endParaRPr lang="en-US"/>
        </a:p>
      </dgm:t>
    </dgm:pt>
    <dgm:pt modelId="{C6B56314-C25C-47BA-99B8-5B7A24B70C79}" type="sibTrans" cxnId="{82922F1E-B008-4405-95E9-94C8EEF66465}">
      <dgm:prSet/>
      <dgm:spPr/>
      <dgm:t>
        <a:bodyPr/>
        <a:lstStyle/>
        <a:p>
          <a:endParaRPr lang="en-US"/>
        </a:p>
      </dgm:t>
    </dgm:pt>
    <dgm:pt modelId="{426853EB-8BBF-451E-9B5E-144870E248D5}">
      <dgm:prSet phldr="0" custT="1"/>
      <dgm:spPr/>
      <dgm:t>
        <a:bodyPr vert="horz" wrap="square"/>
        <a:lstStyle/>
        <a:p>
          <a:pPr>
            <a:lnSpc>
              <a:spcPct val="100000"/>
            </a:lnSpc>
            <a:spcBef>
              <a:spcPct val="0"/>
            </a:spcBef>
            <a:spcAft>
              <a:spcPct val="35000"/>
            </a:spcAft>
          </a:pPr>
          <a:r>
            <a:rPr lang="en-US" sz="2800" b="1">
              <a:latin typeface="Arial" panose="020B0604020202020204" pitchFamily="34" charset="0"/>
              <a:cs typeface="Arial" panose="020B0604020202020204" pitchFamily="34" charset="0"/>
            </a:rPr>
            <a:t>Mateo 28:19</a:t>
          </a:r>
          <a:endParaRPr sz="2800" b="1">
            <a:latin typeface="Arial" panose="020B0604020202020204" pitchFamily="34" charset="0"/>
            <a:cs typeface="Arial" panose="020B0604020202020204" pitchFamily="34" charset="0"/>
          </a:endParaRPr>
        </a:p>
      </dgm:t>
    </dgm:pt>
    <dgm:pt modelId="{E02934FA-A6F3-417A-A397-C173625B2D11}" type="parTrans" cxnId="{AAEDC4A2-D9EE-47DE-8200-42784EF7A328}">
      <dgm:prSet/>
      <dgm:spPr/>
      <dgm:t>
        <a:bodyPr/>
        <a:lstStyle/>
        <a:p>
          <a:endParaRPr lang="en-US"/>
        </a:p>
      </dgm:t>
    </dgm:pt>
    <dgm:pt modelId="{BF79F1B2-6E4E-41DB-8388-437B694D83E7}" type="sibTrans" cxnId="{AAEDC4A2-D9EE-47DE-8200-42784EF7A328}">
      <dgm:prSet/>
      <dgm:spPr/>
      <dgm:t>
        <a:bodyPr/>
        <a:lstStyle/>
        <a:p>
          <a:endParaRPr lang="en-US"/>
        </a:p>
      </dgm:t>
    </dgm:pt>
    <dgm:pt modelId="{16564904-27EB-412D-B9B6-FC0D17DFFCC5}">
      <dgm:prSet phldr="0" custT="1"/>
      <dgm:spPr/>
      <dgm:t>
        <a:bodyPr vert="horz" wrap="square"/>
        <a:lstStyle/>
        <a:p>
          <a:pPr>
            <a:lnSpc>
              <a:spcPct val="100000"/>
            </a:lnSpc>
            <a:spcBef>
              <a:spcPct val="0"/>
            </a:spcBef>
            <a:spcAft>
              <a:spcPct val="35000"/>
            </a:spcAft>
          </a:pPr>
          <a:r>
            <a:rPr lang="en-US" sz="2800" b="1">
              <a:latin typeface="Arial" panose="020B0604020202020204" pitchFamily="34" charset="0"/>
              <a:cs typeface="Arial" panose="020B0604020202020204" pitchFamily="34" charset="0"/>
            </a:rPr>
            <a:t>Hechos 2:38-39</a:t>
          </a:r>
        </a:p>
      </dgm:t>
    </dgm:pt>
    <dgm:pt modelId="{4DE3847C-8B21-44C6-8122-3528D7D1D13F}" type="parTrans" cxnId="{1DEDB9E0-6CD0-4BA2-8EB0-04E0F5670F96}">
      <dgm:prSet/>
      <dgm:spPr/>
      <dgm:t>
        <a:bodyPr/>
        <a:lstStyle/>
        <a:p>
          <a:endParaRPr lang="en-US"/>
        </a:p>
      </dgm:t>
    </dgm:pt>
    <dgm:pt modelId="{B892ECF9-D20F-4A74-8806-85A690D02AE4}" type="sibTrans" cxnId="{1DEDB9E0-6CD0-4BA2-8EB0-04E0F5670F96}">
      <dgm:prSet/>
      <dgm:spPr/>
      <dgm:t>
        <a:bodyPr/>
        <a:lstStyle/>
        <a:p>
          <a:endParaRPr lang="en-US"/>
        </a:p>
      </dgm:t>
    </dgm:pt>
    <dgm:pt modelId="{F51F2B2B-C249-DA49-BE23-D7EFDEA0B962}" type="pres">
      <dgm:prSet presAssocID="{22948952-AAFB-4752-A2BE-A6B8AE3E6416}" presName="diagram" presStyleCnt="0">
        <dgm:presLayoutVars>
          <dgm:dir/>
          <dgm:resizeHandles val="exact"/>
        </dgm:presLayoutVars>
      </dgm:prSet>
      <dgm:spPr/>
    </dgm:pt>
    <dgm:pt modelId="{1723E092-D019-524D-B9D4-ECE090238F5C}" type="pres">
      <dgm:prSet presAssocID="{CD7698C7-2990-4D49-9895-6530EB05CFDC}" presName="node" presStyleLbl="node1" presStyleIdx="0" presStyleCnt="3">
        <dgm:presLayoutVars>
          <dgm:bulletEnabled val="1"/>
        </dgm:presLayoutVars>
      </dgm:prSet>
      <dgm:spPr/>
    </dgm:pt>
    <dgm:pt modelId="{52716EFC-55BB-5341-9FEF-B8BF228CE668}" type="pres">
      <dgm:prSet presAssocID="{C6B56314-C25C-47BA-99B8-5B7A24B70C79}" presName="sibTrans" presStyleLbl="sibTrans2D1" presStyleIdx="0" presStyleCnt="2"/>
      <dgm:spPr/>
    </dgm:pt>
    <dgm:pt modelId="{DE9E3BE2-8A75-CB42-B9DF-A9E143BF1447}" type="pres">
      <dgm:prSet presAssocID="{C6B56314-C25C-47BA-99B8-5B7A24B70C79}" presName="connectorText" presStyleLbl="sibTrans2D1" presStyleIdx="0" presStyleCnt="2"/>
      <dgm:spPr/>
    </dgm:pt>
    <dgm:pt modelId="{D530033D-8E2D-D445-A4C1-812430B70715}" type="pres">
      <dgm:prSet presAssocID="{426853EB-8BBF-451E-9B5E-144870E248D5}" presName="node" presStyleLbl="node1" presStyleIdx="1" presStyleCnt="3">
        <dgm:presLayoutVars>
          <dgm:bulletEnabled val="1"/>
        </dgm:presLayoutVars>
      </dgm:prSet>
      <dgm:spPr/>
    </dgm:pt>
    <dgm:pt modelId="{046962E9-B05C-844A-B24A-D0FFBE4C5668}" type="pres">
      <dgm:prSet presAssocID="{BF79F1B2-6E4E-41DB-8388-437B694D83E7}" presName="sibTrans" presStyleLbl="sibTrans2D1" presStyleIdx="1" presStyleCnt="2"/>
      <dgm:spPr/>
    </dgm:pt>
    <dgm:pt modelId="{73162866-3648-0F40-A8EB-FF9FB097A067}" type="pres">
      <dgm:prSet presAssocID="{BF79F1B2-6E4E-41DB-8388-437B694D83E7}" presName="connectorText" presStyleLbl="sibTrans2D1" presStyleIdx="1" presStyleCnt="2"/>
      <dgm:spPr/>
    </dgm:pt>
    <dgm:pt modelId="{70CD2B5C-01F3-2A48-80CD-8EF323DEF32A}" type="pres">
      <dgm:prSet presAssocID="{16564904-27EB-412D-B9B6-FC0D17DFFCC5}" presName="node" presStyleLbl="node1" presStyleIdx="2" presStyleCnt="3">
        <dgm:presLayoutVars>
          <dgm:bulletEnabled val="1"/>
        </dgm:presLayoutVars>
      </dgm:prSet>
      <dgm:spPr/>
    </dgm:pt>
  </dgm:ptLst>
  <dgm:cxnLst>
    <dgm:cxn modelId="{3FB87708-2CA3-4172-BA18-1AF6BBA31850}" type="presOf" srcId="{22948952-AAFB-4752-A2BE-A6B8AE3E6416}" destId="{F51F2B2B-C249-DA49-BE23-D7EFDEA0B962}" srcOrd="0" destOrd="0" presId="urn:microsoft.com/office/officeart/2005/8/layout/process5#2"/>
    <dgm:cxn modelId="{82922F1E-B008-4405-95E9-94C8EEF66465}" srcId="{22948952-AAFB-4752-A2BE-A6B8AE3E6416}" destId="{CD7698C7-2990-4D49-9895-6530EB05CFDC}" srcOrd="0" destOrd="0" parTransId="{3402BF2F-420A-40D8-8385-1999D176114E}" sibTransId="{C6B56314-C25C-47BA-99B8-5B7A24B70C79}"/>
    <dgm:cxn modelId="{AF57A850-9CC9-40C9-8F38-1766E00CD6E3}" type="presOf" srcId="{BF79F1B2-6E4E-41DB-8388-437B694D83E7}" destId="{046962E9-B05C-844A-B24A-D0FFBE4C5668}" srcOrd="0" destOrd="0" presId="urn:microsoft.com/office/officeart/2005/8/layout/process5#2"/>
    <dgm:cxn modelId="{78020655-C55B-4ACD-88EA-7DA62B864F71}" type="presOf" srcId="{426853EB-8BBF-451E-9B5E-144870E248D5}" destId="{D530033D-8E2D-D445-A4C1-812430B70715}" srcOrd="0" destOrd="0" presId="urn:microsoft.com/office/officeart/2005/8/layout/process5#2"/>
    <dgm:cxn modelId="{3A9F7587-E997-4070-B1D4-4A2DA359EE41}" type="presOf" srcId="{C6B56314-C25C-47BA-99B8-5B7A24B70C79}" destId="{52716EFC-55BB-5341-9FEF-B8BF228CE668}" srcOrd="0" destOrd="0" presId="urn:microsoft.com/office/officeart/2005/8/layout/process5#2"/>
    <dgm:cxn modelId="{8D976696-8E07-4564-AB9C-3865EDC95AF5}" type="presOf" srcId="{BF79F1B2-6E4E-41DB-8388-437B694D83E7}" destId="{73162866-3648-0F40-A8EB-FF9FB097A067}" srcOrd="1" destOrd="0" presId="urn:microsoft.com/office/officeart/2005/8/layout/process5#2"/>
    <dgm:cxn modelId="{AAEDC4A2-D9EE-47DE-8200-42784EF7A328}" srcId="{22948952-AAFB-4752-A2BE-A6B8AE3E6416}" destId="{426853EB-8BBF-451E-9B5E-144870E248D5}" srcOrd="1" destOrd="0" parTransId="{E02934FA-A6F3-417A-A397-C173625B2D11}" sibTransId="{BF79F1B2-6E4E-41DB-8388-437B694D83E7}"/>
    <dgm:cxn modelId="{97F946A7-1191-422B-BA4D-6339CE4D3AD9}" type="presOf" srcId="{C6B56314-C25C-47BA-99B8-5B7A24B70C79}" destId="{DE9E3BE2-8A75-CB42-B9DF-A9E143BF1447}" srcOrd="1" destOrd="0" presId="urn:microsoft.com/office/officeart/2005/8/layout/process5#2"/>
    <dgm:cxn modelId="{1DEDB9E0-6CD0-4BA2-8EB0-04E0F5670F96}" srcId="{22948952-AAFB-4752-A2BE-A6B8AE3E6416}" destId="{16564904-27EB-412D-B9B6-FC0D17DFFCC5}" srcOrd="2" destOrd="0" parTransId="{4DE3847C-8B21-44C6-8122-3528D7D1D13F}" sibTransId="{B892ECF9-D20F-4A74-8806-85A690D02AE4}"/>
    <dgm:cxn modelId="{3C2399ED-69A3-4666-B7D1-7002BDB64F3E}" type="presOf" srcId="{CD7698C7-2990-4D49-9895-6530EB05CFDC}" destId="{1723E092-D019-524D-B9D4-ECE090238F5C}" srcOrd="0" destOrd="0" presId="urn:microsoft.com/office/officeart/2005/8/layout/process5#2"/>
    <dgm:cxn modelId="{465E61FF-4B8B-400A-B527-C5DDD09E8C83}" type="presOf" srcId="{16564904-27EB-412D-B9B6-FC0D17DFFCC5}" destId="{70CD2B5C-01F3-2A48-80CD-8EF323DEF32A}" srcOrd="0" destOrd="0" presId="urn:microsoft.com/office/officeart/2005/8/layout/process5#2"/>
    <dgm:cxn modelId="{BC1092EC-DC7D-4A94-9EF3-875E1894B852}" type="presParOf" srcId="{F51F2B2B-C249-DA49-BE23-D7EFDEA0B962}" destId="{1723E092-D019-524D-B9D4-ECE090238F5C}" srcOrd="0" destOrd="0" presId="urn:microsoft.com/office/officeart/2005/8/layout/process5#2"/>
    <dgm:cxn modelId="{707BE131-8E4E-4466-B15B-305FC08FBCB8}" type="presParOf" srcId="{F51F2B2B-C249-DA49-BE23-D7EFDEA0B962}" destId="{52716EFC-55BB-5341-9FEF-B8BF228CE668}" srcOrd="1" destOrd="0" presId="urn:microsoft.com/office/officeart/2005/8/layout/process5#2"/>
    <dgm:cxn modelId="{63223D6C-2DB3-4F44-AD13-0FC19403EE45}" type="presParOf" srcId="{52716EFC-55BB-5341-9FEF-B8BF228CE668}" destId="{DE9E3BE2-8A75-CB42-B9DF-A9E143BF1447}" srcOrd="0" destOrd="0" presId="urn:microsoft.com/office/officeart/2005/8/layout/process5#2"/>
    <dgm:cxn modelId="{A4FBFE12-76D9-481D-983F-3F310C6A55DD}" type="presParOf" srcId="{F51F2B2B-C249-DA49-BE23-D7EFDEA0B962}" destId="{D530033D-8E2D-D445-A4C1-812430B70715}" srcOrd="2" destOrd="0" presId="urn:microsoft.com/office/officeart/2005/8/layout/process5#2"/>
    <dgm:cxn modelId="{8371518A-D7FD-4F7B-87B6-906721318E61}" type="presParOf" srcId="{F51F2B2B-C249-DA49-BE23-D7EFDEA0B962}" destId="{046962E9-B05C-844A-B24A-D0FFBE4C5668}" srcOrd="3" destOrd="0" presId="urn:microsoft.com/office/officeart/2005/8/layout/process5#2"/>
    <dgm:cxn modelId="{84DE4153-46F4-4711-B53E-CACA30BB9F45}" type="presParOf" srcId="{046962E9-B05C-844A-B24A-D0FFBE4C5668}" destId="{73162866-3648-0F40-A8EB-FF9FB097A067}" srcOrd="0" destOrd="0" presId="urn:microsoft.com/office/officeart/2005/8/layout/process5#2"/>
    <dgm:cxn modelId="{01A4375A-B255-457E-8D62-A03F2872828E}" type="presParOf" srcId="{F51F2B2B-C249-DA49-BE23-D7EFDEA0B962}" destId="{70CD2B5C-01F3-2A48-80CD-8EF323DEF32A}" srcOrd="4" destOrd="0" presId="urn:microsoft.com/office/officeart/2005/8/layout/process5#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805C7-CC4B-4131-90EE-5DB16D68E1F9}" type="doc">
      <dgm:prSet loTypeId="urn:microsoft.com/office/officeart/2005/8/layout/hierarchy1#3" loCatId="hierarchy" qsTypeId="urn:microsoft.com/office/officeart/2005/8/quickstyle/simple1#5" qsCatId="simple" csTypeId="urn:microsoft.com/office/officeart/2005/8/colors/accent1_2#2" csCatId="accent1"/>
      <dgm:spPr/>
      <dgm:t>
        <a:bodyPr/>
        <a:lstStyle/>
        <a:p>
          <a:endParaRPr lang="en-US"/>
        </a:p>
      </dgm:t>
    </dgm:pt>
    <dgm:pt modelId="{DE0B4228-3E76-4A2D-8E5D-265A18BF81FA}">
      <dgm:prSet phldr="0" custT="1"/>
      <dgm:spPr/>
      <dgm:t>
        <a:bodyPr vert="horz" wrap="square"/>
        <a:lstStyle/>
        <a:p>
          <a:pPr>
            <a:lnSpc>
              <a:spcPct val="100000"/>
            </a:lnSpc>
            <a:spcBef>
              <a:spcPct val="0"/>
            </a:spcBef>
            <a:spcAft>
              <a:spcPct val="35000"/>
            </a:spcAft>
          </a:pPr>
          <a:r>
            <a:rPr lang="en-US" sz="2800" b="0" i="0">
              <a:latin typeface="Arial" panose="020B0604020202020204" pitchFamily="34" charset="0"/>
              <a:cs typeface="Arial" panose="020B0604020202020204" pitchFamily="34" charset="0"/>
            </a:rPr>
            <a:t>¿Cuáles son las bendiciones del Bautismo?</a:t>
          </a:r>
          <a:r>
            <a:rPr lang="en-US" sz="2800" b="0" i="0"/>
            <a:t> </a:t>
          </a:r>
          <a:endParaRPr lang="en-US" sz="2800"/>
        </a:p>
      </dgm:t>
    </dgm:pt>
    <dgm:pt modelId="{8010F70B-56D0-4765-9C70-BD3B8C692FB4}" type="parTrans" cxnId="{43DD7429-8767-444B-B506-CFC2C085BCB7}">
      <dgm:prSet/>
      <dgm:spPr/>
      <dgm:t>
        <a:bodyPr/>
        <a:lstStyle/>
        <a:p>
          <a:endParaRPr lang="en-US"/>
        </a:p>
      </dgm:t>
    </dgm:pt>
    <dgm:pt modelId="{706A591B-1D2D-4C5D-A67C-740F8CD18224}" type="sibTrans" cxnId="{43DD7429-8767-444B-B506-CFC2C085BCB7}">
      <dgm:prSet/>
      <dgm:spPr/>
      <dgm:t>
        <a:bodyPr/>
        <a:lstStyle/>
        <a:p>
          <a:endParaRPr lang="en-US"/>
        </a:p>
      </dgm:t>
    </dgm:pt>
    <dgm:pt modelId="{9C2B2E0F-48ED-47DE-945E-E9835C046412}">
      <dgm:prSet phldr="0" custT="1"/>
      <dgm:spPr/>
      <dgm:t>
        <a:bodyPr vert="horz" wrap="square"/>
        <a:lstStyle/>
        <a:p>
          <a:pPr>
            <a:lnSpc>
              <a:spcPct val="100000"/>
            </a:lnSpc>
            <a:spcBef>
              <a:spcPct val="0"/>
            </a:spcBef>
            <a:spcAft>
              <a:spcPct val="35000"/>
            </a:spcAft>
          </a:pPr>
          <a:r>
            <a:rPr lang="en-US" sz="2800" b="0" i="0">
              <a:latin typeface="Arial" panose="020B0604020202020204" pitchFamily="34" charset="0"/>
              <a:cs typeface="Arial" panose="020B0604020202020204" pitchFamily="34" charset="0"/>
            </a:rPr>
            <a:t>¿Por qué debemos bautizar a los </a:t>
          </a:r>
          <a:r>
            <a:rPr lang="en-US" sz="2800">
              <a:latin typeface="Arial" panose="020B0604020202020204" pitchFamily="34" charset="0"/>
              <a:cs typeface="Arial" panose="020B0604020202020204" pitchFamily="34" charset="0"/>
            </a:rPr>
            <a:t>bebés</a:t>
          </a:r>
          <a:r>
            <a:rPr lang="en-US" sz="2800" b="0" i="0">
              <a:latin typeface="Arial" panose="020B0604020202020204" pitchFamily="34" charset="0"/>
              <a:cs typeface="Arial" panose="020B0604020202020204" pitchFamily="34" charset="0"/>
            </a:rPr>
            <a:t>? </a:t>
          </a:r>
        </a:p>
      </dgm:t>
    </dgm:pt>
    <dgm:pt modelId="{B78B2AA3-CC92-4CF9-AFA6-FB90C89AE58B}" type="parTrans" cxnId="{D98B4FE1-1CF5-4564-9EDC-D45183DC0AB8}">
      <dgm:prSet/>
      <dgm:spPr/>
      <dgm:t>
        <a:bodyPr/>
        <a:lstStyle/>
        <a:p>
          <a:endParaRPr lang="en-US"/>
        </a:p>
      </dgm:t>
    </dgm:pt>
    <dgm:pt modelId="{FD10CBFE-9022-4A03-85FE-4855289D36F1}" type="sibTrans" cxnId="{D98B4FE1-1CF5-4564-9EDC-D45183DC0AB8}">
      <dgm:prSet/>
      <dgm:spPr/>
      <dgm:t>
        <a:bodyPr/>
        <a:lstStyle/>
        <a:p>
          <a:endParaRPr lang="en-US"/>
        </a:p>
      </dgm:t>
    </dgm:pt>
    <dgm:pt modelId="{943A0119-F7F9-4F54-BCEC-AF99652E9A76}">
      <dgm:prSet phldr="0" custT="1"/>
      <dgm:spPr/>
      <dgm:t>
        <a:bodyPr vert="horz" wrap="square"/>
        <a:lstStyle/>
        <a:p>
          <a:pPr>
            <a:lnSpc>
              <a:spcPct val="100000"/>
            </a:lnSpc>
            <a:spcBef>
              <a:spcPct val="0"/>
            </a:spcBef>
            <a:spcAft>
              <a:spcPct val="35000"/>
            </a:spcAft>
          </a:pPr>
          <a:r>
            <a:rPr lang="en-US" sz="2800" b="0" i="0">
              <a:latin typeface="Arial" panose="020B0604020202020204" pitchFamily="34" charset="0"/>
              <a:cs typeface="Arial" panose="020B0604020202020204" pitchFamily="34" charset="0"/>
            </a:rPr>
            <a:t>¿Cuáles son los medios de gracia y por qué son tan importantes? </a:t>
          </a:r>
        </a:p>
      </dgm:t>
    </dgm:pt>
    <dgm:pt modelId="{C2E50FBB-F078-45FB-9461-2911D43D5AC6}" type="parTrans" cxnId="{89EB976E-555C-4B56-9F29-3D9C380352D4}">
      <dgm:prSet/>
      <dgm:spPr/>
      <dgm:t>
        <a:bodyPr/>
        <a:lstStyle/>
        <a:p>
          <a:endParaRPr lang="en-US"/>
        </a:p>
      </dgm:t>
    </dgm:pt>
    <dgm:pt modelId="{6564A689-E0A3-4A35-9DD1-11652235F98B}" type="sibTrans" cxnId="{89EB976E-555C-4B56-9F29-3D9C380352D4}">
      <dgm:prSet/>
      <dgm:spPr/>
      <dgm:t>
        <a:bodyPr/>
        <a:lstStyle/>
        <a:p>
          <a:endParaRPr lang="en-US"/>
        </a:p>
      </dgm:t>
    </dgm:pt>
    <dgm:pt modelId="{3AFCAB5E-2BCC-BF4D-8F4A-603B27C248F6}" type="pres">
      <dgm:prSet presAssocID="{153805C7-CC4B-4131-90EE-5DB16D68E1F9}" presName="hierChild1" presStyleCnt="0">
        <dgm:presLayoutVars>
          <dgm:chPref val="1"/>
          <dgm:dir/>
          <dgm:animOne val="branch"/>
          <dgm:animLvl val="lvl"/>
          <dgm:resizeHandles/>
        </dgm:presLayoutVars>
      </dgm:prSet>
      <dgm:spPr/>
    </dgm:pt>
    <dgm:pt modelId="{5237CBDF-9F8B-2242-811B-65615DDEA388}" type="pres">
      <dgm:prSet presAssocID="{DE0B4228-3E76-4A2D-8E5D-265A18BF81FA}" presName="hierRoot1" presStyleCnt="0"/>
      <dgm:spPr/>
    </dgm:pt>
    <dgm:pt modelId="{0D790942-AAC4-1A4B-915C-6B0E0BE14BBC}" type="pres">
      <dgm:prSet presAssocID="{DE0B4228-3E76-4A2D-8E5D-265A18BF81FA}" presName="composite" presStyleCnt="0"/>
      <dgm:spPr/>
    </dgm:pt>
    <dgm:pt modelId="{8A5E2487-9C78-4840-B0FD-B9B88628971B}" type="pres">
      <dgm:prSet presAssocID="{DE0B4228-3E76-4A2D-8E5D-265A18BF81FA}" presName="background" presStyleLbl="node0" presStyleIdx="0" presStyleCnt="3"/>
      <dgm:spPr/>
    </dgm:pt>
    <dgm:pt modelId="{6C95FDD3-71DD-174B-B02E-2A4B648D97A6}" type="pres">
      <dgm:prSet presAssocID="{DE0B4228-3E76-4A2D-8E5D-265A18BF81FA}" presName="text" presStyleLbl="fgAcc0" presStyleIdx="0" presStyleCnt="3" custScaleX="119000" custScaleY="113874">
        <dgm:presLayoutVars>
          <dgm:chPref val="3"/>
        </dgm:presLayoutVars>
      </dgm:prSet>
      <dgm:spPr/>
    </dgm:pt>
    <dgm:pt modelId="{F298FBFB-B640-A34F-9401-0F9C1905F1FD}" type="pres">
      <dgm:prSet presAssocID="{DE0B4228-3E76-4A2D-8E5D-265A18BF81FA}" presName="hierChild2" presStyleCnt="0"/>
      <dgm:spPr/>
    </dgm:pt>
    <dgm:pt modelId="{4889E97A-BEFC-6E41-B9D7-769B332DE18F}" type="pres">
      <dgm:prSet presAssocID="{9C2B2E0F-48ED-47DE-945E-E9835C046412}" presName="hierRoot1" presStyleCnt="0"/>
      <dgm:spPr/>
    </dgm:pt>
    <dgm:pt modelId="{EB6AD071-23D1-6D40-92BB-D2209D03D65C}" type="pres">
      <dgm:prSet presAssocID="{9C2B2E0F-48ED-47DE-945E-E9835C046412}" presName="composite" presStyleCnt="0"/>
      <dgm:spPr/>
    </dgm:pt>
    <dgm:pt modelId="{DC72A169-E39F-0B45-806E-B46E97715BB9}" type="pres">
      <dgm:prSet presAssocID="{9C2B2E0F-48ED-47DE-945E-E9835C046412}" presName="background" presStyleLbl="node0" presStyleIdx="1" presStyleCnt="3"/>
      <dgm:spPr/>
    </dgm:pt>
    <dgm:pt modelId="{C097E2B3-7A59-C84A-8DA8-65230CB2DDAD}" type="pres">
      <dgm:prSet presAssocID="{9C2B2E0F-48ED-47DE-945E-E9835C046412}" presName="text" presStyleLbl="fgAcc0" presStyleIdx="1" presStyleCnt="3" custScaleX="109837" custScaleY="111696">
        <dgm:presLayoutVars>
          <dgm:chPref val="3"/>
        </dgm:presLayoutVars>
      </dgm:prSet>
      <dgm:spPr/>
    </dgm:pt>
    <dgm:pt modelId="{5A20D825-EE74-BA4C-9BB6-D92CA06D89C3}" type="pres">
      <dgm:prSet presAssocID="{9C2B2E0F-48ED-47DE-945E-E9835C046412}" presName="hierChild2" presStyleCnt="0"/>
      <dgm:spPr/>
    </dgm:pt>
    <dgm:pt modelId="{843642A7-EC79-5F49-8816-EE005AE37E7D}" type="pres">
      <dgm:prSet presAssocID="{943A0119-F7F9-4F54-BCEC-AF99652E9A76}" presName="hierRoot1" presStyleCnt="0"/>
      <dgm:spPr/>
    </dgm:pt>
    <dgm:pt modelId="{F0D41145-AF04-0A4F-83B7-9525019D3FB7}" type="pres">
      <dgm:prSet presAssocID="{943A0119-F7F9-4F54-BCEC-AF99652E9A76}" presName="composite" presStyleCnt="0"/>
      <dgm:spPr/>
    </dgm:pt>
    <dgm:pt modelId="{8550D050-62AD-7F45-95FF-F96A71F675CC}" type="pres">
      <dgm:prSet presAssocID="{943A0119-F7F9-4F54-BCEC-AF99652E9A76}" presName="background" presStyleLbl="node0" presStyleIdx="2" presStyleCnt="3"/>
      <dgm:spPr/>
    </dgm:pt>
    <dgm:pt modelId="{F7CBFC59-B2F1-5244-9964-A74437F3E6ED}" type="pres">
      <dgm:prSet presAssocID="{943A0119-F7F9-4F54-BCEC-AF99652E9A76}" presName="text" presStyleLbl="fgAcc0" presStyleIdx="2" presStyleCnt="3" custScaleX="119205" custScaleY="132054">
        <dgm:presLayoutVars>
          <dgm:chPref val="3"/>
        </dgm:presLayoutVars>
      </dgm:prSet>
      <dgm:spPr/>
    </dgm:pt>
    <dgm:pt modelId="{90246C16-190A-2A4F-862A-B171C7F4DFFF}" type="pres">
      <dgm:prSet presAssocID="{943A0119-F7F9-4F54-BCEC-AF99652E9A76}" presName="hierChild2" presStyleCnt="0"/>
      <dgm:spPr/>
    </dgm:pt>
  </dgm:ptLst>
  <dgm:cxnLst>
    <dgm:cxn modelId="{8A58990E-5D02-4C62-BFE8-A82B6AB42992}" type="presOf" srcId="{153805C7-CC4B-4131-90EE-5DB16D68E1F9}" destId="{3AFCAB5E-2BCC-BF4D-8F4A-603B27C248F6}" srcOrd="0" destOrd="0" presId="urn:microsoft.com/office/officeart/2005/8/layout/hierarchy1#3"/>
    <dgm:cxn modelId="{43DD7429-8767-444B-B506-CFC2C085BCB7}" srcId="{153805C7-CC4B-4131-90EE-5DB16D68E1F9}" destId="{DE0B4228-3E76-4A2D-8E5D-265A18BF81FA}" srcOrd="0" destOrd="0" parTransId="{8010F70B-56D0-4765-9C70-BD3B8C692FB4}" sibTransId="{706A591B-1D2D-4C5D-A67C-740F8CD18224}"/>
    <dgm:cxn modelId="{89EB976E-555C-4B56-9F29-3D9C380352D4}" srcId="{153805C7-CC4B-4131-90EE-5DB16D68E1F9}" destId="{943A0119-F7F9-4F54-BCEC-AF99652E9A76}" srcOrd="2" destOrd="0" parTransId="{C2E50FBB-F078-45FB-9461-2911D43D5AC6}" sibTransId="{6564A689-E0A3-4A35-9DD1-11652235F98B}"/>
    <dgm:cxn modelId="{BC9DE992-F886-4A5B-8A92-06F48EEA0D5B}" type="presOf" srcId="{DE0B4228-3E76-4A2D-8E5D-265A18BF81FA}" destId="{6C95FDD3-71DD-174B-B02E-2A4B648D97A6}" srcOrd="0" destOrd="0" presId="urn:microsoft.com/office/officeart/2005/8/layout/hierarchy1#3"/>
    <dgm:cxn modelId="{9DF484A0-A6C3-4761-83E9-9A3B24360127}" type="presOf" srcId="{943A0119-F7F9-4F54-BCEC-AF99652E9A76}" destId="{F7CBFC59-B2F1-5244-9964-A74437F3E6ED}" srcOrd="0" destOrd="0" presId="urn:microsoft.com/office/officeart/2005/8/layout/hierarchy1#3"/>
    <dgm:cxn modelId="{AEE08AB7-06D9-4B27-B3F3-7E0D3CDC208A}" type="presOf" srcId="{9C2B2E0F-48ED-47DE-945E-E9835C046412}" destId="{C097E2B3-7A59-C84A-8DA8-65230CB2DDAD}" srcOrd="0" destOrd="0" presId="urn:microsoft.com/office/officeart/2005/8/layout/hierarchy1#3"/>
    <dgm:cxn modelId="{D98B4FE1-1CF5-4564-9EDC-D45183DC0AB8}" srcId="{153805C7-CC4B-4131-90EE-5DB16D68E1F9}" destId="{9C2B2E0F-48ED-47DE-945E-E9835C046412}" srcOrd="1" destOrd="0" parTransId="{B78B2AA3-CC92-4CF9-AFA6-FB90C89AE58B}" sibTransId="{FD10CBFE-9022-4A03-85FE-4855289D36F1}"/>
    <dgm:cxn modelId="{BA8107CC-E900-428E-AB26-103EF35959BA}" type="presParOf" srcId="{3AFCAB5E-2BCC-BF4D-8F4A-603B27C248F6}" destId="{5237CBDF-9F8B-2242-811B-65615DDEA388}" srcOrd="0" destOrd="0" presId="urn:microsoft.com/office/officeart/2005/8/layout/hierarchy1#3"/>
    <dgm:cxn modelId="{C4099F0F-DF4F-481A-A033-2EC995485F8A}" type="presParOf" srcId="{5237CBDF-9F8B-2242-811B-65615DDEA388}" destId="{0D790942-AAC4-1A4B-915C-6B0E0BE14BBC}" srcOrd="0" destOrd="0" presId="urn:microsoft.com/office/officeart/2005/8/layout/hierarchy1#3"/>
    <dgm:cxn modelId="{3ACD50CE-B96B-4B97-8BFD-3BED55759DF1}" type="presParOf" srcId="{0D790942-AAC4-1A4B-915C-6B0E0BE14BBC}" destId="{8A5E2487-9C78-4840-B0FD-B9B88628971B}" srcOrd="0" destOrd="0" presId="urn:microsoft.com/office/officeart/2005/8/layout/hierarchy1#3"/>
    <dgm:cxn modelId="{DE21ECF9-2509-47BD-87B6-C228F229DFC7}" type="presParOf" srcId="{0D790942-AAC4-1A4B-915C-6B0E0BE14BBC}" destId="{6C95FDD3-71DD-174B-B02E-2A4B648D97A6}" srcOrd="1" destOrd="0" presId="urn:microsoft.com/office/officeart/2005/8/layout/hierarchy1#3"/>
    <dgm:cxn modelId="{FDB0577D-D2FC-4CC0-8FE0-90273511ACCA}" type="presParOf" srcId="{5237CBDF-9F8B-2242-811B-65615DDEA388}" destId="{F298FBFB-B640-A34F-9401-0F9C1905F1FD}" srcOrd="1" destOrd="0" presId="urn:microsoft.com/office/officeart/2005/8/layout/hierarchy1#3"/>
    <dgm:cxn modelId="{CFD30C3A-5BCD-48B4-87D1-995F898B76CF}" type="presParOf" srcId="{3AFCAB5E-2BCC-BF4D-8F4A-603B27C248F6}" destId="{4889E97A-BEFC-6E41-B9D7-769B332DE18F}" srcOrd="1" destOrd="0" presId="urn:microsoft.com/office/officeart/2005/8/layout/hierarchy1#3"/>
    <dgm:cxn modelId="{54D82036-3F5B-46BA-837F-41A6202614B1}" type="presParOf" srcId="{4889E97A-BEFC-6E41-B9D7-769B332DE18F}" destId="{EB6AD071-23D1-6D40-92BB-D2209D03D65C}" srcOrd="0" destOrd="0" presId="urn:microsoft.com/office/officeart/2005/8/layout/hierarchy1#3"/>
    <dgm:cxn modelId="{11416F28-020D-47C0-913A-5F89BD43CCE0}" type="presParOf" srcId="{EB6AD071-23D1-6D40-92BB-D2209D03D65C}" destId="{DC72A169-E39F-0B45-806E-B46E97715BB9}" srcOrd="0" destOrd="0" presId="urn:microsoft.com/office/officeart/2005/8/layout/hierarchy1#3"/>
    <dgm:cxn modelId="{C3DF209B-B058-4A19-B217-E9EFAB1CC95D}" type="presParOf" srcId="{EB6AD071-23D1-6D40-92BB-D2209D03D65C}" destId="{C097E2B3-7A59-C84A-8DA8-65230CB2DDAD}" srcOrd="1" destOrd="0" presId="urn:microsoft.com/office/officeart/2005/8/layout/hierarchy1#3"/>
    <dgm:cxn modelId="{3853FEBC-692E-4027-88F2-C634F39393B3}" type="presParOf" srcId="{4889E97A-BEFC-6E41-B9D7-769B332DE18F}" destId="{5A20D825-EE74-BA4C-9BB6-D92CA06D89C3}" srcOrd="1" destOrd="0" presId="urn:microsoft.com/office/officeart/2005/8/layout/hierarchy1#3"/>
    <dgm:cxn modelId="{7663E4D2-7B50-4568-A57E-BA0BFE4AADF9}" type="presParOf" srcId="{3AFCAB5E-2BCC-BF4D-8F4A-603B27C248F6}" destId="{843642A7-EC79-5F49-8816-EE005AE37E7D}" srcOrd="2" destOrd="0" presId="urn:microsoft.com/office/officeart/2005/8/layout/hierarchy1#3"/>
    <dgm:cxn modelId="{E5BC4C4F-DD6A-4505-97F3-ABAF000F6AD4}" type="presParOf" srcId="{843642A7-EC79-5F49-8816-EE005AE37E7D}" destId="{F0D41145-AF04-0A4F-83B7-9525019D3FB7}" srcOrd="0" destOrd="0" presId="urn:microsoft.com/office/officeart/2005/8/layout/hierarchy1#3"/>
    <dgm:cxn modelId="{7FD932EE-1BDE-480C-9C47-FFFB4138DB54}" type="presParOf" srcId="{F0D41145-AF04-0A4F-83B7-9525019D3FB7}" destId="{8550D050-62AD-7F45-95FF-F96A71F675CC}" srcOrd="0" destOrd="0" presId="urn:microsoft.com/office/officeart/2005/8/layout/hierarchy1#3"/>
    <dgm:cxn modelId="{225EE7AF-4C4C-4D3F-AEFE-B9CC9725B8D0}" type="presParOf" srcId="{F0D41145-AF04-0A4F-83B7-9525019D3FB7}" destId="{F7CBFC59-B2F1-5244-9964-A74437F3E6ED}" srcOrd="1" destOrd="0" presId="urn:microsoft.com/office/officeart/2005/8/layout/hierarchy1#3"/>
    <dgm:cxn modelId="{0AD4546F-6663-4402-ADD1-912FA5A799C2}" type="presParOf" srcId="{843642A7-EC79-5F49-8816-EE005AE37E7D}" destId="{90246C16-190A-2A4F-862A-B171C7F4DFFF}" srcOrd="1" destOrd="0" presId="urn:microsoft.com/office/officeart/2005/8/layout/hierarchy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3E092-D019-524D-B9D4-ECE090238F5C}">
      <dsp:nvSpPr>
        <dsp:cNvPr id="0" name=""/>
        <dsp:cNvSpPr/>
      </dsp:nvSpPr>
      <dsp:spPr>
        <a:xfrm>
          <a:off x="1700736" y="3206"/>
          <a:ext cx="2943582" cy="17661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1" kern="1200">
              <a:latin typeface="Arial" panose="020B0604020202020204" pitchFamily="34" charset="0"/>
              <a:cs typeface="Arial" panose="020B0604020202020204" pitchFamily="34" charset="0"/>
            </a:rPr>
            <a:t>Jesús nos mandó a bautizar todas las naciones</a:t>
          </a:r>
        </a:p>
      </dsp:txBody>
      <dsp:txXfrm>
        <a:off x="1752465" y="54935"/>
        <a:ext cx="2840124" cy="1662691"/>
      </dsp:txXfrm>
    </dsp:sp>
    <dsp:sp modelId="{52716EFC-55BB-5341-9FEF-B8BF228CE668}">
      <dsp:nvSpPr>
        <dsp:cNvPr id="0" name=""/>
        <dsp:cNvSpPr/>
      </dsp:nvSpPr>
      <dsp:spPr>
        <a:xfrm>
          <a:off x="4903353" y="521277"/>
          <a:ext cx="624039" cy="7300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903353" y="667279"/>
        <a:ext cx="436827" cy="438004"/>
      </dsp:txXfrm>
    </dsp:sp>
    <dsp:sp modelId="{D530033D-8E2D-D445-A4C1-812430B70715}">
      <dsp:nvSpPr>
        <dsp:cNvPr id="0" name=""/>
        <dsp:cNvSpPr/>
      </dsp:nvSpPr>
      <dsp:spPr>
        <a:xfrm>
          <a:off x="5821751" y="3206"/>
          <a:ext cx="2943582" cy="176614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1" kern="1200">
              <a:latin typeface="Arial" panose="020B0604020202020204" pitchFamily="34" charset="0"/>
              <a:cs typeface="Arial" panose="020B0604020202020204" pitchFamily="34" charset="0"/>
            </a:rPr>
            <a:t>Mateo 28:19</a:t>
          </a:r>
          <a:endParaRPr sz="2800" b="1" kern="1200">
            <a:latin typeface="Arial" panose="020B0604020202020204" pitchFamily="34" charset="0"/>
            <a:cs typeface="Arial" panose="020B0604020202020204" pitchFamily="34" charset="0"/>
          </a:endParaRPr>
        </a:p>
      </dsp:txBody>
      <dsp:txXfrm>
        <a:off x="5873480" y="54935"/>
        <a:ext cx="2840124" cy="1662691"/>
      </dsp:txXfrm>
    </dsp:sp>
    <dsp:sp modelId="{046962E9-B05C-844A-B24A-D0FFBE4C5668}">
      <dsp:nvSpPr>
        <dsp:cNvPr id="0" name=""/>
        <dsp:cNvSpPr/>
      </dsp:nvSpPr>
      <dsp:spPr>
        <a:xfrm rot="5400000">
          <a:off x="6981522" y="1975406"/>
          <a:ext cx="624039" cy="7300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7074540" y="2028390"/>
        <a:ext cx="438004" cy="436827"/>
      </dsp:txXfrm>
    </dsp:sp>
    <dsp:sp modelId="{70CD2B5C-01F3-2A48-80CD-8EF323DEF32A}">
      <dsp:nvSpPr>
        <dsp:cNvPr id="0" name=""/>
        <dsp:cNvSpPr/>
      </dsp:nvSpPr>
      <dsp:spPr>
        <a:xfrm>
          <a:off x="5821751" y="2946788"/>
          <a:ext cx="2943582" cy="176614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1" kern="1200">
              <a:latin typeface="Arial" panose="020B0604020202020204" pitchFamily="34" charset="0"/>
              <a:cs typeface="Arial" panose="020B0604020202020204" pitchFamily="34" charset="0"/>
            </a:rPr>
            <a:t>Hechos 2:38-39</a:t>
          </a:r>
        </a:p>
      </dsp:txBody>
      <dsp:txXfrm>
        <a:off x="5873480" y="2998517"/>
        <a:ext cx="2840124" cy="1662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E2487-9C78-4840-B0FD-B9B88628971B}">
      <dsp:nvSpPr>
        <dsp:cNvPr id="0" name=""/>
        <dsp:cNvSpPr/>
      </dsp:nvSpPr>
      <dsp:spPr>
        <a:xfrm>
          <a:off x="7696" y="654068"/>
          <a:ext cx="3124006" cy="1898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5FDD3-71DD-174B-B02E-2A4B648D97A6}">
      <dsp:nvSpPr>
        <dsp:cNvPr id="0" name=""/>
        <dsp:cNvSpPr/>
      </dsp:nvSpPr>
      <dsp:spPr bwMode="white">
        <a:xfrm>
          <a:off x="299387" y="931175"/>
          <a:ext cx="3124006" cy="18982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a:latin typeface="Arial" panose="020B0604020202020204" pitchFamily="34" charset="0"/>
              <a:cs typeface="Arial" panose="020B0604020202020204" pitchFamily="34" charset="0"/>
            </a:rPr>
            <a:t>¿Cuáles son las bendiciones del Bautismo?</a:t>
          </a:r>
          <a:r>
            <a:rPr lang="en-US" sz="2800" b="0" i="0" kern="1200"/>
            <a:t> </a:t>
          </a:r>
          <a:endParaRPr lang="en-US" sz="2800" kern="1200"/>
        </a:p>
      </dsp:txBody>
      <dsp:txXfrm>
        <a:off x="354986" y="986774"/>
        <a:ext cx="3012808" cy="1787095"/>
      </dsp:txXfrm>
    </dsp:sp>
    <dsp:sp modelId="{DC72A169-E39F-0B45-806E-B46E97715BB9}">
      <dsp:nvSpPr>
        <dsp:cNvPr id="0" name=""/>
        <dsp:cNvSpPr/>
      </dsp:nvSpPr>
      <dsp:spPr>
        <a:xfrm>
          <a:off x="3715084" y="654068"/>
          <a:ext cx="2883458" cy="18619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7E2B3-7A59-C84A-8DA8-65230CB2DDAD}">
      <dsp:nvSpPr>
        <dsp:cNvPr id="0" name=""/>
        <dsp:cNvSpPr/>
      </dsp:nvSpPr>
      <dsp:spPr bwMode="white">
        <a:xfrm>
          <a:off x="4006775" y="931175"/>
          <a:ext cx="2883458" cy="18619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a:latin typeface="Arial" panose="020B0604020202020204" pitchFamily="34" charset="0"/>
              <a:cs typeface="Arial" panose="020B0604020202020204" pitchFamily="34" charset="0"/>
            </a:rPr>
            <a:t>¿Por qué debemos bautizar a los </a:t>
          </a:r>
          <a:r>
            <a:rPr lang="en-US" sz="2800" kern="1200">
              <a:latin typeface="Arial" panose="020B0604020202020204" pitchFamily="34" charset="0"/>
              <a:cs typeface="Arial" panose="020B0604020202020204" pitchFamily="34" charset="0"/>
            </a:rPr>
            <a:t>bebés</a:t>
          </a:r>
          <a:r>
            <a:rPr lang="en-US" sz="2800" b="0" i="0" kern="1200">
              <a:latin typeface="Arial" panose="020B0604020202020204" pitchFamily="34" charset="0"/>
              <a:cs typeface="Arial" panose="020B0604020202020204" pitchFamily="34" charset="0"/>
            </a:rPr>
            <a:t>? </a:t>
          </a:r>
        </a:p>
      </dsp:txBody>
      <dsp:txXfrm>
        <a:off x="4061311" y="985711"/>
        <a:ext cx="2774386" cy="1752913"/>
      </dsp:txXfrm>
    </dsp:sp>
    <dsp:sp modelId="{8550D050-62AD-7F45-95FF-F96A71F675CC}">
      <dsp:nvSpPr>
        <dsp:cNvPr id="0" name=""/>
        <dsp:cNvSpPr/>
      </dsp:nvSpPr>
      <dsp:spPr>
        <a:xfrm>
          <a:off x="7181924" y="654068"/>
          <a:ext cx="3129388" cy="22013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BFC59-B2F1-5244-9964-A74437F3E6ED}">
      <dsp:nvSpPr>
        <dsp:cNvPr id="0" name=""/>
        <dsp:cNvSpPr/>
      </dsp:nvSpPr>
      <dsp:spPr bwMode="white">
        <a:xfrm>
          <a:off x="7473614" y="931175"/>
          <a:ext cx="3129388" cy="22013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a:latin typeface="Arial" panose="020B0604020202020204" pitchFamily="34" charset="0"/>
              <a:cs typeface="Arial" panose="020B0604020202020204" pitchFamily="34" charset="0"/>
            </a:rPr>
            <a:t>¿Cuáles son los medios de gracia y por qué son tan importantes? </a:t>
          </a:r>
        </a:p>
      </dsp:txBody>
      <dsp:txXfrm>
        <a:off x="7538089" y="995650"/>
        <a:ext cx="3000438" cy="20724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2">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WB2RycReUvc"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e3aea5128_0_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CAPTAR</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¿Estás bautizado? ¿Cómo te hace sentir saber que estás bautizado?</a:t>
            </a:r>
            <a:r>
              <a:rPr lang="en-US" sz="1800">
                <a:solidFill>
                  <a:srgbClr val="000000"/>
                </a:solidFill>
                <a:latin typeface="Calibri" panose="020F0502020204030204"/>
                <a:ea typeface="Calibri" panose="020F0502020204030204"/>
                <a:cs typeface="Calibri" panose="020F0502020204030204"/>
                <a:sym typeface="Calibri" panose="020F0502020204030204"/>
              </a:rPr>
              <a:t> </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Pide a los estudiantes que reflexionen sobre esta pregunta. Aním</a:t>
            </a:r>
            <a:r>
              <a:rPr lang="es-CO" altLang="en-US" sz="1800" i="1">
                <a:solidFill>
                  <a:srgbClr val="00B050"/>
                </a:solidFill>
                <a:latin typeface="Calibri" panose="020F0502020204030204"/>
                <a:ea typeface="Calibri" panose="020F0502020204030204"/>
                <a:cs typeface="Calibri" panose="020F0502020204030204"/>
                <a:sym typeface="Calibri" panose="020F0502020204030204"/>
              </a:rPr>
              <a:t>a</a:t>
            </a:r>
            <a:r>
              <a:rPr lang="en-US" sz="1800" i="1">
                <a:solidFill>
                  <a:srgbClr val="00B050"/>
                </a:solidFill>
                <a:latin typeface="Calibri" panose="020F0502020204030204"/>
                <a:ea typeface="Calibri" panose="020F0502020204030204"/>
                <a:cs typeface="Calibri" panose="020F0502020204030204"/>
                <a:sym typeface="Calibri" panose="020F0502020204030204"/>
              </a:rPr>
              <a:t>los a compartir sus pensamientos en el chat o a escribirlos en un cuaderno. Avísales a los estudiantes que examinaremos esta pregunta nuevamente al final de la clase. Ahora, estudiemos lo que Dios dice sobre el </a:t>
            </a:r>
            <a:r>
              <a:rPr lang="es-CO" altLang="en-US" sz="1800" i="1">
                <a:solidFill>
                  <a:srgbClr val="00B050"/>
                </a:solidFill>
                <a:latin typeface="Calibri" panose="020F0502020204030204"/>
                <a:ea typeface="Calibri" panose="020F0502020204030204"/>
                <a:cs typeface="Calibri" panose="020F0502020204030204"/>
                <a:sym typeface="Calibri" panose="020F0502020204030204"/>
              </a:rPr>
              <a:t>B</a:t>
            </a:r>
            <a:r>
              <a:rPr lang="en-US" sz="1800" i="1">
                <a:solidFill>
                  <a:srgbClr val="00B050"/>
                </a:solidFill>
                <a:latin typeface="Calibri" panose="020F0502020204030204"/>
                <a:ea typeface="Calibri" panose="020F0502020204030204"/>
                <a:cs typeface="Calibri" panose="020F0502020204030204"/>
                <a:sym typeface="Calibri" panose="020F0502020204030204"/>
              </a:rPr>
              <a:t>autismo.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155" name="Google Shape;155;g2ee3aea512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000000"/>
              </a:buClr>
              <a:buSzPts val="1100"/>
              <a:buFont typeface="Arial" panose="020B0604020202020204"/>
              <a:buNone/>
            </a:pPr>
            <a:r>
              <a:rPr lang="en-US" sz="1800" b="1">
                <a:latin typeface="Calibri" panose="020F0502020204030204"/>
                <a:ea typeface="Calibri" panose="020F0502020204030204"/>
                <a:cs typeface="Calibri" panose="020F0502020204030204"/>
                <a:sym typeface="Calibri" panose="020F0502020204030204"/>
              </a:rPr>
              <a:t>O</a:t>
            </a:r>
            <a:r>
              <a:rPr lang="es-CO" altLang="en-US" sz="1800" b="1">
                <a:latin typeface="Calibri" panose="020F0502020204030204"/>
                <a:ea typeface="Calibri" panose="020F0502020204030204"/>
                <a:cs typeface="Calibri" panose="020F0502020204030204"/>
                <a:sym typeface="Calibri" panose="020F0502020204030204"/>
              </a:rPr>
              <a:t>bjetivo</a:t>
            </a:r>
            <a:r>
              <a:rPr lang="en-US" sz="1800" b="1">
                <a:solidFill>
                  <a:srgbClr val="000000"/>
                </a:solidFill>
                <a:latin typeface="Calibri" panose="020F0502020204030204"/>
                <a:ea typeface="Calibri" panose="020F0502020204030204"/>
                <a:cs typeface="Calibri" panose="020F0502020204030204"/>
                <a:sym typeface="Calibri" panose="020F0502020204030204"/>
              </a:rPr>
              <a:t> #1: Describir El </a:t>
            </a:r>
            <a:r>
              <a:rPr lang="en-US" sz="1800" b="1">
                <a:latin typeface="Calibri" panose="020F0502020204030204"/>
                <a:ea typeface="Calibri" panose="020F0502020204030204"/>
                <a:cs typeface="Calibri" panose="020F0502020204030204"/>
                <a:sym typeface="Calibri" panose="020F0502020204030204"/>
              </a:rPr>
              <a:t>B</a:t>
            </a:r>
            <a:r>
              <a:rPr lang="en-US" sz="1800" b="1">
                <a:solidFill>
                  <a:srgbClr val="000000"/>
                </a:solidFill>
                <a:latin typeface="Calibri" panose="020F0502020204030204"/>
                <a:ea typeface="Calibri" panose="020F0502020204030204"/>
                <a:cs typeface="Calibri" panose="020F0502020204030204"/>
                <a:sym typeface="Calibri" panose="020F0502020204030204"/>
              </a:rPr>
              <a:t>autismo y sus bendiciones</a:t>
            </a:r>
            <a:r>
              <a:rPr lang="es-CO" altLang="en-US" sz="1800" b="1">
                <a:solidFill>
                  <a:srgbClr val="000000"/>
                </a:solidFill>
                <a:latin typeface="Calibri" panose="020F0502020204030204"/>
                <a:ea typeface="Calibri" panose="020F0502020204030204"/>
                <a:cs typeface="Calibri" panose="020F0502020204030204"/>
                <a:sym typeface="Calibri" panose="020F0502020204030204"/>
              </a:rPr>
              <a:t> </a:t>
            </a:r>
            <a:r>
              <a:rPr lang="en-US" sz="1800" b="1">
                <a:latin typeface="Calibri" panose="020F0502020204030204"/>
                <a:ea typeface="Calibri" panose="020F0502020204030204"/>
                <a:cs typeface="Calibri" panose="020F0502020204030204"/>
                <a:sym typeface="Calibri" panose="020F0502020204030204"/>
              </a:rPr>
              <a:t> </a:t>
            </a:r>
          </a:p>
          <a:p>
            <a:pPr marL="457200" marR="0" lvl="1" indent="0" algn="l" rtl="0">
              <a:lnSpc>
                <a:spcPct val="100000"/>
              </a:lnSpc>
              <a:spcBef>
                <a:spcPts val="0"/>
              </a:spcBef>
              <a:spcAft>
                <a:spcPts val="0"/>
              </a:spcAft>
              <a:buClr>
                <a:srgbClr val="000000"/>
              </a:buClr>
              <a:buSzPts val="1100"/>
              <a:buFont typeface="Arial" panose="020B0604020202020204"/>
              <a:buNone/>
            </a:pPr>
            <a:r>
              <a:rPr lang="en-US" sz="1800" b="1">
                <a:latin typeface="Calibri" panose="020F0502020204030204"/>
                <a:ea typeface="Calibri" panose="020F0502020204030204"/>
                <a:cs typeface="Calibri" panose="020F0502020204030204"/>
                <a:sym typeface="Calibri" panose="020F0502020204030204"/>
              </a:rPr>
              <a:t> </a:t>
            </a:r>
            <a:r>
              <a:rPr lang="es-CO" altLang="en-US" sz="1800" b="1">
                <a:latin typeface="Calibri" panose="020F0502020204030204"/>
                <a:ea typeface="Calibri" panose="020F0502020204030204"/>
                <a:cs typeface="Calibri" panose="020F0502020204030204"/>
                <a:sym typeface="Calibri" panose="020F0502020204030204"/>
              </a:rPr>
              <a:t>             </a:t>
            </a:r>
            <a:endParaRPr lang="en-US" sz="1800" b="1">
              <a:solidFill>
                <a:srgbClr val="000000"/>
              </a:solidFill>
              <a:latin typeface="Calibri" panose="020F0502020204030204"/>
              <a:ea typeface="Calibri" panose="020F0502020204030204"/>
              <a:cs typeface="Calibri" panose="020F0502020204030204"/>
              <a:sym typeface="Calibri" panose="020F0502020204030204"/>
            </a:endParaRPr>
          </a:p>
          <a:p>
            <a:pPr marL="457200" marR="0" lvl="1" indent="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61" name="Google Shape;16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¿Qué es el Bautismo? </a:t>
            </a:r>
          </a:p>
        </p:txBody>
      </p:sp>
      <p:sp>
        <p:nvSpPr>
          <p:cNvPr id="168" name="Google Shape;1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¿Qué es el Bautismo? </a:t>
            </a:r>
            <a:br>
              <a:rPr lang="en-US" sz="1800" b="1">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Antes de su ascensión al cielo, Jesús </a:t>
            </a:r>
            <a:r>
              <a:rPr lang="en-US" sz="1800">
                <a:latin typeface="Calibri" panose="020F0502020204030204"/>
                <a:ea typeface="Calibri" panose="020F0502020204030204"/>
                <a:cs typeface="Calibri" panose="020F0502020204030204"/>
                <a:sym typeface="Calibri" panose="020F0502020204030204"/>
              </a:rPr>
              <a:t>dejó a</a:t>
            </a:r>
            <a:r>
              <a:rPr lang="en-US" sz="1800">
                <a:solidFill>
                  <a:srgbClr val="000000"/>
                </a:solidFill>
                <a:latin typeface="Calibri" panose="020F0502020204030204"/>
                <a:ea typeface="Calibri" panose="020F0502020204030204"/>
                <a:cs typeface="Calibri" panose="020F0502020204030204"/>
                <a:sym typeface="Calibri" panose="020F0502020204030204"/>
              </a:rPr>
              <a:t> sus discípulos con un mandato que llamamos “La Gran Comisión.”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Mateo 28:18-20 Jesús se acercó y les dijo: “Toda autoridad me ha sido dada en el cielo y e</a:t>
            </a:r>
            <a:r>
              <a:rPr lang="en-US" sz="1800" i="1">
                <a:latin typeface="Calibri" panose="020F0502020204030204"/>
                <a:ea typeface="Calibri" panose="020F0502020204030204"/>
                <a:cs typeface="Calibri" panose="020F0502020204030204"/>
                <a:sym typeface="Calibri" panose="020F0502020204030204"/>
              </a:rPr>
              <a:t>n </a:t>
            </a:r>
            <a:r>
              <a:rPr lang="en-US" sz="1800" i="1">
                <a:solidFill>
                  <a:srgbClr val="000000"/>
                </a:solidFill>
                <a:latin typeface="Calibri" panose="020F0502020204030204"/>
                <a:ea typeface="Calibri" panose="020F0502020204030204"/>
                <a:cs typeface="Calibri" panose="020F0502020204030204"/>
                <a:sym typeface="Calibri" panose="020F0502020204030204"/>
              </a:rPr>
              <a:t>la tierra. Por tanto, vayan y hagan discípulos en todas las naciones, y </a:t>
            </a:r>
            <a:r>
              <a:rPr lang="en-US" sz="1800" i="1" u="sng">
                <a:solidFill>
                  <a:srgbClr val="000000"/>
                </a:solidFill>
                <a:latin typeface="Calibri" panose="020F0502020204030204"/>
                <a:ea typeface="Calibri" panose="020F0502020204030204"/>
                <a:cs typeface="Calibri" panose="020F0502020204030204"/>
                <a:sym typeface="Calibri" panose="020F0502020204030204"/>
              </a:rPr>
              <a:t>bautícenlos en el nombre del Padre, y del Hijo, y del Espíritu Santo</a:t>
            </a:r>
            <a:r>
              <a:rPr lang="en-US" sz="1800" i="1">
                <a:solidFill>
                  <a:srgbClr val="000000"/>
                </a:solidFill>
                <a:latin typeface="Calibri" panose="020F0502020204030204"/>
                <a:ea typeface="Calibri" panose="020F0502020204030204"/>
                <a:cs typeface="Calibri" panose="020F0502020204030204"/>
                <a:sym typeface="Calibri" panose="020F0502020204030204"/>
              </a:rPr>
              <a:t>. Enséñenles a cumplir todas las cosas que les he mandado. Y yo estaré con ustedes todos los días, hasta el fin del mundo.”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 lo largo del Nuevo Testamento vemos a los discípulos cumpliendo este mandato, como en la historia que leímos para nuestra tarea de hoy, de Felipe bautizando al etíope. Nosotros también bautizamos porque el Bautismo en una parte clave de las instrucciones finales de Jesús a sus seguidores antes de ascender al cielo.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b="1">
                <a:solidFill>
                  <a:srgbClr val="000000"/>
                </a:solidFill>
                <a:latin typeface="Calibri" panose="020F0502020204030204"/>
                <a:ea typeface="Calibri" panose="020F0502020204030204"/>
                <a:cs typeface="Calibri" panose="020F0502020204030204"/>
                <a:sym typeface="Calibri" panose="020F0502020204030204"/>
              </a:rPr>
              <a:t>El Santo Bautismo es un sacramento que fue instituido por el mandato de Jesús de bautizar a todas las naciones en el nombre del Dios Trino.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175" name="Google Shape;1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¿Qué cantidad de agua es necesaria para que el Bautismo sea válido?</a:t>
            </a:r>
            <a:r>
              <a:rPr lang="en-US" sz="1800">
                <a:solidFill>
                  <a:srgbClr val="000000"/>
                </a:solidFill>
                <a:latin typeface="Calibri" panose="020F0502020204030204"/>
                <a:ea typeface="Calibri" panose="020F0502020204030204"/>
                <a:cs typeface="Calibri" panose="020F0502020204030204"/>
                <a:sym typeface="Calibri" panose="020F0502020204030204"/>
              </a:rPr>
              <a:t> </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palabra griega “bautizar” significa usar agua de diversas maneras: sumergir, lavar, derramar o rociar. Pero el poder del Bautismo no proviene del agua, sino de la Palabra de Dios que es usada junto con el agua.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330200" algn="l" rtl="0">
              <a:lnSpc>
                <a:spcPct val="100000"/>
              </a:lnSpc>
              <a:spcBef>
                <a:spcPts val="0"/>
              </a:spcBef>
              <a:spcAft>
                <a:spcPts val="0"/>
              </a:spcAft>
              <a:buSzPts val="18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Efesios 5:25-26 Cristo amó a la iglesia y se entregó a si mismo por ella, para santificarla, habiéndola purificado en el lavamiento del agua por la palabra.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b="1">
                <a:solidFill>
                  <a:srgbClr val="000000"/>
                </a:solidFill>
                <a:latin typeface="Calibri" panose="020F0502020204030204"/>
                <a:ea typeface="Calibri" panose="020F0502020204030204"/>
                <a:cs typeface="Calibri" panose="020F0502020204030204"/>
                <a:sym typeface="Calibri" panose="020F0502020204030204"/>
              </a:rPr>
              <a:t>La palabra “bautizar” en griego significa cualquier tipo de aplicación de agua. Así que se puede rociar, sumergir o derramar el agua y es aún un bautismo </a:t>
            </a:r>
            <a:r>
              <a:rPr lang="en-US" sz="1800" b="1">
                <a:latin typeface="Calibri" panose="020F0502020204030204"/>
                <a:ea typeface="Calibri" panose="020F0502020204030204"/>
                <a:cs typeface="Calibri" panose="020F0502020204030204"/>
                <a:sym typeface="Calibri" panose="020F0502020204030204"/>
              </a:rPr>
              <a:t>válido</a:t>
            </a:r>
            <a:r>
              <a:rPr lang="en-US" sz="1800" b="1">
                <a:solidFill>
                  <a:srgbClr val="000000"/>
                </a:solidFill>
                <a:latin typeface="Calibri" panose="020F0502020204030204"/>
                <a:ea typeface="Calibri" panose="020F0502020204030204"/>
                <a:cs typeface="Calibri" panose="020F0502020204030204"/>
                <a:sym typeface="Calibri" panose="020F0502020204030204"/>
              </a:rPr>
              <a:t>. El poder viene de la palabra de Dios.</a:t>
            </a:r>
            <a:r>
              <a:rPr lang="en-US" sz="1100" b="1">
                <a:solidFill>
                  <a:srgbClr val="000000"/>
                </a:solidFill>
                <a:latin typeface="Calibri" panose="020F0502020204030204"/>
                <a:ea typeface="Calibri" panose="020F0502020204030204"/>
                <a:cs typeface="Calibri" panose="020F0502020204030204"/>
                <a:sym typeface="Calibri" panose="020F0502020204030204"/>
              </a:rPr>
              <a:t> </a:t>
            </a:r>
            <a:endParaRPr sz="11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100">
              <a:latin typeface="Calibri" panose="020F0502020204030204"/>
              <a:ea typeface="Calibri" panose="020F0502020204030204"/>
              <a:cs typeface="Calibri" panose="020F0502020204030204"/>
              <a:sym typeface="Calibri" panose="020F0502020204030204"/>
            </a:endParaRPr>
          </a:p>
        </p:txBody>
      </p:sp>
      <p:sp>
        <p:nvSpPr>
          <p:cNvPr id="193" name="Google Shape;193;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¿Cuáles son las bendiciones del Bautismo?</a:t>
            </a: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n-US" sz="1800" b="1">
                <a:solidFill>
                  <a:srgbClr val="000000"/>
                </a:solidFill>
                <a:latin typeface="Calibri" panose="020F0502020204030204"/>
                <a:ea typeface="Calibri" panose="020F0502020204030204"/>
                <a:cs typeface="Calibri" panose="020F0502020204030204"/>
                <a:sym typeface="Calibri" panose="020F0502020204030204"/>
              </a:rPr>
              <a:t>(¡Pregunta del Proyecto Final!)</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200" name="Google Shape;2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Tx/>
              <a:buNone/>
            </a:pPr>
            <a:r>
              <a:rPr lang="en-US" sz="1800" dirty="0" err="1">
                <a:solidFill>
                  <a:srgbClr val="000000"/>
                </a:solidFill>
                <a:latin typeface="Calibri" panose="020F0502020204030204"/>
                <a:ea typeface="Calibri" panose="020F0502020204030204"/>
                <a:cs typeface="Calibri" panose="020F0502020204030204"/>
                <a:sym typeface="Calibri" panose="020F0502020204030204"/>
              </a:rPr>
              <a:t>Hechos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2:38-39 </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Pedro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dijo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Arrepiéntanse</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y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bautícense</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todos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ustedes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nombre</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Jesucristo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u="sng" dirty="0">
                <a:solidFill>
                  <a:srgbClr val="000000"/>
                </a:solidFill>
                <a:latin typeface="Calibri" panose="020F0502020204030204"/>
                <a:ea typeface="Calibri" panose="020F0502020204030204"/>
                <a:cs typeface="Calibri" panose="020F0502020204030204"/>
                <a:sym typeface="Calibri" panose="020F0502020204030204"/>
              </a:rPr>
              <a:t>para que sus </a:t>
            </a:r>
            <a:r>
              <a:rPr lang="en-US" sz="1800" i="1" u="sng" dirty="0" err="1">
                <a:solidFill>
                  <a:srgbClr val="000000"/>
                </a:solidFill>
                <a:latin typeface="Calibri" panose="020F0502020204030204"/>
                <a:ea typeface="Calibri" panose="020F0502020204030204"/>
                <a:cs typeface="Calibri" panose="020F0502020204030204"/>
                <a:sym typeface="Calibri" panose="020F0502020204030204"/>
              </a:rPr>
              <a:t>pecados</a:t>
            </a:r>
            <a:r>
              <a:rPr lang="en-US" sz="1800" i="1" u="sng" dirty="0">
                <a:solidFill>
                  <a:srgbClr val="000000"/>
                </a:solidFill>
                <a:latin typeface="Calibri" panose="020F0502020204030204"/>
                <a:ea typeface="Calibri" panose="020F0502020204030204"/>
                <a:cs typeface="Calibri" panose="020F0502020204030204"/>
                <a:sym typeface="Calibri" panose="020F0502020204030204"/>
              </a:rPr>
              <a:t> les </a:t>
            </a:r>
            <a:r>
              <a:rPr lang="en-US" sz="1800" i="1" u="sng" dirty="0" err="1">
                <a:solidFill>
                  <a:srgbClr val="000000"/>
                </a:solidFill>
                <a:latin typeface="Calibri" panose="020F0502020204030204"/>
                <a:ea typeface="Calibri" panose="020F0502020204030204"/>
                <a:cs typeface="Calibri" panose="020F0502020204030204"/>
                <a:sym typeface="Calibri" panose="020F0502020204030204"/>
              </a:rPr>
              <a:t>sean</a:t>
            </a:r>
            <a:r>
              <a:rPr lang="en-US" sz="1800" i="1" u="sng"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u="sng" dirty="0" err="1">
                <a:solidFill>
                  <a:srgbClr val="000000"/>
                </a:solidFill>
                <a:latin typeface="Calibri" panose="020F0502020204030204"/>
                <a:ea typeface="Calibri" panose="020F0502020204030204"/>
                <a:cs typeface="Calibri" panose="020F0502020204030204"/>
                <a:sym typeface="Calibri" panose="020F0502020204030204"/>
              </a:rPr>
              <a:t>perdonados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Entonces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recibirán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don del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Espíritu</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Santo.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Porque</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promesa</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es para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ustedes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y para sus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hijos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para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todos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están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lejos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y para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todos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aquellos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quienes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Señor</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nuestro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Dios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llame</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endParaRPr dirty="0"/>
          </a:p>
          <a:p>
            <a:pPr marL="69850" marR="0" lvl="0" indent="0" algn="l" rtl="0">
              <a:lnSpc>
                <a:spcPct val="100000"/>
              </a:lnSpc>
              <a:spcBef>
                <a:spcPts val="0"/>
              </a:spcBef>
              <a:spcAft>
                <a:spcPts val="0"/>
              </a:spcAft>
              <a:buSzPts val="1100"/>
              <a:buFontTx/>
              <a:buNone/>
            </a:pPr>
            <a:endParaRPr sz="1800" dirty="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Tx/>
              <a:buNone/>
            </a:pPr>
            <a:r>
              <a:rPr lang="en-US" sz="1800" b="1" dirty="0">
                <a:solidFill>
                  <a:srgbClr val="000000"/>
                </a:solidFill>
                <a:latin typeface="Calibri" panose="020F0502020204030204"/>
                <a:ea typeface="Calibri" panose="020F0502020204030204"/>
                <a:cs typeface="Calibri" panose="020F0502020204030204"/>
                <a:sym typeface="Calibri" panose="020F0502020204030204"/>
              </a:rPr>
              <a:t>El </a:t>
            </a:r>
            <a:r>
              <a:rPr lang="en-US" sz="1800" b="1" dirty="0" err="1">
                <a:latin typeface="Calibri" panose="020F0502020204030204"/>
                <a:ea typeface="Calibri" panose="020F0502020204030204"/>
                <a:cs typeface="Calibri" panose="020F0502020204030204"/>
                <a:sym typeface="Calibri" panose="020F0502020204030204"/>
              </a:rPr>
              <a:t>B</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autismo</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da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perdón</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pecados</a:t>
            </a:r>
            <a:endParaRPr sz="1800" dirty="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dirty="0"/>
          </a:p>
        </p:txBody>
      </p:sp>
      <p:sp>
        <p:nvSpPr>
          <p:cNvPr id="207" name="Google Shape;20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00">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1 Pedro 3:20, 21 En los días de Noé… pocas personas, es decir ocho, fueron salvadas por agua. El bautismo que corresponde a esto ahora </a:t>
            </a:r>
            <a:r>
              <a:rPr lang="en-US" sz="1800" i="1" u="sng">
                <a:solidFill>
                  <a:srgbClr val="000000"/>
                </a:solidFill>
                <a:latin typeface="Calibri" panose="020F0502020204030204"/>
                <a:ea typeface="Calibri" panose="020F0502020204030204"/>
                <a:cs typeface="Calibri" panose="020F0502020204030204"/>
                <a:sym typeface="Calibri" panose="020F0502020204030204"/>
              </a:rPr>
              <a:t>nos salva.</a:t>
            </a:r>
            <a:r>
              <a:rPr lang="en-US" sz="1800" i="1">
                <a:solidFill>
                  <a:srgbClr val="000000"/>
                </a:solidFill>
                <a:latin typeface="Calibri" panose="020F0502020204030204"/>
                <a:ea typeface="Calibri" panose="020F0502020204030204"/>
                <a:cs typeface="Calibri" panose="020F0502020204030204"/>
                <a:sym typeface="Calibri" panose="020F0502020204030204"/>
              </a:rPr>
              <a:t>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Marcos 16:16 El que crea y sea bautizado, </a:t>
            </a:r>
            <a:r>
              <a:rPr lang="en-US" sz="1800" i="1" u="sng">
                <a:solidFill>
                  <a:srgbClr val="000000"/>
                </a:solidFill>
                <a:latin typeface="Calibri" panose="020F0502020204030204"/>
                <a:ea typeface="Calibri" panose="020F0502020204030204"/>
                <a:cs typeface="Calibri" panose="020F0502020204030204"/>
                <a:sym typeface="Calibri" panose="020F0502020204030204"/>
              </a:rPr>
              <a:t>será salvo.</a:t>
            </a:r>
            <a:r>
              <a:rPr lang="en-US" sz="1800" i="1">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213" name="Google Shape;21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Bienvenida y saludos</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Abre la sala de Zoom 10 minutos antes de la clase para saludar a los estudiantes, especialmente a los nuevos. A la hora de empezar, inicia la grabación y da una cálida bienvenida. Preséntate y sigue conociendo a los estudiantes. Si hay muchos y no puedes terminar en 10 minutos, pídeles que compartan sus saludos en el chat.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Tx/>
              <a:buNone/>
            </a:pPr>
            <a:r>
              <a:rPr lang="en-US" sz="1800" i="1" dirty="0">
                <a:solidFill>
                  <a:srgbClr val="000000"/>
                </a:solidFill>
                <a:latin typeface="Calibri" panose="020F0502020204030204"/>
                <a:ea typeface="Calibri" panose="020F0502020204030204"/>
                <a:cs typeface="Calibri" panose="020F0502020204030204"/>
                <a:sym typeface="Calibri" panose="020F0502020204030204"/>
              </a:rPr>
              <a:t>Tito 3:5</a:t>
            </a:r>
            <a:r>
              <a:rPr lang="en-US" sz="1800" i="1" dirty="0">
                <a:latin typeface="Calibri" panose="020F0502020204030204"/>
                <a:ea typeface="Calibri" panose="020F0502020204030204"/>
                <a:cs typeface="Calibri" panose="020F0502020204030204"/>
                <a:sym typeface="Calibri" panose="020F0502020204030204"/>
              </a:rPr>
              <a:t> </a:t>
            </a:r>
            <a:r>
              <a:rPr lang="en-US" sz="1800" i="1" u="sng" dirty="0" err="1">
                <a:latin typeface="Calibri" panose="020F0502020204030204"/>
                <a:ea typeface="Calibri" panose="020F0502020204030204"/>
                <a:cs typeface="Calibri" panose="020F0502020204030204"/>
                <a:sym typeface="Calibri" panose="020F0502020204030204"/>
              </a:rPr>
              <a:t>nos</a:t>
            </a:r>
            <a:r>
              <a:rPr lang="en-US" sz="1800" i="1" u="sng" dirty="0">
                <a:latin typeface="Calibri" panose="020F0502020204030204"/>
                <a:ea typeface="Calibri" panose="020F0502020204030204"/>
                <a:cs typeface="Calibri" panose="020F0502020204030204"/>
                <a:sym typeface="Calibri" panose="020F0502020204030204"/>
              </a:rPr>
              <a:t> </a:t>
            </a:r>
            <a:r>
              <a:rPr lang="en-US" sz="1800" i="1" u="sng" dirty="0" err="1">
                <a:latin typeface="Calibri" panose="020F0502020204030204"/>
                <a:ea typeface="Calibri" panose="020F0502020204030204"/>
                <a:cs typeface="Calibri" panose="020F0502020204030204"/>
                <a:sym typeface="Calibri" panose="020F0502020204030204"/>
              </a:rPr>
              <a:t>salvó</a:t>
            </a:r>
            <a:r>
              <a:rPr lang="en-US" sz="1800" i="1" u="sng" dirty="0">
                <a:latin typeface="Calibri" panose="020F0502020204030204"/>
                <a:ea typeface="Calibri" panose="020F0502020204030204"/>
                <a:cs typeface="Calibri" panose="020F0502020204030204"/>
                <a:sym typeface="Calibri" panose="020F0502020204030204"/>
              </a:rPr>
              <a:t>,</a:t>
            </a:r>
            <a:r>
              <a:rPr lang="en-US" sz="1800" i="1" dirty="0">
                <a:latin typeface="Calibri" panose="020F0502020204030204"/>
                <a:ea typeface="Calibri" panose="020F0502020204030204"/>
                <a:cs typeface="Calibri" panose="020F0502020204030204"/>
                <a:sym typeface="Calibri" panose="020F0502020204030204"/>
              </a:rPr>
              <a:t> no </a:t>
            </a:r>
            <a:r>
              <a:rPr lang="en-US" sz="1800" i="1" dirty="0" err="1">
                <a:latin typeface="Calibri" panose="020F0502020204030204"/>
                <a:ea typeface="Calibri" panose="020F0502020204030204"/>
                <a:cs typeface="Calibri" panose="020F0502020204030204"/>
                <a:sym typeface="Calibri" panose="020F0502020204030204"/>
              </a:rPr>
              <a:t>por</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obras</a:t>
            </a:r>
            <a:r>
              <a:rPr lang="en-US" sz="1800" i="1" dirty="0">
                <a:latin typeface="Calibri" panose="020F0502020204030204"/>
                <a:ea typeface="Calibri" panose="020F0502020204030204"/>
                <a:cs typeface="Calibri" panose="020F0502020204030204"/>
                <a:sym typeface="Calibri" panose="020F0502020204030204"/>
              </a:rPr>
              <a:t> de </a:t>
            </a:r>
            <a:r>
              <a:rPr lang="en-US" sz="1800" i="1" dirty="0" err="1">
                <a:latin typeface="Calibri" panose="020F0502020204030204"/>
                <a:ea typeface="Calibri" panose="020F0502020204030204"/>
                <a:cs typeface="Calibri" panose="020F0502020204030204"/>
                <a:sym typeface="Calibri" panose="020F0502020204030204"/>
              </a:rPr>
              <a:t>justicia</a:t>
            </a:r>
            <a:r>
              <a:rPr lang="en-US" sz="1800" i="1" dirty="0">
                <a:latin typeface="Calibri" panose="020F0502020204030204"/>
                <a:ea typeface="Calibri" panose="020F0502020204030204"/>
                <a:cs typeface="Calibri" panose="020F0502020204030204"/>
                <a:sym typeface="Calibri" panose="020F0502020204030204"/>
              </a:rPr>
              <a:t> que </a:t>
            </a:r>
            <a:r>
              <a:rPr lang="en-US" sz="1800" i="1" dirty="0" err="1">
                <a:latin typeface="Calibri" panose="020F0502020204030204"/>
                <a:ea typeface="Calibri" panose="020F0502020204030204"/>
                <a:cs typeface="Calibri" panose="020F0502020204030204"/>
                <a:sym typeface="Calibri" panose="020F0502020204030204"/>
              </a:rPr>
              <a:t>nosotros</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hubiéramos</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hecho</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sino</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por</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su</a:t>
            </a:r>
            <a:r>
              <a:rPr lang="en-US" sz="1800" i="1" dirty="0">
                <a:latin typeface="Calibri" panose="020F0502020204030204"/>
                <a:ea typeface="Calibri" panose="020F0502020204030204"/>
                <a:cs typeface="Calibri" panose="020F0502020204030204"/>
                <a:sym typeface="Calibri" panose="020F0502020204030204"/>
              </a:rPr>
              <a:t> misericordia, </a:t>
            </a:r>
            <a:r>
              <a:rPr lang="en-US" sz="1800" i="1" dirty="0" err="1">
                <a:latin typeface="Calibri" panose="020F0502020204030204"/>
                <a:ea typeface="Calibri" panose="020F0502020204030204"/>
                <a:cs typeface="Calibri" panose="020F0502020204030204"/>
                <a:sym typeface="Calibri" panose="020F0502020204030204"/>
              </a:rPr>
              <a:t>por</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el</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lavamiento</a:t>
            </a:r>
            <a:r>
              <a:rPr lang="en-US" sz="1800" i="1" dirty="0">
                <a:latin typeface="Calibri" panose="020F0502020204030204"/>
                <a:ea typeface="Calibri" panose="020F0502020204030204"/>
                <a:cs typeface="Calibri" panose="020F0502020204030204"/>
                <a:sym typeface="Calibri" panose="020F0502020204030204"/>
              </a:rPr>
              <a:t> de la </a:t>
            </a:r>
            <a:r>
              <a:rPr lang="en-US" sz="1800" i="1" dirty="0" err="1">
                <a:latin typeface="Calibri" panose="020F0502020204030204"/>
                <a:ea typeface="Calibri" panose="020F0502020204030204"/>
                <a:cs typeface="Calibri" panose="020F0502020204030204"/>
                <a:sym typeface="Calibri" panose="020F0502020204030204"/>
              </a:rPr>
              <a:t>regeneración</a:t>
            </a:r>
            <a:r>
              <a:rPr lang="en-US" sz="1800" i="1" dirty="0">
                <a:latin typeface="Calibri" panose="020F0502020204030204"/>
                <a:ea typeface="Calibri" panose="020F0502020204030204"/>
                <a:cs typeface="Calibri" panose="020F0502020204030204"/>
                <a:sym typeface="Calibri" panose="020F0502020204030204"/>
              </a:rPr>
              <a:t> y </a:t>
            </a:r>
            <a:r>
              <a:rPr lang="en-US" sz="1800" i="1" dirty="0" err="1">
                <a:latin typeface="Calibri" panose="020F0502020204030204"/>
                <a:ea typeface="Calibri" panose="020F0502020204030204"/>
                <a:cs typeface="Calibri" panose="020F0502020204030204"/>
                <a:sym typeface="Calibri" panose="020F0502020204030204"/>
              </a:rPr>
              <a:t>por</a:t>
            </a:r>
            <a:r>
              <a:rPr lang="en-US" sz="1800" i="1" dirty="0">
                <a:latin typeface="Calibri" panose="020F0502020204030204"/>
                <a:ea typeface="Calibri" panose="020F0502020204030204"/>
                <a:cs typeface="Calibri" panose="020F0502020204030204"/>
                <a:sym typeface="Calibri" panose="020F0502020204030204"/>
              </a:rPr>
              <a:t> la </a:t>
            </a:r>
            <a:r>
              <a:rPr lang="en-US" sz="1800" i="1" dirty="0" err="1">
                <a:latin typeface="Calibri" panose="020F0502020204030204"/>
                <a:ea typeface="Calibri" panose="020F0502020204030204"/>
                <a:cs typeface="Calibri" panose="020F0502020204030204"/>
                <a:sym typeface="Calibri" panose="020F0502020204030204"/>
              </a:rPr>
              <a:t>renovación</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en</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el</a:t>
            </a:r>
            <a:r>
              <a:rPr lang="en-US" sz="1800" i="1" dirty="0">
                <a:latin typeface="Calibri" panose="020F0502020204030204"/>
                <a:ea typeface="Calibri" panose="020F0502020204030204"/>
                <a:cs typeface="Calibri" panose="020F0502020204030204"/>
                <a:sym typeface="Calibri" panose="020F0502020204030204"/>
              </a:rPr>
              <a:t> </a:t>
            </a:r>
            <a:r>
              <a:rPr lang="en-US" sz="1800" i="1" dirty="0" err="1">
                <a:latin typeface="Calibri" panose="020F0502020204030204"/>
                <a:ea typeface="Calibri" panose="020F0502020204030204"/>
                <a:cs typeface="Calibri" panose="020F0502020204030204"/>
                <a:sym typeface="Calibri" panose="020F0502020204030204"/>
              </a:rPr>
              <a:t>Espíritu</a:t>
            </a:r>
            <a:r>
              <a:rPr lang="en-US" sz="1800" i="1" dirty="0">
                <a:latin typeface="Calibri" panose="020F0502020204030204"/>
                <a:ea typeface="Calibri" panose="020F0502020204030204"/>
                <a:cs typeface="Calibri" panose="020F0502020204030204"/>
                <a:sym typeface="Calibri" panose="020F0502020204030204"/>
              </a:rPr>
              <a:t> Santo</a:t>
            </a:r>
            <a:endParaRPr dirty="0"/>
          </a:p>
          <a:p>
            <a:pPr marL="69850" marR="0" lvl="0" indent="0" algn="l" rtl="0">
              <a:lnSpc>
                <a:spcPct val="100000"/>
              </a:lnSpc>
              <a:spcBef>
                <a:spcPts val="0"/>
              </a:spcBef>
              <a:spcAft>
                <a:spcPts val="0"/>
              </a:spcAft>
              <a:buSzPts val="1100"/>
              <a:buFontTx/>
              <a:buNone/>
            </a:pPr>
            <a:endParaRPr sz="1800" dirty="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Tx/>
              <a:buNone/>
            </a:pPr>
            <a:r>
              <a:rPr lang="en-US" sz="1800" b="1" dirty="0">
                <a:solidFill>
                  <a:srgbClr val="000000"/>
                </a:solidFill>
                <a:latin typeface="Calibri" panose="020F0502020204030204"/>
                <a:ea typeface="Calibri" panose="020F0502020204030204"/>
                <a:cs typeface="Calibri" panose="020F0502020204030204"/>
                <a:sym typeface="Calibri" panose="020F0502020204030204"/>
              </a:rPr>
              <a:t>El </a:t>
            </a:r>
            <a:r>
              <a:rPr lang="en-US" sz="1800" b="1" dirty="0" err="1">
                <a:latin typeface="Calibri" panose="020F0502020204030204"/>
                <a:ea typeface="Calibri" panose="020F0502020204030204"/>
                <a:cs typeface="Calibri" panose="020F0502020204030204"/>
                <a:sym typeface="Calibri" panose="020F0502020204030204"/>
              </a:rPr>
              <a:t>B</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autismo</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da la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salvación</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dirty="0"/>
          </a:p>
        </p:txBody>
      </p:sp>
      <p:sp>
        <p:nvSpPr>
          <p:cNvPr id="219" name="Google Shape;21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i="1" dirty="0">
                <a:solidFill>
                  <a:srgbClr val="000000"/>
                </a:solidFill>
                <a:latin typeface="Calibri" panose="020F0502020204030204"/>
                <a:ea typeface="Calibri" panose="020F0502020204030204"/>
                <a:cs typeface="Calibri" panose="020F0502020204030204"/>
                <a:sym typeface="Calibri" panose="020F0502020204030204"/>
              </a:rPr>
              <a:t>Romanos 6:3,5 ¿No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saben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ustedes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todos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fuimos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bautizados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Cristo Jesús,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fuimos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bautizados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su</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muerte</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Porque</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si</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hemos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unido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 Cristo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su</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muerte</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así</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también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uniremos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él</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su</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resurrección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a:t>
            </a:r>
            <a:endParaRPr sz="1800" dirty="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dirty="0"/>
          </a:p>
        </p:txBody>
      </p:sp>
      <p:sp>
        <p:nvSpPr>
          <p:cNvPr id="225" name="Google Shape;2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Tx/>
              <a:buNone/>
            </a:pP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Gálatas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3:26-27 Pues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todos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ustedes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son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hijos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de Dios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por</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fe</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Cristo Jesús.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Porque</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todos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ustedes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han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sido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bautizados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Cristo,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están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revestidos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de Cristo. </a:t>
            </a:r>
            <a:endParaRPr sz="1800" dirty="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Tx/>
              <a:buNone/>
            </a:pPr>
            <a:r>
              <a:rPr lang="en-US" sz="1800" dirty="0">
                <a:solidFill>
                  <a:srgbClr val="000000"/>
                </a:solidFill>
                <a:latin typeface="Calibri" panose="020F0502020204030204"/>
                <a:ea typeface="Calibri" panose="020F0502020204030204"/>
                <a:cs typeface="Calibri" panose="020F0502020204030204"/>
                <a:sym typeface="Calibri" panose="020F0502020204030204"/>
              </a:rPr>
              <a:t>El </a:t>
            </a:r>
            <a:r>
              <a:rPr lang="en-US" sz="1800" dirty="0" err="1">
                <a:latin typeface="Calibri" panose="020F0502020204030204"/>
                <a:ea typeface="Calibri" panose="020F0502020204030204"/>
                <a:cs typeface="Calibri" panose="020F0502020204030204"/>
                <a:sym typeface="Calibri" panose="020F0502020204030204"/>
              </a:rPr>
              <a:t>B</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autismo</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une</a:t>
            </a:r>
            <a:r>
              <a:rPr lang="en-US" sz="1800" dirty="0">
                <a:solidFill>
                  <a:srgbClr val="000000"/>
                </a:solidFill>
                <a:latin typeface="Calibri" panose="020F0502020204030204"/>
                <a:ea typeface="Calibri" panose="020F0502020204030204"/>
                <a:cs typeface="Calibri" panose="020F0502020204030204"/>
                <a:sym typeface="Calibri" panose="020F0502020204030204"/>
              </a:rPr>
              <a:t> a Cristo y la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vida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eterna</a:t>
            </a:r>
            <a:r>
              <a:rPr lang="en-US" sz="1800" dirty="0">
                <a:solidFill>
                  <a:srgbClr val="000000"/>
                </a:solidFill>
                <a:latin typeface="Calibri" panose="020F0502020204030204"/>
                <a:ea typeface="Calibri" panose="020F0502020204030204"/>
                <a:cs typeface="Calibri" panose="020F0502020204030204"/>
                <a:sym typeface="Calibri" panose="020F0502020204030204"/>
              </a:rPr>
              <a:t> que </a:t>
            </a:r>
            <a:r>
              <a:rPr lang="es-CO" altLang="en-US" sz="1800" dirty="0">
                <a:solidFill>
                  <a:srgbClr val="000000"/>
                </a:solidFill>
                <a:latin typeface="Calibri" panose="020F0502020204030204"/>
                <a:ea typeface="Calibri" panose="020F0502020204030204"/>
                <a:cs typeface="Calibri" panose="020F0502020204030204"/>
                <a:sym typeface="Calibri" panose="020F0502020204030204"/>
              </a:rPr>
              <a:t>É</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ganó</a:t>
            </a:r>
            <a:r>
              <a:rPr lang="en-US" sz="1800" dirty="0">
                <a:solidFill>
                  <a:srgbClr val="000000"/>
                </a:solidFill>
                <a:latin typeface="Calibri" panose="020F0502020204030204"/>
                <a:ea typeface="Calibri" panose="020F0502020204030204"/>
                <a:cs typeface="Calibri" panose="020F0502020204030204"/>
                <a:sym typeface="Calibri" panose="020F0502020204030204"/>
              </a:rPr>
              <a:t> para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nosotros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con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su</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muerte</a:t>
            </a:r>
            <a:r>
              <a:rPr lang="en-US" sz="1800" dirty="0">
                <a:solidFill>
                  <a:srgbClr val="000000"/>
                </a:solidFill>
                <a:latin typeface="Calibri" panose="020F0502020204030204"/>
                <a:ea typeface="Calibri" panose="020F0502020204030204"/>
                <a:cs typeface="Calibri" panose="020F0502020204030204"/>
                <a:sym typeface="Calibri" panose="020F0502020204030204"/>
              </a:rPr>
              <a:t> y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resurrección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Tx/>
              <a:buNone/>
            </a:pPr>
            <a:r>
              <a:rPr lang="en-US" sz="1800" b="1" dirty="0">
                <a:solidFill>
                  <a:srgbClr val="000000"/>
                </a:solidFill>
                <a:latin typeface="Calibri" panose="020F0502020204030204"/>
                <a:ea typeface="Calibri" panose="020F0502020204030204"/>
                <a:cs typeface="Calibri" panose="020F0502020204030204"/>
                <a:sym typeface="Calibri" panose="020F0502020204030204"/>
              </a:rPr>
              <a:t>El </a:t>
            </a:r>
            <a:r>
              <a:rPr lang="en-US" sz="1800" b="1" dirty="0" err="1">
                <a:latin typeface="Calibri" panose="020F0502020204030204"/>
                <a:ea typeface="Calibri" panose="020F0502020204030204"/>
                <a:cs typeface="Calibri" panose="020F0502020204030204"/>
                <a:sym typeface="Calibri" panose="020F0502020204030204"/>
              </a:rPr>
              <a:t>B</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autismo</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da la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vida</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eterna</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liberación</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de la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muerte</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y del diablo) </a:t>
            </a:r>
            <a:endParaRPr sz="1800" dirty="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dirty="0"/>
          </a:p>
        </p:txBody>
      </p:sp>
      <p:sp>
        <p:nvSpPr>
          <p:cNvPr id="231" name="Google Shape;23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En res</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ú</a:t>
            </a:r>
            <a:r>
              <a:rPr lang="en-US" sz="1800">
                <a:solidFill>
                  <a:srgbClr val="000000"/>
                </a:solidFill>
                <a:latin typeface="Calibri" panose="020F0502020204030204"/>
                <a:ea typeface="Calibri" panose="020F0502020204030204"/>
                <a:cs typeface="Calibri" panose="020F0502020204030204"/>
                <a:sym typeface="Calibri" panose="020F0502020204030204"/>
              </a:rPr>
              <a:t>men,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E</a:t>
            </a:r>
            <a:r>
              <a:rPr lang="en-US" sz="1800">
                <a:solidFill>
                  <a:srgbClr val="000000"/>
                </a:solidFill>
                <a:latin typeface="Calibri" panose="020F0502020204030204"/>
                <a:ea typeface="Calibri" panose="020F0502020204030204"/>
                <a:cs typeface="Calibri" panose="020F0502020204030204"/>
                <a:sym typeface="Calibri" panose="020F0502020204030204"/>
              </a:rPr>
              <a:t>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nos da las bendiciones de perdón de pecados, la salvación y la vida eterna. </a:t>
            </a:r>
            <a:r>
              <a:rPr lang="en-US" sz="1800" b="1">
                <a:solidFill>
                  <a:srgbClr val="000000"/>
                </a:solidFill>
                <a:latin typeface="Calibri" panose="020F0502020204030204"/>
                <a:ea typeface="Calibri" panose="020F0502020204030204"/>
                <a:cs typeface="Calibri" panose="020F0502020204030204"/>
                <a:sym typeface="Calibri" panose="020F0502020204030204"/>
              </a:rPr>
              <a:t>El </a:t>
            </a:r>
            <a:r>
              <a:rPr lang="en-US" sz="1800" b="1">
                <a:latin typeface="Calibri" panose="020F0502020204030204"/>
                <a:ea typeface="Calibri" panose="020F0502020204030204"/>
                <a:cs typeface="Calibri" panose="020F0502020204030204"/>
                <a:sym typeface="Calibri" panose="020F0502020204030204"/>
              </a:rPr>
              <a:t>B</a:t>
            </a:r>
            <a:r>
              <a:rPr lang="en-US" sz="1800" b="1">
                <a:solidFill>
                  <a:srgbClr val="000000"/>
                </a:solidFill>
                <a:latin typeface="Calibri" panose="020F0502020204030204"/>
                <a:ea typeface="Calibri" panose="020F0502020204030204"/>
                <a:cs typeface="Calibri" panose="020F0502020204030204"/>
                <a:sym typeface="Calibri" panose="020F0502020204030204"/>
              </a:rPr>
              <a:t>autismo nos da todas las bendiciones que Cristo ganó para nosotros.</a:t>
            </a:r>
            <a:r>
              <a:rPr lang="en-US" sz="1800">
                <a:solidFill>
                  <a:srgbClr val="000000"/>
                </a:solidFill>
                <a:latin typeface="Calibri" panose="020F0502020204030204"/>
                <a:ea typeface="Calibri" panose="020F0502020204030204"/>
                <a:cs typeface="Calibri" panose="020F0502020204030204"/>
                <a:sym typeface="Calibri" panose="020F0502020204030204"/>
              </a:rPr>
              <a:t> </a:t>
            </a:r>
          </a:p>
        </p:txBody>
      </p:sp>
      <p:sp>
        <p:nvSpPr>
          <p:cNvPr id="237" name="Google Shape;23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000000"/>
              </a:buClr>
              <a:buSzPts val="1100"/>
              <a:buFont typeface="Arial" panose="020B0604020202020204"/>
              <a:buNone/>
            </a:pPr>
            <a:r>
              <a:rPr lang="en-US" sz="1800" b="1">
                <a:latin typeface="Calibri" panose="020F0502020204030204"/>
                <a:ea typeface="Calibri" panose="020F0502020204030204"/>
                <a:cs typeface="Calibri" panose="020F0502020204030204"/>
                <a:sym typeface="Calibri" panose="020F0502020204030204"/>
              </a:rPr>
              <a:t>O</a:t>
            </a:r>
            <a:r>
              <a:rPr lang="es-CO" altLang="en-US" sz="1800" b="1">
                <a:latin typeface="Calibri" panose="020F0502020204030204"/>
                <a:ea typeface="Calibri" panose="020F0502020204030204"/>
                <a:cs typeface="Calibri" panose="020F0502020204030204"/>
                <a:sym typeface="Calibri" panose="020F0502020204030204"/>
              </a:rPr>
              <a:t>bjetivo</a:t>
            </a:r>
            <a:r>
              <a:rPr lang="en-US" sz="1800" b="1">
                <a:latin typeface="Calibri" panose="020F0502020204030204"/>
                <a:ea typeface="Calibri" panose="020F0502020204030204"/>
                <a:cs typeface="Calibri" panose="020F0502020204030204"/>
                <a:sym typeface="Calibri" panose="020F0502020204030204"/>
              </a:rPr>
              <a:t> #2:</a:t>
            </a: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n-US" sz="1800" b="1">
                <a:solidFill>
                  <a:srgbClr val="000000"/>
                </a:solidFill>
                <a:latin typeface="Calibri" panose="020F0502020204030204"/>
                <a:ea typeface="Calibri" panose="020F0502020204030204"/>
                <a:cs typeface="Calibri" panose="020F0502020204030204"/>
                <a:sym typeface="Calibri" panose="020F0502020204030204"/>
              </a:rPr>
              <a:t>Definir la expresión “los medios de gracia” y su importancia.</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50" name="Google Shape;25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Regresamos a la pregunta que hice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al</a:t>
            </a:r>
            <a:r>
              <a:rPr lang="en-US" sz="1800">
                <a:solidFill>
                  <a:srgbClr val="000000"/>
                </a:solidFill>
                <a:latin typeface="Calibri" panose="020F0502020204030204"/>
                <a:ea typeface="Calibri" panose="020F0502020204030204"/>
                <a:cs typeface="Calibri" panose="020F0502020204030204"/>
                <a:sym typeface="Calibri" panose="020F0502020204030204"/>
              </a:rPr>
              <a:t> principio de la clase: </a:t>
            </a:r>
            <a:r>
              <a:rPr lang="en-US" sz="1800" b="1">
                <a:solidFill>
                  <a:srgbClr val="000000"/>
                </a:solidFill>
                <a:latin typeface="Calibri" panose="020F0502020204030204"/>
                <a:ea typeface="Calibri" panose="020F0502020204030204"/>
                <a:cs typeface="Calibri" panose="020F0502020204030204"/>
                <a:sym typeface="Calibri" panose="020F0502020204030204"/>
              </a:rPr>
              <a:t>¿Estás bautizado? ¿Cómo te hace sentir saber que estás bautizado?</a:t>
            </a:r>
            <a:r>
              <a:rPr lang="en-US" sz="1800">
                <a:solidFill>
                  <a:srgbClr val="000000"/>
                </a:solidFill>
                <a:latin typeface="Calibri" panose="020F0502020204030204"/>
                <a:ea typeface="Calibri" panose="020F0502020204030204"/>
                <a:cs typeface="Calibri" panose="020F0502020204030204"/>
                <a:sym typeface="Calibri" panose="020F0502020204030204"/>
              </a:rPr>
              <a:t> Espero que ahora puedan contestar: “Mi bautismo es un gran consuelo para mí porque me asegura que he nacido de nuevo como hijo justificado de Dios y como heredero de la vida eterna.” Les invito a recordar </a:t>
            </a:r>
            <a:r>
              <a:rPr lang="en-US" sz="1800">
                <a:latin typeface="Calibri" panose="020F0502020204030204"/>
                <a:ea typeface="Calibri" panose="020F0502020204030204"/>
                <a:cs typeface="Calibri" panose="020F0502020204030204"/>
                <a:sym typeface="Calibri" panose="020F0502020204030204"/>
              </a:rPr>
              <a:t>s</a:t>
            </a:r>
            <a:r>
              <a:rPr lang="en-US" sz="1800">
                <a:solidFill>
                  <a:srgbClr val="000000"/>
                </a:solidFill>
                <a:latin typeface="Calibri" panose="020F0502020204030204"/>
                <a:ea typeface="Calibri" panose="020F0502020204030204"/>
                <a:cs typeface="Calibri" panose="020F0502020204030204"/>
                <a:sym typeface="Calibri" panose="020F0502020204030204"/>
              </a:rPr>
              <a:t>u bautismo cada vez que lav</a:t>
            </a:r>
            <a:r>
              <a:rPr lang="en-US" sz="1800">
                <a:latin typeface="Calibri" panose="020F0502020204030204"/>
                <a:ea typeface="Calibri" panose="020F0502020204030204"/>
                <a:cs typeface="Calibri" panose="020F0502020204030204"/>
                <a:sym typeface="Calibri" panose="020F0502020204030204"/>
              </a:rPr>
              <a:t>en</a:t>
            </a: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n-US" sz="1800">
                <a:latin typeface="Calibri" panose="020F0502020204030204"/>
                <a:ea typeface="Calibri" panose="020F0502020204030204"/>
                <a:cs typeface="Calibri" panose="020F0502020204030204"/>
                <a:sym typeface="Calibri" panose="020F0502020204030204"/>
              </a:rPr>
              <a:t>sus</a:t>
            </a:r>
            <a:r>
              <a:rPr lang="en-US" sz="1800">
                <a:solidFill>
                  <a:srgbClr val="000000"/>
                </a:solidFill>
                <a:latin typeface="Calibri" panose="020F0502020204030204"/>
                <a:ea typeface="Calibri" panose="020F0502020204030204"/>
                <a:cs typeface="Calibri" panose="020F0502020204030204"/>
                <a:sym typeface="Calibri" panose="020F0502020204030204"/>
              </a:rPr>
              <a:t> caras: Soy perdonado. Soy salvo. Tengo la garantía de vida eterna. Gracias Dios por este regalo.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Pregúntales si tienen preguntas o comentarios.</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p>
        </p:txBody>
      </p:sp>
      <p:sp>
        <p:nvSpPr>
          <p:cNvPr id="244" name="Google Shape;24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Calibri" panose="020F0502020204030204"/>
              <a:buAutoNum type="arabicPeriod"/>
            </a:pPr>
            <a:r>
              <a:rPr lang="en-US" sz="1800" b="1">
                <a:solidFill>
                  <a:srgbClr val="000000"/>
                </a:solidFill>
                <a:latin typeface="Calibri" panose="020F0502020204030204"/>
                <a:ea typeface="Calibri" panose="020F0502020204030204"/>
                <a:cs typeface="Calibri" panose="020F0502020204030204"/>
                <a:sym typeface="Calibri" panose="020F0502020204030204"/>
              </a:rPr>
              <a:t>Bautismo es algo que Dios hace para nosotros</a:t>
            </a:r>
          </a:p>
          <a:p>
            <a:pPr marL="342900" marR="0" lvl="0" indent="-27305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Muchas personas piensan que el Bautismo es algo que nosotros hacemos para mostrar que nos hemos entregado a Dios. Sin embargo, el Bautismo es en realidad algo que Dios hace por nosotros para salvarnos.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b="1">
                <a:solidFill>
                  <a:srgbClr val="000000"/>
                </a:solidFill>
                <a:latin typeface="Calibri" panose="020F0502020204030204"/>
                <a:ea typeface="Calibri" panose="020F0502020204030204"/>
                <a:cs typeface="Calibri" panose="020F0502020204030204"/>
                <a:sym typeface="Calibri" panose="020F0502020204030204"/>
              </a:rPr>
              <a:t>Por eso, decimos que el Bautismo es “Un Medio de Gracia”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57" name="Google Shape;257;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panose="020B0604020202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En la Biblia la expresión “gracia de Dios” generalmente significa “el amor de Dios inmerecido que da perdón gratuito de los pecados, vida y salvación para todos.” Por medio de Cristo Dios y su sacrificio en la cruz y resurrección, por su vida perfecta atribuida a nosotros, hemos recibido perdón, vida y salvación.</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64" name="Google Shape;264;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27</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1000" algn="l" rtl="0">
              <a:lnSpc>
                <a:spcPct val="100000"/>
              </a:lnSpc>
              <a:spcBef>
                <a:spcPts val="0"/>
              </a:spcBef>
              <a:spcAft>
                <a:spcPts val="0"/>
              </a:spcAft>
              <a:buSzPts val="1700"/>
              <a:buFont typeface="Noto Sans Symbols" panose="020B0502040504020204"/>
              <a:buChar char="∙"/>
            </a:pPr>
            <a:r>
              <a:rPr lang="en-US" sz="1700">
                <a:solidFill>
                  <a:srgbClr val="000000"/>
                </a:solidFill>
                <a:latin typeface="Calibri" panose="020F0502020204030204"/>
                <a:ea typeface="Calibri" panose="020F0502020204030204"/>
                <a:cs typeface="Calibri" panose="020F0502020204030204"/>
                <a:sym typeface="Calibri" panose="020F0502020204030204"/>
              </a:rPr>
              <a:t>Ahora queremos preguntar, “¿Por qué medios aprendemos a conocer la gracia de Dios?” ¿Cuáles son los Medios de Gracia? </a:t>
            </a:r>
            <a:endParaRPr sz="1700">
              <a:latin typeface="Calibri" panose="020F0502020204030204"/>
              <a:ea typeface="Calibri" panose="020F0502020204030204"/>
              <a:cs typeface="Calibri" panose="020F0502020204030204"/>
              <a:sym typeface="Calibri" panose="020F0502020204030204"/>
            </a:endParaRPr>
          </a:p>
          <a:p>
            <a:pPr marL="742950" marR="0" lvl="1" indent="-323850" algn="l" rtl="0">
              <a:lnSpc>
                <a:spcPct val="100000"/>
              </a:lnSpc>
              <a:spcBef>
                <a:spcPts val="0"/>
              </a:spcBef>
              <a:spcAft>
                <a:spcPts val="0"/>
              </a:spcAft>
              <a:buSzPts val="1700"/>
              <a:buFont typeface="Courier New" panose="02070309020205020404"/>
              <a:buChar char="o"/>
            </a:pPr>
            <a:r>
              <a:rPr lang="en-US" sz="1700" u="sng">
                <a:solidFill>
                  <a:srgbClr val="000000"/>
                </a:solidFill>
                <a:latin typeface="Calibri" panose="020F0502020204030204"/>
                <a:ea typeface="Calibri" panose="020F0502020204030204"/>
                <a:cs typeface="Calibri" panose="020F0502020204030204"/>
                <a:sym typeface="Calibri" panose="020F0502020204030204"/>
              </a:rPr>
              <a:t>El evangelio en la Palabra de Dios</a:t>
            </a:r>
            <a:r>
              <a:rPr lang="en-US" sz="1700">
                <a:solidFill>
                  <a:srgbClr val="000000"/>
                </a:solidFill>
                <a:latin typeface="Calibri" panose="020F0502020204030204"/>
                <a:ea typeface="Calibri" panose="020F0502020204030204"/>
                <a:cs typeface="Calibri" panose="020F0502020204030204"/>
                <a:sym typeface="Calibri" panose="020F0502020204030204"/>
              </a:rPr>
              <a:t> es un medio por el que se nos ofrece y se nos da la gracia de Dios</a:t>
            </a:r>
            <a:endParaRPr sz="1700">
              <a:latin typeface="Calibri" panose="020F0502020204030204"/>
              <a:ea typeface="Calibri" panose="020F0502020204030204"/>
              <a:cs typeface="Calibri" panose="020F0502020204030204"/>
              <a:sym typeface="Calibri" panose="020F0502020204030204"/>
            </a:endParaRPr>
          </a:p>
          <a:p>
            <a:pPr marL="742950" marR="0" lvl="1" indent="-323850" algn="l" rtl="0">
              <a:lnSpc>
                <a:spcPct val="100000"/>
              </a:lnSpc>
              <a:spcBef>
                <a:spcPts val="0"/>
              </a:spcBef>
              <a:spcAft>
                <a:spcPts val="0"/>
              </a:spcAft>
              <a:buSzPts val="1700"/>
              <a:buFont typeface="Courier New" panose="02070309020205020404"/>
              <a:buChar char="o"/>
            </a:pPr>
            <a:r>
              <a:rPr lang="en-US" sz="1700" u="sng">
                <a:solidFill>
                  <a:srgbClr val="000000"/>
                </a:solidFill>
                <a:latin typeface="Calibri" panose="020F0502020204030204"/>
                <a:ea typeface="Calibri" panose="020F0502020204030204"/>
                <a:cs typeface="Calibri" panose="020F0502020204030204"/>
                <a:sym typeface="Calibri" panose="020F0502020204030204"/>
              </a:rPr>
              <a:t>Los </a:t>
            </a:r>
            <a:r>
              <a:rPr lang="es-CO" altLang="en-US" sz="1700" u="sng">
                <a:solidFill>
                  <a:srgbClr val="000000"/>
                </a:solidFill>
                <a:latin typeface="Calibri" panose="020F0502020204030204"/>
                <a:ea typeface="Calibri" panose="020F0502020204030204"/>
                <a:cs typeface="Calibri" panose="020F0502020204030204"/>
                <a:sym typeface="Calibri" panose="020F0502020204030204"/>
              </a:rPr>
              <a:t>S</a:t>
            </a:r>
            <a:r>
              <a:rPr lang="en-US" sz="1700" u="sng">
                <a:solidFill>
                  <a:srgbClr val="000000"/>
                </a:solidFill>
                <a:latin typeface="Calibri" panose="020F0502020204030204"/>
                <a:ea typeface="Calibri" panose="020F0502020204030204"/>
                <a:cs typeface="Calibri" panose="020F0502020204030204"/>
                <a:sym typeface="Calibri" panose="020F0502020204030204"/>
              </a:rPr>
              <a:t>acramentos</a:t>
            </a:r>
            <a:r>
              <a:rPr lang="en-US" sz="1700">
                <a:solidFill>
                  <a:srgbClr val="000000"/>
                </a:solidFill>
                <a:latin typeface="Calibri" panose="020F0502020204030204"/>
                <a:ea typeface="Calibri" panose="020F0502020204030204"/>
                <a:cs typeface="Calibri" panose="020F0502020204030204"/>
                <a:sym typeface="Calibri" panose="020F0502020204030204"/>
              </a:rPr>
              <a:t> de </a:t>
            </a:r>
            <a:r>
              <a:rPr lang="en-US" sz="1700">
                <a:latin typeface="Calibri" panose="020F0502020204030204"/>
                <a:ea typeface="Calibri" panose="020F0502020204030204"/>
                <a:cs typeface="Calibri" panose="020F0502020204030204"/>
                <a:sym typeface="Calibri" panose="020F0502020204030204"/>
              </a:rPr>
              <a:t>B</a:t>
            </a:r>
            <a:r>
              <a:rPr lang="en-US" sz="1700">
                <a:solidFill>
                  <a:srgbClr val="000000"/>
                </a:solidFill>
                <a:latin typeface="Calibri" panose="020F0502020204030204"/>
                <a:ea typeface="Calibri" panose="020F0502020204030204"/>
                <a:cs typeface="Calibri" panose="020F0502020204030204"/>
                <a:sym typeface="Calibri" panose="020F0502020204030204"/>
              </a:rPr>
              <a:t>autismo y la </a:t>
            </a:r>
            <a:r>
              <a:rPr lang="en-US" sz="1700">
                <a:latin typeface="Calibri" panose="020F0502020204030204"/>
                <a:ea typeface="Calibri" panose="020F0502020204030204"/>
                <a:cs typeface="Calibri" panose="020F0502020204030204"/>
                <a:sym typeface="Calibri" panose="020F0502020204030204"/>
              </a:rPr>
              <a:t>S</a:t>
            </a:r>
            <a:r>
              <a:rPr lang="en-US" sz="1700">
                <a:solidFill>
                  <a:srgbClr val="000000"/>
                </a:solidFill>
                <a:latin typeface="Calibri" panose="020F0502020204030204"/>
                <a:ea typeface="Calibri" panose="020F0502020204030204"/>
                <a:cs typeface="Calibri" panose="020F0502020204030204"/>
                <a:sym typeface="Calibri" panose="020F0502020204030204"/>
              </a:rPr>
              <a:t>anta </a:t>
            </a:r>
            <a:r>
              <a:rPr lang="en-US" sz="1700">
                <a:latin typeface="Calibri" panose="020F0502020204030204"/>
                <a:ea typeface="Calibri" panose="020F0502020204030204"/>
                <a:cs typeface="Calibri" panose="020F0502020204030204"/>
                <a:sym typeface="Calibri" panose="020F0502020204030204"/>
              </a:rPr>
              <a:t>C</a:t>
            </a:r>
            <a:r>
              <a:rPr lang="en-US" sz="1700">
                <a:solidFill>
                  <a:srgbClr val="000000"/>
                </a:solidFill>
                <a:latin typeface="Calibri" panose="020F0502020204030204"/>
                <a:ea typeface="Calibri" panose="020F0502020204030204"/>
                <a:cs typeface="Calibri" panose="020F0502020204030204"/>
                <a:sym typeface="Calibri" panose="020F0502020204030204"/>
              </a:rPr>
              <a:t>ena </a:t>
            </a:r>
            <a:endParaRPr sz="1700">
              <a:latin typeface="Calibri" panose="020F0502020204030204"/>
              <a:ea typeface="Calibri" panose="020F0502020204030204"/>
              <a:cs typeface="Calibri" panose="020F0502020204030204"/>
              <a:sym typeface="Calibri" panose="020F0502020204030204"/>
            </a:endParaRPr>
          </a:p>
          <a:p>
            <a:pPr marL="1143000" marR="0" lvl="2" indent="-266700" algn="l" rtl="0">
              <a:lnSpc>
                <a:spcPct val="100000"/>
              </a:lnSpc>
              <a:spcBef>
                <a:spcPts val="0"/>
              </a:spcBef>
              <a:spcAft>
                <a:spcPts val="0"/>
              </a:spcAft>
              <a:buSzPts val="1700"/>
              <a:buFont typeface="Noto Sans Symbols" panose="020B0502040504020204"/>
              <a:buChar char="▪"/>
            </a:pPr>
            <a:r>
              <a:rPr lang="en-US" sz="1700">
                <a:solidFill>
                  <a:srgbClr val="000000"/>
                </a:solidFill>
                <a:latin typeface="Calibri" panose="020F0502020204030204"/>
                <a:ea typeface="Calibri" panose="020F0502020204030204"/>
                <a:cs typeface="Calibri" panose="020F0502020204030204"/>
                <a:sym typeface="Calibri" panose="020F0502020204030204"/>
              </a:rPr>
              <a:t>Hoy hemos visto como </a:t>
            </a:r>
            <a:r>
              <a:rPr lang="es-CO" altLang="en-US" sz="1700">
                <a:solidFill>
                  <a:srgbClr val="000000"/>
                </a:solidFill>
                <a:latin typeface="Calibri" panose="020F0502020204030204"/>
                <a:ea typeface="Calibri" panose="020F0502020204030204"/>
                <a:cs typeface="Calibri" panose="020F0502020204030204"/>
                <a:sym typeface="Calibri" panose="020F0502020204030204"/>
              </a:rPr>
              <a:t>E</a:t>
            </a:r>
            <a:r>
              <a:rPr lang="en-US" sz="1700">
                <a:solidFill>
                  <a:srgbClr val="000000"/>
                </a:solidFill>
                <a:latin typeface="Calibri" panose="020F0502020204030204"/>
                <a:ea typeface="Calibri" panose="020F0502020204030204"/>
                <a:cs typeface="Calibri" panose="020F0502020204030204"/>
                <a:sym typeface="Calibri" panose="020F0502020204030204"/>
              </a:rPr>
              <a:t>l </a:t>
            </a:r>
            <a:r>
              <a:rPr lang="es-CO" altLang="en-US" sz="1700">
                <a:solidFill>
                  <a:srgbClr val="000000"/>
                </a:solidFill>
                <a:latin typeface="Calibri" panose="020F0502020204030204"/>
                <a:ea typeface="Calibri" panose="020F0502020204030204"/>
                <a:cs typeface="Calibri" panose="020F0502020204030204"/>
                <a:sym typeface="Calibri" panose="020F0502020204030204"/>
              </a:rPr>
              <a:t>B</a:t>
            </a:r>
            <a:r>
              <a:rPr lang="en-US" sz="1700">
                <a:solidFill>
                  <a:srgbClr val="000000"/>
                </a:solidFill>
                <a:latin typeface="Calibri" panose="020F0502020204030204"/>
                <a:ea typeface="Calibri" panose="020F0502020204030204"/>
                <a:cs typeface="Calibri" panose="020F0502020204030204"/>
                <a:sym typeface="Calibri" panose="020F0502020204030204"/>
              </a:rPr>
              <a:t>autismo es un medio de gracia porque en él Dios nos ofrece y nos da todas las bendiciones que Cristo ganó para nosotros. </a:t>
            </a:r>
            <a:endParaRPr sz="1700">
              <a:latin typeface="Calibri" panose="020F0502020204030204"/>
              <a:ea typeface="Calibri" panose="020F0502020204030204"/>
              <a:cs typeface="Calibri" panose="020F0502020204030204"/>
              <a:sym typeface="Calibri" panose="020F0502020204030204"/>
            </a:endParaRPr>
          </a:p>
          <a:p>
            <a:pPr marL="1143000" marR="0" lvl="2" indent="-266700" algn="l" rtl="0">
              <a:lnSpc>
                <a:spcPct val="100000"/>
              </a:lnSpc>
              <a:spcBef>
                <a:spcPts val="0"/>
              </a:spcBef>
              <a:spcAft>
                <a:spcPts val="0"/>
              </a:spcAft>
              <a:buSzPts val="1700"/>
              <a:buFont typeface="Noto Sans Symbols" panose="020B0502040504020204"/>
              <a:buChar char="▪"/>
            </a:pPr>
            <a:r>
              <a:rPr lang="en-US" sz="1700">
                <a:solidFill>
                  <a:srgbClr val="000000"/>
                </a:solidFill>
                <a:latin typeface="Calibri" panose="020F0502020204030204"/>
                <a:ea typeface="Calibri" panose="020F0502020204030204"/>
                <a:cs typeface="Calibri" panose="020F0502020204030204"/>
                <a:sym typeface="Calibri" panose="020F0502020204030204"/>
              </a:rPr>
              <a:t>Vamos a aprender de la Santa Cena como un medio de gracia en las lecciones </a:t>
            </a:r>
            <a:r>
              <a:rPr lang="es-CO" altLang="en-US" sz="1700">
                <a:solidFill>
                  <a:srgbClr val="000000"/>
                </a:solidFill>
                <a:latin typeface="Calibri" panose="020F0502020204030204"/>
                <a:ea typeface="Calibri" panose="020F0502020204030204"/>
                <a:cs typeface="Calibri" panose="020F0502020204030204"/>
                <a:sym typeface="Calibri" panose="020F0502020204030204"/>
              </a:rPr>
              <a:t>tres</a:t>
            </a:r>
            <a:r>
              <a:rPr lang="en-US" sz="1700">
                <a:solidFill>
                  <a:srgbClr val="000000"/>
                </a:solidFill>
                <a:latin typeface="Calibri" panose="020F0502020204030204"/>
                <a:ea typeface="Calibri" panose="020F0502020204030204"/>
                <a:cs typeface="Calibri" panose="020F0502020204030204"/>
                <a:sym typeface="Calibri" panose="020F0502020204030204"/>
              </a:rPr>
              <a:t> y </a:t>
            </a:r>
            <a:r>
              <a:rPr lang="es-CO" altLang="en-US" sz="1700">
                <a:solidFill>
                  <a:srgbClr val="000000"/>
                </a:solidFill>
                <a:latin typeface="Calibri" panose="020F0502020204030204"/>
                <a:ea typeface="Calibri" panose="020F0502020204030204"/>
                <a:cs typeface="Calibri" panose="020F0502020204030204"/>
                <a:sym typeface="Calibri" panose="020F0502020204030204"/>
              </a:rPr>
              <a:t>cuatro </a:t>
            </a:r>
            <a:r>
              <a:rPr lang="en-US" sz="1700">
                <a:solidFill>
                  <a:srgbClr val="000000"/>
                </a:solidFill>
                <a:latin typeface="Calibri" panose="020F0502020204030204"/>
                <a:ea typeface="Calibri" panose="020F0502020204030204"/>
                <a:cs typeface="Calibri" panose="020F0502020204030204"/>
                <a:sym typeface="Calibri" panose="020F0502020204030204"/>
              </a:rPr>
              <a:t>de este curso. </a:t>
            </a:r>
            <a:endParaRPr sz="17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Times New Roman" panose="02020603050405020304"/>
              <a:ea typeface="Times New Roman" panose="02020603050405020304"/>
              <a:cs typeface="Times New Roman" panose="02020603050405020304"/>
              <a:sym typeface="Times New Roman" panose="02020603050405020304"/>
            </a:endParaRPr>
          </a:p>
          <a:p>
            <a:pPr marL="0" marR="17145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0" name="Google Shape;27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dirty="0">
                <a:solidFill>
                  <a:srgbClr val="000000"/>
                </a:solidFill>
                <a:latin typeface="Calibri" panose="020F0502020204030204"/>
                <a:ea typeface="Calibri" panose="020F0502020204030204"/>
                <a:cs typeface="Calibri" panose="020F0502020204030204"/>
                <a:sym typeface="Calibri" panose="020F0502020204030204"/>
              </a:rPr>
              <a:t>2. La Palabra de Dios y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sacramentos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son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medios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gracia</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a:t>
            </a:r>
            <a:br>
              <a:rPr lang="en-US" sz="1800" b="1" dirty="0">
                <a:solidFill>
                  <a:srgbClr val="000000"/>
                </a:solidFill>
                <a:latin typeface="Calibri" panose="020F0502020204030204"/>
                <a:ea typeface="Calibri" panose="020F0502020204030204"/>
                <a:cs typeface="Calibri" panose="020F0502020204030204"/>
                <a:sym typeface="Calibri" panose="020F0502020204030204"/>
              </a:rPr>
            </a:br>
            <a:endParaRPr sz="1800" dirty="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dirty="0">
                <a:solidFill>
                  <a:srgbClr val="000000"/>
                </a:solidFill>
                <a:latin typeface="Calibri" panose="020F0502020204030204"/>
                <a:ea typeface="Calibri" panose="020F0502020204030204"/>
                <a:cs typeface="Calibri" panose="020F0502020204030204"/>
                <a:sym typeface="Calibri" panose="020F0502020204030204"/>
              </a:rPr>
              <a:t>En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res</a:t>
            </a:r>
            <a:r>
              <a:rPr lang="en-US" sz="1800" dirty="0" err="1">
                <a:latin typeface="Calibri" panose="020F0502020204030204"/>
                <a:ea typeface="Calibri" panose="020F0502020204030204"/>
                <a:cs typeface="Calibri" panose="020F0502020204030204"/>
                <a:sym typeface="Calibri" panose="020F0502020204030204"/>
              </a:rPr>
              <a:t>ú</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Dios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quiere</a:t>
            </a:r>
            <a:r>
              <a:rPr lang="en-US" sz="1800"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creamos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s-CO" altLang="en-US" sz="1800" dirty="0">
                <a:solidFill>
                  <a:srgbClr val="000000"/>
                </a:solidFill>
                <a:latin typeface="Calibri" panose="020F0502020204030204"/>
                <a:ea typeface="Calibri" panose="020F0502020204030204"/>
                <a:cs typeface="Calibri" panose="020F0502020204030204"/>
                <a:sym typeface="Calibri" panose="020F0502020204030204"/>
              </a:rPr>
              <a:t>É</a:t>
            </a:r>
            <a:r>
              <a:rPr lang="en-US" sz="1800" dirty="0">
                <a:solidFill>
                  <a:srgbClr val="000000"/>
                </a:solidFill>
                <a:latin typeface="Calibri" panose="020F0502020204030204"/>
                <a:ea typeface="Calibri" panose="020F0502020204030204"/>
                <a:cs typeface="Calibri" panose="020F0502020204030204"/>
                <a:sym typeface="Calibri" panose="020F0502020204030204"/>
              </a:rPr>
              <a:t>l y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usa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esas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tres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medios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para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obrar</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esa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confianza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nuestros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corazones</a:t>
            </a:r>
            <a:r>
              <a:rPr lang="en-US" sz="1800" dirty="0">
                <a:solidFill>
                  <a:srgbClr val="000000"/>
                </a:solidFill>
                <a:latin typeface="Calibri" panose="020F0502020204030204"/>
                <a:ea typeface="Calibri" panose="020F0502020204030204"/>
                <a:cs typeface="Calibri" panose="020F0502020204030204"/>
                <a:sym typeface="Calibri" panose="020F0502020204030204"/>
              </a:rPr>
              <a:t>. Se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llaman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medios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gracia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porque</a:t>
            </a:r>
            <a:r>
              <a:rPr lang="en-US" sz="1800" dirty="0">
                <a:solidFill>
                  <a:srgbClr val="000000"/>
                </a:solidFill>
                <a:latin typeface="Calibri" panose="020F0502020204030204"/>
                <a:ea typeface="Calibri" panose="020F0502020204030204"/>
                <a:cs typeface="Calibri" panose="020F0502020204030204"/>
                <a:sym typeface="Calibri" panose="020F0502020204030204"/>
              </a:rPr>
              <a:t> son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medios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por</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cuales</a:t>
            </a:r>
            <a:r>
              <a:rPr lang="en-US" sz="1800" dirty="0">
                <a:solidFill>
                  <a:srgbClr val="000000"/>
                </a:solidFill>
                <a:latin typeface="Calibri" panose="020F0502020204030204"/>
                <a:ea typeface="Calibri" panose="020F0502020204030204"/>
                <a:cs typeface="Calibri" panose="020F0502020204030204"/>
                <a:sym typeface="Calibri" panose="020F0502020204030204"/>
              </a:rPr>
              <a:t> Dios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da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su</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gracia</a:t>
            </a:r>
            <a:r>
              <a:rPr lang="en-US" sz="1800" dirty="0">
                <a:solidFill>
                  <a:srgbClr val="000000"/>
                </a:solidFill>
                <a:latin typeface="Calibri" panose="020F0502020204030204"/>
                <a:ea typeface="Calibri" panose="020F0502020204030204"/>
                <a:cs typeface="Calibri" panose="020F0502020204030204"/>
                <a:sym typeface="Calibri" panose="020F0502020204030204"/>
              </a:rPr>
              <a:t>. El Espíritu Santo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usa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medios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gracia</a:t>
            </a:r>
            <a:r>
              <a:rPr lang="en-US" sz="1800" dirty="0">
                <a:solidFill>
                  <a:srgbClr val="000000"/>
                </a:solidFill>
                <a:latin typeface="Calibri" panose="020F0502020204030204"/>
                <a:ea typeface="Calibri" panose="020F0502020204030204"/>
                <a:cs typeface="Calibri" panose="020F0502020204030204"/>
                <a:sym typeface="Calibri" panose="020F0502020204030204"/>
              </a:rPr>
              <a:t> para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poder</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obrar</a:t>
            </a:r>
            <a:r>
              <a:rPr lang="en-US" sz="1800" dirty="0">
                <a:solidFill>
                  <a:srgbClr val="000000"/>
                </a:solidFill>
                <a:latin typeface="Calibri" panose="020F0502020204030204"/>
                <a:ea typeface="Calibri" panose="020F0502020204030204"/>
                <a:cs typeface="Calibri" panose="020F0502020204030204"/>
                <a:sym typeface="Calibri" panose="020F0502020204030204"/>
              </a:rPr>
              <a:t> y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fortalecer</a:t>
            </a:r>
            <a:r>
              <a:rPr lang="en-US" sz="1800"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fe</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b="1" dirty="0">
                <a:solidFill>
                  <a:srgbClr val="000000"/>
                </a:solidFill>
                <a:latin typeface="Calibri" panose="020F0502020204030204"/>
                <a:ea typeface="Calibri" panose="020F0502020204030204"/>
                <a:cs typeface="Calibri" panose="020F0502020204030204"/>
                <a:sym typeface="Calibri" panose="020F0502020204030204"/>
              </a:rPr>
              <a:t>Dios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ama de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muchas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maneras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y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ha dado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evidencias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tangibles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sacramentos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como</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a:latin typeface="Calibri" panose="020F0502020204030204"/>
                <a:ea typeface="Calibri" panose="020F0502020204030204"/>
                <a:cs typeface="Calibri" panose="020F0502020204030204"/>
                <a:sym typeface="Calibri" panose="020F0502020204030204"/>
              </a:rPr>
              <a:t>El</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B</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autismo</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para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conocerle</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y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su</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g</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racia</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278" name="Google Shape;27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Introducción breve a la Lección 1</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Que sean muy bienvenid</a:t>
            </a:r>
            <a:r>
              <a:rPr lang="en-US" sz="1800">
                <a:latin typeface="Calibri" panose="020F0502020204030204"/>
                <a:ea typeface="Calibri" panose="020F0502020204030204"/>
                <a:cs typeface="Calibri" panose="020F0502020204030204"/>
                <a:sym typeface="Calibri" panose="020F0502020204030204"/>
              </a:rPr>
              <a:t>o</a:t>
            </a:r>
            <a:r>
              <a:rPr lang="en-US" sz="1800">
                <a:solidFill>
                  <a:srgbClr val="000000"/>
                </a:solidFill>
                <a:latin typeface="Calibri" panose="020F0502020204030204"/>
                <a:ea typeface="Calibri" panose="020F0502020204030204"/>
                <a:cs typeface="Calibri" panose="020F0502020204030204"/>
                <a:sym typeface="Calibri" panose="020F0502020204030204"/>
              </a:rPr>
              <a:t>s a este curso: </a:t>
            </a:r>
            <a:r>
              <a:rPr lang="en-US" sz="1800" i="1">
                <a:solidFill>
                  <a:srgbClr val="000000"/>
                </a:solidFill>
                <a:latin typeface="Calibri" panose="020F0502020204030204"/>
                <a:ea typeface="Calibri" panose="020F0502020204030204"/>
                <a:cs typeface="Calibri" panose="020F0502020204030204"/>
                <a:sym typeface="Calibri" panose="020F0502020204030204"/>
              </a:rPr>
              <a:t>Las enseñanzas de Jesús: Los sacramentos, el oficio de las llaves y la oración.</a:t>
            </a:r>
            <a:r>
              <a:rPr lang="en-US" sz="1800" b="1">
                <a:solidFill>
                  <a:srgbClr val="000000"/>
                </a:solidFill>
                <a:latin typeface="Calibri" panose="020F0502020204030204"/>
                <a:ea typeface="Calibri" panose="020F0502020204030204"/>
                <a:cs typeface="Calibri" panose="020F0502020204030204"/>
                <a:sym typeface="Calibri" panose="020F0502020204030204"/>
              </a:rPr>
              <a:t> </a:t>
            </a:r>
            <a:r>
              <a:rPr lang="en-US" sz="1800">
                <a:solidFill>
                  <a:srgbClr val="000000"/>
                </a:solidFill>
                <a:latin typeface="Calibri" panose="020F0502020204030204"/>
                <a:ea typeface="Calibri" panose="020F0502020204030204"/>
                <a:cs typeface="Calibri" panose="020F0502020204030204"/>
                <a:sym typeface="Calibri" panose="020F0502020204030204"/>
              </a:rPr>
              <a:t>Agradezco a Dios por el privilegio que me ha concedido el estudiar junto a ustedes la Palabra de Dios. Y oro que este curso sea un espacio cómodo para ustedes, un espacio para escudriñar las escrituras, para tener la confianza en compartir sus dudas, sus respuestas y hacer preguntas</a:t>
            </a:r>
            <a:r>
              <a:rPr lang="en-US" sz="1800">
                <a:latin typeface="Calibri" panose="020F0502020204030204"/>
                <a:ea typeface="Calibri" panose="020F0502020204030204"/>
                <a:cs typeface="Calibri" panose="020F0502020204030204"/>
                <a:sym typeface="Calibri" panose="020F0502020204030204"/>
              </a:rPr>
              <a:t>.</a:t>
            </a: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En el proyecto final, está la siguiente pregunta: </a:t>
            </a:r>
            <a:r>
              <a:rPr lang="en-US" sz="1800" b="1">
                <a:solidFill>
                  <a:srgbClr val="000000"/>
                </a:solidFill>
                <a:latin typeface="Calibri" panose="020F0502020204030204"/>
                <a:ea typeface="Calibri" panose="020F0502020204030204"/>
                <a:cs typeface="Calibri" panose="020F0502020204030204"/>
                <a:sym typeface="Calibri" panose="020F0502020204030204"/>
              </a:rPr>
              <a:t>¿Cuáles son los medios de gracia y por qué son tan importantes?</a:t>
            </a: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Los medios de gracia son la Palabra y los sacramentos y son importantes porque nos llevan a Cristo. Los medios de gracia son mediante los cuales Dios nos concede el perdón de los pecados,</a:t>
            </a:r>
            <a:r>
              <a:rPr lang="en-US" sz="1800">
                <a:latin typeface="Calibri" panose="020F0502020204030204"/>
                <a:ea typeface="Calibri" panose="020F0502020204030204"/>
                <a:cs typeface="Calibri" panose="020F0502020204030204"/>
                <a:sym typeface="Calibri" panose="020F0502020204030204"/>
              </a:rPr>
              <a:t> </a:t>
            </a:r>
            <a:r>
              <a:rPr lang="en-US" sz="1800">
                <a:solidFill>
                  <a:srgbClr val="000000"/>
                </a:solidFill>
                <a:latin typeface="Calibri" panose="020F0502020204030204"/>
                <a:ea typeface="Calibri" panose="020F0502020204030204"/>
                <a:cs typeface="Calibri" panose="020F0502020204030204"/>
                <a:sym typeface="Calibri" panose="020F0502020204030204"/>
              </a:rPr>
              <a:t>salvación y la vida eterna mediante la obra redentora de Cristo. </a:t>
            </a:r>
            <a:endParaRPr sz="1800">
              <a:latin typeface="Calibri" panose="020F0502020204030204"/>
              <a:ea typeface="Calibri" panose="020F0502020204030204"/>
              <a:cs typeface="Calibri" panose="020F0502020204030204"/>
              <a:sym typeface="Calibri" panose="020F0502020204030204"/>
            </a:endParaRP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B050"/>
                </a:solidFill>
                <a:latin typeface="Calibri" panose="020F0502020204030204"/>
                <a:ea typeface="Calibri" panose="020F0502020204030204"/>
                <a:cs typeface="Calibri" panose="020F0502020204030204"/>
                <a:sym typeface="Calibri" panose="020F0502020204030204"/>
              </a:rPr>
              <a:t>Pregúntales si tienen preguntas o comentarios.</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286" name="Google Shape;28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000000"/>
              </a:buClr>
              <a:buSzPts val="1100"/>
              <a:buFont typeface="Arial" panose="020B060402020202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O</a:t>
            </a:r>
            <a:r>
              <a:rPr lang="es-CO" altLang="en-US" sz="1800" b="1">
                <a:solidFill>
                  <a:srgbClr val="000000"/>
                </a:solidFill>
                <a:latin typeface="Calibri" panose="020F0502020204030204"/>
                <a:ea typeface="Calibri" panose="020F0502020204030204"/>
                <a:cs typeface="Calibri" panose="020F0502020204030204"/>
                <a:sym typeface="Calibri" panose="020F0502020204030204"/>
              </a:rPr>
              <a:t>bjetivo</a:t>
            </a:r>
            <a:r>
              <a:rPr lang="en-US" sz="1800" b="1">
                <a:solidFill>
                  <a:srgbClr val="000000"/>
                </a:solidFill>
                <a:latin typeface="Calibri" panose="020F0502020204030204"/>
                <a:ea typeface="Calibri" panose="020F0502020204030204"/>
                <a:cs typeface="Calibri" panose="020F0502020204030204"/>
                <a:sym typeface="Calibri" panose="020F0502020204030204"/>
              </a:rPr>
              <a:t> 3: Contestar a la pregunta “¿A quién debemos bautizar?” </a:t>
            </a: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93" name="Google Shape;29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Mateo 28:18-20 Jesús se acercó y les dijo: “Toda autoridad me ha sido dada en el cielo y ella tierra. Por tanto, vayan y hagan </a:t>
            </a:r>
            <a:r>
              <a:rPr lang="en-US" sz="1800" i="1" u="sng">
                <a:solidFill>
                  <a:srgbClr val="000000"/>
                </a:solidFill>
                <a:latin typeface="Calibri" panose="020F0502020204030204"/>
                <a:ea typeface="Calibri" panose="020F0502020204030204"/>
                <a:cs typeface="Calibri" panose="020F0502020204030204"/>
                <a:sym typeface="Calibri" panose="020F0502020204030204"/>
              </a:rPr>
              <a:t>discípulos en todas las naciones</a:t>
            </a:r>
            <a:r>
              <a:rPr lang="en-US" sz="1800" i="1">
                <a:solidFill>
                  <a:srgbClr val="000000"/>
                </a:solidFill>
                <a:latin typeface="Calibri" panose="020F0502020204030204"/>
                <a:ea typeface="Calibri" panose="020F0502020204030204"/>
                <a:cs typeface="Calibri" panose="020F0502020204030204"/>
                <a:sym typeface="Calibri" panose="020F0502020204030204"/>
              </a:rPr>
              <a:t>, y bautícenlos en el nombre del Padre, y del Hijo, y del Espíritu Santo. Enséñenles a cumplir todas las cosas que les he mandado. Y yo estaré con ustedes todos los días, hasta el fin del mundo.”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300" name="Google Shape;30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Hechos 2:38,39 Arrepiéntanse, y bautícense todos ustedes en el nombre de Jesucristo, para que sus pecados les sean perdonados. Entonces recibirán el don del Espíritu Santo. Porque </a:t>
            </a:r>
            <a:r>
              <a:rPr lang="en-US" sz="1800" i="1" u="sng">
                <a:solidFill>
                  <a:srgbClr val="000000"/>
                </a:solidFill>
                <a:latin typeface="Calibri" panose="020F0502020204030204"/>
                <a:ea typeface="Calibri" panose="020F0502020204030204"/>
                <a:cs typeface="Calibri" panose="020F0502020204030204"/>
                <a:sym typeface="Calibri" panose="020F0502020204030204"/>
              </a:rPr>
              <a:t>la promesa es para ustedes y para sus hijos, para todos los que están lejos, y para todos aquellos a quienes el Señor nuestro Dios llame.</a:t>
            </a:r>
            <a:r>
              <a:rPr lang="en-US" sz="1800" i="1">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306" name="Google Shape;30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Hechos 8:26-40 (El etíope pidió que lo bautizaran)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Hechos 16:29-34 (El carcelero pidió el bautismo para él y para toda su familia)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b="1">
                <a:solidFill>
                  <a:srgbClr val="000000"/>
                </a:solidFill>
                <a:latin typeface="Calibri" panose="020F0502020204030204"/>
                <a:ea typeface="Calibri" panose="020F0502020204030204"/>
                <a:cs typeface="Calibri" panose="020F0502020204030204"/>
                <a:sym typeface="Calibri" panose="020F0502020204030204"/>
              </a:rPr>
              <a:t>Nos manda Dios a bautizar el mundo, a todas las naciones.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b="1">
                <a:solidFill>
                  <a:srgbClr val="000000"/>
                </a:solidFill>
                <a:latin typeface="Calibri" panose="020F0502020204030204"/>
                <a:ea typeface="Calibri" panose="020F0502020204030204"/>
                <a:cs typeface="Calibri" panose="020F0502020204030204"/>
                <a:sym typeface="Calibri" panose="020F0502020204030204"/>
              </a:rPr>
              <a:t>El bautismo es para toda raza y edad.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312" name="Google Shape;31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¿Por qué debemos bautizar a los beb</a:t>
            </a:r>
            <a:r>
              <a:rPr lang="es-CO" altLang="en-US" sz="1800" b="1">
                <a:solidFill>
                  <a:srgbClr val="000000"/>
                </a:solidFill>
                <a:latin typeface="Calibri" panose="020F0502020204030204"/>
                <a:ea typeface="Calibri" panose="020F0502020204030204"/>
                <a:cs typeface="Calibri" panose="020F0502020204030204"/>
                <a:sym typeface="Calibri" panose="020F0502020204030204"/>
              </a:rPr>
              <a:t>é</a:t>
            </a:r>
            <a:r>
              <a:rPr lang="en-US" sz="1800" b="1">
                <a:solidFill>
                  <a:srgbClr val="000000"/>
                </a:solidFill>
                <a:latin typeface="Calibri" panose="020F0502020204030204"/>
                <a:ea typeface="Calibri" panose="020F0502020204030204"/>
                <a:cs typeface="Calibri" panose="020F0502020204030204"/>
                <a:sym typeface="Calibri" panose="020F0502020204030204"/>
              </a:rPr>
              <a:t>s?</a:t>
            </a: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dice la Biblia?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318" name="Google Shape;31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SzPts val="18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1 Pedro 3:21 Todo esto es símbolo del </a:t>
            </a:r>
            <a:r>
              <a:rPr lang="es-CO" altLang="en-US" sz="1800" i="1">
                <a:solidFill>
                  <a:srgbClr val="000000"/>
                </a:solidFill>
                <a:latin typeface="Calibri" panose="020F0502020204030204"/>
                <a:ea typeface="Calibri" panose="020F0502020204030204"/>
                <a:cs typeface="Calibri" panose="020F0502020204030204"/>
                <a:sym typeface="Calibri" panose="020F0502020204030204"/>
              </a:rPr>
              <a:t>B</a:t>
            </a:r>
            <a:r>
              <a:rPr lang="en-US" sz="1800" i="1">
                <a:solidFill>
                  <a:srgbClr val="000000"/>
                </a:solidFill>
                <a:latin typeface="Calibri" panose="020F0502020204030204"/>
                <a:ea typeface="Calibri" panose="020F0502020204030204"/>
                <a:cs typeface="Calibri" panose="020F0502020204030204"/>
                <a:sym typeface="Calibri" panose="020F0502020204030204"/>
              </a:rPr>
              <a:t>autismo (el cual no consiste en lavar las impurezas del cuerpo sino en el compromiso ante Dios de tener una buena conciencia) que ahora nos salva por la resurrección de Jesucristo.</a:t>
            </a:r>
            <a:endParaRPr sz="1800"/>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Este pasaje no menciona específicamente el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de infantes y </a:t>
            </a:r>
            <a:r>
              <a:rPr lang="en-US" sz="1800">
                <a:latin typeface="Calibri" panose="020F0502020204030204"/>
                <a:ea typeface="Calibri" panose="020F0502020204030204"/>
                <a:cs typeface="Calibri" panose="020F0502020204030204"/>
                <a:sym typeface="Calibri" panose="020F0502020204030204"/>
              </a:rPr>
              <a:t>bebés</a:t>
            </a:r>
            <a:r>
              <a:rPr lang="en-US" sz="1800">
                <a:solidFill>
                  <a:srgbClr val="000000"/>
                </a:solidFill>
                <a:latin typeface="Calibri" panose="020F0502020204030204"/>
                <a:ea typeface="Calibri" panose="020F0502020204030204"/>
                <a:cs typeface="Calibri" panose="020F0502020204030204"/>
                <a:sym typeface="Calibri" panose="020F0502020204030204"/>
              </a:rPr>
              <a:t>, pero es importante porque afirma que el Bautismo es poderoso y un medio de salvación. Si no aceptamos que el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es poderoso… no podemos tener una conversación sobre el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de los bebés.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325" name="Google Shape;32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SzPts val="18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Romanos 3:12 Todos se desviaron, a una se han corrompido. ¡No hay quien haga lo bueno, no hay ni siquiera uno! </a:t>
            </a:r>
            <a:endParaRPr sz="1800"/>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87350" algn="l" rtl="0">
              <a:lnSpc>
                <a:spcPct val="100000"/>
              </a:lnSpc>
              <a:spcBef>
                <a:spcPts val="0"/>
              </a:spcBef>
              <a:spcAft>
                <a:spcPts val="0"/>
              </a:spcAft>
              <a:buSzPts val="18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Salmo 51:5 Mírame! ¡Yo fui formado en la maldad! ¡Mi madre me concibió en pecado! </a:t>
            </a:r>
            <a:endParaRPr sz="1800"/>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¿Necesitan lo bebes la salvación? ¡Claro que sí! Los bebés también son pecaminosos. Necesitan el perdón que Dios ofrece en el bautismo.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p>
        </p:txBody>
      </p:sp>
      <p:sp>
        <p:nvSpPr>
          <p:cNvPr id="331" name="Google Shape;33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SzPts val="18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Romanos 5:18 Así que, como por la transgresión de uno solo vino la condenación a todos los hombres, de la misma manera por la justicia de uno solo la justificación de vida a todos los hombres.  </a:t>
            </a:r>
            <a:endParaRPr sz="1800"/>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Algunas personas afirman que los niños hasta la edad de entre 7 y 12 años no son responsables de sus pecados. Ellos aún no han alcanzado lo que ellos llaman “la edad de responsabilidad.” Sin embargo, la Escritura no enseña una edad de responsabilidad y dice que todas las personas, incluyendo a los </a:t>
            </a:r>
            <a:r>
              <a:rPr lang="en-US" sz="1800">
                <a:latin typeface="Calibri" panose="020F0502020204030204"/>
                <a:ea typeface="Calibri" panose="020F0502020204030204"/>
                <a:cs typeface="Calibri" panose="020F0502020204030204"/>
                <a:sym typeface="Calibri" panose="020F0502020204030204"/>
              </a:rPr>
              <a:t>bebés</a:t>
            </a:r>
            <a:r>
              <a:rPr lang="en-US" sz="1800">
                <a:solidFill>
                  <a:srgbClr val="000000"/>
                </a:solidFill>
                <a:latin typeface="Calibri" panose="020F0502020204030204"/>
                <a:ea typeface="Calibri" panose="020F0502020204030204"/>
                <a:cs typeface="Calibri" panose="020F0502020204030204"/>
                <a:sym typeface="Calibri" panose="020F0502020204030204"/>
              </a:rPr>
              <a:t>, son responsables a causa del pecado de Adán. Los bebés necesitan ser salvos y el Bautismo ofrece esa salvación.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p>
        </p:txBody>
      </p:sp>
      <p:sp>
        <p:nvSpPr>
          <p:cNvPr id="337" name="Google Shape;33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SzPts val="18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Mateo 28:19 y Hechos 2:38-39</a:t>
            </a: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Jesús nos mandó bautizar a todas las naciones. La frase “todas las naciones” incluye a los bebés. Pedro dice que la promesa del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también es para los hijos de las personas.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p>
        </p:txBody>
      </p:sp>
      <p:sp>
        <p:nvSpPr>
          <p:cNvPr id="343" name="Google Shape;34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Oración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Comienza con la siguiente oración (o tu propia): </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i="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Todopoderoso Dios, te damos gracias que has tenido misericordia de nosotros, aunque no lo merecemos, Te agradecemos por la salvación, por tu Palabra y los sacramentos los cuales nos conectan con Cristo por medio de la fe. Mantennos firmes en nuestra fe en ti mientras vivamos. Te lo pedimos en el nombre de Jesús. Amén. </a:t>
            </a:r>
            <a:endParaRPr sz="1800">
              <a:latin typeface="Calibri" panose="020F0502020204030204"/>
              <a:ea typeface="Calibri" panose="020F0502020204030204"/>
              <a:cs typeface="Calibri" panose="020F0502020204030204"/>
              <a:sym typeface="Calibri" panose="020F0502020204030204"/>
            </a:endParaRPr>
          </a:p>
          <a:p>
            <a:pPr marL="228600" marR="171450" lvl="0" indent="0" algn="l" rtl="0">
              <a:lnSpc>
                <a:spcPct val="100000"/>
              </a:lnSpc>
              <a:spcBef>
                <a:spcPts val="0"/>
              </a:spcBef>
              <a:spcAft>
                <a:spcPts val="1000"/>
              </a:spcAft>
              <a:buClr>
                <a:schemeClr val="dk1"/>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a:p>
        </p:txBody>
      </p:sp>
      <p:sp>
        <p:nvSpPr>
          <p:cNvPr id="349" name="Google Shape;34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40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SzPts val="18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Lucas 1:40-45</a:t>
            </a:r>
            <a:endParaRPr sz="1800"/>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Una objeción que a menudo surge en la conversación sobre el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de los bebés es que las personas no creen que los bebés pueden creer. (la teología de la decisión). Esta sección narra el caso excepcional de la fe de Juan el Bautista como un bebé en el vientre de su madre. Aunque no aplica directamente al Bautismo, esto contesta la pregunta: “Puede el Espíritu Santo crear la fe en el corazón de un bebé?” ¡Y la respuesta es afirmativa! La fe no se origina en la mente como si fuera algo que requiere la lógica. Al contrario, la fe es un asunto del corazón. (Se puede usar también Mateo 18:2-6 cuando se habla de este tema.)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p>
        </p:txBody>
      </p:sp>
      <p:sp>
        <p:nvSpPr>
          <p:cNvPr id="355" name="Google Shape;35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41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sz="1800" dirty="0">
                <a:latin typeface="Calibri" panose="020F0502020204030204"/>
                <a:ea typeface="Calibri" panose="020F0502020204030204"/>
                <a:cs typeface="Calibri" panose="020F0502020204030204"/>
                <a:sym typeface="Calibri" panose="020F0502020204030204"/>
              </a:rPr>
              <a:t>1. </a:t>
            </a:r>
            <a:r>
              <a:rPr lang="en-US" sz="1800" dirty="0" err="1">
                <a:latin typeface="Calibri" panose="020F0502020204030204"/>
                <a:ea typeface="Calibri" panose="020F0502020204030204"/>
                <a:cs typeface="Calibri" panose="020F0502020204030204"/>
                <a:sym typeface="Calibri" panose="020F0502020204030204"/>
              </a:rPr>
              <a:t>Resumen</a:t>
            </a:r>
            <a:r>
              <a:rPr lang="en-US" sz="1800" dirty="0">
                <a:latin typeface="Calibri" panose="020F0502020204030204"/>
                <a:ea typeface="Calibri" panose="020F0502020204030204"/>
                <a:cs typeface="Calibri" panose="020F0502020204030204"/>
                <a:sym typeface="Calibri" panose="020F0502020204030204"/>
              </a:rPr>
              <a:t> de la </a:t>
            </a:r>
            <a:r>
              <a:rPr lang="en-US" sz="1800" dirty="0" err="1">
                <a:latin typeface="Calibri" panose="020F0502020204030204"/>
                <a:ea typeface="Calibri" panose="020F0502020204030204"/>
                <a:cs typeface="Calibri" panose="020F0502020204030204"/>
                <a:sym typeface="Calibri" panose="020F0502020204030204"/>
              </a:rPr>
              <a:t>Lección</a:t>
            </a:r>
            <a:r>
              <a:rPr lang="en-US" sz="1800" dirty="0">
                <a:latin typeface="Calibri" panose="020F0502020204030204"/>
                <a:ea typeface="Calibri" panose="020F0502020204030204"/>
                <a:cs typeface="Calibri" panose="020F0502020204030204"/>
                <a:sym typeface="Calibri" panose="020F0502020204030204"/>
              </a:rPr>
              <a:t>:</a:t>
            </a:r>
            <a:r>
              <a:rPr lang="en-US" sz="1800" dirty="0">
                <a:solidFill>
                  <a:srgbClr val="000000"/>
                </a:solidFill>
                <a:latin typeface="Calibri" panose="020F0502020204030204"/>
                <a:ea typeface="Calibri" panose="020F0502020204030204"/>
                <a:cs typeface="Calibri" panose="020F0502020204030204"/>
                <a:sym typeface="Calibri" panose="020F0502020204030204"/>
              </a:rPr>
              <a:t> Dios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ama de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muchas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maneras</a:t>
            </a:r>
            <a:r>
              <a:rPr lang="en-US" sz="1800" dirty="0">
                <a:solidFill>
                  <a:srgbClr val="000000"/>
                </a:solidFill>
                <a:latin typeface="Calibri" panose="020F0502020204030204"/>
                <a:ea typeface="Calibri" panose="020F0502020204030204"/>
                <a:cs typeface="Calibri" panose="020F0502020204030204"/>
                <a:sym typeface="Calibri" panose="020F0502020204030204"/>
              </a:rPr>
              <a:t> y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ha dado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evidencias</a:t>
            </a:r>
            <a:r>
              <a:rPr lang="en-US" sz="1800" dirty="0">
                <a:solidFill>
                  <a:srgbClr val="000000"/>
                </a:solidFill>
                <a:latin typeface="Calibri" panose="020F0502020204030204"/>
                <a:ea typeface="Calibri" panose="020F0502020204030204"/>
                <a:cs typeface="Calibri" panose="020F0502020204030204"/>
                <a:sym typeface="Calibri" panose="020F0502020204030204"/>
              </a:rPr>
              <a:t> tangibles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sacramentos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como</a:t>
            </a:r>
            <a:r>
              <a:rPr lang="en-US" sz="1800" dirty="0">
                <a:solidFill>
                  <a:srgbClr val="000000"/>
                </a:solidFill>
                <a:latin typeface="Calibri" panose="020F0502020204030204"/>
                <a:ea typeface="Calibri" panose="020F0502020204030204"/>
                <a:cs typeface="Calibri" panose="020F0502020204030204"/>
                <a:sym typeface="Calibri" panose="020F0502020204030204"/>
              </a:rPr>
              <a:t> El </a:t>
            </a:r>
            <a:r>
              <a:rPr lang="en-US" sz="1800" dirty="0" err="1">
                <a:latin typeface="Calibri" panose="020F0502020204030204"/>
                <a:ea typeface="Calibri" panose="020F0502020204030204"/>
                <a:cs typeface="Calibri" panose="020F0502020204030204"/>
                <a:sym typeface="Calibri" panose="020F0502020204030204"/>
              </a:rPr>
              <a:t>B</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autismo</a:t>
            </a:r>
            <a:r>
              <a:rPr lang="en-US" sz="1800" dirty="0">
                <a:solidFill>
                  <a:srgbClr val="000000"/>
                </a:solidFill>
                <a:latin typeface="Calibri" panose="020F0502020204030204"/>
                <a:ea typeface="Calibri" panose="020F0502020204030204"/>
                <a:cs typeface="Calibri" panose="020F0502020204030204"/>
                <a:sym typeface="Calibri" panose="020F0502020204030204"/>
              </a:rPr>
              <a:t>, para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conocerle</a:t>
            </a:r>
            <a:r>
              <a:rPr lang="en-US" sz="1800" dirty="0">
                <a:solidFill>
                  <a:srgbClr val="000000"/>
                </a:solidFill>
                <a:latin typeface="Calibri" panose="020F0502020204030204"/>
                <a:ea typeface="Calibri" panose="020F0502020204030204"/>
                <a:cs typeface="Calibri" panose="020F0502020204030204"/>
                <a:sym typeface="Calibri" panose="020F0502020204030204"/>
              </a:rPr>
              <a:t> y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su</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g</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racia</a:t>
            </a:r>
            <a:r>
              <a:rPr lang="en-US" sz="1800" dirty="0">
                <a:solidFill>
                  <a:srgbClr val="000000"/>
                </a:solidFill>
                <a:latin typeface="Calibri" panose="020F0502020204030204"/>
                <a:ea typeface="Calibri" panose="020F0502020204030204"/>
                <a:cs typeface="Calibri" panose="020F0502020204030204"/>
                <a:sym typeface="Calibri" panose="020F0502020204030204"/>
              </a:rPr>
              <a:t>.</a:t>
            </a:r>
            <a:r>
              <a:rPr lang="en-US" dirty="0"/>
              <a:t> </a:t>
            </a:r>
          </a:p>
        </p:txBody>
      </p:sp>
      <p:sp>
        <p:nvSpPr>
          <p:cNvPr id="361" name="Google Shape;36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42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Preguntas del Proyecto Final que corresponde a la Lección 1: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latin typeface="Calibri" panose="020F0502020204030204"/>
                <a:ea typeface="Calibri" panose="020F0502020204030204"/>
                <a:cs typeface="Calibri" panose="020F0502020204030204"/>
                <a:sym typeface="Calibri" panose="020F0502020204030204"/>
              </a:rPr>
              <a:t>¿Cuáles son las bendiciones del Bautismo?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latin typeface="Calibri" panose="020F0502020204030204"/>
                <a:ea typeface="Calibri" panose="020F0502020204030204"/>
                <a:cs typeface="Calibri" panose="020F0502020204030204"/>
                <a:sym typeface="Calibri" panose="020F0502020204030204"/>
              </a:rPr>
              <a:t>¿Por qué debemos bautizar a los bebés?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Play" panose="00000500000000000000"/>
                <a:ea typeface="Play" panose="00000500000000000000"/>
                <a:cs typeface="Play" panose="00000500000000000000"/>
                <a:sym typeface="Play" panose="00000500000000000000"/>
              </a:rPr>
              <a:t>¿Cuáles son los medios de gracia y por qué son tan importantes? </a:t>
            </a:r>
          </a:p>
          <a:p>
            <a:pPr marL="285750" marR="0" lvl="0" indent="-215900" algn="l" rtl="0">
              <a:lnSpc>
                <a:spcPct val="100000"/>
              </a:lnSpc>
              <a:spcBef>
                <a:spcPts val="0"/>
              </a:spcBef>
              <a:spcAft>
                <a:spcPts val="0"/>
              </a:spcAft>
              <a:buSzPts val="1100"/>
              <a:buNone/>
            </a:pPr>
            <a:endParaRPr sz="1800">
              <a:solidFill>
                <a:srgbClr val="000000"/>
              </a:solidFill>
              <a:latin typeface="Play" panose="00000500000000000000"/>
              <a:ea typeface="Play" panose="00000500000000000000"/>
              <a:cs typeface="Play" panose="00000500000000000000"/>
              <a:sym typeface="Play" panose="00000500000000000000"/>
            </a:endParaRP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B050"/>
                </a:solidFill>
                <a:latin typeface="Calibri" panose="020F0502020204030204"/>
                <a:ea typeface="Calibri" panose="020F0502020204030204"/>
                <a:cs typeface="Calibri" panose="020F0502020204030204"/>
                <a:sym typeface="Calibri" panose="020F0502020204030204"/>
              </a:rPr>
              <a:t>Invita a los estudiantes a empezar ya con el proyecto final contestando a estas preguntas.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369" name="Google Shape;3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43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3. Encargar la tarea para la Lección 2: </a:t>
            </a:r>
            <a:endParaRPr sz="1800"/>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87350" algn="l" rtl="0">
              <a:lnSpc>
                <a:spcPct val="100000"/>
              </a:lnSpc>
              <a:spcBef>
                <a:spcPts val="0"/>
              </a:spcBef>
              <a:spcAft>
                <a:spcPts val="0"/>
              </a:spcAft>
              <a:buSzPts val="1800"/>
              <a:buFont typeface="Noto Sans Symbols" panose="020B0502040504020204"/>
              <a:buChar char="∙"/>
            </a:pPr>
            <a:r>
              <a:rPr lang="en-US" sz="1800">
                <a:latin typeface="Calibri" panose="020F0502020204030204"/>
                <a:ea typeface="Calibri" panose="020F0502020204030204"/>
                <a:cs typeface="Calibri" panose="020F0502020204030204"/>
                <a:sym typeface="Calibri" panose="020F0502020204030204"/>
              </a:rPr>
              <a:t>Ver el video: </a:t>
            </a:r>
            <a:r>
              <a:rPr lang="en-US" sz="1800" u="sng">
                <a:solidFill>
                  <a:srgbClr val="0000FF"/>
                </a:solidFill>
                <a:latin typeface="Calibri" panose="020F0502020204030204"/>
                <a:ea typeface="Calibri" panose="020F0502020204030204"/>
                <a:cs typeface="Calibri" panose="020F0502020204030204"/>
                <a:sym typeface="Calibri" panose="020F0502020204030204"/>
                <a:hlinkClick r:id="rId3"/>
              </a:rPr>
              <a:t>https://www.youtube.com/watch?v=WB2RycReUvc</a:t>
            </a:r>
            <a:r>
              <a:rPr lang="en-US" sz="1800">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342900" marR="0" lvl="0" indent="-387350" algn="l" rtl="0">
              <a:lnSpc>
                <a:spcPct val="100000"/>
              </a:lnSpc>
              <a:spcBef>
                <a:spcPts val="0"/>
              </a:spcBef>
              <a:spcAft>
                <a:spcPts val="0"/>
              </a:spcAft>
              <a:buSzPts val="1800"/>
              <a:buFont typeface="Noto Sans Symbols" panose="020B0502040504020204"/>
              <a:buChar char="∙"/>
            </a:pPr>
            <a:r>
              <a:rPr lang="en-US" sz="1800">
                <a:latin typeface="Calibri" panose="020F0502020204030204"/>
                <a:ea typeface="Calibri" panose="020F0502020204030204"/>
                <a:cs typeface="Calibri" panose="020F0502020204030204"/>
                <a:sym typeface="Calibri" panose="020F0502020204030204"/>
              </a:rPr>
              <a:t>Responder a las siguientes preguntas:</a:t>
            </a: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¿Qué da al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su poder? </a:t>
            </a: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¿Qué es el viejo hombre en nosotros? </a:t>
            </a: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¿Qué es el nuevo hombre en nosotros? </a:t>
            </a:r>
            <a:endParaRPr sz="1800">
              <a:latin typeface="Calibri" panose="020F0502020204030204"/>
              <a:ea typeface="Calibri" panose="020F0502020204030204"/>
              <a:cs typeface="Calibri" panose="020F0502020204030204"/>
              <a:sym typeface="Calibri" panose="020F0502020204030204"/>
            </a:endParaRPr>
          </a:p>
          <a:p>
            <a:pPr marL="342900" marR="0" lvl="0" indent="-387350" algn="l" rtl="0">
              <a:lnSpc>
                <a:spcPct val="100000"/>
              </a:lnSpc>
              <a:spcBef>
                <a:spcPts val="0"/>
              </a:spcBef>
              <a:spcAft>
                <a:spcPts val="0"/>
              </a:spcAft>
              <a:buSzPts val="1800"/>
              <a:buFont typeface="Noto Sans Symbols" panose="020B0502040504020204"/>
              <a:buChar char="∙"/>
            </a:pPr>
            <a:r>
              <a:rPr lang="en-US" sz="1800">
                <a:latin typeface="Calibri" panose="020F0502020204030204"/>
                <a:ea typeface="Calibri" panose="020F0502020204030204"/>
                <a:cs typeface="Calibri" panose="020F0502020204030204"/>
                <a:sym typeface="Calibri" panose="020F0502020204030204"/>
              </a:rPr>
              <a:t>Leer Romanos 7</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sz="1105">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6" name="Google Shape;37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r>
              <a:rPr lang="en-US" sz="1700" b="1">
                <a:solidFill>
                  <a:schemeClr val="dk1"/>
                </a:solidFill>
                <a:latin typeface="Calibri" panose="020F0502020204030204"/>
                <a:ea typeface="Calibri" panose="020F0502020204030204"/>
                <a:cs typeface="Calibri" panose="020F0502020204030204"/>
                <a:sym typeface="Calibri" panose="020F0502020204030204"/>
              </a:rPr>
              <a:t>Conclusión</a:t>
            </a:r>
            <a:r>
              <a:rPr lang="en-US" sz="1700">
                <a:solidFill>
                  <a:schemeClr val="dk1"/>
                </a:solidFill>
                <a:latin typeface="Calibri" panose="020F0502020204030204"/>
                <a:ea typeface="Calibri" panose="020F0502020204030204"/>
                <a:cs typeface="Calibri" panose="020F0502020204030204"/>
                <a:sym typeface="Calibri" panose="020F0502020204030204"/>
              </a:rPr>
              <a:t>: (5 minutos)</a:t>
            </a:r>
            <a:endParaRPr sz="1700">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336550" algn="l" rtl="0">
              <a:lnSpc>
                <a:spcPct val="100000"/>
              </a:lnSpc>
              <a:spcBef>
                <a:spcPts val="1000"/>
              </a:spcBef>
              <a:spcAft>
                <a:spcPts val="0"/>
              </a:spcAft>
              <a:buClr>
                <a:schemeClr val="dk1"/>
              </a:buClr>
              <a:buSzPts val="1700"/>
              <a:buFont typeface="Calibri" panose="020F0502020204030204"/>
              <a:buAutoNum type="arabicPeriod"/>
            </a:pPr>
            <a:r>
              <a:rPr lang="en-US" sz="1705">
                <a:solidFill>
                  <a:schemeClr val="dk1"/>
                </a:solidFill>
                <a:latin typeface="Calibri" panose="020F0502020204030204"/>
                <a:ea typeface="Calibri" panose="020F0502020204030204"/>
                <a:cs typeface="Calibri" panose="020F0502020204030204"/>
                <a:sym typeface="Calibri" panose="020F0502020204030204"/>
              </a:rPr>
              <a:t>Una oración o una bendición </a:t>
            </a:r>
            <a:endParaRPr sz="1700">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sz="17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6" name="Google Shape;386;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4" name="Google Shape;39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t>De nuevo, que sean bienvenidos al curso “Las Enseñanzas de Jesús: Los sacramentos y la oración. </a:t>
            </a:r>
            <a:endParaRPr sz="1800"/>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Descripción del curso</a:t>
            </a:r>
            <a:br>
              <a:rPr lang="en-US" sz="1800" b="1">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Este curso está dividido en dos partes: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Arial" panose="020B0604020202020204"/>
              <a:buAutoNum type="arabicPeriod"/>
            </a:pPr>
            <a:r>
              <a:rPr lang="en-US" sz="1800">
                <a:solidFill>
                  <a:srgbClr val="000000"/>
                </a:solidFill>
                <a:latin typeface="Calibri" panose="020F0502020204030204"/>
                <a:ea typeface="Calibri" panose="020F0502020204030204"/>
                <a:cs typeface="Calibri" panose="020F0502020204030204"/>
                <a:sym typeface="Calibri" panose="020F0502020204030204"/>
              </a:rPr>
              <a:t>En las primeras 4 lecciones conversaremos acerca de los sacramentos del Bautismo y la Cena del Señor.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Arial" panose="020B0604020202020204"/>
              <a:buAutoNum type="arabicPeriod"/>
            </a:pPr>
            <a:r>
              <a:rPr lang="en-US" sz="1800">
                <a:solidFill>
                  <a:srgbClr val="000000"/>
                </a:solidFill>
                <a:latin typeface="Calibri" panose="020F0502020204030204"/>
                <a:ea typeface="Calibri" panose="020F0502020204030204"/>
                <a:cs typeface="Calibri" panose="020F0502020204030204"/>
                <a:sym typeface="Calibri" panose="020F0502020204030204"/>
              </a:rPr>
              <a:t>En la segunda mitad vamos a considerar dos privilegios que tenemos como creyentes: nuestro privilegio de compartir la Palabra de Dios y nuestro privilegio de ir a Dios en oración.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Objetivos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del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curso</a:t>
            </a:r>
            <a:br>
              <a:rPr lang="en-US" sz="1800" b="1" dirty="0">
                <a:solidFill>
                  <a:srgbClr val="000000"/>
                </a:solidFill>
                <a:latin typeface="Calibri" panose="020F0502020204030204"/>
                <a:ea typeface="Calibri" panose="020F0502020204030204"/>
                <a:cs typeface="Calibri" panose="020F0502020204030204"/>
                <a:sym typeface="Calibri" panose="020F0502020204030204"/>
              </a:rPr>
            </a:br>
            <a:endParaRPr sz="1800" dirty="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dirty="0" err="1">
                <a:solidFill>
                  <a:srgbClr val="000000"/>
                </a:solidFill>
                <a:latin typeface="Calibri" panose="020F0502020204030204"/>
                <a:ea typeface="Calibri" panose="020F0502020204030204"/>
                <a:cs typeface="Calibri" panose="020F0502020204030204"/>
                <a:sym typeface="Calibri" panose="020F0502020204030204"/>
              </a:rPr>
              <a:t>Reconoceremos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toda</a:t>
            </a:r>
            <a:r>
              <a:rPr lang="en-US" sz="1800"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Escritura</a:t>
            </a:r>
            <a:r>
              <a:rPr lang="en-US" sz="1800" dirty="0">
                <a:solidFill>
                  <a:srgbClr val="000000"/>
                </a:solidFill>
                <a:latin typeface="Calibri" panose="020F0502020204030204"/>
                <a:ea typeface="Calibri" panose="020F0502020204030204"/>
                <a:cs typeface="Calibri" panose="020F0502020204030204"/>
                <a:sym typeface="Calibri" panose="020F0502020204030204"/>
              </a:rPr>
              <a:t> es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inspirada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por</a:t>
            </a:r>
            <a:r>
              <a:rPr lang="en-US" sz="1800" dirty="0">
                <a:solidFill>
                  <a:srgbClr val="000000"/>
                </a:solidFill>
                <a:latin typeface="Calibri" panose="020F0502020204030204"/>
                <a:ea typeface="Calibri" panose="020F0502020204030204"/>
                <a:cs typeface="Calibri" panose="020F0502020204030204"/>
                <a:sym typeface="Calibri" panose="020F0502020204030204"/>
              </a:rPr>
              <a:t> Dios y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usaremos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la Palabra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como</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nuestra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fuente</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sabiduría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cuando</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estudi</a:t>
            </a:r>
            <a:r>
              <a:rPr lang="en-US" sz="1800" dirty="0" err="1">
                <a:latin typeface="Calibri" panose="020F0502020204030204"/>
                <a:ea typeface="Calibri" panose="020F0502020204030204"/>
                <a:cs typeface="Calibri" panose="020F0502020204030204"/>
                <a:sym typeface="Calibri" panose="020F0502020204030204"/>
              </a:rPr>
              <a:t>e</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temas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doctrinales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dirty="0" err="1">
                <a:solidFill>
                  <a:srgbClr val="000000"/>
                </a:solidFill>
                <a:latin typeface="Calibri" panose="020F0502020204030204"/>
                <a:ea typeface="Calibri" panose="020F0502020204030204"/>
                <a:cs typeface="Calibri" panose="020F0502020204030204"/>
                <a:sym typeface="Calibri" panose="020F0502020204030204"/>
              </a:rPr>
              <a:t>Identificaremos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sacramentos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a:t>
            </a:r>
            <a:r>
              <a:rPr lang="es-CO" altLang="en-US" sz="1800" dirty="0">
                <a:solidFill>
                  <a:srgbClr val="000000"/>
                </a:solidFill>
                <a:latin typeface="Calibri" panose="020F0502020204030204"/>
                <a:ea typeface="Calibri" panose="020F0502020204030204"/>
                <a:cs typeface="Calibri" panose="020F0502020204030204"/>
                <a:sym typeface="Calibri" panose="020F0502020204030204"/>
              </a:rPr>
              <a:t>l</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s-CO" altLang="en-US" sz="1800" dirty="0">
                <a:solidFill>
                  <a:srgbClr val="000000"/>
                </a:solidFill>
                <a:latin typeface="Calibri" panose="020F0502020204030204"/>
                <a:ea typeface="Calibri" panose="020F0502020204030204"/>
                <a:cs typeface="Calibri" panose="020F0502020204030204"/>
                <a:sym typeface="Calibri" panose="020F0502020204030204"/>
              </a:rPr>
              <a:t>B</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autismo</a:t>
            </a:r>
            <a:r>
              <a:rPr lang="en-US" sz="1800" dirty="0">
                <a:solidFill>
                  <a:srgbClr val="000000"/>
                </a:solidFill>
                <a:latin typeface="Calibri" panose="020F0502020204030204"/>
                <a:ea typeface="Calibri" panose="020F0502020204030204"/>
                <a:cs typeface="Calibri" panose="020F0502020204030204"/>
                <a:sym typeface="Calibri" panose="020F0502020204030204"/>
              </a:rPr>
              <a:t> y la Santa Cena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como</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medios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gracia</a:t>
            </a:r>
            <a:r>
              <a:rPr lang="en-US" sz="1800"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llevan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 Cristo y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fortalecen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fe</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dirty="0" err="1">
                <a:solidFill>
                  <a:srgbClr val="000000"/>
                </a:solidFill>
                <a:latin typeface="Calibri" panose="020F0502020204030204"/>
                <a:ea typeface="Calibri" panose="020F0502020204030204"/>
                <a:cs typeface="Calibri" panose="020F0502020204030204"/>
                <a:sym typeface="Calibri" panose="020F0502020204030204"/>
              </a:rPr>
              <a:t>Explicaremos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privilegios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tenemos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oración</a:t>
            </a:r>
            <a:r>
              <a:rPr lang="en-US" sz="1800" dirty="0">
                <a:solidFill>
                  <a:srgbClr val="000000"/>
                </a:solidFill>
                <a:latin typeface="Calibri" panose="020F0502020204030204"/>
                <a:ea typeface="Calibri" panose="020F0502020204030204"/>
                <a:cs typeface="Calibri" panose="020F0502020204030204"/>
                <a:sym typeface="Calibri" panose="020F0502020204030204"/>
              </a:rPr>
              <a:t> y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oficio</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 las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llaves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dirty="0"/>
          </a:p>
        </p:txBody>
      </p:sp>
      <p:sp>
        <p:nvSpPr>
          <p:cNvPr id="134" name="Google Shape;1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En Res</a:t>
            </a:r>
            <a:r>
              <a:rPr lang="en-US" sz="1800" b="1">
                <a:latin typeface="Calibri" panose="020F0502020204030204"/>
                <a:ea typeface="Calibri" panose="020F0502020204030204"/>
                <a:cs typeface="Calibri" panose="020F0502020204030204"/>
                <a:sym typeface="Calibri" panose="020F0502020204030204"/>
              </a:rPr>
              <a:t>ú</a:t>
            </a:r>
            <a:r>
              <a:rPr lang="en-US" sz="1800" b="1">
                <a:solidFill>
                  <a:srgbClr val="000000"/>
                </a:solidFill>
                <a:latin typeface="Calibri" panose="020F0502020204030204"/>
                <a:ea typeface="Calibri" panose="020F0502020204030204"/>
                <a:cs typeface="Calibri" panose="020F0502020204030204"/>
                <a:sym typeface="Calibri" panose="020F0502020204030204"/>
              </a:rPr>
              <a:t>men</a:t>
            </a:r>
            <a:br>
              <a:rPr lang="en-US" sz="1800" b="1">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Dios nos ama de muchas maneras y nos ha dado evidencias tangibles en los sacramentos, el oficio de las llaves y la oración para conocerle y su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g</a:t>
            </a:r>
            <a:r>
              <a:rPr lang="en-US" sz="1800">
                <a:solidFill>
                  <a:srgbClr val="000000"/>
                </a:solidFill>
                <a:latin typeface="Calibri" panose="020F0502020204030204"/>
                <a:ea typeface="Calibri" panose="020F0502020204030204"/>
                <a:cs typeface="Calibri" panose="020F0502020204030204"/>
                <a:sym typeface="Calibri" panose="020F0502020204030204"/>
              </a:rPr>
              <a:t>racia que es su amor inmerecido.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El </a:t>
            </a:r>
            <a:r>
              <a:rPr lang="es-ES" sz="1800" dirty="0">
                <a:effectLst/>
                <a:latin typeface="Calibri" panose="020F0502020204030204" pitchFamily="34" charset="0"/>
                <a:ea typeface="Calibri" panose="020F0502020204030204" pitchFamily="34" charset="0"/>
              </a:rPr>
              <a:t>P</a:t>
            </a:r>
            <a:r>
              <a:rPr lang="es-ES" sz="1800" dirty="0">
                <a:solidFill>
                  <a:srgbClr val="000000"/>
                </a:solidFill>
                <a:effectLst/>
                <a:latin typeface="Calibri" panose="020F0502020204030204" pitchFamily="34" charset="0"/>
                <a:ea typeface="Calibri" panose="020F0502020204030204" pitchFamily="34" charset="0"/>
              </a:rPr>
              <a:t>royecto final del curso será un ex</a:t>
            </a:r>
            <a:r>
              <a:rPr lang="es-ES" sz="1800" dirty="0">
                <a:effectLst/>
                <a:latin typeface="Calibri" panose="020F0502020204030204" pitchFamily="34" charset="0"/>
                <a:ea typeface="Calibri" panose="020F0502020204030204" pitchFamily="34" charset="0"/>
              </a:rPr>
              <a:t>a</a:t>
            </a:r>
            <a:r>
              <a:rPr lang="es-ES" sz="1800" dirty="0">
                <a:solidFill>
                  <a:srgbClr val="000000"/>
                </a:solidFill>
                <a:effectLst/>
                <a:latin typeface="Calibri" panose="020F0502020204030204" pitchFamily="34" charset="0"/>
                <a:ea typeface="Calibri" panose="020F0502020204030204" pitchFamily="34" charset="0"/>
              </a:rPr>
              <a:t>men escrito que los estudiantes llevarán a casa. En cada lección, el profesor compartirá las preguntas del proyecto final que corresponden a la Lección. De esta forma, los estudiantes pueden completar el proyecto final a largo del curso. </a:t>
            </a:r>
            <a:br>
              <a:rPr lang="es-ES" sz="1800" dirty="0">
                <a:solidFill>
                  <a:srgbClr val="000000"/>
                </a:solidFill>
                <a:effectLst/>
                <a:latin typeface="Calibri" panose="020F0502020204030204" pitchFamily="34" charset="0"/>
                <a:ea typeface="Calibri" panose="020F0502020204030204" pitchFamily="34" charset="0"/>
              </a:rPr>
            </a:br>
            <a:br>
              <a:rPr lang="es-ES" sz="1800" dirty="0">
                <a:solidFill>
                  <a:srgbClr val="000000"/>
                </a:solidFill>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Importancia del trabajo personal</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El Proyecto Final debe ser propio, sincero y personal, mostrando cómo entiende y aplica lo aprendido.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Debe estar escrito con tus propias palabras, aplicado a tu vida y contexto.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Como dice 1 Pedro 3:15, deseamos que cada creyente esté “siempre listos para defenderse, con mansedumbre y respeto.”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Puedes usar pasajes bíblicos u otras fuentes permitidas, citándolas correctamente.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IA puede ayudarte con ideas o ejemplos (como sugerencias para un Captar), pero no puede escribir tu proyecto por ti.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Si el proyecto parece copiado o generado por fuentes externas, deberá rehacerse con reflexión personal, buscando crecimiento espiritual genuino. </a:t>
            </a:r>
            <a:endParaRPr lang="en-US" sz="1800">
              <a:effectLst/>
              <a:latin typeface="Calibri" panose="020F0502020204030204" pitchFamily="34" charset="0"/>
              <a:ea typeface="Calibri" panose="020F0502020204030204" pitchFamily="34" charset="0"/>
            </a:endParaRPr>
          </a:p>
          <a:p>
            <a:pPr marL="457200" lvl="1" indent="0" algn="l" rtl="0">
              <a:lnSpc>
                <a:spcPct val="100000"/>
              </a:lnSpc>
              <a:spcBef>
                <a:spcPts val="0"/>
              </a:spcBef>
              <a:spcAft>
                <a:spcPts val="0"/>
              </a:spcAft>
              <a:buSzPts val="1100"/>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150" name="Google Shape;1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3"/>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ee3aea5128_0_2"/>
          <p:cNvSpPr txBox="1">
            <a:spLocks noGrp="1"/>
          </p:cNvSpPr>
          <p:nvPr>
            <p:ph type="title"/>
          </p:nvPr>
        </p:nvSpPr>
        <p:spPr>
          <a:xfrm>
            <a:off x="838200" y="2543175"/>
            <a:ext cx="10515600" cy="3272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0000"/>
              <a:buNone/>
            </a:pPr>
            <a:r>
              <a:rPr lang="en-US" b="1">
                <a:solidFill>
                  <a:schemeClr val="accent4"/>
                </a:solidFill>
                <a:latin typeface="Arial Black" panose="020B0A04020102020204" charset="0"/>
                <a:ea typeface="Calibri" panose="020F0502020204030204"/>
                <a:cs typeface="Arial Black" panose="020B0A04020102020204" charset="0"/>
                <a:sym typeface="Calibri" panose="020F0502020204030204"/>
              </a:rPr>
              <a:t>¿Estás bautizado? </a:t>
            </a:r>
            <a:br>
              <a:rPr lang="en-US" b="1">
                <a:solidFill>
                  <a:schemeClr val="accent4"/>
                </a:solidFill>
                <a:latin typeface="Arial Black" panose="020B0A04020102020204" charset="0"/>
                <a:ea typeface="Calibri" panose="020F0502020204030204"/>
                <a:cs typeface="Arial Black" panose="020B0A04020102020204" charset="0"/>
                <a:sym typeface="Calibri" panose="020F0502020204030204"/>
              </a:rPr>
            </a:br>
            <a:r>
              <a:rPr lang="en-US" b="1">
                <a:solidFill>
                  <a:schemeClr val="accent4"/>
                </a:solidFill>
                <a:latin typeface="Arial Black" panose="020B0A04020102020204" charset="0"/>
                <a:ea typeface="Calibri" panose="020F0502020204030204"/>
                <a:cs typeface="Arial Black" panose="020B0A04020102020204" charset="0"/>
                <a:sym typeface="Calibri" panose="020F0502020204030204"/>
              </a:rPr>
              <a:t>¿Cómo te hace sentir saber que estás bautizado?</a:t>
            </a:r>
            <a:r>
              <a:rPr lang="en-US">
                <a:solidFill>
                  <a:schemeClr val="accent4"/>
                </a:solidFill>
                <a:latin typeface="Arial Black" panose="020B0A04020102020204" charset="0"/>
                <a:ea typeface="Calibri" panose="020F0502020204030204"/>
                <a:cs typeface="Arial Black" panose="020B0A04020102020204" charset="0"/>
                <a:sym typeface="Calibri" panose="020F0502020204030204"/>
              </a:rPr>
              <a:t> </a:t>
            </a:r>
            <a:br>
              <a:rPr lang="en-US">
                <a:solidFill>
                  <a:schemeClr val="accent4"/>
                </a:solidFill>
                <a:latin typeface="Arial Black" panose="020B0A04020102020204" charset="0"/>
                <a:ea typeface="Times New Roman" panose="02020603050405020304"/>
                <a:cs typeface="Arial Black" panose="020B0A04020102020204" charset="0"/>
                <a:sym typeface="Times New Roman" panose="02020603050405020304"/>
              </a:rPr>
            </a:br>
            <a:br>
              <a:rPr lang="en-US">
                <a:latin typeface="Arial Black" panose="020B0A04020102020204" charset="0"/>
                <a:ea typeface="Arial" panose="020B0604020202020204"/>
                <a:cs typeface="Arial Black" panose="020B0A04020102020204" charset="0"/>
                <a:sym typeface="Arial" panose="020B0604020202020204"/>
              </a:rPr>
            </a:br>
            <a:endParaRPr>
              <a:latin typeface="Arial Black" panose="020B0A04020102020204" charset="0"/>
              <a:ea typeface="Overlock" panose="02000506030000020004"/>
              <a:cs typeface="Arial Black" panose="020B0A04020102020204" charset="0"/>
              <a:sym typeface="Overlock" panose="02000506030000020004"/>
            </a:endParaRPr>
          </a:p>
        </p:txBody>
      </p:sp>
      <p:pic>
        <p:nvPicPr>
          <p:cNvPr id="127" name="Google Shape;127;p7" descr="Screen Clipping"/>
          <p:cNvPicPr preferRelativeResize="0">
            <a:picLocks noGrp="1"/>
          </p:cNvPicPr>
          <p:nvPr/>
        </p:nvPicPr>
        <p:blipFill rotWithShape="1">
          <a:blip r:embed="rId3">
            <a:alphaModFix amt="20000"/>
          </a:blip>
          <a:srcRect l="26552" t="36516" r="14734" b="16377"/>
          <a:stretch>
            <a:fillRect/>
          </a:stretch>
        </p:blipFill>
        <p:spPr>
          <a:xfrm>
            <a:off x="-635" y="635"/>
            <a:ext cx="12192635" cy="6856730"/>
          </a:xfrm>
          <a:prstGeom prst="rect">
            <a:avLst/>
          </a:prstGeom>
          <a:noFill/>
          <a:ln>
            <a:noFill/>
          </a:ln>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p:nvPr/>
        </p:nvSpPr>
        <p:spPr>
          <a:xfrm>
            <a:off x="812165" y="842010"/>
            <a:ext cx="10224770" cy="41351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1: Bautismo y sus bendiciones</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64" name="Google Shape;164;p11"/>
          <p:cNvGraphicFramePr/>
          <p:nvPr>
            <p:custDataLst>
              <p:tags r:id="rId1"/>
            </p:custDataLst>
            <p:extLst>
              <p:ext uri="{D42A27DB-BD31-4B8C-83A1-F6EECF244321}">
                <p14:modId xmlns:p14="http://schemas.microsoft.com/office/powerpoint/2010/main" val="891340039"/>
              </p:ext>
            </p:extLst>
          </p:nvPr>
        </p:nvGraphicFramePr>
        <p:xfrm>
          <a:off x="730250" y="2558415"/>
          <a:ext cx="10307320" cy="3035935"/>
        </p:xfrm>
        <a:graphic>
          <a:graphicData uri="http://schemas.openxmlformats.org/drawingml/2006/table">
            <a:tbl>
              <a:tblPr firstRow="1" bandRow="1">
                <a:noFill/>
                <a:tableStyleId>{8A173D2C-8201-491E-AB29-02C46BCA6791}</a:tableStyleId>
              </a:tblPr>
              <a:tblGrid>
                <a:gridCol w="394970">
                  <a:extLst>
                    <a:ext uri="{9D8B030D-6E8A-4147-A177-3AD203B41FA5}">
                      <a16:colId xmlns:a16="http://schemas.microsoft.com/office/drawing/2014/main" val="20000"/>
                    </a:ext>
                  </a:extLst>
                </a:gridCol>
                <a:gridCol w="9912350">
                  <a:extLst>
                    <a:ext uri="{9D8B030D-6E8A-4147-A177-3AD203B41FA5}">
                      <a16:colId xmlns:a16="http://schemas.microsoft.com/office/drawing/2014/main" val="20001"/>
                    </a:ext>
                  </a:extLst>
                </a:gridCol>
              </a:tblGrid>
              <a:tr h="678180">
                <a:tc gridSpan="2">
                  <a:txBody>
                    <a:bodyPr/>
                    <a:lstStyle/>
                    <a:p>
                      <a:pPr marL="0" marR="0" lvl="0" indent="0" algn="ctr" rtl="0">
                        <a:lnSpc>
                          <a:spcPct val="100000"/>
                        </a:lnSpc>
                        <a:spcBef>
                          <a:spcPts val="0"/>
                        </a:spcBef>
                        <a:spcAft>
                          <a:spcPts val="0"/>
                        </a:spcAft>
                        <a:buNone/>
                      </a:pPr>
                      <a:r>
                        <a:rPr lang="en-US" sz="3200" b="0" u="sng" strike="noStrike" cap="none">
                          <a:solidFill>
                            <a:schemeClr val="tx1"/>
                          </a:solidFill>
                          <a:latin typeface="Arial" panose="020B0604020202020204" pitchFamily="34" charset="0"/>
                          <a:cs typeface="Arial" panose="020B0604020202020204" pitchFamily="34" charset="0"/>
                        </a:rPr>
                        <a:t>Objetivos</a:t>
                      </a: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1001395">
                <a:tc>
                  <a:txBody>
                    <a:bodyPr/>
                    <a:lstStyle/>
                    <a:p>
                      <a:pPr marL="0" marR="0" lvl="0" indent="0" algn="l" rtl="0">
                        <a:lnSpc>
                          <a:spcPct val="100000"/>
                        </a:lnSpc>
                        <a:spcBef>
                          <a:spcPts val="0"/>
                        </a:spcBef>
                        <a:spcAft>
                          <a:spcPts val="0"/>
                        </a:spcAft>
                        <a:buNone/>
                      </a:pPr>
                      <a:r>
                        <a:rPr lang="en-US" sz="2800" b="1" u="none" strike="noStrike" cap="none">
                          <a:solidFill>
                            <a:schemeClr val="tx1"/>
                          </a:solidFill>
                          <a:latin typeface="Arial" panose="020B0604020202020204" pitchFamily="34" charset="0"/>
                          <a:cs typeface="Arial" panose="020B0604020202020204" pitchFamily="34" charset="0"/>
                        </a:rPr>
                        <a:t>1</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dirty="0" err="1">
                          <a:solidFill>
                            <a:schemeClr val="tx1"/>
                          </a:solidFill>
                          <a:latin typeface="Arial" panose="020B0604020202020204" pitchFamily="34" charset="0"/>
                          <a:cs typeface="Arial" panose="020B0604020202020204" pitchFamily="34" charset="0"/>
                        </a:rPr>
                        <a:t>Describir</a:t>
                      </a:r>
                      <a:r>
                        <a:rPr lang="en-US" sz="2800" b="1" u="none" strike="noStrike" cap="none" dirty="0">
                          <a:solidFill>
                            <a:schemeClr val="tx1"/>
                          </a:solidFill>
                          <a:latin typeface="Arial" panose="020B0604020202020204" pitchFamily="34" charset="0"/>
                          <a:cs typeface="Arial" panose="020B0604020202020204" pitchFamily="34" charset="0"/>
                        </a:rPr>
                        <a:t> </a:t>
                      </a:r>
                      <a:r>
                        <a:rPr lang="en-US" sz="2800" b="1" u="none" strike="noStrike" cap="none" dirty="0" err="1">
                          <a:solidFill>
                            <a:schemeClr val="tx1"/>
                          </a:solidFill>
                          <a:latin typeface="Arial" panose="020B0604020202020204" pitchFamily="34" charset="0"/>
                          <a:cs typeface="Arial" panose="020B0604020202020204" pitchFamily="34" charset="0"/>
                        </a:rPr>
                        <a:t>el</a:t>
                      </a:r>
                      <a:r>
                        <a:rPr lang="en-US" sz="2800" b="1" u="none" strike="noStrike" cap="none"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B</a:t>
                      </a:r>
                      <a:r>
                        <a:rPr lang="en-US" sz="2800" b="1" u="none" strike="noStrike" cap="none" dirty="0" err="1">
                          <a:solidFill>
                            <a:schemeClr val="tx1"/>
                          </a:solidFill>
                          <a:latin typeface="Arial" panose="020B0604020202020204" pitchFamily="34" charset="0"/>
                          <a:cs typeface="Arial" panose="020B0604020202020204" pitchFamily="34" charset="0"/>
                        </a:rPr>
                        <a:t>autismo</a:t>
                      </a:r>
                      <a:r>
                        <a:rPr lang="en-US" sz="2800" b="1" u="none" strike="noStrike" cap="none" dirty="0">
                          <a:solidFill>
                            <a:schemeClr val="tx1"/>
                          </a:solidFill>
                          <a:latin typeface="Arial" panose="020B0604020202020204" pitchFamily="34" charset="0"/>
                          <a:cs typeface="Arial" panose="020B0604020202020204" pitchFamily="34" charset="0"/>
                        </a:rPr>
                        <a:t> y sus </a:t>
                      </a:r>
                      <a:r>
                        <a:rPr lang="en-US" sz="2800" b="1" u="none" strike="noStrike" cap="none" dirty="0" err="1">
                          <a:solidFill>
                            <a:schemeClr val="tx1"/>
                          </a:solidFill>
                          <a:latin typeface="Arial" panose="020B0604020202020204" pitchFamily="34" charset="0"/>
                          <a:cs typeface="Arial" panose="020B0604020202020204" pitchFamily="34" charset="0"/>
                        </a:rPr>
                        <a:t>bendiciones</a:t>
                      </a:r>
                      <a:r>
                        <a:rPr lang="en-US" sz="2800" b="1" u="none" strike="noStrike" cap="none" dirty="0">
                          <a:solidFill>
                            <a:schemeClr val="tx1"/>
                          </a:solidFill>
                          <a:latin typeface="Arial" panose="020B0604020202020204" pitchFamily="34" charset="0"/>
                          <a:cs typeface="Arial" panose="020B0604020202020204" pitchFamily="34" charset="0"/>
                        </a:rPr>
                        <a:t> </a:t>
                      </a:r>
                      <a:r>
                        <a:rPr lang="en-US" sz="2800" b="1" u="none" strike="noStrike" cap="none" dirty="0" err="1">
                          <a:solidFill>
                            <a:schemeClr val="tx1"/>
                          </a:solidFill>
                          <a:latin typeface="Arial" panose="020B0604020202020204" pitchFamily="34" charset="0"/>
                          <a:cs typeface="Arial" panose="020B0604020202020204" pitchFamily="34" charset="0"/>
                        </a:rPr>
                        <a:t>usando</a:t>
                      </a:r>
                      <a:r>
                        <a:rPr lang="en-US" sz="2800" b="1" u="none" strike="noStrike" cap="none" dirty="0">
                          <a:solidFill>
                            <a:schemeClr val="tx1"/>
                          </a:solidFill>
                          <a:latin typeface="Arial" panose="020B0604020202020204" pitchFamily="34" charset="0"/>
                          <a:cs typeface="Arial" panose="020B0604020202020204" pitchFamily="34" charset="0"/>
                        </a:rPr>
                        <a:t> </a:t>
                      </a:r>
                      <a:r>
                        <a:rPr lang="en-US" sz="2800" b="1" u="none" strike="noStrike" cap="none" dirty="0" err="1">
                          <a:solidFill>
                            <a:schemeClr val="tx1"/>
                          </a:solidFill>
                          <a:latin typeface="Arial" panose="020B0604020202020204" pitchFamily="34" charset="0"/>
                          <a:cs typeface="Arial" panose="020B0604020202020204" pitchFamily="34" charset="0"/>
                        </a:rPr>
                        <a:t>evidencia</a:t>
                      </a:r>
                      <a:r>
                        <a:rPr lang="en-US" sz="2800" b="1" u="none" strike="noStrike" cap="none" dirty="0">
                          <a:solidFill>
                            <a:schemeClr val="tx1"/>
                          </a:solidFill>
                          <a:latin typeface="Arial" panose="020B0604020202020204" pitchFamily="34" charset="0"/>
                          <a:cs typeface="Arial" panose="020B0604020202020204" pitchFamily="34" charset="0"/>
                        </a:rPr>
                        <a:t> </a:t>
                      </a:r>
                      <a:r>
                        <a:rPr lang="en-US" sz="2800" b="1" u="none" strike="noStrike" cap="none" dirty="0" err="1">
                          <a:solidFill>
                            <a:schemeClr val="tx1"/>
                          </a:solidFill>
                          <a:latin typeface="Arial" panose="020B0604020202020204" pitchFamily="34" charset="0"/>
                          <a:cs typeface="Arial" panose="020B0604020202020204" pitchFamily="34" charset="0"/>
                        </a:rPr>
                        <a:t>bíblica</a:t>
                      </a:r>
                    </a:p>
                  </a:txBody>
                  <a:tcPr marL="91450" marR="91450" marT="45725" marB="45725"/>
                </a:tc>
                <a:extLst>
                  <a:ext uri="{0D108BD9-81ED-4DB2-BD59-A6C34878D82A}">
                    <a16:rowId xmlns:a16="http://schemas.microsoft.com/office/drawing/2014/main" val="10001"/>
                  </a:ext>
                </a:extLst>
              </a:tr>
              <a:tr h="678180">
                <a:tc>
                  <a:txBody>
                    <a:bodyPr/>
                    <a:lstStyle/>
                    <a:p>
                      <a:pPr marL="0" marR="0" lvl="0" indent="0" algn="just" rtl="0">
                        <a:lnSpc>
                          <a:spcPct val="100000"/>
                        </a:lnSpc>
                        <a:spcBef>
                          <a:spcPts val="0"/>
                        </a:spcBef>
                        <a:spcAft>
                          <a:spcPts val="0"/>
                        </a:spcAft>
                        <a:buNone/>
                      </a:pPr>
                      <a:r>
                        <a:rPr lang="en-US" sz="2800" u="none" strike="noStrike" cap="none">
                          <a:solidFill>
                            <a:schemeClr val="tx1"/>
                          </a:solidFill>
                          <a:latin typeface="Arial" panose="020B0604020202020204" pitchFamily="34" charset="0"/>
                          <a:cs typeface="Arial" panose="020B0604020202020204" pitchFamily="34" charset="0"/>
                        </a:rPr>
                        <a:t>2</a:t>
                      </a:r>
                    </a:p>
                  </a:txBody>
                  <a:tcPr marL="91450" marR="91450" marT="45725" marB="45725"/>
                </a:tc>
                <a:tc>
                  <a:txBody>
                    <a:bodyPr/>
                    <a:lstStyle/>
                    <a:p>
                      <a:pPr marL="0" marR="0" lvl="0" indent="0" algn="just" rtl="0">
                        <a:lnSpc>
                          <a:spcPct val="100000"/>
                        </a:lnSpc>
                        <a:spcBef>
                          <a:spcPts val="0"/>
                        </a:spcBef>
                        <a:spcAft>
                          <a:spcPts val="0"/>
                        </a:spcAft>
                        <a:buNone/>
                      </a:pPr>
                      <a:r>
                        <a:rPr lang="en-US" sz="2800" b="1" u="none" strike="noStrike" cap="none" dirty="0">
                          <a:solidFill>
                            <a:schemeClr val="tx1"/>
                          </a:solidFill>
                          <a:latin typeface="Arial" panose="020B0604020202020204" pitchFamily="34" charset="0"/>
                          <a:cs typeface="Arial" panose="020B0604020202020204" pitchFamily="34" charset="0"/>
                        </a:rPr>
                        <a:t> </a:t>
                      </a:r>
                      <a:r>
                        <a:rPr lang="en-US" sz="2800" b="0" u="none" strike="noStrike" cap="none" dirty="0" err="1">
                          <a:solidFill>
                            <a:schemeClr val="tx1"/>
                          </a:solidFill>
                          <a:latin typeface="Arial" panose="020B0604020202020204" pitchFamily="34" charset="0"/>
                          <a:cs typeface="Arial" panose="020B0604020202020204" pitchFamily="34" charset="0"/>
                        </a:rPr>
                        <a:t>Definir</a:t>
                      </a:r>
                      <a:r>
                        <a:rPr lang="en-US" sz="2800" b="0" u="none" strike="noStrike" cap="none" dirty="0">
                          <a:solidFill>
                            <a:schemeClr val="tx1"/>
                          </a:solidFill>
                          <a:latin typeface="Arial" panose="020B0604020202020204" pitchFamily="34" charset="0"/>
                          <a:cs typeface="Arial" panose="020B0604020202020204" pitchFamily="34" charset="0"/>
                        </a:rPr>
                        <a:t> la </a:t>
                      </a:r>
                      <a:r>
                        <a:rPr lang="en-US" sz="2800" dirty="0" err="1">
                          <a:solidFill>
                            <a:schemeClr val="tx1"/>
                          </a:solidFill>
                          <a:latin typeface="Arial" panose="020B0604020202020204" pitchFamily="34" charset="0"/>
                          <a:cs typeface="Arial" panose="020B0604020202020204" pitchFamily="34" charset="0"/>
                        </a:rPr>
                        <a:t>expresión</a:t>
                      </a:r>
                      <a:r>
                        <a:rPr lang="en-US" sz="2800" b="0" u="none" strike="noStrike" cap="none" dirty="0">
                          <a:solidFill>
                            <a:schemeClr val="tx1"/>
                          </a:solidFill>
                          <a:latin typeface="Arial" panose="020B0604020202020204" pitchFamily="34" charset="0"/>
                          <a:cs typeface="Arial" panose="020B0604020202020204" pitchFamily="34" charset="0"/>
                        </a:rPr>
                        <a:t> “</a:t>
                      </a:r>
                      <a:r>
                        <a:rPr lang="es-CO" altLang="en-US" sz="2800" b="0" u="none" strike="noStrike" cap="none" dirty="0">
                          <a:solidFill>
                            <a:schemeClr val="tx1"/>
                          </a:solidFill>
                          <a:latin typeface="Arial" panose="020B0604020202020204" pitchFamily="34" charset="0"/>
                          <a:cs typeface="Arial" panose="020B0604020202020204" pitchFamily="34" charset="0"/>
                        </a:rPr>
                        <a:t>l</a:t>
                      </a:r>
                      <a:r>
                        <a:rPr lang="en-US" sz="2800" b="0" u="none" strike="noStrike" cap="none" dirty="0" err="1">
                          <a:solidFill>
                            <a:schemeClr val="tx1"/>
                          </a:solidFill>
                          <a:latin typeface="Arial" panose="020B0604020202020204" pitchFamily="34" charset="0"/>
                          <a:cs typeface="Arial" panose="020B0604020202020204" pitchFamily="34" charset="0"/>
                        </a:rPr>
                        <a:t>os</a:t>
                      </a:r>
                      <a:r>
                        <a:rPr lang="en-US" sz="2800" b="0" u="none" strike="noStrike" cap="none" dirty="0">
                          <a:solidFill>
                            <a:schemeClr val="tx1"/>
                          </a:solidFill>
                          <a:latin typeface="Arial" panose="020B0604020202020204" pitchFamily="34" charset="0"/>
                          <a:cs typeface="Arial" panose="020B0604020202020204" pitchFamily="34" charset="0"/>
                        </a:rPr>
                        <a:t> </a:t>
                      </a:r>
                      <a:r>
                        <a:rPr lang="en-US" sz="2800" b="0" u="none" strike="noStrike" cap="none" dirty="0" err="1">
                          <a:solidFill>
                            <a:schemeClr val="tx1"/>
                          </a:solidFill>
                          <a:latin typeface="Arial" panose="020B0604020202020204" pitchFamily="34" charset="0"/>
                          <a:cs typeface="Arial" panose="020B0604020202020204" pitchFamily="34" charset="0"/>
                        </a:rPr>
                        <a:t>medios</a:t>
                      </a:r>
                      <a:r>
                        <a:rPr lang="en-US" sz="2800" b="0" u="none" strike="noStrike" cap="none" dirty="0">
                          <a:solidFill>
                            <a:schemeClr val="tx1"/>
                          </a:solidFill>
                          <a:latin typeface="Arial" panose="020B0604020202020204" pitchFamily="34" charset="0"/>
                          <a:cs typeface="Arial" panose="020B0604020202020204" pitchFamily="34" charset="0"/>
                        </a:rPr>
                        <a:t> de </a:t>
                      </a:r>
                      <a:r>
                        <a:rPr lang="en-US" sz="2800" b="0" u="none" strike="noStrike" cap="none" dirty="0" err="1">
                          <a:solidFill>
                            <a:schemeClr val="tx1"/>
                          </a:solidFill>
                          <a:latin typeface="Arial" panose="020B0604020202020204" pitchFamily="34" charset="0"/>
                          <a:cs typeface="Arial" panose="020B0604020202020204" pitchFamily="34" charset="0"/>
                        </a:rPr>
                        <a:t>gracia</a:t>
                      </a:r>
                      <a:r>
                        <a:rPr lang="en-US" sz="2800" b="0" u="none" strike="noStrike" cap="none" dirty="0">
                          <a:solidFill>
                            <a:schemeClr val="tx1"/>
                          </a:solidFill>
                          <a:latin typeface="Arial" panose="020B0604020202020204" pitchFamily="34" charset="0"/>
                          <a:cs typeface="Arial" panose="020B0604020202020204" pitchFamily="34" charset="0"/>
                        </a:rPr>
                        <a:t>”</a:t>
                      </a:r>
                    </a:p>
                  </a:txBody>
                  <a:tcPr marL="91450" marR="91450" marT="45725" marB="45725"/>
                </a:tc>
                <a:extLst>
                  <a:ext uri="{0D108BD9-81ED-4DB2-BD59-A6C34878D82A}">
                    <a16:rowId xmlns:a16="http://schemas.microsoft.com/office/drawing/2014/main" val="10002"/>
                  </a:ext>
                </a:extLst>
              </a:tr>
              <a:tr h="678180">
                <a:tc>
                  <a:txBody>
                    <a:bodyPr/>
                    <a:lstStyle/>
                    <a:p>
                      <a:pPr marL="0" marR="0" lvl="0" indent="0" algn="just" rtl="0">
                        <a:lnSpc>
                          <a:spcPct val="100000"/>
                        </a:lnSpc>
                        <a:spcBef>
                          <a:spcPts val="0"/>
                        </a:spcBef>
                        <a:spcAft>
                          <a:spcPts val="0"/>
                        </a:spcAft>
                        <a:buNone/>
                      </a:pPr>
                      <a:r>
                        <a:rPr lang="en-US" sz="2800" u="none" strike="noStrike" cap="none">
                          <a:solidFill>
                            <a:schemeClr val="tx1"/>
                          </a:solidFill>
                          <a:latin typeface="Arial" panose="020B0604020202020204" pitchFamily="34" charset="0"/>
                          <a:cs typeface="Arial" panose="020B0604020202020204" pitchFamily="34" charset="0"/>
                        </a:rPr>
                        <a:t>3</a:t>
                      </a:r>
                    </a:p>
                  </a:txBody>
                  <a:tcPr marL="91450" marR="91450" marT="45725" marB="45725"/>
                </a:tc>
                <a:tc>
                  <a:txBody>
                    <a:bodyPr/>
                    <a:lstStyle/>
                    <a:p>
                      <a:pPr marL="0" marR="0" lvl="0" indent="0" algn="just" rtl="0">
                        <a:lnSpc>
                          <a:spcPct val="100000"/>
                        </a:lnSpc>
                        <a:spcBef>
                          <a:spcPts val="0"/>
                        </a:spcBef>
                        <a:spcAft>
                          <a:spcPts val="0"/>
                        </a:spcAft>
                        <a:buNone/>
                      </a:pPr>
                      <a:r>
                        <a:rPr lang="en-US" sz="2800" u="none" strike="noStrike" cap="none" dirty="0" err="1">
                          <a:solidFill>
                            <a:schemeClr val="tx1"/>
                          </a:solidFill>
                          <a:latin typeface="Arial" panose="020B0604020202020204" pitchFamily="34" charset="0"/>
                          <a:cs typeface="Arial" panose="020B0604020202020204" pitchFamily="34" charset="0"/>
                        </a:rPr>
                        <a:t>Contestar</a:t>
                      </a:r>
                      <a:r>
                        <a:rPr lang="en-US" sz="2800" u="none" strike="noStrike" cap="none" dirty="0">
                          <a:solidFill>
                            <a:schemeClr val="tx1"/>
                          </a:solidFill>
                          <a:latin typeface="Arial" panose="020B0604020202020204" pitchFamily="34" charset="0"/>
                          <a:cs typeface="Arial" panose="020B0604020202020204" pitchFamily="34" charset="0"/>
                        </a:rPr>
                        <a:t> a la </a:t>
                      </a:r>
                      <a:r>
                        <a:rPr lang="en-US" sz="2800" u="none" strike="noStrike" cap="none" dirty="0" err="1">
                          <a:solidFill>
                            <a:schemeClr val="tx1"/>
                          </a:solidFill>
                          <a:latin typeface="Arial" panose="020B0604020202020204" pitchFamily="34" charset="0"/>
                          <a:cs typeface="Arial" panose="020B0604020202020204" pitchFamily="34" charset="0"/>
                        </a:rPr>
                        <a:t>pregunta</a:t>
                      </a:r>
                      <a:r>
                        <a:rPr lang="en-US" sz="2800" u="none" strike="noStrike" cap="none" dirty="0">
                          <a:solidFill>
                            <a:schemeClr val="tx1"/>
                          </a:solidFill>
                          <a:latin typeface="Arial" panose="020B0604020202020204" pitchFamily="34" charset="0"/>
                          <a:cs typeface="Arial" panose="020B0604020202020204" pitchFamily="34" charset="0"/>
                        </a:rPr>
                        <a:t> </a:t>
                      </a:r>
                      <a:r>
                        <a:rPr lang="es-CO" altLang="en-US" sz="2800" u="none" strike="noStrike" cap="none" dirty="0">
                          <a:solidFill>
                            <a:schemeClr val="tx1"/>
                          </a:solidFill>
                          <a:latin typeface="Arial" panose="020B0604020202020204" pitchFamily="34" charset="0"/>
                          <a:cs typeface="Arial" panose="020B0604020202020204" pitchFamily="34" charset="0"/>
                        </a:rPr>
                        <a:t>:</a:t>
                      </a:r>
                      <a:r>
                        <a:rPr lang="en-US" sz="2800" b="0" i="0" u="none" strike="noStrike" cap="none" dirty="0">
                          <a:solidFill>
                            <a:schemeClr val="tx1"/>
                          </a:solidFill>
                          <a:latin typeface="Arial" panose="020B0604020202020204" pitchFamily="34" charset="0"/>
                          <a:ea typeface="Arial" panose="020B0604020202020204"/>
                          <a:cs typeface="Arial" panose="020B0604020202020204" pitchFamily="34" charset="0"/>
                          <a:sym typeface="Arial" panose="020B0604020202020204"/>
                        </a:rPr>
                        <a:t>¿</a:t>
                      </a:r>
                      <a:r>
                        <a:rPr lang="en-US" sz="2800" u="none" strike="noStrike" cap="none" dirty="0">
                          <a:solidFill>
                            <a:schemeClr val="tx1"/>
                          </a:solidFill>
                          <a:latin typeface="Arial" panose="020B0604020202020204" pitchFamily="34" charset="0"/>
                          <a:cs typeface="Arial" panose="020B0604020202020204" pitchFamily="34" charset="0"/>
                        </a:rPr>
                        <a:t>A </a:t>
                      </a:r>
                      <a:r>
                        <a:rPr lang="en-US" sz="2800" u="none" strike="noStrike" cap="none" dirty="0" err="1">
                          <a:solidFill>
                            <a:schemeClr val="tx1"/>
                          </a:solidFill>
                          <a:latin typeface="Arial" panose="020B0604020202020204" pitchFamily="34" charset="0"/>
                          <a:cs typeface="Arial" panose="020B0604020202020204" pitchFamily="34" charset="0"/>
                        </a:rPr>
                        <a:t>quién</a:t>
                      </a:r>
                      <a:r>
                        <a:rPr lang="en-US" sz="2800" u="none" strike="noStrike" cap="none" dirty="0">
                          <a:solidFill>
                            <a:schemeClr val="tx1"/>
                          </a:solidFill>
                          <a:latin typeface="Arial" panose="020B0604020202020204" pitchFamily="34" charset="0"/>
                          <a:cs typeface="Arial" panose="020B0604020202020204" pitchFamily="34" charset="0"/>
                        </a:rPr>
                        <a:t> </a:t>
                      </a:r>
                      <a:r>
                        <a:rPr lang="en-US" sz="2800" u="none" strike="noStrike" cap="none" dirty="0" err="1">
                          <a:solidFill>
                            <a:schemeClr val="tx1"/>
                          </a:solidFill>
                          <a:latin typeface="Arial" panose="020B0604020202020204" pitchFamily="34" charset="0"/>
                          <a:cs typeface="Arial" panose="020B0604020202020204" pitchFamily="34" charset="0"/>
                        </a:rPr>
                        <a:t>debemos</a:t>
                      </a:r>
                      <a:r>
                        <a:rPr lang="en-US" sz="2800" u="none" strike="noStrike" cap="none" dirty="0">
                          <a:solidFill>
                            <a:schemeClr val="tx1"/>
                          </a:solidFill>
                          <a:latin typeface="Arial" panose="020B0604020202020204" pitchFamily="34" charset="0"/>
                          <a:cs typeface="Arial" panose="020B0604020202020204" pitchFamily="34" charset="0"/>
                        </a:rPr>
                        <a:t> </a:t>
                      </a:r>
                      <a:r>
                        <a:rPr lang="en-US" sz="2800" u="none" strike="noStrike" cap="none" dirty="0" err="1">
                          <a:solidFill>
                            <a:schemeClr val="tx1"/>
                          </a:solidFill>
                          <a:latin typeface="Arial" panose="020B0604020202020204" pitchFamily="34" charset="0"/>
                          <a:cs typeface="Arial" panose="020B0604020202020204" pitchFamily="34" charset="0"/>
                        </a:rPr>
                        <a:t>bautizar</a:t>
                      </a:r>
                      <a:r>
                        <a:rPr lang="en-US" sz="2800" u="none" strike="noStrike" cap="none" dirty="0">
                          <a:solidFill>
                            <a:schemeClr val="tx1"/>
                          </a:solidFill>
                          <a:latin typeface="Arial" panose="020B0604020202020204" pitchFamily="34" charset="0"/>
                          <a:cs typeface="Arial" panose="020B0604020202020204" pitchFamily="34" charset="0"/>
                        </a:rPr>
                        <a:t>?</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txBox="1">
            <a:spLocks noGrp="1"/>
          </p:cNvSpPr>
          <p:nvPr>
            <p:ph idx="1"/>
          </p:nvPr>
        </p:nvSpPr>
        <p:spPr>
          <a:xfrm>
            <a:off x="838200" y="493508"/>
            <a:ext cx="10515600" cy="492633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sz="4400" b="1">
                <a:solidFill>
                  <a:schemeClr val="accent4"/>
                </a:solidFill>
                <a:latin typeface="Arial Black" panose="020B0A04020102020204" charset="0"/>
                <a:cs typeface="Arial Black" panose="020B0A04020102020204" charset="0"/>
              </a:rPr>
              <a:t>¿Qué es el Bautismo?</a:t>
            </a:r>
            <a:endParaRPr lang="en-US" sz="4400" b="1">
              <a:solidFill>
                <a:schemeClr val="accent4"/>
              </a:solidFill>
              <a:latin typeface="Arial Black" panose="020B0A04020102020204" charset="0"/>
              <a:ea typeface="Overlock" panose="02000506030000020004"/>
              <a:cs typeface="Arial Black" panose="020B0A04020102020204" charset="0"/>
              <a:sym typeface="Overlock" panose="02000506030000020004"/>
            </a:endParaRPr>
          </a:p>
        </p:txBody>
      </p:sp>
      <p:pic>
        <p:nvPicPr>
          <p:cNvPr id="171" name="Google Shape;171;p12" descr="Water — Science Learning Hub"/>
          <p:cNvPicPr preferRelativeResize="0"/>
          <p:nvPr/>
        </p:nvPicPr>
        <p:blipFill rotWithShape="1">
          <a:blip r:embed="rId3"/>
          <a:srcRect t="15929" b="18225"/>
          <a:stretch>
            <a:fillRect/>
          </a:stretch>
        </p:blipFill>
        <p:spPr>
          <a:xfrm>
            <a:off x="0" y="1277620"/>
            <a:ext cx="12192000" cy="55803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txBox="1">
            <a:spLocks noGrp="1"/>
          </p:cNvSpPr>
          <p:nvPr>
            <p:ph idx="1"/>
          </p:nvPr>
        </p:nvSpPr>
        <p:spPr>
          <a:xfrm>
            <a:off x="938530" y="1010920"/>
            <a:ext cx="9561830" cy="4881245"/>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SzPct val="111000"/>
              <a:buNone/>
            </a:pPr>
            <a:r>
              <a:rPr lang="en-US" sz="12800" b="1">
                <a:solidFill>
                  <a:schemeClr val="accent4"/>
                </a:solidFill>
                <a:latin typeface="Arial Black" panose="020B0A04020102020204" charset="0"/>
                <a:ea typeface="Calibri" panose="020F0502020204030204"/>
                <a:cs typeface="Arial Black" panose="020B0A04020102020204" charset="0"/>
                <a:sym typeface="Calibri" panose="020F0502020204030204"/>
              </a:rPr>
              <a:t>Mateo 28:18-20 </a:t>
            </a:r>
            <a:endParaRPr lang="en-US" sz="14400" b="1">
              <a:solidFill>
                <a:srgbClr val="000000"/>
              </a:solidFill>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0"/>
              </a:spcBef>
              <a:spcAft>
                <a:spcPts val="0"/>
              </a:spcAft>
              <a:buSzPct val="111000"/>
              <a:buNone/>
            </a:pPr>
            <a:endParaRPr sz="14400">
              <a:solidFill>
                <a:srgbClr val="000000"/>
              </a:solidFill>
              <a:latin typeface="Calibri" panose="020F0502020204030204"/>
              <a:ea typeface="Calibri" panose="020F0502020204030204"/>
              <a:cs typeface="Calibri" panose="020F0502020204030204"/>
              <a:sym typeface="Calibri" panose="020F0502020204030204"/>
            </a:endParaRPr>
          </a:p>
          <a:p>
            <a:pPr marL="0" lvl="0" indent="0" algn="l" rtl="0">
              <a:lnSpc>
                <a:spcPct val="120000"/>
              </a:lnSpc>
              <a:spcBef>
                <a:spcPts val="0"/>
              </a:spcBef>
              <a:spcAft>
                <a:spcPts val="0"/>
              </a:spcAft>
              <a:buSzPct val="111000"/>
              <a:buNone/>
            </a:pPr>
            <a:r>
              <a:rPr lang="en-US" sz="1120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Jesús se acercó y les dijo: “Toda autoridad me ha sido dada en el cielo y en la tierra. Por tanto, vayan y hagan discípulos en todas las naciones, y </a:t>
            </a:r>
            <a:r>
              <a:rPr lang="en-US" sz="11200" u="sng">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bautícenlos en el nombre del Padre, y del Hijo, y del Espíritu Santo</a:t>
            </a:r>
            <a:r>
              <a:rPr lang="en-US" sz="1120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Enséñenles a cumplir todas las cosas que les he mandado. Y yo estaré con ustedes todos los días, hasta el fin del mundo.” </a:t>
            </a:r>
            <a:endParaRPr sz="11200">
              <a:latin typeface="Arial" panose="020B0604020202020204" pitchFamily="34" charset="0"/>
              <a:ea typeface="Times New Roman" panose="02020603050405020304"/>
              <a:cs typeface="Arial" panose="020B0604020202020204" pitchFamily="34" charset="0"/>
              <a:sym typeface="Times New Roman" panose="02020603050405020304"/>
            </a:endParaRPr>
          </a:p>
          <a:p>
            <a:pPr marL="0" lvl="0" indent="0" algn="l" rtl="0">
              <a:lnSpc>
                <a:spcPct val="90000"/>
              </a:lnSpc>
              <a:spcBef>
                <a:spcPts val="0"/>
              </a:spcBef>
              <a:spcAft>
                <a:spcPts val="0"/>
              </a:spcAft>
              <a:buSzPts val="4000"/>
              <a:buNone/>
            </a:pPr>
            <a:endParaRPr sz="11200">
              <a:latin typeface="Arial" panose="020B0604020202020204" pitchFamily="34" charset="0"/>
              <a:ea typeface="Overlock" panose="02000506030000020004"/>
              <a:cs typeface="Arial" panose="020B0604020202020204" pitchFamily="34" charset="0"/>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idx="1"/>
          </p:nvPr>
        </p:nvSpPr>
        <p:spPr>
          <a:xfrm>
            <a:off x="838200" y="493508"/>
            <a:ext cx="10515600" cy="492633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Qué</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cantidad</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de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agua</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es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necesaria</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para que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el</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Bautismo</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sea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válido</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a:t>
            </a:r>
            <a:r>
              <a:rPr lang="en-US" sz="4400"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r>
              <a:rPr lang="en-US" sz="4000" b="1" dirty="0">
                <a:solidFill>
                  <a:schemeClr val="accent4"/>
                </a:solidFill>
                <a:latin typeface="Arial Black" panose="020B0A04020102020204" charset="0"/>
                <a:cs typeface="Arial Black" panose="020B0A04020102020204" charset="0"/>
              </a:rPr>
              <a:t> </a:t>
            </a:r>
            <a:endPar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endParaRPr>
          </a:p>
        </p:txBody>
      </p:sp>
      <p:pic>
        <p:nvPicPr>
          <p:cNvPr id="184" name="Google Shape;184;p14" descr="Water — Science Learning Hub"/>
          <p:cNvPicPr preferRelativeResize="0"/>
          <p:nvPr/>
        </p:nvPicPr>
        <p:blipFill rotWithShape="1">
          <a:blip r:embed="rId3"/>
          <a:srcRect t="15929" b="18225"/>
          <a:stretch>
            <a:fillRect/>
          </a:stretch>
        </p:blipFill>
        <p:spPr>
          <a:xfrm>
            <a:off x="0" y="2574925"/>
            <a:ext cx="12094845" cy="50914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88"/>
        <p:cNvGrpSpPr/>
        <p:nvPr/>
      </p:nvGrpSpPr>
      <p:grpSpPr>
        <a:xfrm>
          <a:off x="0" y="0"/>
          <a:ext cx="0" cy="0"/>
          <a:chOff x="0" y="0"/>
          <a:chExt cx="0" cy="0"/>
        </a:xfrm>
      </p:grpSpPr>
      <p:sp>
        <p:nvSpPr>
          <p:cNvPr id="189" name="Google Shape;189;p15"/>
          <p:cNvSpPr txBox="1">
            <a:spLocks noGrp="1"/>
          </p:cNvSpPr>
          <p:nvPr>
            <p:ph type="title"/>
          </p:nvPr>
        </p:nvSpPr>
        <p:spPr>
          <a:xfrm>
            <a:off x="2555631" y="1441938"/>
            <a:ext cx="7080738" cy="3974124"/>
          </a:xfrm>
          <a:prstGeom prst="rect">
            <a:avLst/>
          </a:prstGeom>
        </p:spPr>
        <p:txBody>
          <a:bodyPr spcFirstLastPara="1" vert="horz" lIns="91440" tIns="45720" rIns="91440" bIns="45720" rtlCol="0" anchor="ctr" anchorCtr="0">
            <a:normAutofit fontScale="90000"/>
          </a:bodyPr>
          <a:lstStyle/>
          <a:p>
            <a:pPr marL="0" lvl="0" indent="0" algn="ctr">
              <a:spcBef>
                <a:spcPct val="0"/>
              </a:spcBef>
              <a:spcAft>
                <a:spcPts val="0"/>
              </a:spcAft>
              <a:buClr>
                <a:schemeClr val="dk1"/>
              </a:buClr>
              <a:buSzPts val="1800"/>
            </a:pPr>
            <a:r>
              <a:rPr lang="en-US" sz="4890" b="1" kern="1200" dirty="0" err="1">
                <a:latin typeface="Arial Black" panose="020B0A04020102020204" charset="0"/>
                <a:ea typeface="+mj-ea"/>
                <a:cs typeface="Arial Black" panose="020B0A04020102020204" charset="0"/>
              </a:rPr>
              <a:t>Bautizar</a:t>
            </a:r>
            <a:r>
              <a:rPr lang="en-US" sz="4890" b="1" kern="1200" dirty="0">
                <a:latin typeface="Arial Black" panose="020B0A04020102020204" charset="0"/>
                <a:ea typeface="+mj-ea"/>
                <a:cs typeface="Arial Black" panose="020B0A04020102020204" charset="0"/>
              </a:rPr>
              <a:t>: </a:t>
            </a:r>
            <a:r>
              <a:rPr lang="en-US" sz="4890" kern="1200" dirty="0" err="1">
                <a:latin typeface="Arial Black" panose="020B0A04020102020204" charset="0"/>
                <a:ea typeface="+mj-ea"/>
                <a:cs typeface="Arial Black" panose="020B0A04020102020204" charset="0"/>
              </a:rPr>
              <a:t>en</a:t>
            </a:r>
            <a:r>
              <a:rPr lang="en-US" sz="4890" kern="1200" dirty="0">
                <a:latin typeface="Arial Black" panose="020B0A04020102020204" charset="0"/>
                <a:ea typeface="+mj-ea"/>
                <a:cs typeface="Arial Black" panose="020B0A04020102020204" charset="0"/>
              </a:rPr>
              <a:t> </a:t>
            </a:r>
            <a:r>
              <a:rPr lang="en-US" sz="4890" kern="1200" dirty="0" err="1">
                <a:latin typeface="Arial Black" panose="020B0A04020102020204" charset="0"/>
                <a:ea typeface="+mj-ea"/>
                <a:cs typeface="Arial Black" panose="020B0A04020102020204" charset="0"/>
              </a:rPr>
              <a:t>griego</a:t>
            </a:r>
            <a:r>
              <a:rPr lang="en-US" sz="4890" kern="1200" dirty="0">
                <a:latin typeface="Arial Black" panose="020B0A04020102020204" charset="0"/>
                <a:ea typeface="+mj-ea"/>
                <a:cs typeface="Arial Black" panose="020B0A04020102020204" charset="0"/>
              </a:rPr>
              <a:t> </a:t>
            </a:r>
            <a:r>
              <a:rPr lang="en-US" sz="4890" kern="1200" dirty="0" err="1">
                <a:latin typeface="Arial Black" panose="020B0A04020102020204" charset="0"/>
                <a:ea typeface="+mj-ea"/>
                <a:cs typeface="Arial Black" panose="020B0A04020102020204" charset="0"/>
              </a:rPr>
              <a:t>significa</a:t>
            </a:r>
            <a:r>
              <a:rPr lang="en-US" sz="4890" kern="1200" dirty="0">
                <a:latin typeface="Arial Black" panose="020B0A04020102020204" charset="0"/>
                <a:ea typeface="+mj-ea"/>
                <a:cs typeface="Arial Black" panose="020B0A04020102020204" charset="0"/>
              </a:rPr>
              <a:t> </a:t>
            </a:r>
            <a:r>
              <a:rPr lang="en-US" sz="4890" kern="1200" dirty="0" err="1">
                <a:latin typeface="Arial Black" panose="020B0A04020102020204" charset="0"/>
                <a:ea typeface="+mj-ea"/>
                <a:cs typeface="Arial Black" panose="020B0A04020102020204" charset="0"/>
              </a:rPr>
              <a:t>cualquier</a:t>
            </a:r>
            <a:r>
              <a:rPr lang="en-US" sz="4890" kern="1200" dirty="0">
                <a:latin typeface="Arial Black" panose="020B0A04020102020204" charset="0"/>
                <a:ea typeface="+mj-ea"/>
                <a:cs typeface="Arial Black" panose="020B0A04020102020204" charset="0"/>
              </a:rPr>
              <a:t> </a:t>
            </a:r>
            <a:r>
              <a:rPr lang="en-US" sz="4890" kern="1200" dirty="0" err="1">
                <a:latin typeface="Arial Black" panose="020B0A04020102020204" charset="0"/>
                <a:ea typeface="+mj-ea"/>
                <a:cs typeface="Arial Black" panose="020B0A04020102020204" charset="0"/>
              </a:rPr>
              <a:t>tipo</a:t>
            </a:r>
            <a:r>
              <a:rPr lang="en-US" sz="4890" kern="1200" dirty="0">
                <a:latin typeface="Arial Black" panose="020B0A04020102020204" charset="0"/>
                <a:ea typeface="+mj-ea"/>
                <a:cs typeface="Arial Black" panose="020B0A04020102020204" charset="0"/>
              </a:rPr>
              <a:t> de </a:t>
            </a:r>
            <a:r>
              <a:rPr lang="en-US" sz="4890" kern="1200" dirty="0" err="1">
                <a:latin typeface="Arial Black" panose="020B0A04020102020204" charset="0"/>
                <a:ea typeface="+mj-ea"/>
                <a:cs typeface="Arial Black" panose="020B0A04020102020204" charset="0"/>
              </a:rPr>
              <a:t>aplicación</a:t>
            </a:r>
            <a:r>
              <a:rPr lang="en-US" sz="4890" kern="1200" dirty="0">
                <a:latin typeface="Arial Black" panose="020B0A04020102020204" charset="0"/>
                <a:ea typeface="+mj-ea"/>
                <a:cs typeface="Arial Black" panose="020B0A04020102020204" charset="0"/>
              </a:rPr>
              <a:t> de </a:t>
            </a:r>
            <a:r>
              <a:rPr lang="en-US" sz="4890" kern="1200" dirty="0" err="1">
                <a:latin typeface="Arial Black" panose="020B0A04020102020204" charset="0"/>
                <a:ea typeface="+mj-ea"/>
                <a:cs typeface="Arial Black" panose="020B0A04020102020204" charset="0"/>
              </a:rPr>
              <a:t>agua</a:t>
            </a:r>
            <a:r>
              <a:rPr lang="en-US" sz="4890" kern="1200" dirty="0">
                <a:latin typeface="Arial Black" panose="020B0A04020102020204" charset="0"/>
                <a:ea typeface="+mj-ea"/>
                <a:cs typeface="Arial Black" panose="020B0A04020102020204" charset="0"/>
              </a:rPr>
              <a:t>. </a:t>
            </a:r>
            <a:br>
              <a:rPr lang="en-US" sz="4890" kern="1200" dirty="0">
                <a:latin typeface="Arial Black" panose="020B0A04020102020204" charset="0"/>
                <a:ea typeface="+mj-ea"/>
                <a:cs typeface="Arial Black" panose="020B0A04020102020204" charset="0"/>
              </a:rPr>
            </a:br>
            <a:br>
              <a:rPr lang="en-US" sz="4890" kern="1200" dirty="0">
                <a:latin typeface="Arial Black" panose="020B0A04020102020204" charset="0"/>
                <a:ea typeface="+mj-ea"/>
                <a:cs typeface="Arial Black" panose="020B0A04020102020204" charset="0"/>
              </a:rPr>
            </a:br>
            <a:r>
              <a:rPr lang="en-US" sz="4890" i="1" kern="1200" dirty="0" err="1">
                <a:latin typeface="Arial Black" panose="020B0A04020102020204" charset="0"/>
                <a:ea typeface="+mj-ea"/>
                <a:cs typeface="Arial Black" panose="020B0A04020102020204" charset="0"/>
              </a:rPr>
              <a:t>Sumergir</a:t>
            </a:r>
            <a:r>
              <a:rPr lang="en-US" sz="4890" i="1" kern="1200" dirty="0">
                <a:latin typeface="Arial Black" panose="020B0A04020102020204" charset="0"/>
                <a:ea typeface="+mj-ea"/>
                <a:cs typeface="Arial Black" panose="020B0A04020102020204" charset="0"/>
              </a:rPr>
              <a:t>, </a:t>
            </a:r>
            <a:r>
              <a:rPr lang="en-US" sz="4890" i="1" kern="1200" dirty="0" err="1">
                <a:latin typeface="Arial Black" panose="020B0A04020102020204" charset="0"/>
                <a:ea typeface="+mj-ea"/>
                <a:cs typeface="Arial Black" panose="020B0A04020102020204" charset="0"/>
              </a:rPr>
              <a:t>lavar</a:t>
            </a:r>
            <a:r>
              <a:rPr lang="en-US" sz="4890" i="1" kern="1200" dirty="0">
                <a:latin typeface="Arial Black" panose="020B0A04020102020204" charset="0"/>
                <a:ea typeface="+mj-ea"/>
                <a:cs typeface="Arial Black" panose="020B0A04020102020204" charset="0"/>
              </a:rPr>
              <a:t>, </a:t>
            </a:r>
            <a:r>
              <a:rPr lang="en-US" sz="4890" i="1" kern="1200" dirty="0" err="1">
                <a:latin typeface="Arial Black" panose="020B0A04020102020204" charset="0"/>
                <a:ea typeface="+mj-ea"/>
                <a:cs typeface="Arial Black" panose="020B0A04020102020204" charset="0"/>
              </a:rPr>
              <a:t>derramar</a:t>
            </a:r>
            <a:r>
              <a:rPr lang="en-US" sz="4890" i="1" kern="1200" dirty="0">
                <a:latin typeface="Arial Black" panose="020B0A04020102020204" charset="0"/>
                <a:ea typeface="+mj-ea"/>
                <a:cs typeface="Arial Black" panose="020B0A04020102020204" charset="0"/>
              </a:rPr>
              <a:t> o </a:t>
            </a:r>
            <a:r>
              <a:rPr lang="en-US" sz="4890" i="1" kern="1200" dirty="0" err="1">
                <a:latin typeface="Arial Black" panose="020B0A04020102020204" charset="0"/>
                <a:ea typeface="+mj-ea"/>
                <a:cs typeface="Arial Black" panose="020B0A04020102020204" charset="0"/>
              </a:rPr>
              <a:t>rociar</a:t>
            </a:r>
            <a:endParaRPr lang="en-US" sz="4890" i="1" kern="1200" dirty="0">
              <a:latin typeface="Arial Black" panose="020B0A04020102020204" charset="0"/>
              <a:ea typeface="+mj-ea"/>
              <a:cs typeface="Arial Black" panose="020B0A04020102020204" charset="0"/>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7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title"/>
          </p:nvPr>
        </p:nvSpPr>
        <p:spPr>
          <a:xfrm>
            <a:off x="838200" y="1068070"/>
            <a:ext cx="9813290" cy="1511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5000"/>
              <a:buNone/>
            </a:pPr>
            <a:r>
              <a:rPr lang="en-US" sz="4890" b="1">
                <a:solidFill>
                  <a:schemeClr val="accent4"/>
                </a:solidFill>
                <a:latin typeface="Arial Black" panose="020B0A04020102020204" charset="0"/>
                <a:cs typeface="Arial Black" panose="020B0A04020102020204" charset="0"/>
              </a:rPr>
              <a:t>El poder del Bautismo viene de la Palabra de Dios que es usada junto con el agua.</a:t>
            </a:r>
            <a:r>
              <a:rPr lang="en-US" sz="4890" b="1">
                <a:latin typeface="Arial Black" panose="020B0A04020102020204" charset="0"/>
                <a:cs typeface="Arial Black" panose="020B0A04020102020204" charset="0"/>
              </a:rPr>
              <a:t> </a:t>
            </a:r>
            <a:br>
              <a:rPr lang="en-US" sz="4890" b="1" i="1">
                <a:latin typeface="Arial Black" panose="020B0A04020102020204" charset="0"/>
                <a:cs typeface="Arial Black" panose="020B0A04020102020204" charset="0"/>
              </a:rPr>
            </a:br>
            <a:endParaRPr sz="4890" i="1">
              <a:latin typeface="Arial Black" panose="020B0A04020102020204" charset="0"/>
              <a:cs typeface="Arial Black" panose="020B0A04020102020204" charset="0"/>
            </a:endParaRPr>
          </a:p>
        </p:txBody>
      </p:sp>
      <p:sp>
        <p:nvSpPr>
          <p:cNvPr id="196" name="Google Shape;196;p16"/>
          <p:cNvSpPr txBox="1"/>
          <p:nvPr/>
        </p:nvSpPr>
        <p:spPr>
          <a:xfrm>
            <a:off x="838200" y="3602990"/>
            <a:ext cx="9812655" cy="697865"/>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800"/>
              <a:buFont typeface="Calibri" panose="020F0502020204030204"/>
              <a:buNone/>
            </a:pPr>
            <a:r>
              <a:rPr lang="en-US" sz="3200" b="0" u="none" strike="noStrike" cap="none">
                <a:solidFill>
                  <a:schemeClr val="accent4"/>
                </a:solidFill>
                <a:latin typeface="Arial Black" panose="020B0A04020102020204" charset="0"/>
                <a:ea typeface="Calibri" panose="020F0502020204030204"/>
                <a:cs typeface="Arial Black" panose="020B0A04020102020204" charset="0"/>
                <a:sym typeface="Calibri" panose="020F0502020204030204"/>
              </a:rPr>
              <a:t>Efesios 5:25-26 </a:t>
            </a:r>
            <a:endParaRPr lang="en-US" sz="2800" b="0" i="1" u="none" strike="noStrike" cap="none">
              <a:solidFill>
                <a:srgbClr val="000000"/>
              </a:solidFill>
              <a:latin typeface="Arial Black" panose="020B0A04020102020204" charset="0"/>
              <a:ea typeface="Calibri" panose="020F0502020204030204"/>
              <a:cs typeface="Arial Black" panose="020B0A04020102020204" charset="0"/>
              <a:sym typeface="Calibri" panose="020F0502020204030204"/>
            </a:endParaRPr>
          </a:p>
          <a:p>
            <a:pPr marL="0" marR="0" lvl="0" indent="0" algn="l" rtl="0">
              <a:lnSpc>
                <a:spcPct val="150000"/>
              </a:lnSpc>
              <a:spcBef>
                <a:spcPts val="0"/>
              </a:spcBef>
              <a:spcAft>
                <a:spcPts val="0"/>
              </a:spcAft>
              <a:buClr>
                <a:schemeClr val="dk1"/>
              </a:buClr>
              <a:buSzPts val="1800"/>
              <a:buFont typeface="Calibri" panose="020F0502020204030204"/>
              <a:buNone/>
            </a:pPr>
            <a:r>
              <a:rPr lang="en-US" sz="2800" b="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Cristo amó a la iglesia y se entregó a si mismo por ella, para santificarla, habiéndola purificado en el lavamiento del agua </a:t>
            </a:r>
            <a:r>
              <a:rPr lang="en-US" sz="2800" b="0" u="sng"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por la palabra. </a:t>
            </a:r>
            <a:endParaRPr sz="2800" b="0" u="sng" strike="noStrike" cap="none">
              <a:solidFill>
                <a:schemeClr val="dk1"/>
              </a:solidFill>
              <a:latin typeface="Arial" panose="020B0604020202020204" pitchFamily="34" charset="0"/>
              <a:ea typeface="Times New Roman" panose="02020603050405020304"/>
              <a:cs typeface="Arial" panose="020B0604020202020204" pitchFamily="34" charset="0"/>
              <a:sym typeface="Times New Roman" panose="020206030504050203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idx="1"/>
          </p:nvPr>
        </p:nvSpPr>
        <p:spPr>
          <a:xfrm>
            <a:off x="838200" y="421005"/>
            <a:ext cx="10515600" cy="4998720"/>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SzPts val="4000"/>
              <a:buNone/>
            </a:pP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Cuáles</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son las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bendiciones</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del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Bautismo</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a:t>
            </a:r>
            <a:r>
              <a:rPr lang="en-US" sz="4400"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p>
          <a:p>
            <a:pPr marL="0" lvl="0" indent="0" algn="just" rtl="0">
              <a:lnSpc>
                <a:spcPct val="90000"/>
              </a:lnSpc>
              <a:spcBef>
                <a:spcPts val="0"/>
              </a:spcBef>
              <a:spcAft>
                <a:spcPts val="0"/>
              </a:spcAft>
              <a:buSzPts val="4000"/>
              <a:buNone/>
            </a:pPr>
            <a:r>
              <a:rPr lang="en-US" sz="40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p>
          <a:p>
            <a:pPr marL="0" lvl="0" indent="0" algn="just" rtl="0">
              <a:lnSpc>
                <a:spcPct val="90000"/>
              </a:lnSpc>
              <a:spcBef>
                <a:spcPts val="0"/>
              </a:spcBef>
              <a:spcAft>
                <a:spcPts val="0"/>
              </a:spcAft>
              <a:buSzPts val="4000"/>
              <a:buNone/>
            </a:pPr>
            <a:r>
              <a:rPr lang="en-US" sz="3200" i="1" dirty="0">
                <a:solidFill>
                  <a:schemeClr val="tx1"/>
                </a:solidFill>
                <a:highlight>
                  <a:srgbClr val="FFFF00"/>
                </a:highlight>
                <a:latin typeface="Arial" panose="020B0604020202020204" pitchFamily="34" charset="0"/>
                <a:cs typeface="Arial" panose="020B0604020202020204" pitchFamily="34" charset="0"/>
              </a:rPr>
              <a:t>(</a:t>
            </a:r>
            <a:r>
              <a:rPr lang="en-US" i="1" dirty="0" err="1">
                <a:solidFill>
                  <a:schemeClr val="tx1"/>
                </a:solidFill>
                <a:highlight>
                  <a:srgbClr val="FFFF00"/>
                </a:highlight>
                <a:latin typeface="Arial" panose="020B0604020202020204" pitchFamily="34" charset="0"/>
                <a:cs typeface="Arial" panose="020B0604020202020204" pitchFamily="34" charset="0"/>
              </a:rPr>
              <a:t>Pregunta</a:t>
            </a:r>
            <a:r>
              <a:rPr lang="en-US" i="1" dirty="0">
                <a:solidFill>
                  <a:schemeClr val="tx1"/>
                </a:solidFill>
                <a:highlight>
                  <a:srgbClr val="FFFF00"/>
                </a:highlight>
                <a:latin typeface="Arial" panose="020B0604020202020204" pitchFamily="34" charset="0"/>
                <a:cs typeface="Arial" panose="020B0604020202020204" pitchFamily="34" charset="0"/>
              </a:rPr>
              <a:t> del Proyecto Final)</a:t>
            </a:r>
          </a:p>
          <a:p>
            <a:pPr marL="0" lvl="0" indent="0" algn="l" rtl="0">
              <a:lnSpc>
                <a:spcPct val="90000"/>
              </a:lnSpc>
              <a:spcBef>
                <a:spcPts val="0"/>
              </a:spcBef>
              <a:spcAft>
                <a:spcPts val="0"/>
              </a:spcAft>
              <a:buSzPts val="4000"/>
              <a:buNone/>
            </a:pPr>
            <a:endParaRPr lang="en-US" b="1" i="1" dirty="0">
              <a:solidFill>
                <a:schemeClr val="tx1"/>
              </a:solidFill>
              <a:highlight>
                <a:srgbClr val="FFFF00"/>
              </a:highlight>
              <a:latin typeface="Arial" panose="020B0604020202020204" pitchFamily="34" charset="0"/>
              <a:ea typeface="Overlock" panose="02000506030000020004"/>
              <a:cs typeface="Arial" panose="020B0604020202020204" pitchFamily="34" charset="0"/>
              <a:sym typeface="Overlock" panose="02000506030000020004"/>
            </a:endParaRPr>
          </a:p>
        </p:txBody>
      </p:sp>
      <p:pic>
        <p:nvPicPr>
          <p:cNvPr id="203" name="Google Shape;203;p17" descr="Water — Science Learning Hub"/>
          <p:cNvPicPr preferRelativeResize="0"/>
          <p:nvPr/>
        </p:nvPicPr>
        <p:blipFill rotWithShape="1">
          <a:blip r:embed="rId3">
            <a:alphaModFix amt="20000"/>
          </a:blip>
          <a:srcRect t="15929" b="18225"/>
          <a:stretch>
            <a:fill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useBgFill="1">
        <p:nvSpPr>
          <p:cNvPr id="211" name="Rectangle 21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Arc 212"/>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9" name="Google Shape;209;p18"/>
          <p:cNvSpPr txBox="1">
            <a:spLocks noGrp="1"/>
          </p:cNvSpPr>
          <p:nvPr>
            <p:ph idx="1"/>
          </p:nvPr>
        </p:nvSpPr>
        <p:spPr>
          <a:xfrm>
            <a:off x="4402703" y="636190"/>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ct val="100000"/>
              <a:buNone/>
            </a:pPr>
            <a:r>
              <a:rPr lang="en-US" sz="32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Hechos</a:t>
            </a: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2:38-39</a:t>
            </a:r>
            <a:r>
              <a:rPr lang="en-US" b="1" dirty="0">
                <a:latin typeface="Arial Black" panose="020B0A04020102020204" charset="0"/>
                <a:ea typeface="Calibri" panose="020F0502020204030204"/>
                <a:cs typeface="Arial Black" panose="020B0A04020102020204" charset="0"/>
                <a:sym typeface="Calibri" panose="020F0502020204030204"/>
              </a:rPr>
              <a:t> </a:t>
            </a:r>
            <a:endParaRPr lang="en-US" dirty="0">
              <a:latin typeface="Arial" panose="020B0604020202020204" pitchFamily="34" charset="0"/>
              <a:ea typeface="Calibri" panose="020F0502020204030204"/>
              <a:cs typeface="Arial" panose="020B0604020202020204" pitchFamily="34" charset="0"/>
              <a:sym typeface="Calibri" panose="020F0502020204030204"/>
            </a:endParaRPr>
          </a:p>
          <a:p>
            <a:pPr marL="0" lvl="0" indent="0" algn="l" rtl="0">
              <a:spcBef>
                <a:spcPts val="0"/>
              </a:spcBef>
              <a:spcAft>
                <a:spcPts val="600"/>
              </a:spcAft>
              <a:buSzPct val="100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Pedro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Arrepiéntanse</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bautícense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nombre</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Jesucristo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a:latin typeface="Arial" panose="020B0604020202020204" pitchFamily="34" charset="0"/>
                <a:ea typeface="Calibri" panose="020F0502020204030204"/>
                <a:cs typeface="Arial" panose="020B0604020202020204" pitchFamily="34" charset="0"/>
                <a:sym typeface="Calibri" panose="020F0502020204030204"/>
              </a:rPr>
              <a:t>para que sus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pecados</a:t>
            </a:r>
            <a:r>
              <a:rPr lang="en-US" u="sng" dirty="0">
                <a:latin typeface="Arial" panose="020B0604020202020204" pitchFamily="34" charset="0"/>
                <a:ea typeface="Calibri" panose="020F0502020204030204"/>
                <a:cs typeface="Arial" panose="020B0604020202020204" pitchFamily="34" charset="0"/>
                <a:sym typeface="Calibri" panose="020F0502020204030204"/>
              </a:rPr>
              <a:t> les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sean</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perdonados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ea typeface="Overlock" panose="02000506030000020004"/>
              <a:cs typeface="Arial" panose="020B0604020202020204" pitchFamily="34" charset="0"/>
              <a:sym typeface="Overlock" panose="020005060300000200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useBgFill="1">
        <p:nvSpPr>
          <p:cNvPr id="217" name="Rectangle 21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21"/>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Arc 218"/>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 name="Google Shape;215;p19"/>
          <p:cNvSpPr txBox="1">
            <a:spLocks noGrp="1"/>
          </p:cNvSpPr>
          <p:nvPr>
            <p:ph idx="1"/>
          </p:nvPr>
        </p:nvSpPr>
        <p:spPr>
          <a:xfrm>
            <a:off x="4403973" y="953293"/>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ct val="108000"/>
              <a:buNone/>
            </a:pP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Pedro 3:20, 21 </a:t>
            </a:r>
            <a:endParaRPr lang="en-US" sz="3600" dirty="0"/>
          </a:p>
          <a:p>
            <a:pPr marL="0" lvl="0" indent="0" algn="l" rtl="0">
              <a:spcBef>
                <a:spcPts val="0"/>
              </a:spcBef>
              <a:spcAft>
                <a:spcPts val="600"/>
              </a:spcAft>
              <a:buSzPct val="108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En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días de Noé… </a:t>
            </a:r>
            <a:r>
              <a:rPr lang="en-US" dirty="0" err="1">
                <a:latin typeface="Arial" panose="020B0604020202020204" pitchFamily="34" charset="0"/>
                <a:ea typeface="Calibri" panose="020F0502020204030204"/>
                <a:cs typeface="Arial" panose="020B0604020202020204" pitchFamily="34" charset="0"/>
                <a:sym typeface="Calibri" panose="020F0502020204030204"/>
              </a:rPr>
              <a:t>pocas</a:t>
            </a:r>
            <a:r>
              <a:rPr lang="en-US" dirty="0">
                <a:latin typeface="Arial" panose="020B0604020202020204" pitchFamily="34" charset="0"/>
                <a:ea typeface="Calibri" panose="020F0502020204030204"/>
                <a:cs typeface="Arial" panose="020B0604020202020204" pitchFamily="34" charset="0"/>
                <a:sym typeface="Calibri" panose="020F0502020204030204"/>
              </a:rPr>
              <a:t> personas,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decir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ocho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fueron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salvadas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agua</a:t>
            </a:r>
            <a:r>
              <a:rPr lang="en-US" dirty="0">
                <a:latin typeface="Arial" panose="020B0604020202020204" pitchFamily="34" charset="0"/>
                <a:ea typeface="Calibri" panose="020F0502020204030204"/>
                <a:cs typeface="Arial" panose="020B0604020202020204" pitchFamily="34" charset="0"/>
                <a:sym typeface="Calibri" panose="020F0502020204030204"/>
              </a:rPr>
              <a:t>. El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bautismo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corresponde</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ahora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nos</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salva</a:t>
            </a:r>
            <a:r>
              <a:rPr lang="en-US" u="sng" dirty="0">
                <a:latin typeface="Arial" panose="020B0604020202020204" pitchFamily="34" charset="0"/>
                <a:ea typeface="Calibri" panose="020F0502020204030204"/>
                <a:cs typeface="Arial" panose="020B0604020202020204" pitchFamily="34" charset="0"/>
                <a:sym typeface="Calibri" panose="020F0502020204030204"/>
              </a:rPr>
              <a:t>.</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sz="3600" dirty="0"/>
          </a:p>
          <a:p>
            <a:pPr marL="0" lvl="0" indent="0" rtl="0">
              <a:spcBef>
                <a:spcPts val="0"/>
              </a:spcBef>
              <a:spcAft>
                <a:spcPts val="600"/>
              </a:spcAft>
              <a:buSzPct val="108000"/>
              <a:buNone/>
            </a:pPr>
            <a:endParaRPr lang="en-US" sz="3600" dirty="0">
              <a:latin typeface="Calibri" panose="020F0502020204030204"/>
              <a:ea typeface="Calibri" panose="020F0502020204030204"/>
              <a:cs typeface="Calibri" panose="020F0502020204030204"/>
              <a:sym typeface="Calibri" panose="020F0502020204030204"/>
            </a:endParaRPr>
          </a:p>
          <a:p>
            <a:pPr marL="0" lvl="0" indent="0" rtl="0">
              <a:spcBef>
                <a:spcPts val="0"/>
              </a:spcBef>
              <a:spcAft>
                <a:spcPts val="600"/>
              </a:spcAft>
              <a:buSzPct val="108000"/>
              <a:buNone/>
            </a:pP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Marcos 16:16 </a:t>
            </a:r>
            <a:endParaRPr lang="en-US" sz="3200" dirty="0">
              <a:solidFill>
                <a:schemeClr val="accent4"/>
              </a:solidFill>
              <a:latin typeface="Arial Black" panose="020B0A04020102020204" charset="0"/>
              <a:cs typeface="Arial Black" panose="020B0A04020102020204" charset="0"/>
            </a:endParaRPr>
          </a:p>
          <a:p>
            <a:pPr marL="0" lvl="0" indent="0" algn="just" rtl="0">
              <a:spcBef>
                <a:spcPts val="0"/>
              </a:spcBef>
              <a:spcAft>
                <a:spcPts val="600"/>
              </a:spcAft>
              <a:buSzPct val="108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El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crea</a:t>
            </a:r>
            <a:r>
              <a:rPr lang="en-US" dirty="0">
                <a:latin typeface="Arial" panose="020B0604020202020204" pitchFamily="34" charset="0"/>
                <a:ea typeface="Calibri" panose="020F0502020204030204"/>
                <a:cs typeface="Arial" panose="020B0604020202020204" pitchFamily="34" charset="0"/>
                <a:sym typeface="Calibri" panose="020F0502020204030204"/>
              </a:rPr>
              <a:t> y sea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bautizado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será</a:t>
            </a:r>
            <a:r>
              <a:rPr lang="en-US" u="sng" dirty="0">
                <a:latin typeface="Arial" panose="020B0604020202020204" pitchFamily="34" charset="0"/>
                <a:ea typeface="Calibri" panose="020F0502020204030204"/>
                <a:cs typeface="Arial" panose="020B0604020202020204" pitchFamily="34" charset="0"/>
                <a:sym typeface="Calibri" panose="020F0502020204030204"/>
              </a:rPr>
              <a:t> salvo.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p>
          <a:p>
            <a:pPr marL="0" lvl="0" indent="0" rtl="0">
              <a:spcBef>
                <a:spcPts val="0"/>
              </a:spcBef>
              <a:spcAft>
                <a:spcPts val="600"/>
              </a:spcAft>
              <a:buSzPct val="108000"/>
              <a:buNone/>
            </a:pPr>
            <a:endParaRPr lang="en-US" dirty="0">
              <a:latin typeface="Calibri" panose="020F0502020204030204"/>
              <a:ea typeface="Calibri" panose="020F0502020204030204"/>
              <a:cs typeface="Calibri" panose="020F0502020204030204"/>
              <a:sym typeface="Calibri" panose="020F0502020204030204"/>
            </a:endParaRPr>
          </a:p>
          <a:p>
            <a:pPr marL="0" lvl="0" indent="0" rtl="0">
              <a:spcBef>
                <a:spcPts val="0"/>
              </a:spcBef>
              <a:spcAft>
                <a:spcPts val="600"/>
              </a:spcAft>
              <a:buSzPct val="108000"/>
              <a:buNone/>
            </a:pPr>
            <a:endParaRPr lang="en-US" dirty="0">
              <a:latin typeface="Overlock" panose="02000506030000020004"/>
              <a:ea typeface="Overlock" panose="02000506030000020004"/>
              <a:cs typeface="Overlock" panose="02000506030000020004"/>
              <a:sym typeface="Overlock" panose="020005060300000200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srcRect/>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0"/>
        <p:cNvGrpSpPr/>
        <p:nvPr/>
      </p:nvGrpSpPr>
      <p:grpSpPr>
        <a:xfrm>
          <a:off x="0" y="0"/>
          <a:ext cx="0" cy="0"/>
          <a:chOff x="0" y="0"/>
          <a:chExt cx="0" cy="0"/>
        </a:xfrm>
      </p:grpSpPr>
      <p:sp useBgFill="1">
        <p:nvSpPr>
          <p:cNvPr id="223" name="Rectangle 222"/>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7"/>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Arc 22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1" name="Google Shape;221;p20"/>
          <p:cNvSpPr txBox="1">
            <a:spLocks noGrp="1"/>
          </p:cNvSpPr>
          <p:nvPr>
            <p:ph idx="1"/>
          </p:nvPr>
        </p:nvSpPr>
        <p:spPr>
          <a:xfrm>
            <a:off x="4380400" y="953293"/>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ts val="4000"/>
              <a:buNone/>
            </a:pP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Tito 3:5 </a:t>
            </a:r>
          </a:p>
          <a:p>
            <a:pPr marL="0" lvl="0" indent="0" algn="l" rtl="0">
              <a:spcBef>
                <a:spcPts val="0"/>
              </a:spcBef>
              <a:spcAft>
                <a:spcPts val="600"/>
              </a:spcAft>
              <a:buSzPts val="4000"/>
              <a:buNone/>
            </a:pPr>
            <a:r>
              <a:rPr lang="es-CO" altLang="en-US" u="sng" dirty="0" err="1">
                <a:latin typeface="Arial" panose="020B0604020202020204" pitchFamily="34" charset="0"/>
                <a:ea typeface="Calibri" panose="020F0502020204030204"/>
                <a:cs typeface="Arial" panose="020B0604020202020204" pitchFamily="34" charset="0"/>
                <a:sym typeface="Calibri" panose="020F0502020204030204"/>
              </a:rPr>
              <a:t>N</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os</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salvó</a:t>
            </a:r>
            <a:r>
              <a:rPr lang="en-US" u="sng" dirty="0">
                <a:latin typeface="Arial" panose="020B0604020202020204" pitchFamily="34" charset="0"/>
                <a:ea typeface="Calibri" panose="020F0502020204030204"/>
                <a:cs typeface="Arial" panose="020B0604020202020204" pitchFamily="34" charset="0"/>
                <a:sym typeface="Calibri" panose="020F0502020204030204"/>
              </a:rPr>
              <a:t>,</a:t>
            </a:r>
            <a:r>
              <a:rPr lang="en-US" dirty="0">
                <a:latin typeface="Arial" panose="020B0604020202020204" pitchFamily="34" charset="0"/>
                <a:ea typeface="Calibri" panose="020F0502020204030204"/>
                <a:cs typeface="Arial" panose="020B0604020202020204" pitchFamily="34" charset="0"/>
                <a:sym typeface="Calibri" panose="020F0502020204030204"/>
              </a:rPr>
              <a:t>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obras</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justicia</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nosotros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hubiéramos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hecho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sino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misericordia,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lavamiento</a:t>
            </a:r>
            <a:r>
              <a:rPr lang="en-US" dirty="0">
                <a:latin typeface="Arial" panose="020B0604020202020204" pitchFamily="34" charset="0"/>
                <a:ea typeface="Calibri" panose="020F0502020204030204"/>
                <a:cs typeface="Arial" panose="020B0604020202020204" pitchFamily="34" charset="0"/>
                <a:sym typeface="Calibri" panose="020F0502020204030204"/>
              </a:rPr>
              <a:t> de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regeneración</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renovación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Espíritu</a:t>
            </a:r>
            <a:r>
              <a:rPr lang="en-US" dirty="0">
                <a:latin typeface="Arial" panose="020B0604020202020204" pitchFamily="34" charset="0"/>
                <a:ea typeface="Calibri" panose="020F0502020204030204"/>
                <a:cs typeface="Arial" panose="020B0604020202020204" pitchFamily="34" charset="0"/>
                <a:sym typeface="Calibri" panose="020F0502020204030204"/>
              </a:rPr>
              <a:t> Santo</a:t>
            </a:r>
          </a:p>
          <a:p>
            <a:pPr marL="0" lvl="0" indent="0" algn="just" rtl="0">
              <a:spcBef>
                <a:spcPts val="0"/>
              </a:spcBef>
              <a:spcAft>
                <a:spcPts val="600"/>
              </a:spcAft>
              <a:buSzPts val="4000"/>
              <a:buNone/>
            </a:pPr>
            <a:endParaRPr lang="en-US" dirty="0">
              <a:latin typeface="Arial" panose="020B0604020202020204" pitchFamily="34" charset="0"/>
              <a:ea typeface="Calibri" panose="020F0502020204030204"/>
              <a:cs typeface="Arial" panose="020B0604020202020204" pitchFamily="34" charset="0"/>
              <a:sym typeface="Calibri" panose="020F0502020204030204"/>
            </a:endParaRPr>
          </a:p>
          <a:p>
            <a:pPr marL="0" lvl="0" indent="0" rtl="0">
              <a:spcBef>
                <a:spcPts val="0"/>
              </a:spcBef>
              <a:spcAft>
                <a:spcPts val="600"/>
              </a:spcAft>
              <a:buSzPts val="4000"/>
              <a:buNone/>
            </a:pPr>
            <a:endParaRPr lang="en-US" dirty="0">
              <a:latin typeface="Arial" panose="020B0604020202020204" pitchFamily="34" charset="0"/>
              <a:ea typeface="Overlock" panose="02000506030000020004"/>
              <a:cs typeface="Arial" panose="020B0604020202020204" pitchFamily="34" charset="0"/>
              <a:sym typeface="Overlock" panose="020005060300000200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6"/>
        <p:cNvGrpSpPr/>
        <p:nvPr/>
      </p:nvGrpSpPr>
      <p:grpSpPr>
        <a:xfrm>
          <a:off x="0" y="0"/>
          <a:ext cx="0" cy="0"/>
          <a:chOff x="0" y="0"/>
          <a:chExt cx="0" cy="0"/>
        </a:xfrm>
      </p:grpSpPr>
      <p:sp useBgFill="1">
        <p:nvSpPr>
          <p:cNvPr id="232" name="Rectangle 231"/>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Arc 235"/>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7" name="Google Shape;227;p21"/>
          <p:cNvSpPr txBox="1">
            <a:spLocks noGrp="1"/>
          </p:cNvSpPr>
          <p:nvPr>
            <p:ph idx="1"/>
          </p:nvPr>
        </p:nvSpPr>
        <p:spPr>
          <a:xfrm>
            <a:off x="4358098" y="953293"/>
            <a:ext cx="6906491" cy="5585619"/>
          </a:xfrm>
          <a:prstGeom prst="rect">
            <a:avLst/>
          </a:prstGeom>
        </p:spPr>
        <p:txBody>
          <a:bodyPr spcFirstLastPara="1" lIns="91425" tIns="45700" rIns="91425" bIns="45700" anchor="ctr" anchorCtr="0">
            <a:normAutofit/>
          </a:bodyPr>
          <a:lstStyle/>
          <a:p>
            <a:pPr marL="0" marR="0" lvl="0" indent="0" rtl="0">
              <a:spcBef>
                <a:spcPts val="0"/>
              </a:spcBef>
              <a:spcAft>
                <a:spcPts val="600"/>
              </a:spcAft>
              <a:buSzPts val="1800"/>
              <a:buNone/>
            </a:pP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Romanos 6:3,5</a:t>
            </a:r>
            <a:r>
              <a:rPr lang="en-US"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endParaRPr lang="en-US" sz="3200" dirty="0">
              <a:solidFill>
                <a:schemeClr val="accent4"/>
              </a:solidFill>
              <a:latin typeface="Arial Black" panose="020B0A04020102020204" charset="0"/>
              <a:cs typeface="Arial Black" panose="020B0A04020102020204" charset="0"/>
            </a:endParaRPr>
          </a:p>
          <a:p>
            <a:pPr marL="0" marR="0" lvl="0" indent="0" algn="l" rtl="0">
              <a:spcBef>
                <a:spcPts val="0"/>
              </a:spcBef>
              <a:spcAft>
                <a:spcPts val="60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¿No </a:t>
            </a:r>
            <a:r>
              <a:rPr lang="en-US" dirty="0" err="1">
                <a:latin typeface="Arial" panose="020B0604020202020204" pitchFamily="34" charset="0"/>
                <a:ea typeface="Calibri" panose="020F0502020204030204"/>
                <a:cs typeface="Arial" panose="020B0604020202020204" pitchFamily="34" charset="0"/>
                <a:sym typeface="Calibri" panose="020F0502020204030204"/>
              </a:rPr>
              <a:t>saben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fuimos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bautizados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Cristo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fuimos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bautizados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si</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nos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hemos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unido</a:t>
            </a:r>
            <a:r>
              <a:rPr lang="en-US" dirty="0">
                <a:latin typeface="Arial" panose="020B0604020202020204" pitchFamily="34" charset="0"/>
                <a:ea typeface="Calibri" panose="020F0502020204030204"/>
                <a:cs typeface="Arial" panose="020B0604020202020204" pitchFamily="34" charset="0"/>
                <a:sym typeface="Calibri" panose="020F0502020204030204"/>
              </a:rPr>
              <a:t> a Cristo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así</a:t>
            </a:r>
            <a:r>
              <a:rPr lang="en-US" dirty="0">
                <a:latin typeface="Arial" panose="020B0604020202020204" pitchFamily="34" charset="0"/>
                <a:ea typeface="Calibri" panose="020F0502020204030204"/>
                <a:cs typeface="Arial" panose="020B0604020202020204" pitchFamily="34" charset="0"/>
                <a:sym typeface="Calibri" panose="020F0502020204030204"/>
              </a:rPr>
              <a:t> también </a:t>
            </a:r>
            <a:r>
              <a:rPr lang="en-US" dirty="0" err="1">
                <a:latin typeface="Arial" panose="020B0604020202020204" pitchFamily="34" charset="0"/>
                <a:ea typeface="Calibri" panose="020F0502020204030204"/>
                <a:cs typeface="Arial" panose="020B0604020202020204" pitchFamily="34" charset="0"/>
                <a:sym typeface="Calibri" panose="020F0502020204030204"/>
              </a:rPr>
              <a:t>nos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uniremos</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él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resurrección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0" lvl="0" indent="0" algn="just" rtl="0">
              <a:spcBef>
                <a:spcPts val="0"/>
              </a:spcBef>
              <a:spcAft>
                <a:spcPts val="600"/>
              </a:spcAft>
              <a:buSzPts val="4000"/>
              <a:buNone/>
            </a:pPr>
            <a:endParaRPr lang="en-US" dirty="0">
              <a:latin typeface="Arial" panose="020B0604020202020204" pitchFamily="34" charset="0"/>
              <a:ea typeface="Overlock" panose="02000506030000020004"/>
              <a:cs typeface="Arial" panose="020B0604020202020204" pitchFamily="34" charset="0"/>
              <a:sym typeface="Overlock" panose="020005060300000200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sp useBgFill="1">
        <p:nvSpPr>
          <p:cNvPr id="235" name="Rectangle 234"/>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Arc 236"/>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3" name="Google Shape;233;p22"/>
          <p:cNvSpPr txBox="1">
            <a:spLocks noGrp="1"/>
          </p:cNvSpPr>
          <p:nvPr>
            <p:ph idx="1"/>
          </p:nvPr>
        </p:nvSpPr>
        <p:spPr>
          <a:xfrm>
            <a:off x="4402703" y="953293"/>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ts val="1800"/>
              <a:buNone/>
            </a:pPr>
            <a:r>
              <a:rPr lang="en-US" sz="32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Gálatas</a:t>
            </a: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3:26-27</a:t>
            </a:r>
            <a:r>
              <a:rPr lang="en-US"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endParaRPr lang="en-US" dirty="0">
              <a:solidFill>
                <a:schemeClr val="accent4"/>
              </a:solidFill>
              <a:latin typeface="Arial Black" panose="020B0A04020102020204" charset="0"/>
              <a:cs typeface="Arial Black" panose="020B0A04020102020204" charset="0"/>
            </a:endParaRPr>
          </a:p>
          <a:p>
            <a:pPr marL="0" lvl="0" indent="0" algn="l" rtl="0">
              <a:spcBef>
                <a:spcPts val="0"/>
              </a:spcBef>
              <a:spcAft>
                <a:spcPts val="60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Pues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son </a:t>
            </a:r>
            <a:r>
              <a:rPr lang="en-US" dirty="0" err="1">
                <a:latin typeface="Arial" panose="020B0604020202020204" pitchFamily="34" charset="0"/>
                <a:ea typeface="Calibri" panose="020F0502020204030204"/>
                <a:cs typeface="Arial" panose="020B0604020202020204" pitchFamily="34" charset="0"/>
                <a:sym typeface="Calibri" panose="020F0502020204030204"/>
              </a:rPr>
              <a:t>hijos</a:t>
            </a:r>
            <a:r>
              <a:rPr lang="en-US" dirty="0">
                <a:latin typeface="Arial" panose="020B0604020202020204" pitchFamily="34" charset="0"/>
                <a:ea typeface="Calibri" panose="020F0502020204030204"/>
                <a:cs typeface="Arial" panose="020B0604020202020204" pitchFamily="34" charset="0"/>
                <a:sym typeface="Calibri" panose="020F0502020204030204"/>
              </a:rPr>
              <a:t> de Dios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fe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Cristo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han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sido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bautizados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Cristo,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están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revestidos</a:t>
            </a:r>
            <a:r>
              <a:rPr lang="en-US" dirty="0">
                <a:latin typeface="Arial" panose="020B0604020202020204" pitchFamily="34" charset="0"/>
                <a:ea typeface="Calibri" panose="020F0502020204030204"/>
                <a:cs typeface="Arial" panose="020B0604020202020204" pitchFamily="34" charset="0"/>
                <a:sym typeface="Calibri" panose="020F0502020204030204"/>
              </a:rPr>
              <a:t> de Cristo. </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0" marR="0" lvl="0" indent="0" algn="ctr" rtl="0">
              <a:spcBef>
                <a:spcPts val="0"/>
              </a:spcBef>
              <a:spcAft>
                <a:spcPts val="600"/>
              </a:spcAft>
              <a:buSzPts val="1800"/>
              <a:buNone/>
            </a:pPr>
            <a:endParaRPr lang="en-US" dirty="0">
              <a:latin typeface="Arial" panose="020B0604020202020204" pitchFamily="34" charset="0"/>
              <a:ea typeface="Overlock" panose="02000506030000020004"/>
              <a:cs typeface="Arial" panose="020B0604020202020204" pitchFamily="34" charset="0"/>
              <a:sym typeface="Overlock" panose="020005060300000200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p:nvPr/>
        </p:nvSpPr>
        <p:spPr>
          <a:xfrm>
            <a:off x="790696" y="1682444"/>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En Res</a:t>
            </a:r>
            <a:r>
              <a:rPr lang="es-CO" alt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ú</a:t>
            </a:r>
            <a:r>
              <a:rPr 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men</a:t>
            </a:r>
            <a:endParaRPr sz="4400" b="0" i="0" u="none" strike="noStrike" cap="none" dirty="0">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sp>
        <p:nvSpPr>
          <p:cNvPr id="240" name="Google Shape;240;p23"/>
          <p:cNvSpPr txBox="1"/>
          <p:nvPr/>
        </p:nvSpPr>
        <p:spPr>
          <a:xfrm>
            <a:off x="1198558" y="2843224"/>
            <a:ext cx="9392285" cy="2071370"/>
          </a:xfrm>
          <a:prstGeom prst="rect">
            <a:avLst/>
          </a:prstGeom>
          <a:noFill/>
          <a:ln>
            <a:noFill/>
          </a:ln>
        </p:spPr>
        <p:txBody>
          <a:bodyPr spcFirstLastPara="1" wrap="square" lIns="91425" tIns="45700" rIns="91425" bIns="45700" anchor="t" anchorCtr="0">
            <a:noAutofit/>
          </a:bodyPr>
          <a:lstStyle/>
          <a:p>
            <a:pPr marL="742950" marR="0" lvl="0" indent="-539750" algn="l" rtl="0">
              <a:lnSpc>
                <a:spcPct val="100000"/>
              </a:lnSpc>
              <a:spcBef>
                <a:spcPts val="0"/>
              </a:spcBef>
              <a:spcAft>
                <a:spcPts val="0"/>
              </a:spcAft>
              <a:buClr>
                <a:srgbClr val="000000"/>
              </a:buClr>
              <a:buSzPts val="3200"/>
              <a:buFont typeface="Arial" panose="020B0604020202020204"/>
              <a:buNone/>
            </a:pPr>
            <a:endParaRPr sz="3200" b="1" i="0" u="none" strike="noStrike" cap="none" dirty="0">
              <a:solidFill>
                <a:srgbClr val="008000"/>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None/>
            </a:pP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El </a:t>
            </a:r>
            <a:r>
              <a:rPr lang="en-US" sz="2800" b="1"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B</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autismo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todas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las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bendiciones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a:p>
            <a:pPr marL="0" marR="0" lvl="0" indent="0" algn="ctr" rtl="0">
              <a:lnSpc>
                <a:spcPct val="100000"/>
              </a:lnSpc>
              <a:spcBef>
                <a:spcPts val="0"/>
              </a:spcBef>
              <a:spcAft>
                <a:spcPts val="0"/>
              </a:spcAft>
              <a:buNone/>
            </a:pP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que Cristo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ganó</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nosotros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a:p>
            <a:pPr marL="0" marR="0" lvl="0" indent="0" algn="ctr" rtl="0">
              <a:lnSpc>
                <a:spcPct val="100000"/>
              </a:lnSpc>
              <a:spcBef>
                <a:spcPts val="0"/>
              </a:spcBef>
              <a:spcAft>
                <a:spcPts val="0"/>
              </a:spcAft>
              <a:buNone/>
            </a:pPr>
            <a:endParaRPr lang="en-US" sz="2800" b="1" dirty="0">
              <a:latin typeface="Arial" panose="020B0604020202020204" pitchFamily="34" charset="0"/>
              <a:ea typeface="Overlock" panose="02000506030000020004"/>
              <a:cs typeface="Arial" panose="020B0604020202020204" pitchFamily="34" charset="0"/>
              <a:sym typeface="Overlock" panose="02000506030000020004"/>
            </a:endParaRPr>
          </a:p>
          <a:p>
            <a:pPr marL="0" marR="0" lvl="0" indent="0" algn="ctr" rtl="0">
              <a:lnSpc>
                <a:spcPct val="100000"/>
              </a:lnSpc>
              <a:spcBef>
                <a:spcPts val="0"/>
              </a:spcBef>
              <a:spcAft>
                <a:spcPts val="0"/>
              </a:spcAft>
              <a:buNone/>
            </a:pP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perdón</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pecados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salvación</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vida</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eterna</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p:txBody>
      </p:sp>
      <p:cxnSp>
        <p:nvCxnSpPr>
          <p:cNvPr id="241" name="Google Shape;241;p23"/>
          <p:cNvCxnSpPr/>
          <p:nvPr/>
        </p:nvCxnSpPr>
        <p:spPr>
          <a:xfrm>
            <a:off x="1591642" y="2847371"/>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5"/>
          <p:cNvSpPr txBox="1"/>
          <p:nvPr/>
        </p:nvSpPr>
        <p:spPr>
          <a:xfrm>
            <a:off x="1155949" y="842061"/>
            <a:ext cx="9880100" cy="14439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1: Bautismo y sus bendiciones</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253" name="Google Shape;253;p25"/>
          <p:cNvGraphicFramePr/>
          <p:nvPr>
            <p:custDataLst>
              <p:tags r:id="rId1"/>
            </p:custDataLst>
          </p:nvPr>
        </p:nvGraphicFramePr>
        <p:xfrm>
          <a:off x="665480" y="2456815"/>
          <a:ext cx="10714990" cy="2641620"/>
        </p:xfrm>
        <a:graphic>
          <a:graphicData uri="http://schemas.openxmlformats.org/drawingml/2006/table">
            <a:tbl>
              <a:tblPr firstRow="1" bandRow="1">
                <a:noFill/>
                <a:tableStyleId>{8A173D2C-8201-491E-AB29-02C46BCA6791}</a:tableStyleId>
              </a:tblPr>
              <a:tblGrid>
                <a:gridCol w="1255395">
                  <a:extLst>
                    <a:ext uri="{9D8B030D-6E8A-4147-A177-3AD203B41FA5}">
                      <a16:colId xmlns:a16="http://schemas.microsoft.com/office/drawing/2014/main" val="20000"/>
                    </a:ext>
                  </a:extLst>
                </a:gridCol>
                <a:gridCol w="9459595">
                  <a:extLst>
                    <a:ext uri="{9D8B030D-6E8A-4147-A177-3AD203B41FA5}">
                      <a16:colId xmlns:a16="http://schemas.microsoft.com/office/drawing/2014/main" val="20001"/>
                    </a:ext>
                  </a:extLst>
                </a:gridCol>
              </a:tblGrid>
              <a:tr h="579120">
                <a:tc gridSpan="2">
                  <a:txBody>
                    <a:bodyPr/>
                    <a:lstStyle/>
                    <a:p>
                      <a:pPr marL="0" marR="0" lvl="0" indent="0" algn="ctr" rtl="0">
                        <a:lnSpc>
                          <a:spcPct val="100000"/>
                        </a:lnSpc>
                        <a:spcBef>
                          <a:spcPts val="0"/>
                        </a:spcBef>
                        <a:spcAft>
                          <a:spcPts val="0"/>
                        </a:spcAft>
                        <a:buNone/>
                      </a:pPr>
                      <a:r>
                        <a:rPr lang="en-US" sz="3200" b="0" u="sng" strike="noStrike" cap="none">
                          <a:solidFill>
                            <a:schemeClr val="tx1"/>
                          </a:solidFill>
                          <a:latin typeface="Arial" panose="020B0604020202020204" pitchFamily="34" charset="0"/>
                          <a:cs typeface="Arial" panose="020B0604020202020204" pitchFamily="34" charset="0"/>
                        </a:rPr>
                        <a:t>Objetivos</a:t>
                      </a: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558800">
                <a:tc>
                  <a:txBody>
                    <a:bodyPr/>
                    <a:lstStyle/>
                    <a:p>
                      <a:pPr marL="0" marR="0" lvl="0" indent="0" algn="l" rtl="0">
                        <a:lnSpc>
                          <a:spcPct val="100000"/>
                        </a:lnSpc>
                        <a:spcBef>
                          <a:spcPts val="0"/>
                        </a:spcBef>
                        <a:spcAft>
                          <a:spcPts val="0"/>
                        </a:spcAft>
                        <a:buNone/>
                      </a:pPr>
                      <a:r>
                        <a:rPr lang="en-US" sz="2800" u="none" strike="noStrike" cap="none">
                          <a:solidFill>
                            <a:schemeClr val="tx1"/>
                          </a:solidFill>
                          <a:latin typeface="Arial" panose="020B0604020202020204" pitchFamily="34" charset="0"/>
                          <a:cs typeface="Arial" panose="020B0604020202020204" pitchFamily="34" charset="0"/>
                        </a:rPr>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solidFill>
                            <a:schemeClr val="tx1"/>
                          </a:solidFill>
                          <a:latin typeface="Arial" panose="020B0604020202020204" pitchFamily="34" charset="0"/>
                          <a:cs typeface="Arial" panose="020B0604020202020204" pitchFamily="34" charset="0"/>
                        </a:rPr>
                        <a:t>Describir El </a:t>
                      </a:r>
                      <a:r>
                        <a:rPr lang="en-US" sz="2800">
                          <a:solidFill>
                            <a:schemeClr val="tx1"/>
                          </a:solidFill>
                          <a:latin typeface="Arial" panose="020B0604020202020204" pitchFamily="34" charset="0"/>
                          <a:cs typeface="Arial" panose="020B0604020202020204" pitchFamily="34" charset="0"/>
                        </a:rPr>
                        <a:t>B</a:t>
                      </a:r>
                      <a:r>
                        <a:rPr lang="en-US" sz="2800" b="0" u="none" strike="noStrike" cap="none">
                          <a:solidFill>
                            <a:schemeClr val="tx1"/>
                          </a:solidFill>
                          <a:latin typeface="Arial" panose="020B0604020202020204" pitchFamily="34" charset="0"/>
                          <a:cs typeface="Arial" panose="020B0604020202020204" pitchFamily="34" charset="0"/>
                        </a:rPr>
                        <a:t>autismo y sus bendiciones</a:t>
                      </a:r>
                    </a:p>
                  </a:txBody>
                  <a:tcPr marL="91450" marR="91450" marT="45725" marB="45725"/>
                </a:tc>
                <a:extLst>
                  <a:ext uri="{0D108BD9-81ED-4DB2-BD59-A6C34878D82A}">
                    <a16:rowId xmlns:a16="http://schemas.microsoft.com/office/drawing/2014/main" val="10001"/>
                  </a:ext>
                </a:extLst>
              </a:tr>
              <a:tr h="944880">
                <a:tc>
                  <a:txBody>
                    <a:bodyPr/>
                    <a:lstStyle/>
                    <a:p>
                      <a:pPr marL="0" marR="0" lvl="0" indent="0" algn="l" rtl="0">
                        <a:lnSpc>
                          <a:spcPct val="100000"/>
                        </a:lnSpc>
                        <a:spcBef>
                          <a:spcPts val="0"/>
                        </a:spcBef>
                        <a:spcAft>
                          <a:spcPts val="0"/>
                        </a:spcAft>
                        <a:buNone/>
                      </a:pPr>
                      <a:r>
                        <a:rPr lang="en-US" sz="2800" u="none" strike="noStrike" cap="none">
                          <a:solidFill>
                            <a:schemeClr val="tx1"/>
                          </a:solidFill>
                          <a:latin typeface="Arial" panose="020B0604020202020204" pitchFamily="34" charset="0"/>
                          <a:cs typeface="Arial" panose="020B0604020202020204" pitchFamily="34" charset="0"/>
                        </a:rPr>
                        <a:t>2</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solidFill>
                            <a:schemeClr val="tx1"/>
                          </a:solidFill>
                          <a:latin typeface="Arial" panose="020B0604020202020204" pitchFamily="34" charset="0"/>
                          <a:cs typeface="Arial" panose="020B0604020202020204" pitchFamily="34" charset="0"/>
                        </a:rPr>
                        <a:t>Definir la </a:t>
                      </a:r>
                      <a:r>
                        <a:rPr lang="en-US" sz="2800" b="1">
                          <a:solidFill>
                            <a:schemeClr val="tx1"/>
                          </a:solidFill>
                          <a:latin typeface="Arial" panose="020B0604020202020204" pitchFamily="34" charset="0"/>
                          <a:cs typeface="Arial" panose="020B0604020202020204" pitchFamily="34" charset="0"/>
                        </a:rPr>
                        <a:t>expresión</a:t>
                      </a:r>
                      <a:r>
                        <a:rPr lang="en-US" sz="2800" b="1" u="none" strike="noStrike" cap="none">
                          <a:solidFill>
                            <a:schemeClr val="tx1"/>
                          </a:solidFill>
                          <a:latin typeface="Arial" panose="020B0604020202020204" pitchFamily="34" charset="0"/>
                          <a:cs typeface="Arial" panose="020B0604020202020204" pitchFamily="34" charset="0"/>
                        </a:rPr>
                        <a:t> “los medios de gracia” y su importancia</a:t>
                      </a:r>
                    </a:p>
                  </a:txBody>
                  <a:tcPr marL="91450" marR="91450" marT="45725" marB="45725"/>
                </a:tc>
                <a:extLst>
                  <a:ext uri="{0D108BD9-81ED-4DB2-BD59-A6C34878D82A}">
                    <a16:rowId xmlns:a16="http://schemas.microsoft.com/office/drawing/2014/main" val="10002"/>
                  </a:ext>
                </a:extLst>
              </a:tr>
              <a:tr h="558800">
                <a:tc>
                  <a:txBody>
                    <a:bodyPr/>
                    <a:lstStyle/>
                    <a:p>
                      <a:pPr marL="0" marR="0" lvl="0" indent="0" algn="l" rtl="0">
                        <a:lnSpc>
                          <a:spcPct val="100000"/>
                        </a:lnSpc>
                        <a:spcBef>
                          <a:spcPts val="0"/>
                        </a:spcBef>
                        <a:spcAft>
                          <a:spcPts val="0"/>
                        </a:spcAft>
                        <a:buNone/>
                      </a:pPr>
                      <a:r>
                        <a:rPr lang="en-US" sz="2800" u="none" strike="noStrike" cap="none">
                          <a:solidFill>
                            <a:schemeClr val="tx1"/>
                          </a:solidFill>
                          <a:latin typeface="Arial" panose="020B0604020202020204" pitchFamily="34" charset="0"/>
                          <a:cs typeface="Arial" panose="020B0604020202020204" pitchFamily="34" charset="0"/>
                        </a:rPr>
                        <a:t>3</a:t>
                      </a:r>
                    </a:p>
                  </a:txBody>
                  <a:tcPr marL="91450" marR="91450" marT="45725" marB="45725"/>
                </a:tc>
                <a:tc>
                  <a:txBody>
                    <a:bodyPr/>
                    <a:lstStyle/>
                    <a:p>
                      <a:pPr marL="0" marR="0" lvl="0" indent="0" algn="l" rtl="0">
                        <a:lnSpc>
                          <a:spcPct val="100000"/>
                        </a:lnSpc>
                        <a:spcBef>
                          <a:spcPts val="0"/>
                        </a:spcBef>
                        <a:spcAft>
                          <a:spcPts val="0"/>
                        </a:spcAft>
                        <a:buNone/>
                      </a:pPr>
                      <a:r>
                        <a:rPr lang="en-US" sz="2800" u="none" strike="noStrike" cap="none">
                          <a:solidFill>
                            <a:schemeClr val="tx1"/>
                          </a:solidFill>
                          <a:latin typeface="Arial" panose="020B0604020202020204" pitchFamily="34" charset="0"/>
                          <a:cs typeface="Arial" panose="020B0604020202020204" pitchFamily="34" charset="0"/>
                        </a:rPr>
                        <a:t>Contestar a la pregunta “</a:t>
                      </a:r>
                      <a:r>
                        <a:rPr lang="en-US" sz="2800" b="0" i="0" u="none" strike="noStrike" cap="none">
                          <a:solidFill>
                            <a:schemeClr val="tx1"/>
                          </a:solidFill>
                          <a:latin typeface="Arial" panose="020B0604020202020204" pitchFamily="34" charset="0"/>
                          <a:ea typeface="Arial" panose="020B0604020202020204"/>
                          <a:cs typeface="Arial" panose="020B0604020202020204" pitchFamily="34" charset="0"/>
                          <a:sym typeface="Arial" panose="020B0604020202020204"/>
                        </a:rPr>
                        <a:t>¿</a:t>
                      </a:r>
                      <a:r>
                        <a:rPr lang="en-US" sz="2800" u="none" strike="noStrike" cap="none">
                          <a:solidFill>
                            <a:schemeClr val="tx1"/>
                          </a:solidFill>
                          <a:latin typeface="Arial" panose="020B0604020202020204" pitchFamily="34" charset="0"/>
                          <a:cs typeface="Arial" panose="020B0604020202020204" pitchFamily="34" charset="0"/>
                        </a:rPr>
                        <a:t>A quién debemos bautizar?</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5"/>
        <p:cNvGrpSpPr/>
        <p:nvPr/>
      </p:nvGrpSpPr>
      <p:grpSpPr>
        <a:xfrm>
          <a:off x="0" y="0"/>
          <a:ext cx="0" cy="0"/>
          <a:chOff x="0" y="0"/>
          <a:chExt cx="0" cy="0"/>
        </a:xfrm>
      </p:grpSpPr>
      <p:sp useBgFill="1">
        <p:nvSpPr>
          <p:cNvPr id="251" name="Rectangle 25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p:cNvSpPr>
            <a:spLocks noGrp="1" noRot="1" noChangeAspect="1" noMove="1" noResize="1" noEditPoints="1" noAdjustHandles="1" noChangeArrowheads="1" noChangeShapeType="1" noTextEdit="1"/>
          </p:cNvSpPr>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46" name="Google Shape;246;p24"/>
          <p:cNvSpPr txBox="1">
            <a:spLocks noGrp="1"/>
          </p:cNvSpPr>
          <p:nvPr>
            <p:ph type="title"/>
          </p:nvPr>
        </p:nvSpPr>
        <p:spPr>
          <a:xfrm>
            <a:off x="648037" y="1900614"/>
            <a:ext cx="5895178" cy="4099642"/>
          </a:xfrm>
          <a:prstGeom prst="rect">
            <a:avLst/>
          </a:prstGeom>
        </p:spPr>
        <p:txBody>
          <a:bodyPr spcFirstLastPara="1" vert="horz" lIns="91440" tIns="45720" rIns="91440" bIns="45720" rtlCol="0" anchor="b" anchorCtr="0">
            <a:normAutofit/>
          </a:bodyPr>
          <a:lstStyle/>
          <a:p>
            <a:pPr marL="0" lvl="0" indent="0">
              <a:spcAft>
                <a:spcPts val="0"/>
              </a:spcAft>
              <a:buSzPts val="10000"/>
            </a:pPr>
            <a:r>
              <a:rPr lang="en-US" b="1" kern="1200" dirty="0">
                <a:solidFill>
                  <a:srgbClr val="FFFFFF"/>
                </a:solidFill>
                <a:latin typeface="Arial Black" panose="020B0A04020102020204" charset="0"/>
                <a:ea typeface="+mj-ea"/>
                <a:cs typeface="Arial Black" panose="020B0A04020102020204" charset="0"/>
                <a:sym typeface="Calibri" panose="020F0502020204030204"/>
              </a:rPr>
              <a:t>¿</a:t>
            </a:r>
            <a:r>
              <a:rPr lang="en-US" b="1" kern="1200" dirty="0" err="1">
                <a:solidFill>
                  <a:srgbClr val="FFFFFF"/>
                </a:solidFill>
                <a:latin typeface="Arial Black" panose="020B0A04020102020204" charset="0"/>
                <a:ea typeface="+mj-ea"/>
                <a:cs typeface="Arial Black" panose="020B0A04020102020204" charset="0"/>
                <a:sym typeface="Calibri" panose="020F0502020204030204"/>
              </a:rPr>
              <a:t>Estás</a:t>
            </a:r>
            <a:r>
              <a:rPr lang="en-US" b="1" kern="1200" dirty="0">
                <a:solidFill>
                  <a:srgbClr val="FFFFFF"/>
                </a:solidFill>
                <a:latin typeface="Arial Black" panose="020B0A04020102020204" charset="0"/>
                <a:ea typeface="+mj-ea"/>
                <a:cs typeface="Arial Black" panose="020B0A04020102020204" charset="0"/>
                <a:sym typeface="Calibri" panose="020F0502020204030204"/>
              </a:rPr>
              <a:t> </a:t>
            </a:r>
            <a:r>
              <a:rPr lang="en-US" b="1" kern="1200" dirty="0" err="1">
                <a:solidFill>
                  <a:srgbClr val="FFFFFF"/>
                </a:solidFill>
                <a:latin typeface="Arial Black" panose="020B0A04020102020204" charset="0"/>
                <a:ea typeface="+mj-ea"/>
                <a:cs typeface="Arial Black" panose="020B0A04020102020204" charset="0"/>
                <a:sym typeface="Calibri" panose="020F0502020204030204"/>
              </a:rPr>
              <a:t>bautizado</a:t>
            </a:r>
            <a:r>
              <a:rPr lang="en-US" b="1" kern="1200" dirty="0">
                <a:solidFill>
                  <a:srgbClr val="FFFFFF"/>
                </a:solidFill>
                <a:latin typeface="Arial Black" panose="020B0A04020102020204" charset="0"/>
                <a:ea typeface="+mj-ea"/>
                <a:cs typeface="Arial Black" panose="020B0A04020102020204" charset="0"/>
                <a:sym typeface="Calibri" panose="020F0502020204030204"/>
              </a:rPr>
              <a:t>? </a:t>
            </a:r>
            <a:br>
              <a:rPr lang="en-US" b="1" kern="1200" dirty="0">
                <a:solidFill>
                  <a:srgbClr val="FFFFFF"/>
                </a:solidFill>
                <a:latin typeface="Arial Black" panose="020B0A04020102020204" charset="0"/>
                <a:ea typeface="+mj-ea"/>
                <a:cs typeface="Arial Black" panose="020B0A04020102020204" charset="0"/>
                <a:sym typeface="Calibri" panose="020F0502020204030204"/>
              </a:rPr>
            </a:br>
            <a:r>
              <a:rPr lang="en-US" b="1" kern="1200" dirty="0">
                <a:solidFill>
                  <a:srgbClr val="FFFFFF"/>
                </a:solidFill>
                <a:latin typeface="Arial Black" panose="020B0A04020102020204" charset="0"/>
                <a:ea typeface="+mj-ea"/>
                <a:cs typeface="Arial Black" panose="020B0A04020102020204" charset="0"/>
                <a:sym typeface="Calibri" panose="020F0502020204030204"/>
              </a:rPr>
              <a:t>¿</a:t>
            </a:r>
            <a:r>
              <a:rPr lang="en-US" b="1" kern="1200" dirty="0" err="1">
                <a:solidFill>
                  <a:srgbClr val="FFFFFF"/>
                </a:solidFill>
                <a:latin typeface="Arial Black" panose="020B0A04020102020204" charset="0"/>
                <a:ea typeface="+mj-ea"/>
                <a:cs typeface="Arial Black" panose="020B0A04020102020204" charset="0"/>
                <a:sym typeface="Calibri" panose="020F0502020204030204"/>
              </a:rPr>
              <a:t>Cómo</a:t>
            </a:r>
            <a:r>
              <a:rPr lang="en-US" b="1" kern="1200" dirty="0">
                <a:solidFill>
                  <a:srgbClr val="FFFFFF"/>
                </a:solidFill>
                <a:latin typeface="Arial Black" panose="020B0A04020102020204" charset="0"/>
                <a:ea typeface="+mj-ea"/>
                <a:cs typeface="Arial Black" panose="020B0A04020102020204" charset="0"/>
                <a:sym typeface="Calibri" panose="020F0502020204030204"/>
              </a:rPr>
              <a:t> </a:t>
            </a:r>
            <a:r>
              <a:rPr lang="en-US" b="1" kern="1200" dirty="0" err="1">
                <a:solidFill>
                  <a:srgbClr val="FFFFFF"/>
                </a:solidFill>
                <a:latin typeface="Arial Black" panose="020B0A04020102020204" charset="0"/>
                <a:ea typeface="+mj-ea"/>
                <a:cs typeface="Arial Black" panose="020B0A04020102020204" charset="0"/>
                <a:sym typeface="Calibri" panose="020F0502020204030204"/>
              </a:rPr>
              <a:t>te</a:t>
            </a:r>
            <a:r>
              <a:rPr lang="en-US" b="1" kern="1200" dirty="0">
                <a:solidFill>
                  <a:srgbClr val="FFFFFF"/>
                </a:solidFill>
                <a:latin typeface="Arial Black" panose="020B0A04020102020204" charset="0"/>
                <a:ea typeface="+mj-ea"/>
                <a:cs typeface="Arial Black" panose="020B0A04020102020204" charset="0"/>
                <a:sym typeface="Calibri" panose="020F0502020204030204"/>
              </a:rPr>
              <a:t> </a:t>
            </a:r>
            <a:r>
              <a:rPr lang="en-US" b="1" kern="1200" dirty="0" err="1">
                <a:solidFill>
                  <a:srgbClr val="FFFFFF"/>
                </a:solidFill>
                <a:latin typeface="Arial Black" panose="020B0A04020102020204" charset="0"/>
                <a:ea typeface="+mj-ea"/>
                <a:cs typeface="Arial Black" panose="020B0A04020102020204" charset="0"/>
                <a:sym typeface="Calibri" panose="020F0502020204030204"/>
              </a:rPr>
              <a:t>hace</a:t>
            </a:r>
            <a:r>
              <a:rPr lang="en-US" b="1" kern="1200" dirty="0">
                <a:solidFill>
                  <a:srgbClr val="FFFFFF"/>
                </a:solidFill>
                <a:latin typeface="Arial Black" panose="020B0A04020102020204" charset="0"/>
                <a:ea typeface="+mj-ea"/>
                <a:cs typeface="Arial Black" panose="020B0A04020102020204" charset="0"/>
                <a:sym typeface="Calibri" panose="020F0502020204030204"/>
              </a:rPr>
              <a:t> </a:t>
            </a:r>
            <a:r>
              <a:rPr lang="en-US" b="1" kern="1200" dirty="0" err="1">
                <a:solidFill>
                  <a:srgbClr val="FFFFFF"/>
                </a:solidFill>
                <a:latin typeface="Arial Black" panose="020B0A04020102020204" charset="0"/>
                <a:ea typeface="+mj-ea"/>
                <a:cs typeface="Arial Black" panose="020B0A04020102020204" charset="0"/>
                <a:sym typeface="Calibri" panose="020F0502020204030204"/>
              </a:rPr>
              <a:t>sentir</a:t>
            </a:r>
            <a:r>
              <a:rPr lang="en-US" b="1" kern="1200" dirty="0">
                <a:solidFill>
                  <a:srgbClr val="FFFFFF"/>
                </a:solidFill>
                <a:latin typeface="Arial Black" panose="020B0A04020102020204" charset="0"/>
                <a:ea typeface="+mj-ea"/>
                <a:cs typeface="Arial Black" panose="020B0A04020102020204" charset="0"/>
                <a:sym typeface="Calibri" panose="020F0502020204030204"/>
              </a:rPr>
              <a:t> saber que </a:t>
            </a:r>
            <a:r>
              <a:rPr lang="en-US" b="1" kern="1200" dirty="0" err="1">
                <a:solidFill>
                  <a:srgbClr val="FFFFFF"/>
                </a:solidFill>
                <a:latin typeface="Arial Black" panose="020B0A04020102020204" charset="0"/>
                <a:ea typeface="+mj-ea"/>
                <a:cs typeface="Arial Black" panose="020B0A04020102020204" charset="0"/>
                <a:sym typeface="Calibri" panose="020F0502020204030204"/>
              </a:rPr>
              <a:t>estás</a:t>
            </a:r>
            <a:r>
              <a:rPr lang="en-US" b="1" kern="1200" dirty="0">
                <a:solidFill>
                  <a:srgbClr val="FFFFFF"/>
                </a:solidFill>
                <a:latin typeface="Arial Black" panose="020B0A04020102020204" charset="0"/>
                <a:ea typeface="+mj-ea"/>
                <a:cs typeface="Arial Black" panose="020B0A04020102020204" charset="0"/>
                <a:sym typeface="Calibri" panose="020F0502020204030204"/>
              </a:rPr>
              <a:t> </a:t>
            </a:r>
            <a:r>
              <a:rPr lang="en-US" b="1" kern="1200" dirty="0" err="1">
                <a:solidFill>
                  <a:srgbClr val="FFFFFF"/>
                </a:solidFill>
                <a:latin typeface="Arial Black" panose="020B0A04020102020204" charset="0"/>
                <a:ea typeface="+mj-ea"/>
                <a:cs typeface="Arial Black" panose="020B0A04020102020204" charset="0"/>
                <a:sym typeface="Calibri" panose="020F0502020204030204"/>
              </a:rPr>
              <a:t>bautizado</a:t>
            </a:r>
            <a:r>
              <a:rPr lang="en-US" b="1" kern="1200" dirty="0">
                <a:solidFill>
                  <a:srgbClr val="FFFFFF"/>
                </a:solidFill>
                <a:latin typeface="Arial Black" panose="020B0A04020102020204" charset="0"/>
                <a:ea typeface="+mj-ea"/>
                <a:cs typeface="Arial Black" panose="020B0A04020102020204" charset="0"/>
                <a:sym typeface="Calibri" panose="020F0502020204030204"/>
              </a:rPr>
              <a:t>?</a:t>
            </a:r>
            <a:r>
              <a:rPr lang="en-US" sz="4000" kern="1200" dirty="0">
                <a:solidFill>
                  <a:srgbClr val="FFFFFF"/>
                </a:solidFill>
                <a:latin typeface="Arial Black" panose="020B0A04020102020204" charset="0"/>
                <a:ea typeface="+mj-ea"/>
                <a:cs typeface="Arial Black" panose="020B0A04020102020204" charset="0"/>
                <a:sym typeface="Calibri" panose="020F0502020204030204"/>
              </a:rPr>
              <a:t> </a:t>
            </a:r>
            <a:br>
              <a:rPr lang="en-US" sz="4000" kern="1200" dirty="0">
                <a:solidFill>
                  <a:srgbClr val="FFFFFF"/>
                </a:solidFill>
                <a:latin typeface="Arial Black" panose="020B0A04020102020204" charset="0"/>
                <a:ea typeface="+mj-ea"/>
                <a:cs typeface="Arial Black" panose="020B0A04020102020204" charset="0"/>
                <a:sym typeface="Times New Roman" panose="02020603050405020304"/>
              </a:rPr>
            </a:br>
            <a:br>
              <a:rPr lang="en-US" sz="4000" kern="1200" dirty="0">
                <a:solidFill>
                  <a:srgbClr val="FFFFFF"/>
                </a:solidFill>
                <a:latin typeface="Arial Black" panose="020B0A04020102020204" charset="0"/>
                <a:ea typeface="+mj-ea"/>
                <a:cs typeface="Arial Black" panose="020B0A04020102020204" charset="0"/>
                <a:sym typeface="Arial" panose="020B0604020202020204"/>
              </a:rPr>
            </a:br>
            <a:endParaRPr lang="en-US" sz="4000" kern="1200" dirty="0">
              <a:solidFill>
                <a:srgbClr val="FFFFFF"/>
              </a:solidFill>
              <a:latin typeface="Arial Black" panose="020B0A04020102020204" charset="0"/>
              <a:ea typeface="+mj-ea"/>
              <a:cs typeface="Arial Black" panose="020B0A04020102020204" charset="0"/>
              <a:sym typeface="Overlock" panose="02000506030000020004"/>
            </a:endParaRPr>
          </a:p>
        </p:txBody>
      </p:sp>
      <p:sp>
        <p:nvSpPr>
          <p:cNvPr id="255" name="sketch line 1"/>
          <p:cNvSpPr>
            <a:spLocks noGrp="1" noRot="1" noChangeAspect="1" noMove="1" noResize="1" noEditPoints="1" noAdjustHandles="1" noChangeArrowheads="1" noChangeShapeType="1" noTextEdit="1"/>
          </p:cNvSpPr>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sketch line"/>
          <p:cNvSpPr>
            <a:spLocks noGrp="1" noRot="1" noChangeAspect="1" noMove="1" noResize="1" noEditPoints="1" noAdjustHandles="1" noChangeArrowheads="1" noChangeShapeType="1" noTextEdit="1"/>
          </p:cNvSpPr>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8"/>
        <p:cNvGrpSpPr/>
        <p:nvPr/>
      </p:nvGrpSpPr>
      <p:grpSpPr>
        <a:xfrm>
          <a:off x="0" y="0"/>
          <a:ext cx="0" cy="0"/>
          <a:chOff x="0" y="0"/>
          <a:chExt cx="0" cy="0"/>
        </a:xfrm>
      </p:grpSpPr>
      <p:pic>
        <p:nvPicPr>
          <p:cNvPr id="259" name="Google Shape;259;p26" descr="Down, down arrow, download, less water, pour, water droplet icon - Download  on Iconfinder"/>
          <p:cNvPicPr preferRelativeResize="0"/>
          <p:nvPr/>
        </p:nvPicPr>
        <p:blipFill rotWithShape="1">
          <a:blip r:embed="rId3"/>
          <a:stretch>
            <a:fillRect/>
          </a:stretch>
        </p:blipFill>
        <p:spPr>
          <a:xfrm>
            <a:off x="643467" y="783167"/>
            <a:ext cx="5291666" cy="5291666"/>
          </a:xfrm>
          <a:prstGeom prst="rect">
            <a:avLst/>
          </a:prstGeom>
          <a:noFill/>
        </p:spPr>
      </p:pic>
      <p:pic>
        <p:nvPicPr>
          <p:cNvPr id="260" name="Google Shape;260;p26" descr="A yellow arrow pointing to a green arrow&#10;&#10;AI-generated content may be incorrect."/>
          <p:cNvPicPr preferRelativeResize="0"/>
          <p:nvPr/>
        </p:nvPicPr>
        <p:blipFill rotWithShape="1">
          <a:blip r:embed="rId4"/>
          <a:stretch>
            <a:fillRect/>
          </a:stretch>
        </p:blipFill>
        <p:spPr>
          <a:xfrm>
            <a:off x="6256865" y="1270946"/>
            <a:ext cx="5291667" cy="431610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5"/>
        <p:cNvGrpSpPr/>
        <p:nvPr/>
      </p:nvGrpSpPr>
      <p:grpSpPr>
        <a:xfrm>
          <a:off x="0" y="0"/>
          <a:ext cx="0" cy="0"/>
          <a:chOff x="0" y="0"/>
          <a:chExt cx="0" cy="0"/>
        </a:xfrm>
      </p:grpSpPr>
      <p:sp useBgFill="1">
        <p:nvSpPr>
          <p:cNvPr id="272" name="Rectangle 27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Google Shape;266;p27"/>
          <p:cNvSpPr txBox="1">
            <a:spLocks noGrp="1"/>
          </p:cNvSpPr>
          <p:nvPr>
            <p:ph type="title"/>
          </p:nvPr>
        </p:nvSpPr>
        <p:spPr>
          <a:xfrm>
            <a:off x="638882" y="639193"/>
            <a:ext cx="3571810" cy="3573516"/>
          </a:xfrm>
          <a:prstGeom prst="rect">
            <a:avLst/>
          </a:prstGeom>
        </p:spPr>
        <p:txBody>
          <a:bodyPr spcFirstLastPara="1" vert="horz" lIns="91440" tIns="45720" rIns="91440" bIns="45720" rtlCol="0" anchor="b" anchorCtr="0">
            <a:normAutofit/>
          </a:bodyPr>
          <a:lstStyle/>
          <a:p>
            <a:pPr marL="0" lvl="0" indent="0">
              <a:spcAft>
                <a:spcPts val="0"/>
              </a:spcAft>
              <a:buClr>
                <a:schemeClr val="dk1"/>
              </a:buClr>
              <a:buSzPts val="1800"/>
            </a:pPr>
            <a:r>
              <a:rPr lang="en-US" b="1" kern="1200">
                <a:solidFill>
                  <a:schemeClr val="accent4"/>
                </a:solidFill>
                <a:latin typeface="Arial Black" panose="020B0A04020102020204" charset="0"/>
                <a:ea typeface="+mj-ea"/>
                <a:cs typeface="Arial Black" panose="020B0A04020102020204" charset="0"/>
              </a:rPr>
              <a:t>Medios de Gracia</a:t>
            </a:r>
            <a:br>
              <a:rPr lang="en-US" b="1" kern="1200">
                <a:solidFill>
                  <a:schemeClr val="accent4"/>
                </a:solidFill>
                <a:latin typeface="Arial Black" panose="020B0A04020102020204" charset="0"/>
                <a:ea typeface="+mj-ea"/>
                <a:cs typeface="Arial Black" panose="020B0A04020102020204" charset="0"/>
              </a:rPr>
            </a:br>
            <a:endParaRPr lang="en-US" b="1" kern="1200">
              <a:solidFill>
                <a:schemeClr val="accent4"/>
              </a:solidFill>
              <a:latin typeface="Arial Black" panose="020B0A04020102020204" charset="0"/>
              <a:ea typeface="+mj-ea"/>
              <a:cs typeface="Arial Black" panose="020B0A04020102020204" charset="0"/>
            </a:endParaRPr>
          </a:p>
        </p:txBody>
      </p:sp>
      <p:sp>
        <p:nvSpPr>
          <p:cNvPr id="274" name="sketch line"/>
          <p:cNvSpPr>
            <a:spLocks noGrp="1" noRot="1" noChangeAspect="1" noMove="1" noResize="1" noEditPoints="1" noAdjustHandles="1" noChangeArrowheads="1" noChangeShapeType="1" noTextEdit="1"/>
          </p:cNvSpPr>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7" name="Google Shape;267;p27" descr="Pin on Worship Planning"/>
          <p:cNvPicPr preferRelativeResize="0"/>
          <p:nvPr/>
        </p:nvPicPr>
        <p:blipFill rotWithShape="1">
          <a:blip r:embed="rId3"/>
          <a:stretch>
            <a:fillRect/>
          </a:stretch>
        </p:blipFill>
        <p:spPr>
          <a:xfrm>
            <a:off x="4977338" y="640080"/>
            <a:ext cx="6568532" cy="55504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273" name="Google Shape;273;p28"/>
          <p:cNvPicPr preferRelativeResize="0"/>
          <p:nvPr/>
        </p:nvPicPr>
        <p:blipFill rotWithShape="1">
          <a:blip r:embed="rId4"/>
          <a:srcRect t="30367" b="30197"/>
          <a:stretch>
            <a:fillRect/>
          </a:stretch>
        </p:blipFill>
        <p:spPr>
          <a:xfrm>
            <a:off x="533400" y="1304225"/>
            <a:ext cx="11123001" cy="4386226"/>
          </a:xfrm>
          <a:prstGeom prst="rect">
            <a:avLst/>
          </a:prstGeom>
          <a:noFill/>
          <a:ln>
            <a:noFill/>
          </a:ln>
        </p:spPr>
      </p:pic>
      <p:sp>
        <p:nvSpPr>
          <p:cNvPr id="274" name="Google Shape;274;p28"/>
          <p:cNvSpPr txBox="1"/>
          <p:nvPr/>
        </p:nvSpPr>
        <p:spPr>
          <a:xfrm>
            <a:off x="3491230" y="745490"/>
            <a:ext cx="11226165" cy="4508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4400" b="1" i="0"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rPr>
              <a:t>Medios </a:t>
            </a:r>
            <a:r>
              <a:rPr lang="en-US" sz="4400" b="1"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rPr>
              <a:t>de Gracia</a:t>
            </a:r>
            <a:br>
              <a:rPr lang="en-US" sz="4400" b="1"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rPr>
            </a:br>
            <a:endParaRPr lang="en-US" sz="4400" b="1"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p:nvPr/>
        </p:nvSpPr>
        <p:spPr>
          <a:xfrm>
            <a:off x="790650" y="1574798"/>
            <a:ext cx="10610700"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En </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Res</a:t>
            </a:r>
            <a:r>
              <a:rPr lang="en-US" sz="4400"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ú</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men</a:t>
            </a:r>
            <a:endParaRPr sz="4400" b="0" i="0" u="none" strike="noStrike" cap="none" dirty="0">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sp>
        <p:nvSpPr>
          <p:cNvPr id="281" name="Google Shape;281;p29"/>
          <p:cNvSpPr txBox="1"/>
          <p:nvPr/>
        </p:nvSpPr>
        <p:spPr>
          <a:xfrm>
            <a:off x="1296253" y="2735579"/>
            <a:ext cx="9392285" cy="2564130"/>
          </a:xfrm>
          <a:prstGeom prst="rect">
            <a:avLst/>
          </a:prstGeom>
          <a:noFill/>
          <a:ln>
            <a:noFill/>
          </a:ln>
        </p:spPr>
        <p:txBody>
          <a:bodyPr spcFirstLastPara="1" wrap="square" lIns="91425" tIns="45700" rIns="91425" bIns="45700" anchor="t" anchorCtr="0">
            <a:noAutofit/>
          </a:bodyPr>
          <a:lstStyle/>
          <a:p>
            <a:pPr marL="742950" marR="0" lvl="0" indent="-539750" algn="l" rtl="0">
              <a:lnSpc>
                <a:spcPct val="100000"/>
              </a:lnSpc>
              <a:spcBef>
                <a:spcPts val="0"/>
              </a:spcBef>
              <a:spcAft>
                <a:spcPts val="0"/>
              </a:spcAft>
              <a:buClr>
                <a:srgbClr val="000000"/>
              </a:buClr>
              <a:buSzPts val="3200"/>
              <a:buFont typeface="Arial" panose="020B0604020202020204"/>
              <a:buNone/>
            </a:pPr>
            <a:endParaRPr sz="3200" b="1" i="0" u="none" strike="noStrike" cap="none" dirty="0">
              <a:solidFill>
                <a:srgbClr val="008000"/>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None/>
            </a:pP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curso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vamos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ver</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Dios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ama de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muchas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maneras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ha dado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evidencias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tangibles,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como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El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Bautismo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conocerle</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gracia</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es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amor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inmerecido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p:txBody>
      </p:sp>
      <p:cxnSp>
        <p:nvCxnSpPr>
          <p:cNvPr id="282" name="Google Shape;282;p29"/>
          <p:cNvCxnSpPr/>
          <p:nvPr/>
        </p:nvCxnSpPr>
        <p:spPr>
          <a:xfrm>
            <a:off x="1459656" y="2735579"/>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383022" y="2198026"/>
            <a:ext cx="5017663"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Lección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1</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cxnSp>
        <p:nvCxnSpPr>
          <p:cNvPr id="101" name="Google Shape;101;p2"/>
          <p:cNvCxnSpPr/>
          <p:nvPr/>
        </p:nvCxnSpPr>
        <p:spPr>
          <a:xfrm>
            <a:off x="3501382" y="342899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383022" y="3845333"/>
            <a:ext cx="7435200" cy="5822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El </a:t>
            </a:r>
            <a:r>
              <a:rPr lang="en-US" sz="32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Bautismo</a:t>
            </a:r>
            <a:r>
              <a:rPr lang="en-US" sz="32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Las </a:t>
            </a:r>
            <a:r>
              <a:rPr lang="en-US" sz="32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Bendiciones</a:t>
            </a:r>
            <a:endParaRPr sz="32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128712"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1"/>
          <p:cNvSpPr txBox="1">
            <a:spLocks noGrp="1"/>
          </p:cNvSpPr>
          <p:nvPr>
            <p:ph idx="1"/>
          </p:nvPr>
        </p:nvSpPr>
        <p:spPr>
          <a:xfrm>
            <a:off x="838200" y="873125"/>
            <a:ext cx="10299065" cy="454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US" sz="4400" b="1">
                <a:solidFill>
                  <a:schemeClr val="accent4"/>
                </a:solidFill>
                <a:latin typeface="Arial Black" panose="020B0A04020102020204" charset="0"/>
                <a:ea typeface="Calibri" panose="020F0502020204030204"/>
                <a:cs typeface="Arial Black" panose="020B0A04020102020204" charset="0"/>
                <a:sym typeface="Calibri" panose="020F0502020204030204"/>
              </a:rPr>
              <a:t>¿Cuáles son los medios de gracia y por qué son tan importantes?</a:t>
            </a:r>
            <a:r>
              <a:rPr lang="en-US" sz="4400">
                <a:solidFill>
                  <a:schemeClr val="accent4"/>
                </a:solidFill>
                <a:latin typeface="Arial Black" panose="020B0A04020102020204" charset="0"/>
                <a:ea typeface="Calibri" panose="020F0502020204030204"/>
                <a:cs typeface="Arial Black" panose="020B0A04020102020204" charset="0"/>
                <a:sym typeface="Calibri" panose="020F0502020204030204"/>
              </a:rPr>
              <a:t> </a:t>
            </a:r>
            <a:endParaRPr lang="en-US" sz="4400" i="1">
              <a:solidFill>
                <a:schemeClr val="accent4"/>
              </a:solidFill>
              <a:highlight>
                <a:srgbClr val="FFFF00"/>
              </a:highlight>
              <a:latin typeface="Arial Black" panose="020B0A04020102020204" charset="0"/>
              <a:ea typeface="Calibri" panose="020F0502020204030204"/>
              <a:cs typeface="Arial Black" panose="020B0A04020102020204" charset="0"/>
              <a:sym typeface="Calibri" panose="020F0502020204030204"/>
            </a:endParaRPr>
          </a:p>
          <a:p>
            <a:pPr marL="0" lvl="0" indent="0" algn="l" rtl="0">
              <a:lnSpc>
                <a:spcPct val="90000"/>
              </a:lnSpc>
              <a:spcBef>
                <a:spcPts val="0"/>
              </a:spcBef>
              <a:spcAft>
                <a:spcPts val="0"/>
              </a:spcAft>
              <a:buSzPts val="4000"/>
              <a:buNone/>
            </a:pPr>
            <a:endParaRPr lang="en-US" i="1">
              <a:highlight>
                <a:srgbClr val="FFFF00"/>
              </a:highlight>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SzPts val="4000"/>
              <a:buNone/>
            </a:pPr>
            <a:r>
              <a:rPr lang="en-US" i="1">
                <a:highlight>
                  <a:srgbClr val="FFFF00"/>
                </a:highlight>
                <a:latin typeface="Arial" panose="020B0604020202020204" pitchFamily="34" charset="0"/>
                <a:cs typeface="Arial" panose="020B0604020202020204" pitchFamily="34" charset="0"/>
              </a:rPr>
              <a:t>(Pregunta del Proyecto Final)</a:t>
            </a:r>
            <a:endParaRPr lang="en-US" i="1">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SzPts val="4000"/>
              <a:buNone/>
            </a:pPr>
            <a:endParaRPr lang="en-US" b="1" i="1">
              <a:latin typeface="Arial" panose="020B0604020202020204" pitchFamily="34" charset="0"/>
              <a:ea typeface="Overlock" panose="02000506030000020004"/>
              <a:cs typeface="Arial" panose="020B0604020202020204" pitchFamily="34" charset="0"/>
              <a:sym typeface="Overlock" panose="02000506030000020004"/>
            </a:endParaRPr>
          </a:p>
        </p:txBody>
      </p:sp>
      <p:pic>
        <p:nvPicPr>
          <p:cNvPr id="2" name="Google Shape;273;p28"/>
          <p:cNvPicPr preferRelativeResize="0"/>
          <p:nvPr/>
        </p:nvPicPr>
        <p:blipFill rotWithShape="1">
          <a:blip r:embed="rId3"/>
          <a:srcRect t="30367" b="30197"/>
          <a:stretch>
            <a:fillRect/>
          </a:stretch>
        </p:blipFill>
        <p:spPr>
          <a:xfrm>
            <a:off x="947737" y="3429000"/>
            <a:ext cx="10296525" cy="3429000"/>
          </a:xfrm>
          <a:prstGeom prst="rect">
            <a:avLst/>
          </a:prstGeom>
          <a:noFill/>
          <a:ln>
            <a:noFill/>
          </a:ln>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831830" y="324485"/>
            <a:ext cx="1360170" cy="113601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p:nvPr/>
        </p:nvSpPr>
        <p:spPr>
          <a:xfrm>
            <a:off x="1155949" y="842061"/>
            <a:ext cx="9880200" cy="14439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1: El Bautismo y sus bendiciones</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296" name="Google Shape;296;p32"/>
          <p:cNvGraphicFramePr/>
          <p:nvPr>
            <p:custDataLst>
              <p:tags r:id="rId1"/>
            </p:custDataLst>
          </p:nvPr>
        </p:nvGraphicFramePr>
        <p:xfrm>
          <a:off x="973455" y="2466340"/>
          <a:ext cx="10062210" cy="3195965"/>
        </p:xfrm>
        <a:graphic>
          <a:graphicData uri="http://schemas.openxmlformats.org/drawingml/2006/table">
            <a:tbl>
              <a:tblPr firstRow="1" bandRow="1">
                <a:noFill/>
                <a:tableStyleId>{8A173D2C-8201-491E-AB29-02C46BCA6791}</a:tableStyleId>
              </a:tblPr>
              <a:tblGrid>
                <a:gridCol w="827405">
                  <a:extLst>
                    <a:ext uri="{9D8B030D-6E8A-4147-A177-3AD203B41FA5}">
                      <a16:colId xmlns:a16="http://schemas.microsoft.com/office/drawing/2014/main" val="20000"/>
                    </a:ext>
                  </a:extLst>
                </a:gridCol>
                <a:gridCol w="9234805">
                  <a:extLst>
                    <a:ext uri="{9D8B030D-6E8A-4147-A177-3AD203B41FA5}">
                      <a16:colId xmlns:a16="http://schemas.microsoft.com/office/drawing/2014/main" val="20001"/>
                    </a:ext>
                  </a:extLst>
                </a:gridCol>
              </a:tblGrid>
              <a:tr h="627380">
                <a:tc gridSpan="2">
                  <a:txBody>
                    <a:bodyPr/>
                    <a:lstStyle/>
                    <a:p>
                      <a:pPr marL="0" marR="0" lvl="0" indent="0" algn="ctr" rtl="0">
                        <a:lnSpc>
                          <a:spcPct val="100000"/>
                        </a:lnSpc>
                        <a:spcBef>
                          <a:spcPts val="0"/>
                        </a:spcBef>
                        <a:spcAft>
                          <a:spcPts val="0"/>
                        </a:spcAft>
                        <a:buNone/>
                      </a:pPr>
                      <a:r>
                        <a:rPr lang="en-US" sz="3200" b="0" u="sng" strike="noStrike" cap="none">
                          <a:solidFill>
                            <a:schemeClr val="tx1"/>
                          </a:solidFill>
                          <a:latin typeface="Arial" panose="020B0604020202020204" pitchFamily="34" charset="0"/>
                          <a:cs typeface="Arial" panose="020B0604020202020204" pitchFamily="34" charset="0"/>
                        </a:rPr>
                        <a:t>Objetivos</a:t>
                      </a: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00710">
                <a:tc>
                  <a:txBody>
                    <a:bodyPr/>
                    <a:lstStyle/>
                    <a:p>
                      <a:pPr marL="0" marR="0" lvl="0" indent="0" algn="l" rtl="0">
                        <a:lnSpc>
                          <a:spcPct val="100000"/>
                        </a:lnSpc>
                        <a:spcBef>
                          <a:spcPts val="0"/>
                        </a:spcBef>
                        <a:spcAft>
                          <a:spcPts val="0"/>
                        </a:spcAft>
                        <a:buNone/>
                      </a:pPr>
                      <a:r>
                        <a:rPr lang="en-US" sz="2800" u="none" strike="noStrike" cap="none">
                          <a:solidFill>
                            <a:schemeClr val="tx1"/>
                          </a:solidFill>
                          <a:latin typeface="Arial" panose="020B0604020202020204" pitchFamily="34" charset="0"/>
                          <a:cs typeface="Arial" panose="020B0604020202020204" pitchFamily="34" charset="0"/>
                        </a:rPr>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solidFill>
                            <a:schemeClr val="tx1"/>
                          </a:solidFill>
                          <a:latin typeface="Arial" panose="020B0604020202020204" pitchFamily="34" charset="0"/>
                          <a:cs typeface="Arial" panose="020B0604020202020204" pitchFamily="34" charset="0"/>
                        </a:rPr>
                        <a:t>Describir El </a:t>
                      </a:r>
                      <a:r>
                        <a:rPr lang="en-US" sz="2800">
                          <a:solidFill>
                            <a:schemeClr val="tx1"/>
                          </a:solidFill>
                          <a:latin typeface="Arial" panose="020B0604020202020204" pitchFamily="34" charset="0"/>
                          <a:cs typeface="Arial" panose="020B0604020202020204" pitchFamily="34" charset="0"/>
                        </a:rPr>
                        <a:t>B</a:t>
                      </a:r>
                      <a:r>
                        <a:rPr lang="en-US" sz="2800" b="0" u="none" strike="noStrike" cap="none">
                          <a:solidFill>
                            <a:schemeClr val="tx1"/>
                          </a:solidFill>
                          <a:latin typeface="Arial" panose="020B0604020202020204" pitchFamily="34" charset="0"/>
                          <a:cs typeface="Arial" panose="020B0604020202020204" pitchFamily="34" charset="0"/>
                        </a:rPr>
                        <a:t>autismo y sus bendiciones</a:t>
                      </a:r>
                    </a:p>
                  </a:txBody>
                  <a:tcPr marL="91450" marR="91450" marT="45725" marB="45725"/>
                </a:tc>
                <a:extLst>
                  <a:ext uri="{0D108BD9-81ED-4DB2-BD59-A6C34878D82A}">
                    <a16:rowId xmlns:a16="http://schemas.microsoft.com/office/drawing/2014/main" val="10001"/>
                  </a:ext>
                </a:extLst>
              </a:tr>
              <a:tr h="1022985">
                <a:tc>
                  <a:txBody>
                    <a:bodyPr/>
                    <a:lstStyle/>
                    <a:p>
                      <a:pPr marL="0" marR="0" lvl="0" indent="0" algn="l" rtl="0">
                        <a:lnSpc>
                          <a:spcPct val="100000"/>
                        </a:lnSpc>
                        <a:spcBef>
                          <a:spcPts val="0"/>
                        </a:spcBef>
                        <a:spcAft>
                          <a:spcPts val="0"/>
                        </a:spcAft>
                        <a:buNone/>
                      </a:pPr>
                      <a:r>
                        <a:rPr lang="en-US" sz="2800" u="none" strike="noStrike" cap="none">
                          <a:solidFill>
                            <a:schemeClr val="tx1"/>
                          </a:solidFill>
                          <a:latin typeface="Arial" panose="020B0604020202020204" pitchFamily="34" charset="0"/>
                          <a:cs typeface="Arial" panose="020B0604020202020204" pitchFamily="34" charset="0"/>
                        </a:rPr>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solidFill>
                            <a:schemeClr val="tx1"/>
                          </a:solidFill>
                          <a:latin typeface="Arial" panose="020B0604020202020204" pitchFamily="34" charset="0"/>
                          <a:cs typeface="Arial" panose="020B0604020202020204" pitchFamily="34" charset="0"/>
                        </a:rPr>
                        <a:t>Definir la </a:t>
                      </a:r>
                      <a:r>
                        <a:rPr lang="en-US" sz="2800">
                          <a:solidFill>
                            <a:schemeClr val="tx1"/>
                          </a:solidFill>
                          <a:latin typeface="Arial" panose="020B0604020202020204" pitchFamily="34" charset="0"/>
                          <a:cs typeface="Arial" panose="020B0604020202020204" pitchFamily="34" charset="0"/>
                        </a:rPr>
                        <a:t>expresión</a:t>
                      </a:r>
                      <a:r>
                        <a:rPr lang="en-US" sz="2800" b="0" u="none" strike="noStrike" cap="none">
                          <a:solidFill>
                            <a:schemeClr val="tx1"/>
                          </a:solidFill>
                          <a:latin typeface="Arial" panose="020B0604020202020204" pitchFamily="34" charset="0"/>
                          <a:cs typeface="Arial" panose="020B0604020202020204" pitchFamily="34" charset="0"/>
                        </a:rPr>
                        <a:t> “los medios de gracia” y su importancia</a:t>
                      </a:r>
                    </a:p>
                  </a:txBody>
                  <a:tcPr marL="91450" marR="91450" marT="45725" marB="45725"/>
                </a:tc>
                <a:extLst>
                  <a:ext uri="{0D108BD9-81ED-4DB2-BD59-A6C34878D82A}">
                    <a16:rowId xmlns:a16="http://schemas.microsoft.com/office/drawing/2014/main" val="10002"/>
                  </a:ext>
                </a:extLst>
              </a:tr>
              <a:tr h="600075">
                <a:tc>
                  <a:txBody>
                    <a:bodyPr/>
                    <a:lstStyle/>
                    <a:p>
                      <a:pPr marL="0" marR="0" lvl="0" indent="0" algn="l" rtl="0">
                        <a:lnSpc>
                          <a:spcPct val="100000"/>
                        </a:lnSpc>
                        <a:spcBef>
                          <a:spcPts val="0"/>
                        </a:spcBef>
                        <a:spcAft>
                          <a:spcPts val="0"/>
                        </a:spcAft>
                        <a:buNone/>
                      </a:pPr>
                      <a:r>
                        <a:rPr lang="en-US" sz="2800" u="none" strike="noStrike" cap="none">
                          <a:solidFill>
                            <a:schemeClr val="tx1"/>
                          </a:solidFill>
                          <a:latin typeface="Arial" panose="020B0604020202020204" pitchFamily="34" charset="0"/>
                          <a:cs typeface="Arial" panose="020B0604020202020204" pitchFamily="34" charset="0"/>
                        </a:rPr>
                        <a:t>3</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solidFill>
                            <a:schemeClr val="tx1"/>
                          </a:solidFill>
                          <a:latin typeface="Arial" panose="020B0604020202020204" pitchFamily="34" charset="0"/>
                          <a:cs typeface="Arial" panose="020B0604020202020204" pitchFamily="34" charset="0"/>
                        </a:rPr>
                        <a:t>Contestar a la pregunta “</a:t>
                      </a:r>
                      <a:r>
                        <a:rPr lang="en-US" sz="2800" b="1" i="0" u="none" strike="noStrike" cap="none">
                          <a:solidFill>
                            <a:schemeClr val="tx1"/>
                          </a:solidFill>
                          <a:latin typeface="Arial" panose="020B0604020202020204" pitchFamily="34" charset="0"/>
                          <a:ea typeface="Arial" panose="020B0604020202020204"/>
                          <a:cs typeface="Arial" panose="020B0604020202020204" pitchFamily="34" charset="0"/>
                          <a:sym typeface="Arial" panose="020B0604020202020204"/>
                        </a:rPr>
                        <a:t>¿</a:t>
                      </a:r>
                      <a:r>
                        <a:rPr lang="en-US" sz="2800" b="1" u="none" strike="noStrike" cap="none">
                          <a:solidFill>
                            <a:schemeClr val="tx1"/>
                          </a:solidFill>
                          <a:latin typeface="Arial" panose="020B0604020202020204" pitchFamily="34" charset="0"/>
                          <a:cs typeface="Arial" panose="020B0604020202020204" pitchFamily="34" charset="0"/>
                        </a:rPr>
                        <a:t>A quién debemos bautizar?</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1"/>
        <p:cNvGrpSpPr/>
        <p:nvPr/>
      </p:nvGrpSpPr>
      <p:grpSpPr>
        <a:xfrm>
          <a:off x="0" y="0"/>
          <a:ext cx="0" cy="0"/>
          <a:chOff x="0" y="0"/>
          <a:chExt cx="0" cy="0"/>
        </a:xfrm>
      </p:grpSpPr>
      <p:sp useBgFill="1">
        <p:nvSpPr>
          <p:cNvPr id="307" name="Rectangle 30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Arc 31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2" name="Google Shape;302;p33"/>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ct val="111000"/>
              <a:buNone/>
            </a:pPr>
            <a:r>
              <a:rPr lang="en-US" sz="3200" b="1">
                <a:solidFill>
                  <a:schemeClr val="accent4"/>
                </a:solidFill>
                <a:latin typeface="Arial Black" panose="020B0A04020102020204" charset="0"/>
                <a:ea typeface="Calibri" panose="020F0502020204030204"/>
                <a:cs typeface="Arial Black" panose="020B0A04020102020204" charset="0"/>
                <a:sym typeface="Calibri" panose="020F0502020204030204"/>
              </a:rPr>
              <a:t>Mateo 28:18-20 </a:t>
            </a:r>
            <a:endParaRPr lang="en-US" sz="3200">
              <a:solidFill>
                <a:schemeClr val="accent4"/>
              </a:solidFill>
              <a:latin typeface="Arial Black" panose="020B0A04020102020204" charset="0"/>
              <a:cs typeface="Arial Black" panose="020B0A04020102020204" charset="0"/>
            </a:endParaRPr>
          </a:p>
          <a:p>
            <a:pPr marL="0" lvl="0" indent="0" rtl="0">
              <a:spcBef>
                <a:spcPts val="0"/>
              </a:spcBef>
              <a:spcAft>
                <a:spcPts val="600"/>
              </a:spcAft>
              <a:buSzPct val="111000"/>
              <a:buNone/>
            </a:pPr>
            <a:endParaRPr lang="en-US">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600"/>
              </a:spcAft>
              <a:buSzPct val="111000"/>
              <a:buNone/>
            </a:pPr>
            <a:r>
              <a:rPr lang="en-US">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Jesús se acercó y les dijo: “Toda autoridad me ha sido dada en el cielo y ella tierra. Por tanto, vayan y hagan discípulos </a:t>
            </a:r>
            <a:r>
              <a:rPr lang="en-US" u="sng">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en todas las naciones, </a:t>
            </a:r>
            <a:r>
              <a:rPr lang="en-US">
                <a:solidFill>
                  <a:schemeClr val="tx1"/>
                </a:solidFill>
                <a:latin typeface="Arial" panose="020B0604020202020204" pitchFamily="34" charset="0"/>
                <a:ea typeface="Calibri" panose="020F0502020204030204"/>
                <a:cs typeface="Arial" panose="020B0604020202020204" pitchFamily="34" charset="0"/>
                <a:sym typeface="Calibri" panose="020F0502020204030204"/>
              </a:rPr>
              <a:t>y bautícenlos en el nombre del Padre, y del Hijo, y del Espíritu Santo. enséñenles a cumplir todas las cosas que les he mandado. Y yo estaré con ustedes todos los días, hasta el fin del mundo.” </a:t>
            </a:r>
            <a:endParaRPr lang="en-US">
              <a:solidFill>
                <a:schemeClr val="tx1"/>
              </a:solidFill>
              <a:latin typeface="Arial" panose="020B0604020202020204" pitchFamily="34" charset="0"/>
              <a:ea typeface="Times New Roman" panose="02020603050405020304"/>
              <a:cs typeface="Arial" panose="020B0604020202020204" pitchFamily="34" charset="0"/>
              <a:sym typeface="Times New Roman" panose="02020603050405020304"/>
            </a:endParaRPr>
          </a:p>
          <a:p>
            <a:pPr marL="0" lvl="0" indent="0" algn="ctr" rtl="0">
              <a:spcBef>
                <a:spcPts val="0"/>
              </a:spcBef>
              <a:spcAft>
                <a:spcPts val="600"/>
              </a:spcAft>
              <a:buSzPts val="4000"/>
              <a:buNone/>
            </a:pPr>
            <a:endParaRPr lang="en-US">
              <a:solidFill>
                <a:schemeClr val="tx1"/>
              </a:solidFill>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7"/>
        <p:cNvGrpSpPr/>
        <p:nvPr/>
      </p:nvGrpSpPr>
      <p:grpSpPr>
        <a:xfrm>
          <a:off x="0" y="0"/>
          <a:ext cx="0" cy="0"/>
          <a:chOff x="0" y="0"/>
          <a:chExt cx="0" cy="0"/>
        </a:xfrm>
      </p:grpSpPr>
      <p:sp useBgFill="1">
        <p:nvSpPr>
          <p:cNvPr id="313" name="Rectangle 312"/>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Arc 316"/>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8" name="Google Shape;308;p46"/>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ts val="4000"/>
              <a:buNone/>
            </a:pPr>
            <a:r>
              <a:rPr lang="en-US" sz="3200" b="1">
                <a:solidFill>
                  <a:schemeClr val="accent4"/>
                </a:solidFill>
                <a:latin typeface="Arial Black" panose="020B0A04020102020204" charset="0"/>
                <a:ea typeface="Calibri" panose="020F0502020204030204"/>
                <a:cs typeface="Arial Black" panose="020B0A04020102020204" charset="0"/>
                <a:sym typeface="Calibri" panose="020F0502020204030204"/>
              </a:rPr>
              <a:t>Hechos 2:38,39 </a:t>
            </a:r>
            <a:endParaRPr lang="en-US">
              <a:solidFill>
                <a:schemeClr val="accent4"/>
              </a:solidFill>
              <a:latin typeface="Arial Black" panose="020B0A04020102020204" charset="0"/>
              <a:cs typeface="Arial Black" panose="020B0A04020102020204" charset="0"/>
            </a:endParaRPr>
          </a:p>
          <a:p>
            <a:pPr marL="0" lvl="0" indent="0" algn="l" rtl="0">
              <a:spcBef>
                <a:spcPts val="0"/>
              </a:spcBef>
              <a:spcAft>
                <a:spcPts val="600"/>
              </a:spcAft>
              <a:buSzPts val="4000"/>
              <a:buNone/>
            </a:pPr>
            <a:r>
              <a:rPr lang="en-US">
                <a:latin typeface="Arial" panose="020B0604020202020204" pitchFamily="34" charset="0"/>
                <a:ea typeface="Calibri" panose="020F0502020204030204"/>
                <a:cs typeface="Arial" panose="020B0604020202020204" pitchFamily="34" charset="0"/>
                <a:sym typeface="Calibri" panose="020F0502020204030204"/>
              </a:rPr>
              <a:t>Arrepiéntanse, y bautícense todos ustedes en el nombre de Jesucristo, para que sus pecados les sean perdonados. Entonces recibirán el don del Espíritu Santo. Porque </a:t>
            </a:r>
            <a:r>
              <a:rPr lang="en-US" u="sng">
                <a:latin typeface="Arial" panose="020B0604020202020204" pitchFamily="34" charset="0"/>
                <a:ea typeface="Calibri" panose="020F0502020204030204"/>
                <a:cs typeface="Arial" panose="020B0604020202020204" pitchFamily="34" charset="0"/>
                <a:sym typeface="Calibri" panose="020F0502020204030204"/>
              </a:rPr>
              <a:t>la promesa es para ustedes y para sus hijos, para todos los que están lejos, y para todos aquellos a quienes el Señor nuestro Dios llame.</a:t>
            </a:r>
            <a:r>
              <a:rPr lang="en-US">
                <a:latin typeface="Arial" panose="020B0604020202020204" pitchFamily="34" charset="0"/>
                <a:ea typeface="Calibri" panose="020F0502020204030204"/>
                <a:cs typeface="Arial" panose="020B0604020202020204" pitchFamily="34" charset="0"/>
                <a:sym typeface="Calibri" panose="020F0502020204030204"/>
              </a:rPr>
              <a:t> </a:t>
            </a:r>
            <a:endParaRPr lang="en-US">
              <a:latin typeface="Arial" panose="020B0604020202020204" pitchFamily="34" charset="0"/>
              <a:ea typeface="Times New Roman" panose="02020603050405020304"/>
              <a:cs typeface="Arial" panose="020B0604020202020204" pitchFamily="34" charset="0"/>
              <a:sym typeface="Times New Roman" panose="02020603050405020304"/>
            </a:endParaRPr>
          </a:p>
          <a:p>
            <a:pPr marL="0" lvl="0" indent="0" algn="ctr" rtl="0">
              <a:spcBef>
                <a:spcPts val="0"/>
              </a:spcBef>
              <a:spcAft>
                <a:spcPts val="600"/>
              </a:spcAft>
              <a:buSzPts val="4000"/>
              <a:buNone/>
            </a:pPr>
            <a:endParaRPr lang="en-US">
              <a:latin typeface="Arial" panose="020B0604020202020204" pitchFamily="34" charset="0"/>
              <a:ea typeface="Overlock" panose="02000506030000020004"/>
              <a:cs typeface="Arial" panose="020B0604020202020204" pitchFamily="34" charset="0"/>
              <a:sym typeface="Overlock" panose="020005060300000200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3"/>
        <p:cNvGrpSpPr/>
        <p:nvPr/>
      </p:nvGrpSpPr>
      <p:grpSpPr>
        <a:xfrm>
          <a:off x="0" y="0"/>
          <a:ext cx="0" cy="0"/>
          <a:chOff x="0" y="0"/>
          <a:chExt cx="0" cy="0"/>
        </a:xfrm>
      </p:grpSpPr>
      <p:sp useBgFill="1">
        <p:nvSpPr>
          <p:cNvPr id="319" name="Rectangle 318"/>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Arc 322"/>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4" name="Google Shape;314;p47"/>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SzPts val="4000"/>
              <a:buNone/>
            </a:pPr>
            <a:r>
              <a:rPr lang="en-US" sz="3200" b="1" dirty="0" err="1">
                <a:solidFill>
                  <a:schemeClr val="accent4"/>
                </a:solidFill>
                <a:latin typeface="Arial Black" panose="020B0A04020102020204" charset="0"/>
                <a:ea typeface="Arial" panose="020B0604020202020204"/>
                <a:cs typeface="Arial Black" panose="020B0A04020102020204" charset="0"/>
                <a:sym typeface="Arial" panose="020B0604020202020204"/>
              </a:rPr>
              <a:t>Hechos</a:t>
            </a:r>
            <a:r>
              <a:rPr lang="en-US" sz="3200" b="1" dirty="0">
                <a:solidFill>
                  <a:schemeClr val="accent4"/>
                </a:solidFill>
                <a:latin typeface="Arial Black" panose="020B0A04020102020204" charset="0"/>
                <a:ea typeface="Arial" panose="020B0604020202020204"/>
                <a:cs typeface="Arial Black" panose="020B0A04020102020204" charset="0"/>
                <a:sym typeface="Arial" panose="020B0604020202020204"/>
              </a:rPr>
              <a:t> 8:26-40:</a:t>
            </a:r>
            <a:r>
              <a:rPr lang="en-US" b="1" dirty="0">
                <a:latin typeface="Arial" panose="020B0604020202020204"/>
                <a:ea typeface="Arial" panose="020B0604020202020204"/>
                <a:cs typeface="Arial" panose="020B0604020202020204"/>
                <a:sym typeface="Arial" panose="020B0604020202020204"/>
              </a:rPr>
              <a:t> </a:t>
            </a:r>
            <a:r>
              <a:rPr lang="en-US" dirty="0">
                <a:latin typeface="Arial" panose="020B0604020202020204"/>
                <a:ea typeface="Arial" panose="020B0604020202020204"/>
                <a:cs typeface="Arial" panose="020B0604020202020204"/>
                <a:sym typeface="Arial" panose="020B0604020202020204"/>
              </a:rPr>
              <a:t>El </a:t>
            </a:r>
            <a:r>
              <a:rPr lang="en-US" dirty="0" err="1">
                <a:latin typeface="Arial" panose="020B0604020202020204"/>
                <a:ea typeface="Arial" panose="020B0604020202020204"/>
                <a:cs typeface="Arial" panose="020B0604020202020204"/>
                <a:sym typeface="Arial" panose="020B0604020202020204"/>
              </a:rPr>
              <a:t>etíope</a:t>
            </a:r>
            <a:r>
              <a:rPr lang="en-US" dirty="0">
                <a:latin typeface="Arial" panose="020B0604020202020204"/>
                <a:ea typeface="Arial" panose="020B0604020202020204"/>
                <a:cs typeface="Arial" panose="020B0604020202020204"/>
                <a:sym typeface="Arial" panose="020B0604020202020204"/>
              </a:rPr>
              <a:t> </a:t>
            </a:r>
            <a:r>
              <a:rPr lang="en-US" dirty="0" err="1">
                <a:latin typeface="Arial" panose="020B0604020202020204"/>
                <a:ea typeface="Arial" panose="020B0604020202020204"/>
                <a:cs typeface="Arial" panose="020B0604020202020204"/>
                <a:sym typeface="Arial" panose="020B0604020202020204"/>
              </a:rPr>
              <a:t>pidió</a:t>
            </a:r>
            <a:r>
              <a:rPr lang="en-US" dirty="0">
                <a:latin typeface="Arial" panose="020B0604020202020204"/>
                <a:ea typeface="Arial" panose="020B0604020202020204"/>
                <a:cs typeface="Arial" panose="020B0604020202020204"/>
                <a:sym typeface="Arial" panose="020B0604020202020204"/>
              </a:rPr>
              <a:t> que lo </a:t>
            </a:r>
            <a:r>
              <a:rPr lang="en-US" dirty="0" err="1">
                <a:latin typeface="Arial" panose="020B0604020202020204"/>
                <a:ea typeface="Arial" panose="020B0604020202020204"/>
                <a:cs typeface="Arial" panose="020B0604020202020204"/>
                <a:sym typeface="Arial" panose="020B0604020202020204"/>
              </a:rPr>
              <a:t>bautizaran</a:t>
            </a:r>
            <a:r>
              <a:rPr lang="en-US" dirty="0">
                <a:latin typeface="Arial" panose="020B0604020202020204"/>
                <a:ea typeface="Arial" panose="020B0604020202020204"/>
                <a:cs typeface="Arial" panose="020B0604020202020204"/>
                <a:sym typeface="Arial" panose="020B0604020202020204"/>
              </a:rPr>
              <a:t> </a:t>
            </a:r>
            <a:endParaRPr lang="en-US" dirty="0"/>
          </a:p>
          <a:p>
            <a:pPr marL="0" lvl="0" indent="0" rtl="0">
              <a:spcBef>
                <a:spcPts val="0"/>
              </a:spcBef>
              <a:spcAft>
                <a:spcPts val="600"/>
              </a:spcAft>
              <a:buSzPts val="4000"/>
              <a:buNone/>
            </a:pPr>
            <a:endParaRPr lang="en-US" dirty="0">
              <a:latin typeface="Arial" panose="020B0604020202020204"/>
              <a:ea typeface="Arial" panose="020B0604020202020204"/>
              <a:cs typeface="Arial" panose="020B0604020202020204"/>
              <a:sym typeface="Arial" panose="020B0604020202020204"/>
            </a:endParaRPr>
          </a:p>
          <a:p>
            <a:pPr marL="0" lvl="0" indent="0" rtl="0">
              <a:spcBef>
                <a:spcPts val="0"/>
              </a:spcBef>
              <a:spcAft>
                <a:spcPts val="600"/>
              </a:spcAft>
              <a:buSzPts val="4000"/>
              <a:buNone/>
            </a:pPr>
            <a:r>
              <a:rPr lang="en-US" sz="3200" b="1" dirty="0" err="1">
                <a:solidFill>
                  <a:schemeClr val="accent4"/>
                </a:solidFill>
                <a:latin typeface="Arial Black" panose="020B0A04020102020204" charset="0"/>
                <a:ea typeface="Arial" panose="020B0604020202020204"/>
                <a:cs typeface="Arial Black" panose="020B0A04020102020204" charset="0"/>
                <a:sym typeface="Arial" panose="020B0604020202020204"/>
              </a:rPr>
              <a:t>Hechos</a:t>
            </a:r>
            <a:r>
              <a:rPr lang="en-US" sz="3200" b="1" dirty="0">
                <a:solidFill>
                  <a:schemeClr val="accent4"/>
                </a:solidFill>
                <a:latin typeface="Arial Black" panose="020B0A04020102020204" charset="0"/>
                <a:ea typeface="Arial" panose="020B0604020202020204"/>
                <a:cs typeface="Arial Black" panose="020B0A04020102020204" charset="0"/>
                <a:sym typeface="Arial" panose="020B0604020202020204"/>
              </a:rPr>
              <a:t> 16:29-34:</a:t>
            </a:r>
            <a:r>
              <a:rPr lang="en-US" b="1" dirty="0">
                <a:latin typeface="Arial" panose="020B0604020202020204"/>
                <a:ea typeface="Arial" panose="020B0604020202020204"/>
                <a:cs typeface="Arial" panose="020B0604020202020204"/>
                <a:sym typeface="Arial" panose="020B0604020202020204"/>
              </a:rPr>
              <a:t> </a:t>
            </a:r>
            <a:r>
              <a:rPr lang="en-US" dirty="0">
                <a:latin typeface="Arial" panose="020B0604020202020204"/>
                <a:ea typeface="Arial" panose="020B0604020202020204"/>
                <a:cs typeface="Arial" panose="020B0604020202020204"/>
                <a:sym typeface="Arial" panose="020B0604020202020204"/>
              </a:rPr>
              <a:t>El </a:t>
            </a:r>
            <a:r>
              <a:rPr lang="en-US" dirty="0" err="1">
                <a:latin typeface="Arial" panose="020B0604020202020204"/>
                <a:ea typeface="Arial" panose="020B0604020202020204"/>
                <a:cs typeface="Arial" panose="020B0604020202020204"/>
                <a:sym typeface="Arial" panose="020B0604020202020204"/>
              </a:rPr>
              <a:t>carcelero</a:t>
            </a:r>
            <a:r>
              <a:rPr lang="en-US" dirty="0">
                <a:latin typeface="Arial" panose="020B0604020202020204"/>
                <a:ea typeface="Arial" panose="020B0604020202020204"/>
                <a:cs typeface="Arial" panose="020B0604020202020204"/>
                <a:sym typeface="Arial" panose="020B0604020202020204"/>
              </a:rPr>
              <a:t> </a:t>
            </a:r>
            <a:r>
              <a:rPr lang="en-US" dirty="0" err="1">
                <a:latin typeface="Arial" panose="020B0604020202020204"/>
                <a:ea typeface="Arial" panose="020B0604020202020204"/>
                <a:cs typeface="Arial" panose="020B0604020202020204"/>
                <a:sym typeface="Arial" panose="020B0604020202020204"/>
              </a:rPr>
              <a:t>pidió</a:t>
            </a:r>
            <a:r>
              <a:rPr lang="en-US" dirty="0">
                <a:latin typeface="Arial" panose="020B0604020202020204"/>
                <a:ea typeface="Arial" panose="020B0604020202020204"/>
                <a:cs typeface="Arial" panose="020B0604020202020204"/>
                <a:sym typeface="Arial" panose="020B0604020202020204"/>
              </a:rPr>
              <a:t> </a:t>
            </a:r>
            <a:r>
              <a:rPr lang="en-US" dirty="0" err="1">
                <a:latin typeface="Arial" panose="020B0604020202020204"/>
                <a:ea typeface="Arial" panose="020B0604020202020204"/>
                <a:cs typeface="Arial" panose="020B0604020202020204"/>
                <a:sym typeface="Arial" panose="020B0604020202020204"/>
              </a:rPr>
              <a:t>el</a:t>
            </a:r>
            <a:r>
              <a:rPr lang="en-US" dirty="0">
                <a:latin typeface="Arial" panose="020B0604020202020204"/>
                <a:ea typeface="Arial" panose="020B0604020202020204"/>
                <a:cs typeface="Arial" panose="020B0604020202020204"/>
                <a:sym typeface="Arial" panose="020B0604020202020204"/>
              </a:rPr>
              <a:t> </a:t>
            </a:r>
            <a:r>
              <a:rPr lang="en-US" dirty="0" err="1">
                <a:latin typeface="Arial" panose="020B0604020202020204"/>
                <a:ea typeface="Arial" panose="020B0604020202020204"/>
                <a:cs typeface="Arial" panose="020B0604020202020204"/>
                <a:sym typeface="Arial" panose="020B0604020202020204"/>
              </a:rPr>
              <a:t>bautismo</a:t>
            </a:r>
            <a:r>
              <a:rPr lang="en-US" dirty="0">
                <a:latin typeface="Arial" panose="020B0604020202020204"/>
                <a:ea typeface="Arial" panose="020B0604020202020204"/>
                <a:cs typeface="Arial" panose="020B0604020202020204"/>
                <a:sym typeface="Arial" panose="020B0604020202020204"/>
              </a:rPr>
              <a:t> para </a:t>
            </a:r>
            <a:r>
              <a:rPr lang="en-US" dirty="0" err="1">
                <a:latin typeface="Arial" panose="020B0604020202020204"/>
                <a:ea typeface="Arial" panose="020B0604020202020204"/>
                <a:cs typeface="Arial" panose="020B0604020202020204"/>
                <a:sym typeface="Arial" panose="020B0604020202020204"/>
              </a:rPr>
              <a:t>él</a:t>
            </a:r>
            <a:r>
              <a:rPr lang="en-US" dirty="0">
                <a:latin typeface="Arial" panose="020B0604020202020204"/>
                <a:ea typeface="Arial" panose="020B0604020202020204"/>
                <a:cs typeface="Arial" panose="020B0604020202020204"/>
                <a:sym typeface="Arial" panose="020B0604020202020204"/>
              </a:rPr>
              <a:t> y para </a:t>
            </a:r>
            <a:r>
              <a:rPr lang="en-US" dirty="0" err="1">
                <a:latin typeface="Arial" panose="020B0604020202020204"/>
                <a:ea typeface="Arial" panose="020B0604020202020204"/>
                <a:cs typeface="Arial" panose="020B0604020202020204"/>
                <a:sym typeface="Arial" panose="020B0604020202020204"/>
              </a:rPr>
              <a:t>toda</a:t>
            </a:r>
            <a:r>
              <a:rPr lang="en-US" dirty="0">
                <a:latin typeface="Arial" panose="020B0604020202020204"/>
                <a:ea typeface="Arial" panose="020B0604020202020204"/>
                <a:cs typeface="Arial" panose="020B0604020202020204"/>
                <a:sym typeface="Arial" panose="020B0604020202020204"/>
              </a:rPr>
              <a:t> </a:t>
            </a:r>
            <a:r>
              <a:rPr lang="en-US" dirty="0" err="1">
                <a:latin typeface="Arial" panose="020B0604020202020204"/>
                <a:ea typeface="Arial" panose="020B0604020202020204"/>
                <a:cs typeface="Arial" panose="020B0604020202020204"/>
                <a:sym typeface="Arial" panose="020B0604020202020204"/>
              </a:rPr>
              <a:t>su</a:t>
            </a:r>
            <a:r>
              <a:rPr lang="en-US" dirty="0">
                <a:latin typeface="Arial" panose="020B0604020202020204"/>
                <a:ea typeface="Arial" panose="020B0604020202020204"/>
                <a:cs typeface="Arial" panose="020B0604020202020204"/>
                <a:sym typeface="Arial" panose="020B0604020202020204"/>
              </a:rPr>
              <a:t> familia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txBox="1">
            <a:spLocks noGrp="1"/>
          </p:cNvSpPr>
          <p:nvPr>
            <p:ph idx="1"/>
          </p:nvPr>
        </p:nvSpPr>
        <p:spPr>
          <a:xfrm>
            <a:off x="838200" y="493508"/>
            <a:ext cx="10515600" cy="492633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¿Por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qué</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debemos</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bautizar</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p>
          <a:p>
            <a:pPr marL="0" lvl="0" indent="0" algn="ctr" rtl="0">
              <a:lnSpc>
                <a:spcPct val="90000"/>
              </a:lnSpc>
              <a:spcBef>
                <a:spcPts val="0"/>
              </a:spcBef>
              <a:spcAft>
                <a:spcPts val="0"/>
              </a:spcAft>
              <a:buSzPts val="4000"/>
              <a:buNone/>
            </a:pP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a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los</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r>
              <a:rPr lang="en-US" sz="44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beb</a:t>
            </a:r>
            <a:r>
              <a:rPr lang="es-CO" alt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é</a:t>
            </a:r>
            <a:r>
              <a:rPr lang="en-US" sz="44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s?</a:t>
            </a:r>
            <a:r>
              <a:rPr lang="en-US" sz="4400" dirty="0">
                <a:solidFill>
                  <a:schemeClr val="accent4"/>
                </a:solidFill>
                <a:latin typeface="Arial Black" panose="020B0A04020102020204" charset="0"/>
                <a:ea typeface="Calibri" panose="020F0502020204030204"/>
                <a:cs typeface="Arial Black" panose="020B0A04020102020204" charset="0"/>
                <a:sym typeface="Calibri" panose="020F0502020204030204"/>
              </a:rPr>
              <a:t> </a:t>
            </a:r>
          </a:p>
          <a:p>
            <a:pPr marL="0" lvl="0" indent="0" algn="ctr" rtl="0">
              <a:lnSpc>
                <a:spcPct val="90000"/>
              </a:lnSpc>
              <a:spcBef>
                <a:spcPts val="0"/>
              </a:spcBef>
              <a:spcAft>
                <a:spcPts val="0"/>
              </a:spcAft>
              <a:buSzPts val="4000"/>
              <a:buNone/>
            </a:pPr>
            <a:r>
              <a:rPr lang="en-US" sz="4000" b="1"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i="1" dirty="0">
                <a:highlight>
                  <a:srgbClr val="FFFF00"/>
                </a:highlight>
                <a:latin typeface="Arial" panose="020B0604020202020204" pitchFamily="34" charset="0"/>
                <a:cs typeface="Arial" panose="020B0604020202020204" pitchFamily="34" charset="0"/>
              </a:rPr>
              <a:t>(Proyecto Final)</a:t>
            </a:r>
          </a:p>
          <a:p>
            <a:pPr marL="0" lvl="0" indent="0" algn="ctr" rtl="0">
              <a:lnSpc>
                <a:spcPct val="90000"/>
              </a:lnSpc>
              <a:spcBef>
                <a:spcPts val="0"/>
              </a:spcBef>
              <a:spcAft>
                <a:spcPts val="0"/>
              </a:spcAft>
              <a:buSzPts val="4000"/>
              <a:buNone/>
            </a:pPr>
            <a:endParaRPr lang="en-US" b="1" i="1" dirty="0">
              <a:highlight>
                <a:srgbClr val="FFFF00"/>
              </a:highlight>
              <a:latin typeface="Arial" panose="020B0604020202020204" pitchFamily="34" charset="0"/>
              <a:ea typeface="Overlock" panose="02000506030000020004"/>
              <a:cs typeface="Arial" panose="020B0604020202020204" pitchFamily="34" charset="0"/>
              <a:sym typeface="Overlock" panose="02000506030000020004"/>
            </a:endParaRPr>
          </a:p>
        </p:txBody>
      </p:sp>
      <p:pic>
        <p:nvPicPr>
          <p:cNvPr id="321" name="Google Shape;321;p48" descr="Water — Science Learning Hub"/>
          <p:cNvPicPr preferRelativeResize="0"/>
          <p:nvPr/>
        </p:nvPicPr>
        <p:blipFill rotWithShape="1">
          <a:blip r:embed="rId3"/>
          <a:srcRect t="15929" b="18225"/>
          <a:stretch>
            <a:fillRect/>
          </a:stretch>
        </p:blipFill>
        <p:spPr>
          <a:xfrm>
            <a:off x="0" y="2434590"/>
            <a:ext cx="12192000" cy="4987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useBgFill="1">
        <p:nvSpPr>
          <p:cNvPr id="332" name="Rectangle 331"/>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Arc 335"/>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7" name="Google Shape;327;p49"/>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000"/>
              <a:buNone/>
            </a:pPr>
            <a:r>
              <a:rPr lang="en-US" sz="4400" b="1">
                <a:solidFill>
                  <a:schemeClr val="accent4"/>
                </a:solidFill>
                <a:latin typeface="Arial Black" panose="020B0A04020102020204" charset="0"/>
                <a:ea typeface="Overlock" panose="02000506030000020004"/>
                <a:cs typeface="Arial Black" panose="020B0A04020102020204" charset="0"/>
                <a:sym typeface="Overlock" panose="02000506030000020004"/>
              </a:rPr>
              <a:t>El Bautismo es poderoso</a:t>
            </a:r>
            <a:endParaRPr lang="en-US" sz="4400">
              <a:solidFill>
                <a:schemeClr val="accent4"/>
              </a:solidFill>
              <a:latin typeface="Arial Black" panose="020B0A04020102020204" charset="0"/>
              <a:cs typeface="Arial Black" panose="020B0A04020102020204" charset="0"/>
            </a:endParaRPr>
          </a:p>
          <a:p>
            <a:pPr marL="0" lvl="0" indent="0" rtl="0">
              <a:spcBef>
                <a:spcPts val="1000"/>
              </a:spcBef>
              <a:spcAft>
                <a:spcPts val="0"/>
              </a:spcAft>
              <a:buClr>
                <a:schemeClr val="dk1"/>
              </a:buClr>
              <a:buSzPts val="4000"/>
              <a:buNone/>
            </a:pPr>
            <a:endParaRPr lang="en-US">
              <a:latin typeface="Overlock" panose="02000506030000020004"/>
              <a:ea typeface="Overlock" panose="02000506030000020004"/>
              <a:cs typeface="Overlock" panose="02000506030000020004"/>
              <a:sym typeface="Overlock" panose="02000506030000020004"/>
            </a:endParaRPr>
          </a:p>
          <a:p>
            <a:pPr marL="0" lvl="0" indent="0" rtl="0">
              <a:spcBef>
                <a:spcPts val="1000"/>
              </a:spcBef>
              <a:spcAft>
                <a:spcPts val="0"/>
              </a:spcAft>
              <a:buClr>
                <a:schemeClr val="dk1"/>
              </a:buClr>
              <a:buSzPts val="4000"/>
              <a:buNone/>
            </a:pPr>
            <a:r>
              <a:rPr lang="en-US" sz="3200">
                <a:solidFill>
                  <a:schemeClr val="accent3"/>
                </a:solidFill>
                <a:latin typeface="Arial Black" panose="020B0A04020102020204" charset="0"/>
                <a:ea typeface="Overlock" panose="02000506030000020004"/>
                <a:cs typeface="Arial Black" panose="020B0A04020102020204" charset="0"/>
                <a:sym typeface="Overlock" panose="02000506030000020004"/>
              </a:rPr>
              <a:t>1 Pedro 3:21</a:t>
            </a:r>
            <a:r>
              <a:rPr lang="en-US" sz="3200">
                <a:latin typeface="Arial" panose="020B0604020202020204" pitchFamily="34" charset="0"/>
                <a:ea typeface="Overlock" panose="02000506030000020004"/>
                <a:cs typeface="Arial" panose="020B0604020202020204" pitchFamily="34" charset="0"/>
                <a:sym typeface="Overlock" panose="02000506030000020004"/>
              </a:rPr>
              <a:t>,</a:t>
            </a:r>
            <a:r>
              <a:rPr lang="en-US">
                <a:latin typeface="Arial" panose="020B0604020202020204" pitchFamily="34" charset="0"/>
                <a:ea typeface="Overlock" panose="02000506030000020004"/>
                <a:cs typeface="Arial" panose="020B0604020202020204" pitchFamily="34" charset="0"/>
                <a:sym typeface="Overlock" panose="02000506030000020004"/>
              </a:rPr>
              <a:t> “la cual (el agua del diluvio) simboliza el bautismo que ahora </a:t>
            </a:r>
            <a:r>
              <a:rPr lang="en-US" u="sng">
                <a:latin typeface="Arial" panose="020B0604020202020204" pitchFamily="34" charset="0"/>
                <a:ea typeface="Overlock" panose="02000506030000020004"/>
                <a:cs typeface="Arial" panose="020B0604020202020204" pitchFamily="34" charset="0"/>
                <a:sym typeface="Overlock" panose="02000506030000020004"/>
              </a:rPr>
              <a:t>los salva </a:t>
            </a:r>
            <a:r>
              <a:rPr lang="en-US">
                <a:latin typeface="Arial" panose="020B0604020202020204" pitchFamily="34" charset="0"/>
                <a:ea typeface="Overlock" panose="02000506030000020004"/>
                <a:cs typeface="Arial" panose="020B0604020202020204" pitchFamily="34" charset="0"/>
                <a:sym typeface="Overlock" panose="02000506030000020004"/>
              </a:rPr>
              <a:t>también a ustedes. El bautismo no consiste en la limpieza del cuerpo, sino en el compromiso de tener una buena conciencia delante de Dios. Esta salvación es posible por la resurrección de Jesucristo”.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2"/>
        <p:cNvGrpSpPr/>
        <p:nvPr/>
      </p:nvGrpSpPr>
      <p:grpSpPr>
        <a:xfrm>
          <a:off x="0" y="0"/>
          <a:ext cx="0" cy="0"/>
          <a:chOff x="0" y="0"/>
          <a:chExt cx="0" cy="0"/>
        </a:xfrm>
      </p:grpSpPr>
      <p:sp useBgFill="1">
        <p:nvSpPr>
          <p:cNvPr id="338" name="Rectangle 33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Arc 34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3" name="Google Shape;333;p50"/>
          <p:cNvSpPr txBox="1">
            <a:spLocks noGrp="1"/>
          </p:cNvSpPr>
          <p:nvPr>
            <p:ph idx="1"/>
          </p:nvPr>
        </p:nvSpPr>
        <p:spPr>
          <a:xfrm>
            <a:off x="4447308" y="591979"/>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4000"/>
              <a:buNone/>
            </a:pPr>
            <a:r>
              <a:rPr lang="en-US" sz="4400" b="1">
                <a:solidFill>
                  <a:schemeClr val="accent4"/>
                </a:solidFill>
                <a:latin typeface="Arial Black" panose="020B0A04020102020204" charset="0"/>
                <a:ea typeface="Overlock" panose="02000506030000020004"/>
                <a:cs typeface="Arial Black" panose="020B0A04020102020204" charset="0"/>
                <a:sym typeface="Overlock" panose="02000506030000020004"/>
              </a:rPr>
              <a:t>Los bebés necesitan la salvación</a:t>
            </a:r>
          </a:p>
          <a:p>
            <a:pPr marL="0" lvl="0" indent="0" rtl="0">
              <a:spcBef>
                <a:spcPts val="0"/>
              </a:spcBef>
              <a:spcAft>
                <a:spcPts val="600"/>
              </a:spcAft>
              <a:buClr>
                <a:schemeClr val="dk1"/>
              </a:buClr>
              <a:buSzPts val="4000"/>
              <a:buNone/>
            </a:pPr>
            <a:endParaRPr lang="en-US">
              <a:latin typeface="Overlock" panose="02000506030000020004"/>
              <a:ea typeface="Overlock" panose="02000506030000020004"/>
              <a:cs typeface="Overlock" panose="02000506030000020004"/>
              <a:sym typeface="Overlock" panose="02000506030000020004"/>
            </a:endParaRPr>
          </a:p>
          <a:p>
            <a:pPr marL="0" lvl="0" indent="0" algn="l" rtl="0">
              <a:spcBef>
                <a:spcPts val="0"/>
              </a:spcBef>
              <a:spcAft>
                <a:spcPts val="600"/>
              </a:spcAft>
              <a:buClr>
                <a:schemeClr val="dk1"/>
              </a:buClr>
              <a:buSzPts val="4000"/>
              <a:buNone/>
            </a:pPr>
            <a:r>
              <a:rPr lang="en-US" sz="3200">
                <a:solidFill>
                  <a:schemeClr val="accent4"/>
                </a:solidFill>
                <a:latin typeface="Arial Black" panose="020B0A04020102020204" charset="0"/>
                <a:ea typeface="Overlock" panose="02000506030000020004"/>
                <a:cs typeface="Arial Black" panose="020B0A04020102020204" charset="0"/>
                <a:sym typeface="Overlock" panose="02000506030000020004"/>
              </a:rPr>
              <a:t>Romanos 3:12</a:t>
            </a:r>
            <a:r>
              <a:rPr lang="en-US">
                <a:latin typeface="Arial" panose="020B0604020202020204" pitchFamily="34" charset="0"/>
                <a:ea typeface="Overlock" panose="02000506030000020004"/>
                <a:cs typeface="Arial" panose="020B0604020202020204" pitchFamily="34" charset="0"/>
                <a:sym typeface="Overlock" panose="02000506030000020004"/>
              </a:rPr>
              <a:t>, “Todos se desviaron, a una se han corrompido. No hay quien haga lo bueno, ¡no hay ni siquiera uno!”</a:t>
            </a:r>
            <a:endParaRPr lang="en-US">
              <a:latin typeface="Arial" panose="020B0604020202020204" pitchFamily="34" charset="0"/>
              <a:cs typeface="Arial" panose="020B0604020202020204" pitchFamily="34" charset="0"/>
            </a:endParaRPr>
          </a:p>
          <a:p>
            <a:pPr marL="0" lvl="0" indent="0" rtl="0">
              <a:spcBef>
                <a:spcPts val="0"/>
              </a:spcBef>
              <a:spcAft>
                <a:spcPts val="600"/>
              </a:spcAft>
              <a:buClr>
                <a:schemeClr val="dk1"/>
              </a:buClr>
              <a:buSzPts val="4000"/>
              <a:buNone/>
            </a:pPr>
            <a:endParaRPr lang="en-US">
              <a:latin typeface="Overlock" panose="02000506030000020004"/>
              <a:ea typeface="Overlock" panose="02000506030000020004"/>
              <a:cs typeface="Overlock" panose="02000506030000020004"/>
              <a:sym typeface="Overlock" panose="02000506030000020004"/>
            </a:endParaRPr>
          </a:p>
          <a:p>
            <a:pPr marL="0" lvl="0" indent="0" rtl="0">
              <a:spcBef>
                <a:spcPts val="0"/>
              </a:spcBef>
              <a:spcAft>
                <a:spcPts val="600"/>
              </a:spcAft>
              <a:buClr>
                <a:schemeClr val="dk1"/>
              </a:buClr>
              <a:buSzPts val="4000"/>
              <a:buNone/>
            </a:pPr>
            <a:r>
              <a:rPr lang="en-US" sz="3200">
                <a:solidFill>
                  <a:schemeClr val="accent4"/>
                </a:solidFill>
                <a:latin typeface="Arial Black" panose="020B0A04020102020204" charset="0"/>
                <a:ea typeface="Overlock" panose="02000506030000020004"/>
                <a:cs typeface="Arial Black" panose="020B0A04020102020204" charset="0"/>
                <a:sym typeface="Overlock" panose="02000506030000020004"/>
              </a:rPr>
              <a:t>Salmo 51:5</a:t>
            </a:r>
            <a:r>
              <a:rPr lang="en-US" sz="3200">
                <a:latin typeface="Overlock" panose="02000506030000020004"/>
                <a:ea typeface="Overlock" panose="02000506030000020004"/>
                <a:cs typeface="Overlock" panose="02000506030000020004"/>
                <a:sym typeface="Overlock" panose="02000506030000020004"/>
              </a:rPr>
              <a:t>,</a:t>
            </a:r>
            <a:r>
              <a:rPr lang="en-US">
                <a:latin typeface="Arial" panose="020B0604020202020204" pitchFamily="34" charset="0"/>
                <a:ea typeface="Overlock" panose="02000506030000020004"/>
                <a:cs typeface="Arial" panose="020B0604020202020204" pitchFamily="34" charset="0"/>
                <a:sym typeface="Overlock" panose="02000506030000020004"/>
              </a:rPr>
              <a:t> “Yo sé que soy malo de nacimiento; en pecado me concibió mi madre.”</a:t>
            </a:r>
          </a:p>
          <a:p>
            <a:pPr marL="228600" lvl="0" indent="0" rtl="0">
              <a:spcBef>
                <a:spcPts val="0"/>
              </a:spcBef>
              <a:spcAft>
                <a:spcPts val="600"/>
              </a:spcAft>
              <a:buClr>
                <a:schemeClr val="dk1"/>
              </a:buClr>
              <a:buSzPts val="4000"/>
              <a:buNone/>
            </a:pPr>
            <a:endParaRPr lang="en-US">
              <a:latin typeface="Overlock" panose="02000506030000020004"/>
              <a:ea typeface="Overlock" panose="02000506030000020004"/>
              <a:cs typeface="Overlock" panose="02000506030000020004"/>
              <a:sym typeface="Overlock" panose="02000506030000020004"/>
            </a:endParaRPr>
          </a:p>
          <a:p>
            <a:pPr marL="228600" lvl="0" indent="0" rtl="0">
              <a:spcBef>
                <a:spcPts val="0"/>
              </a:spcBef>
              <a:spcAft>
                <a:spcPts val="600"/>
              </a:spcAft>
              <a:buClr>
                <a:schemeClr val="dk1"/>
              </a:buClr>
              <a:buSzPts val="4600"/>
              <a:buNone/>
            </a:pPr>
            <a:endParaRPr lang="en-US">
              <a:latin typeface="Overlock" panose="02000506030000020004"/>
              <a:ea typeface="Overlock" panose="02000506030000020004"/>
              <a:cs typeface="Overlock" panose="02000506030000020004"/>
              <a:sym typeface="Overlock" panose="020005060300000200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8"/>
        <p:cNvGrpSpPr/>
        <p:nvPr/>
      </p:nvGrpSpPr>
      <p:grpSpPr>
        <a:xfrm>
          <a:off x="0" y="0"/>
          <a:ext cx="0" cy="0"/>
          <a:chOff x="0" y="0"/>
          <a:chExt cx="0" cy="0"/>
        </a:xfrm>
      </p:grpSpPr>
      <p:sp useBgFill="1">
        <p:nvSpPr>
          <p:cNvPr id="344" name="Rectangle 34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Arc 347"/>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9" name="Google Shape;339;p51"/>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4000"/>
              <a:buNone/>
            </a:pPr>
            <a:r>
              <a:rPr lang="en-US" sz="4400" b="1">
                <a:solidFill>
                  <a:schemeClr val="accent4"/>
                </a:solidFill>
                <a:latin typeface="Arial Black" panose="020B0A04020102020204" charset="0"/>
                <a:ea typeface="Overlock" panose="02000506030000020004"/>
                <a:cs typeface="Arial Black" panose="020B0A04020102020204" charset="0"/>
                <a:sym typeface="Overlock" panose="02000506030000020004"/>
              </a:rPr>
              <a:t>Los bebés necesitan la salvación</a:t>
            </a:r>
          </a:p>
          <a:p>
            <a:pPr marL="0" lvl="0" indent="0" rtl="0">
              <a:spcBef>
                <a:spcPts val="0"/>
              </a:spcBef>
              <a:spcAft>
                <a:spcPts val="600"/>
              </a:spcAft>
              <a:buClr>
                <a:schemeClr val="dk1"/>
              </a:buClr>
              <a:buSzPts val="4000"/>
              <a:buNone/>
            </a:pPr>
            <a:endParaRPr lang="en-US">
              <a:latin typeface="Overlock" panose="02000506030000020004"/>
              <a:ea typeface="Overlock" panose="02000506030000020004"/>
              <a:cs typeface="Overlock" panose="02000506030000020004"/>
              <a:sym typeface="Overlock" panose="02000506030000020004"/>
            </a:endParaRPr>
          </a:p>
          <a:p>
            <a:pPr marL="0" lvl="0" indent="0" rtl="0">
              <a:spcBef>
                <a:spcPts val="0"/>
              </a:spcBef>
              <a:spcAft>
                <a:spcPts val="600"/>
              </a:spcAft>
              <a:buClr>
                <a:schemeClr val="dk1"/>
              </a:buClr>
              <a:buSzPts val="4000"/>
              <a:buNone/>
            </a:pPr>
            <a:r>
              <a:rPr lang="en-US" sz="3200">
                <a:solidFill>
                  <a:schemeClr val="accent4"/>
                </a:solidFill>
                <a:latin typeface="Arial Black" panose="020B0A04020102020204" charset="0"/>
                <a:ea typeface="Overlock" panose="02000506030000020004"/>
                <a:cs typeface="Arial Black" panose="020B0A04020102020204" charset="0"/>
                <a:sym typeface="Overlock" panose="02000506030000020004"/>
              </a:rPr>
              <a:t>Romanos 5:18</a:t>
            </a:r>
            <a:r>
              <a:rPr lang="en-US" sz="3200">
                <a:latin typeface="Overlock" panose="02000506030000020004"/>
                <a:ea typeface="Overlock" panose="02000506030000020004"/>
                <a:cs typeface="Overlock" panose="02000506030000020004"/>
                <a:sym typeface="Overlock" panose="02000506030000020004"/>
              </a:rPr>
              <a:t>,</a:t>
            </a:r>
            <a:r>
              <a:rPr lang="en-US">
                <a:latin typeface="Arial" panose="020B0604020202020204" pitchFamily="34" charset="0"/>
                <a:ea typeface="Overlock" panose="02000506030000020004"/>
                <a:cs typeface="Arial" panose="020B0604020202020204" pitchFamily="34" charset="0"/>
                <a:sym typeface="Overlock" panose="02000506030000020004"/>
              </a:rPr>
              <a:t> “Así que, como por la transgresión de uno solo vino la condenación a todos los hombres, de la misma manera por la justicia de uno solo vino la justificación de vida a todos los hombres.”</a:t>
            </a:r>
            <a:endParaRPr lang="en-US">
              <a:latin typeface="Arial" panose="020B0604020202020204" pitchFamily="34" charset="0"/>
              <a:cs typeface="Arial" panose="020B0604020202020204" pitchFamily="34" charset="0"/>
            </a:endParaRPr>
          </a:p>
          <a:p>
            <a:pPr marL="0" lvl="0" indent="0" rtl="0">
              <a:spcBef>
                <a:spcPts val="0"/>
              </a:spcBef>
              <a:spcAft>
                <a:spcPts val="600"/>
              </a:spcAft>
              <a:buClr>
                <a:schemeClr val="dk1"/>
              </a:buClr>
              <a:buSzPts val="4000"/>
              <a:buNone/>
            </a:pPr>
            <a:endParaRPr lang="en-US">
              <a:latin typeface="Overlock" panose="02000506030000020004"/>
              <a:ea typeface="Overlock" panose="02000506030000020004"/>
              <a:cs typeface="Overlock" panose="02000506030000020004"/>
              <a:sym typeface="Overlock" panose="02000506030000020004"/>
            </a:endParaRPr>
          </a:p>
          <a:p>
            <a:pPr marL="228600" lvl="0" indent="0" rtl="0">
              <a:spcBef>
                <a:spcPts val="0"/>
              </a:spcBef>
              <a:spcAft>
                <a:spcPts val="600"/>
              </a:spcAft>
              <a:buClr>
                <a:schemeClr val="dk1"/>
              </a:buClr>
              <a:buSzPts val="4600"/>
              <a:buNone/>
            </a:pPr>
            <a:endParaRPr lang="en-US">
              <a:latin typeface="Overlock" panose="02000506030000020004"/>
              <a:ea typeface="Overlock" panose="02000506030000020004"/>
              <a:cs typeface="Overlock" panose="02000506030000020004"/>
              <a:sym typeface="Overlock" panose="02000506030000020004"/>
            </a:endParaRPr>
          </a:p>
        </p:txBody>
      </p:sp>
      <p:sp>
        <p:nvSpPr>
          <p:cNvPr id="2" name="Cuadro de texto 1"/>
          <p:cNvSpPr txBox="1"/>
          <p:nvPr/>
        </p:nvSpPr>
        <p:spPr>
          <a:xfrm>
            <a:off x="-2614295" y="1412875"/>
            <a:ext cx="4064000" cy="368300"/>
          </a:xfrm>
          <a:prstGeom prst="rect">
            <a:avLst/>
          </a:prstGeom>
          <a:noFill/>
        </p:spPr>
        <p:txBody>
          <a:bodyPr wrap="square" rtlCol="0">
            <a:spAutoFit/>
          </a:bodyPr>
          <a:lstStyle/>
          <a:p>
            <a:endParaRPr lang="es-MX"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4"/>
        <p:cNvGrpSpPr/>
        <p:nvPr/>
      </p:nvGrpSpPr>
      <p:grpSpPr>
        <a:xfrm>
          <a:off x="0" y="0"/>
          <a:ext cx="0" cy="0"/>
          <a:chOff x="0" y="0"/>
          <a:chExt cx="0" cy="0"/>
        </a:xfrm>
      </p:grpSpPr>
      <p:sp useBgFill="1">
        <p:nvSpPr>
          <p:cNvPr id="352" name="Rectangle 35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54" name="Straight Connector 353"/>
          <p:cNvCxnSpPr>
            <a:cxnSpLocks noGrp="1" noRot="1" noChangeAspect="1" noMove="1" noResize="1" noEditPoints="1" noAdjustHandles="1" noChangeArrowheads="1" noChangeShapeType="1"/>
          </p:cNvCxnSpPr>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47" name="Google Shape;345;p52"/>
          <p:cNvGraphicFramePr/>
          <p:nvPr/>
        </p:nvGraphicFramePr>
        <p:xfrm>
          <a:off x="887730" y="1461135"/>
          <a:ext cx="10466070" cy="4716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348189" y="3008850"/>
            <a:ext cx="71523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4"/>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0"/>
        <p:cNvGrpSpPr/>
        <p:nvPr/>
      </p:nvGrpSpPr>
      <p:grpSpPr>
        <a:xfrm>
          <a:off x="0" y="0"/>
          <a:ext cx="0" cy="0"/>
          <a:chOff x="0" y="0"/>
          <a:chExt cx="0" cy="0"/>
        </a:xfrm>
      </p:grpSpPr>
      <p:sp useBgFill="1">
        <p:nvSpPr>
          <p:cNvPr id="356" name="Rectangle 355"/>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Arc 359"/>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1" name="Google Shape;351;p53"/>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1720"/>
              <a:buNone/>
            </a:pPr>
            <a:r>
              <a:rPr lang="en-US" sz="4400" b="1">
                <a:solidFill>
                  <a:schemeClr val="accent4"/>
                </a:solidFill>
                <a:latin typeface="Arial Black" panose="020B0A04020102020204" charset="0"/>
                <a:ea typeface="Overlock" panose="02000506030000020004"/>
                <a:cs typeface="Arial Black" panose="020B0A04020102020204" charset="0"/>
                <a:sym typeface="Overlock" panose="02000506030000020004"/>
              </a:rPr>
              <a:t>El Espíritu Santo puede crear la fe en el corazón de un bebé</a:t>
            </a:r>
            <a:endParaRPr lang="en-US" sz="4400">
              <a:solidFill>
                <a:schemeClr val="accent4"/>
              </a:solidFill>
              <a:latin typeface="Arial Black" panose="020B0A04020102020204" charset="0"/>
              <a:ea typeface="Overlock" panose="02000506030000020004"/>
              <a:cs typeface="Arial Black" panose="020B0A04020102020204" charset="0"/>
              <a:sym typeface="Overlock" panose="02000506030000020004"/>
            </a:endParaRPr>
          </a:p>
          <a:p>
            <a:pPr marL="15240" lvl="0" indent="0" rtl="0">
              <a:spcBef>
                <a:spcPts val="1000"/>
              </a:spcBef>
              <a:spcAft>
                <a:spcPts val="0"/>
              </a:spcAft>
              <a:buClr>
                <a:schemeClr val="dk1"/>
              </a:buClr>
              <a:buSzPts val="4000"/>
              <a:buNone/>
            </a:pPr>
            <a:endParaRPr lang="en-US">
              <a:solidFill>
                <a:schemeClr val="accent4"/>
              </a:solidFill>
              <a:latin typeface="Arial Black" panose="020B0A04020102020204" charset="0"/>
              <a:ea typeface="Overlock" panose="02000506030000020004"/>
              <a:cs typeface="Arial Black" panose="020B0A04020102020204" charset="0"/>
              <a:sym typeface="Overlock" panose="02000506030000020004"/>
            </a:endParaRPr>
          </a:p>
          <a:p>
            <a:pPr marL="15240" lvl="0" indent="0" rtl="0">
              <a:spcBef>
                <a:spcPts val="1000"/>
              </a:spcBef>
              <a:spcAft>
                <a:spcPts val="0"/>
              </a:spcAft>
              <a:buClr>
                <a:schemeClr val="dk1"/>
              </a:buClr>
              <a:buSzPts val="4000"/>
              <a:buNone/>
            </a:pPr>
            <a:r>
              <a:rPr lang="en-US" sz="3200">
                <a:solidFill>
                  <a:schemeClr val="accent4"/>
                </a:solidFill>
                <a:latin typeface="Arial Black" panose="020B0A04020102020204" charset="0"/>
                <a:ea typeface="Overlock" panose="02000506030000020004"/>
                <a:cs typeface="Arial Black" panose="020B0A04020102020204" charset="0"/>
                <a:sym typeface="Overlock" panose="02000506030000020004"/>
              </a:rPr>
              <a:t>Lucas 1:40-45</a:t>
            </a:r>
            <a:endParaRPr lang="en-US" sz="3200">
              <a:solidFill>
                <a:schemeClr val="accent4"/>
              </a:solidFill>
              <a:latin typeface="Arial Black" panose="020B0A04020102020204" charset="0"/>
              <a:cs typeface="Arial Black" panose="020B0A04020102020204" charset="0"/>
            </a:endParaRPr>
          </a:p>
          <a:p>
            <a:pPr marL="15240" lvl="0" indent="0" algn="l" rtl="0">
              <a:spcBef>
                <a:spcPts val="1000"/>
              </a:spcBef>
              <a:spcAft>
                <a:spcPts val="0"/>
              </a:spcAft>
              <a:buClr>
                <a:schemeClr val="dk1"/>
              </a:buClr>
              <a:buSzPts val="4000"/>
              <a:buNone/>
            </a:pPr>
            <a:r>
              <a:rPr lang="en-US">
                <a:latin typeface="Arial" panose="020B0604020202020204" pitchFamily="34" charset="0"/>
                <a:ea typeface="Overlock" panose="02000506030000020004"/>
                <a:cs typeface="Arial" panose="020B0604020202020204" pitchFamily="34" charset="0"/>
                <a:sym typeface="Overlock" panose="02000506030000020004"/>
              </a:rPr>
              <a:t>“Al entrar en la casa de Zacarías, saludó a Elizabeth. </a:t>
            </a:r>
            <a:r>
              <a:rPr lang="en-US" baseline="30000">
                <a:latin typeface="Arial" panose="020B0604020202020204" pitchFamily="34" charset="0"/>
                <a:ea typeface="Overlock" panose="02000506030000020004"/>
                <a:cs typeface="Arial" panose="020B0604020202020204" pitchFamily="34" charset="0"/>
                <a:sym typeface="Overlock" panose="02000506030000020004"/>
              </a:rPr>
              <a:t>41 </a:t>
            </a:r>
            <a:r>
              <a:rPr lang="en-US">
                <a:latin typeface="Arial" panose="020B0604020202020204" pitchFamily="34" charset="0"/>
                <a:ea typeface="Overlock" panose="02000506030000020004"/>
                <a:cs typeface="Arial" panose="020B0604020202020204" pitchFamily="34" charset="0"/>
                <a:sym typeface="Overlock" panose="02000506030000020004"/>
              </a:rPr>
              <a:t>Y sucedió que, al oír Elizabeth el saludo de María, la criatura saltó en su vientre y Elizabeth recibió la plenitud del Espíritu Santo. </a:t>
            </a:r>
          </a:p>
          <a:p>
            <a:pPr marL="228600" lvl="0" indent="0" rtl="0">
              <a:spcBef>
                <a:spcPts val="1000"/>
              </a:spcBef>
              <a:spcAft>
                <a:spcPts val="0"/>
              </a:spcAft>
              <a:buClr>
                <a:schemeClr val="dk1"/>
              </a:buClr>
              <a:buSzPts val="4600"/>
              <a:buNone/>
            </a:pPr>
            <a:endParaRPr lang="en-US">
              <a:latin typeface="Arial" panose="020B0604020202020204" pitchFamily="34" charset="0"/>
              <a:ea typeface="Overlock" panose="02000506030000020004"/>
              <a:cs typeface="Arial" panose="020B0604020202020204" pitchFamily="34" charset="0"/>
              <a:sym typeface="Overlock" panose="020005060300000200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6"/>
        <p:cNvGrpSpPr/>
        <p:nvPr/>
      </p:nvGrpSpPr>
      <p:grpSpPr>
        <a:xfrm>
          <a:off x="0" y="0"/>
          <a:ext cx="0" cy="0"/>
          <a:chOff x="0" y="0"/>
          <a:chExt cx="0" cy="0"/>
        </a:xfrm>
      </p:grpSpPr>
      <p:sp useBgFill="1">
        <p:nvSpPr>
          <p:cNvPr id="362" name="Rectangle 361"/>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Shape 363"/>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Arc 365"/>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7" name="Google Shape;357;p54"/>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lnSpcReduction="10000"/>
          </a:bodyPr>
          <a:lstStyle/>
          <a:p>
            <a:pPr marL="0" lvl="0" indent="0" rtl="0">
              <a:spcBef>
                <a:spcPts val="0"/>
              </a:spcBef>
              <a:spcAft>
                <a:spcPts val="0"/>
              </a:spcAft>
              <a:buClr>
                <a:schemeClr val="dk1"/>
              </a:buClr>
              <a:buSzPct val="43000"/>
              <a:buNone/>
            </a:pPr>
            <a:r>
              <a:rPr lang="en-US" sz="4400" b="1">
                <a:solidFill>
                  <a:schemeClr val="accent4"/>
                </a:solidFill>
                <a:latin typeface="Arial Black" panose="020B0A04020102020204" charset="0"/>
                <a:ea typeface="Overlock" panose="02000506030000020004"/>
                <a:cs typeface="Arial Black" panose="020B0A04020102020204" charset="0"/>
                <a:sym typeface="Overlock" panose="02000506030000020004"/>
              </a:rPr>
              <a:t>El Espíritu Santo puede crear la fe en el corazón de un bebé</a:t>
            </a:r>
            <a:endParaRPr lang="en-US" sz="4400">
              <a:solidFill>
                <a:schemeClr val="accent4"/>
              </a:solidFill>
              <a:latin typeface="Arial Black" panose="020B0A04020102020204" charset="0"/>
              <a:ea typeface="Overlock" panose="02000506030000020004"/>
              <a:cs typeface="Arial Black" panose="020B0A04020102020204" charset="0"/>
              <a:sym typeface="Overlock" panose="02000506030000020004"/>
            </a:endParaRPr>
          </a:p>
          <a:p>
            <a:pPr marL="15240" lvl="0" indent="0" rtl="0">
              <a:spcBef>
                <a:spcPts val="1000"/>
              </a:spcBef>
              <a:spcAft>
                <a:spcPts val="0"/>
              </a:spcAft>
              <a:buClr>
                <a:schemeClr val="dk1"/>
              </a:buClr>
              <a:buSzPct val="100000"/>
              <a:buNone/>
            </a:pPr>
            <a:endParaRPr lang="en-US" baseline="30000">
              <a:latin typeface="Overlock" panose="02000506030000020004"/>
              <a:ea typeface="Overlock" panose="02000506030000020004"/>
              <a:cs typeface="Overlock" panose="02000506030000020004"/>
              <a:sym typeface="Overlock" panose="02000506030000020004"/>
            </a:endParaRPr>
          </a:p>
          <a:p>
            <a:pPr marL="15240" lvl="0" indent="0" rtl="0">
              <a:spcBef>
                <a:spcPts val="1000"/>
              </a:spcBef>
              <a:spcAft>
                <a:spcPts val="0"/>
              </a:spcAft>
              <a:buClr>
                <a:schemeClr val="dk1"/>
              </a:buClr>
              <a:buSzPct val="100000"/>
              <a:buNone/>
            </a:pPr>
            <a:r>
              <a:rPr lang="en-US" baseline="30000">
                <a:latin typeface="Arial" panose="020B0604020202020204" pitchFamily="34" charset="0"/>
                <a:ea typeface="Overlock" panose="02000506030000020004"/>
                <a:cs typeface="Arial" panose="020B0604020202020204" pitchFamily="34" charset="0"/>
                <a:sym typeface="Overlock" panose="02000506030000020004"/>
              </a:rPr>
              <a:t>42 </a:t>
            </a:r>
            <a:r>
              <a:rPr lang="en-US">
                <a:latin typeface="Arial" panose="020B0604020202020204" pitchFamily="34" charset="0"/>
                <a:ea typeface="Overlock" panose="02000506030000020004"/>
                <a:cs typeface="Arial" panose="020B0604020202020204" pitchFamily="34" charset="0"/>
                <a:sym typeface="Overlock" panose="02000506030000020004"/>
              </a:rPr>
              <a:t>Entonces ella exclamó a voz en cuello: ¡Bendita eres tú entre las mujeres, y bendito es el fruto de tu vientre! </a:t>
            </a:r>
            <a:r>
              <a:rPr lang="en-US" baseline="30000">
                <a:latin typeface="Arial" panose="020B0604020202020204" pitchFamily="34" charset="0"/>
                <a:ea typeface="Overlock" panose="02000506030000020004"/>
                <a:cs typeface="Arial" panose="020B0604020202020204" pitchFamily="34" charset="0"/>
                <a:sym typeface="Overlock" panose="02000506030000020004"/>
              </a:rPr>
              <a:t>43 </a:t>
            </a:r>
            <a:r>
              <a:rPr lang="en-US">
                <a:latin typeface="Arial" panose="020B0604020202020204" pitchFamily="34" charset="0"/>
                <a:ea typeface="Overlock" panose="02000506030000020004"/>
                <a:cs typeface="Arial" panose="020B0604020202020204" pitchFamily="34" charset="0"/>
                <a:sym typeface="Overlock" panose="02000506030000020004"/>
              </a:rPr>
              <a:t>¿Cómo pudo sucederme que la madre de mi Señor venga a visitarme? </a:t>
            </a:r>
            <a:r>
              <a:rPr lang="en-US" baseline="30000">
                <a:latin typeface="Arial" panose="020B0604020202020204" pitchFamily="34" charset="0"/>
                <a:ea typeface="Overlock" panose="02000506030000020004"/>
                <a:cs typeface="Arial" panose="020B0604020202020204" pitchFamily="34" charset="0"/>
                <a:sym typeface="Overlock" panose="02000506030000020004"/>
              </a:rPr>
              <a:t>44 </a:t>
            </a:r>
            <a:r>
              <a:rPr lang="en-US">
                <a:latin typeface="Arial" panose="020B0604020202020204" pitchFamily="34" charset="0"/>
                <a:ea typeface="Overlock" panose="02000506030000020004"/>
                <a:cs typeface="Arial" panose="020B0604020202020204" pitchFamily="34" charset="0"/>
                <a:sym typeface="Overlock" panose="02000506030000020004"/>
              </a:rPr>
              <a:t>¡Tan pronto como escuché tu saludo, la criatura saltó de alegría en mi vientre! </a:t>
            </a:r>
            <a:r>
              <a:rPr lang="en-US" baseline="30000">
                <a:latin typeface="Arial" panose="020B0604020202020204" pitchFamily="34" charset="0"/>
                <a:ea typeface="Overlock" panose="02000506030000020004"/>
                <a:cs typeface="Arial" panose="020B0604020202020204" pitchFamily="34" charset="0"/>
                <a:sym typeface="Overlock" panose="02000506030000020004"/>
              </a:rPr>
              <a:t>45 </a:t>
            </a:r>
            <a:r>
              <a:rPr lang="en-US">
                <a:latin typeface="Arial" panose="020B0604020202020204" pitchFamily="34" charset="0"/>
                <a:ea typeface="Overlock" panose="02000506030000020004"/>
                <a:cs typeface="Arial" panose="020B0604020202020204" pitchFamily="34" charset="0"/>
                <a:sym typeface="Overlock" panose="02000506030000020004"/>
              </a:rPr>
              <a:t>¡Dichosa tú, que has creído, porque se cumplirá lo que el Señor te ha anunciado!”</a:t>
            </a:r>
          </a:p>
          <a:p>
            <a:pPr marL="0" lvl="0" indent="0" rtl="0">
              <a:spcBef>
                <a:spcPts val="1000"/>
              </a:spcBef>
              <a:spcAft>
                <a:spcPts val="0"/>
              </a:spcAft>
              <a:buClr>
                <a:schemeClr val="dk1"/>
              </a:buClr>
              <a:buSzPct val="100000"/>
              <a:buNone/>
            </a:pPr>
            <a:endParaRPr lang="en-US">
              <a:latin typeface="Arial" panose="020B0604020202020204" pitchFamily="34" charset="0"/>
              <a:ea typeface="Overlock" panose="02000506030000020004"/>
              <a:cs typeface="Arial" panose="020B0604020202020204" pitchFamily="34" charset="0"/>
              <a:sym typeface="Overlock" panose="02000506030000020004"/>
            </a:endParaRPr>
          </a:p>
          <a:p>
            <a:pPr marL="228600" lvl="0" indent="0" rtl="0">
              <a:spcBef>
                <a:spcPts val="1000"/>
              </a:spcBef>
              <a:spcAft>
                <a:spcPts val="0"/>
              </a:spcAft>
              <a:buClr>
                <a:schemeClr val="dk1"/>
              </a:buClr>
              <a:buSzPct val="100000"/>
              <a:buNone/>
            </a:pPr>
            <a:endParaRPr lang="en-US">
              <a:latin typeface="Arial" panose="020B0604020202020204" pitchFamily="34" charset="0"/>
              <a:ea typeface="Overlock" panose="02000506030000020004"/>
              <a:cs typeface="Arial" panose="020B0604020202020204" pitchFamily="34" charset="0"/>
              <a:sym typeface="Overlock" panose="020005060300000200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5"/>
          <p:cNvSpPr txBox="1"/>
          <p:nvPr/>
        </p:nvSpPr>
        <p:spPr>
          <a:xfrm>
            <a:off x="790650" y="1488245"/>
            <a:ext cx="10610700"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En </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Resumen</a:t>
            </a:r>
            <a:endParaRPr sz="4400" b="0" i="0" u="none" strike="noStrike" cap="none" dirty="0">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sp>
        <p:nvSpPr>
          <p:cNvPr id="364" name="Google Shape;364;p55"/>
          <p:cNvSpPr txBox="1"/>
          <p:nvPr/>
        </p:nvSpPr>
        <p:spPr>
          <a:xfrm>
            <a:off x="1198513" y="2567355"/>
            <a:ext cx="9392285" cy="2564130"/>
          </a:xfrm>
          <a:prstGeom prst="rect">
            <a:avLst/>
          </a:prstGeom>
          <a:noFill/>
          <a:ln>
            <a:noFill/>
          </a:ln>
        </p:spPr>
        <p:txBody>
          <a:bodyPr spcFirstLastPara="1" wrap="square" lIns="91425" tIns="45700" rIns="91425" bIns="45700" anchor="t" anchorCtr="0">
            <a:noAutofit/>
          </a:bodyPr>
          <a:lstStyle/>
          <a:p>
            <a:pPr marL="742950" marR="0" lvl="0" indent="-539750" algn="l" rtl="0">
              <a:lnSpc>
                <a:spcPct val="100000"/>
              </a:lnSpc>
              <a:spcBef>
                <a:spcPts val="0"/>
              </a:spcBef>
              <a:spcAft>
                <a:spcPts val="0"/>
              </a:spcAft>
              <a:buClr>
                <a:srgbClr val="000000"/>
              </a:buClr>
              <a:buSzPts val="3200"/>
              <a:buFont typeface="Arial" panose="020B0604020202020204"/>
              <a:buNone/>
            </a:pPr>
            <a:endParaRPr sz="3200" b="1" i="0" u="none" strike="noStrike" cap="none" dirty="0">
              <a:solidFill>
                <a:srgbClr val="008000"/>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None/>
            </a:pP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curso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vamos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ver</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Dios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ama de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muchas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maneras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ha dado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evidencias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tangibles,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como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Bautismo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conocerle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gracia</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es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amor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inmerecido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p:txBody>
      </p:sp>
      <p:cxnSp>
        <p:nvCxnSpPr>
          <p:cNvPr id="365" name="Google Shape;365;p55"/>
          <p:cNvCxnSpPr/>
          <p:nvPr/>
        </p:nvCxnSpPr>
        <p:spPr>
          <a:xfrm>
            <a:off x="1392748" y="2621721"/>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accent4"/>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p:txBody>
      </p:sp>
      <p:cxnSp>
        <p:nvCxnSpPr>
          <p:cNvPr id="373" name="Google Shape;373;p5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2;p56"/>
          <p:cNvGraphicFramePr/>
          <p:nvPr/>
        </p:nvGraphicFramePr>
        <p:xfrm>
          <a:off x="790696" y="1905696"/>
          <a:ext cx="10610700" cy="37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p30"/>
          <p:cNvSpPr txBox="1"/>
          <p:nvPr/>
        </p:nvSpPr>
        <p:spPr>
          <a:xfrm>
            <a:off x="4127382" y="1806843"/>
            <a:ext cx="7189367"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Tarea</a:t>
            </a:r>
            <a:endParaRPr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cxnSp>
        <p:nvCxnSpPr>
          <p:cNvPr id="379" name="Google Shape;379;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80" name="Google Shape;380;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1" name="Google Shape;381;p30"/>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82" name="Google Shape;382;p30"/>
          <p:cNvSpPr txBox="1"/>
          <p:nvPr/>
        </p:nvSpPr>
        <p:spPr>
          <a:xfrm>
            <a:off x="4127382" y="3633847"/>
            <a:ext cx="74325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en el grupo de WhatsApp</a:t>
            </a:r>
            <a:endParaRPr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383" name="Google Shape;383;p30"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g2adf2547317_0_0"/>
          <p:cNvSpPr txBox="1"/>
          <p:nvPr/>
        </p:nvSpPr>
        <p:spPr>
          <a:xfrm>
            <a:off x="4127382" y="2873643"/>
            <a:ext cx="71895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Oración o bendición </a:t>
            </a:r>
            <a:endParaRPr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389" name="Google Shape;389;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0" name="Google Shape;390;g2adf2547317_0_0"/>
          <p:cNvPicPr preferRelativeResize="0"/>
          <p:nvPr/>
        </p:nvPicPr>
        <p:blipFill rotWithShape="1">
          <a:blip r:embed="rId3"/>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91" name="Google Shape;391;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7" name="Google Shape;39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8" name="Google Shape;398;g2ac1ba269cb_0_46"/>
          <p:cNvPicPr preferRelativeResize="0"/>
          <p:nvPr/>
        </p:nvPicPr>
        <p:blipFill rotWithShape="1">
          <a:blip r:embed="rId3"/>
          <a:srcRect l="17158" t="8250" r="29536" b="8239"/>
          <a:stretch>
            <a:fillRect/>
          </a:stretch>
        </p:blipFill>
        <p:spPr>
          <a:xfrm>
            <a:off x="6580094" y="810985"/>
            <a:ext cx="5007428" cy="5236027"/>
          </a:xfrm>
          <a:prstGeom prst="rect">
            <a:avLst/>
          </a:prstGeom>
          <a:noFill/>
          <a:ln>
            <a:noFill/>
          </a:ln>
        </p:spPr>
      </p:pic>
      <p:pic>
        <p:nvPicPr>
          <p:cNvPr id="399" name="Google Shape;399;g2ac1ba269cb_0_46"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400" name="Google Shape;40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01" name="Google Shape;40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02" name="Google Shape;40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6"/>
          <p:cNvSpPr txBox="1">
            <a:spLocks noGrp="1"/>
          </p:cNvSpPr>
          <p:nvPr>
            <p:ph type="title"/>
          </p:nvPr>
        </p:nvSpPr>
        <p:spPr>
          <a:xfrm>
            <a:off x="3264625" y="2252783"/>
            <a:ext cx="6618490" cy="2352434"/>
          </a:xfrm>
          <a:prstGeom prst="rect">
            <a:avLst/>
          </a:prstGeom>
          <a:solidFill>
            <a:schemeClr val="lt1">
              <a:alpha val="67058"/>
            </a:schemeClr>
          </a:solidFill>
          <a:ln w="9525" cap="flat" cmpd="sng">
            <a:solidFill>
              <a:srgbClr val="F6F9FC"/>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500"/>
              <a:buFont typeface="Overlock" panose="02000506030000020004"/>
              <a:buNone/>
            </a:pPr>
            <a:r>
              <a:rPr lang="en-US">
                <a:latin typeface="Overlock" panose="02000506030000020004"/>
                <a:ea typeface="Overlock" panose="02000506030000020004"/>
                <a:cs typeface="Overlock" panose="02000506030000020004"/>
                <a:sym typeface="Overlock" panose="02000506030000020004"/>
              </a:rPr>
              <a:t>Las Enseñanzas de Jesús:</a:t>
            </a:r>
            <a:br>
              <a:rPr lang="en-US">
                <a:latin typeface="Overlock" panose="02000506030000020004"/>
                <a:ea typeface="Overlock" panose="02000506030000020004"/>
                <a:cs typeface="Overlock" panose="02000506030000020004"/>
                <a:sym typeface="Overlock" panose="02000506030000020004"/>
              </a:rPr>
            </a:br>
            <a:r>
              <a:rPr lang="en-US">
                <a:latin typeface="Overlock" panose="02000506030000020004"/>
                <a:ea typeface="Overlock" panose="02000506030000020004"/>
                <a:cs typeface="Overlock" panose="02000506030000020004"/>
                <a:sym typeface="Overlock" panose="02000506030000020004"/>
              </a:rPr>
              <a:t>Los sacramentos y </a:t>
            </a:r>
            <a:br>
              <a:rPr lang="en-US">
                <a:latin typeface="Overlock" panose="02000506030000020004"/>
                <a:ea typeface="Overlock" panose="02000506030000020004"/>
                <a:cs typeface="Overlock" panose="02000506030000020004"/>
                <a:sym typeface="Overlock" panose="02000506030000020004"/>
              </a:rPr>
            </a:br>
            <a:r>
              <a:rPr lang="en-US">
                <a:latin typeface="Overlock" panose="02000506030000020004"/>
                <a:ea typeface="Overlock" panose="02000506030000020004"/>
                <a:cs typeface="Overlock" panose="02000506030000020004"/>
                <a:sym typeface="Overlock" panose="02000506030000020004"/>
              </a:rPr>
              <a:t>la oración</a:t>
            </a:r>
            <a:endParaRPr>
              <a:latin typeface="Overlock" panose="02000506030000020004"/>
              <a:ea typeface="Overlock" panose="02000506030000020004"/>
              <a:cs typeface="Overlock" panose="02000506030000020004"/>
              <a:sym typeface="Overlock" panose="02000506030000020004"/>
            </a:endParaRPr>
          </a:p>
        </p:txBody>
      </p:sp>
      <p:pic>
        <p:nvPicPr>
          <p:cNvPr id="119" name="Google Shape;119;p6" descr="Screen Clipping"/>
          <p:cNvPicPr preferRelativeResize="0">
            <a:picLocks noGrp="1"/>
          </p:cNvPicPr>
          <p:nvPr>
            <p:ph idx="1"/>
          </p:nvPr>
        </p:nvPicPr>
        <p:blipFill rotWithShape="1">
          <a:blip r:embed="rId3"/>
          <a:srcRect/>
          <a:stretch>
            <a:fillRect/>
          </a:stretch>
        </p:blipFill>
        <p:spPr>
          <a:xfrm>
            <a:off x="-140970" y="-37913"/>
            <a:ext cx="14653813" cy="68959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endParaRPr/>
          </a:p>
        </p:txBody>
      </p:sp>
      <p:pic>
        <p:nvPicPr>
          <p:cNvPr id="127" name="Google Shape;127;p7" descr="Screen Clipping"/>
          <p:cNvPicPr preferRelativeResize="0">
            <a:picLocks noGrp="1"/>
          </p:cNvPicPr>
          <p:nvPr>
            <p:ph idx="1"/>
          </p:nvPr>
        </p:nvPicPr>
        <p:blipFill rotWithShape="1">
          <a:blip r:embed="rId3"/>
          <a:srcRect l="26552" t="36516" r="14734" b="16377"/>
          <a:stretch>
            <a:fillRect/>
          </a:stretch>
        </p:blipFill>
        <p:spPr>
          <a:xfrm>
            <a:off x="0" y="0"/>
            <a:ext cx="6013132" cy="3558066"/>
          </a:xfrm>
          <a:prstGeom prst="rect">
            <a:avLst/>
          </a:prstGeom>
          <a:noFill/>
          <a:ln>
            <a:noFill/>
          </a:ln>
        </p:spPr>
      </p:pic>
      <p:pic>
        <p:nvPicPr>
          <p:cNvPr id="128" name="Google Shape;128;p7" descr="Screen Clipping"/>
          <p:cNvPicPr preferRelativeResize="0"/>
          <p:nvPr/>
        </p:nvPicPr>
        <p:blipFill rotWithShape="1">
          <a:blip r:embed="rId4"/>
          <a:srcRect/>
          <a:stretch>
            <a:fillRect/>
          </a:stretch>
        </p:blipFill>
        <p:spPr>
          <a:xfrm>
            <a:off x="838835" y="3813175"/>
            <a:ext cx="4171315" cy="3044825"/>
          </a:xfrm>
          <a:prstGeom prst="rect">
            <a:avLst/>
          </a:prstGeom>
          <a:noFill/>
          <a:ln>
            <a:noFill/>
          </a:ln>
        </p:spPr>
      </p:pic>
      <p:pic>
        <p:nvPicPr>
          <p:cNvPr id="129" name="Google Shape;129;p7" descr="Screen Clipping"/>
          <p:cNvPicPr preferRelativeResize="0"/>
          <p:nvPr/>
        </p:nvPicPr>
        <p:blipFill rotWithShape="1">
          <a:blip r:embed="rId5"/>
          <a:srcRect/>
          <a:stretch>
            <a:fillRect/>
          </a:stretch>
        </p:blipFill>
        <p:spPr>
          <a:xfrm>
            <a:off x="6012815" y="0"/>
            <a:ext cx="6179185" cy="4177665"/>
          </a:xfrm>
          <a:prstGeom prst="rect">
            <a:avLst/>
          </a:prstGeom>
          <a:noFill/>
          <a:ln>
            <a:noFill/>
          </a:ln>
        </p:spPr>
      </p:pic>
      <p:pic>
        <p:nvPicPr>
          <p:cNvPr id="130" name="Google Shape;130;p7" descr="Screen Clipping"/>
          <p:cNvPicPr preferRelativeResize="0"/>
          <p:nvPr/>
        </p:nvPicPr>
        <p:blipFill rotWithShape="1">
          <a:blip r:embed="rId6"/>
          <a:srcRect/>
          <a:stretch>
            <a:fillRect/>
          </a:stretch>
        </p:blipFill>
        <p:spPr>
          <a:xfrm>
            <a:off x="6012815" y="3558540"/>
            <a:ext cx="6178550" cy="32994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p:nvPr/>
        </p:nvSpPr>
        <p:spPr>
          <a:xfrm>
            <a:off x="976977" y="683271"/>
            <a:ext cx="10610608" cy="19983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accent4"/>
                </a:solidFill>
                <a:latin typeface="Arial Black" panose="020B0A04020102020204" charset="0"/>
                <a:ea typeface="Overlock" panose="02000506030000020004"/>
                <a:cs typeface="Arial Black" panose="020B0A04020102020204" charset="0"/>
                <a:sym typeface="Overlock" panose="02000506030000020004"/>
              </a:rPr>
              <a:t>Objetivos del curso</a:t>
            </a:r>
            <a:endParaRPr sz="4400" b="0"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000" b="0" i="0" u="none" strike="noStrike" cap="none">
              <a:solidFill>
                <a:srgbClr val="613318"/>
              </a:solidFill>
              <a:latin typeface="Arial Black" panose="020B0A04020102020204" charset="0"/>
              <a:ea typeface="Overlock" panose="02000506030000020004"/>
              <a:cs typeface="Arial Black" panose="020B0A04020102020204" charset="0"/>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4000" b="0" i="0" u="none" strike="noStrike" cap="none">
              <a:solidFill>
                <a:srgbClr val="613318"/>
              </a:solidFill>
              <a:latin typeface="Arial Black" panose="020B0A04020102020204" charset="0"/>
              <a:ea typeface="Overlock" panose="02000506030000020004"/>
              <a:cs typeface="Arial Black" panose="020B0A04020102020204" charset="0"/>
              <a:sym typeface="Overlock" panose="02000506030000020004"/>
            </a:endParaRPr>
          </a:p>
        </p:txBody>
      </p:sp>
      <p:sp>
        <p:nvSpPr>
          <p:cNvPr id="137" name="Google Shape;137;p8"/>
          <p:cNvSpPr txBox="1"/>
          <p:nvPr/>
        </p:nvSpPr>
        <p:spPr>
          <a:xfrm>
            <a:off x="1075225" y="1682443"/>
            <a:ext cx="10068560" cy="4618355"/>
          </a:xfrm>
          <a:prstGeom prst="rect">
            <a:avLst/>
          </a:prstGeom>
          <a:noFill/>
          <a:ln>
            <a:noFill/>
          </a:ln>
        </p:spPr>
        <p:txBody>
          <a:bodyPr spcFirstLastPara="1" wrap="square" lIns="91425" tIns="45700" rIns="91425" bIns="45700" anchor="t" anchorCtr="0">
            <a:noAutofit/>
          </a:bodyPr>
          <a:lstStyle/>
          <a:p>
            <a:pPr marL="742950" marR="0" lvl="0" indent="-539750" algn="l" rtl="0">
              <a:lnSpc>
                <a:spcPct val="100000"/>
              </a:lnSpc>
              <a:spcBef>
                <a:spcPts val="0"/>
              </a:spcBef>
              <a:spcAft>
                <a:spcPts val="0"/>
              </a:spcAft>
              <a:buClr>
                <a:srgbClr val="000000"/>
              </a:buClr>
              <a:buSzPts val="3200"/>
              <a:buFont typeface="Arial" panose="020B0604020202020204"/>
              <a:buNone/>
            </a:pPr>
            <a:endParaRPr sz="3200" b="1" i="0" u="none" strike="noStrike" cap="none" dirty="0">
              <a:solidFill>
                <a:srgbClr val="008000"/>
              </a:solidFill>
              <a:latin typeface="Overlock" panose="02000506030000020004"/>
              <a:ea typeface="Overlock" panose="02000506030000020004"/>
              <a:cs typeface="Overlock" panose="02000506030000020004"/>
              <a:sym typeface="Overlock" panose="02000506030000020004"/>
            </a:endParaRPr>
          </a:p>
          <a:p>
            <a:pPr marR="0" lvl="0" algn="just" rtl="0">
              <a:lnSpc>
                <a:spcPct val="100000"/>
              </a:lnSpc>
              <a:spcBef>
                <a:spcPts val="0"/>
              </a:spcBef>
              <a:spcAft>
                <a:spcPts val="0"/>
              </a:spcAft>
              <a:buClr>
                <a:srgbClr val="000000"/>
              </a:buClr>
              <a:buSzPts val="3200"/>
            </a:pP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1.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Reconocer</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la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Escritura</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como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la Palabra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inspirada</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por</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Dios y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nuestra</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fuente</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1"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sabiduría</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endParaRPr sz="2800" dirty="0">
              <a:solidFill>
                <a:schemeClr val="tx1"/>
              </a:solidFill>
              <a:latin typeface="Arial" panose="020B0604020202020204" pitchFamily="34" charset="0"/>
              <a:cs typeface="Arial" panose="020B0604020202020204" pitchFamily="34" charset="0"/>
            </a:endParaRPr>
          </a:p>
          <a:p>
            <a:pPr marL="742950" marR="0" lvl="0" indent="-539750" algn="just" rtl="0">
              <a:lnSpc>
                <a:spcPct val="100000"/>
              </a:lnSpc>
              <a:spcBef>
                <a:spcPts val="0"/>
              </a:spcBef>
              <a:spcAft>
                <a:spcPts val="0"/>
              </a:spcAft>
              <a:buClr>
                <a:srgbClr val="000000"/>
              </a:buClr>
              <a:buSzPts val="3200"/>
              <a:buFont typeface="Arial" panose="020B0604020202020204"/>
              <a:buNone/>
            </a:pPr>
            <a:endParaRPr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endParaRPr>
          </a:p>
          <a:p>
            <a:pPr marR="0" lvl="0" algn="just" rtl="0">
              <a:lnSpc>
                <a:spcPct val="100000"/>
              </a:lnSpc>
              <a:spcBef>
                <a:spcPts val="0"/>
              </a:spcBef>
              <a:spcAft>
                <a:spcPts val="0"/>
              </a:spcAft>
              <a:buClr>
                <a:srgbClr val="000000"/>
              </a:buClr>
              <a:buSzPts val="3200"/>
            </a:pP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2.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Identificar</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sacramentos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de</a:t>
            </a:r>
            <a:r>
              <a:rPr lang="es-CO" alt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Bautismo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la Santa Cena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como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medios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gracia</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a:t>
            </a:r>
            <a:endParaRPr sz="2800" dirty="0">
              <a:solidFill>
                <a:schemeClr val="tx1"/>
              </a:solidFill>
              <a:latin typeface="Arial" panose="020B0604020202020204" pitchFamily="34" charset="0"/>
              <a:cs typeface="Arial" panose="020B0604020202020204" pitchFamily="34" charset="0"/>
            </a:endParaRPr>
          </a:p>
          <a:p>
            <a:pPr marL="742950" marR="0" lvl="0" indent="-539750" algn="just" rtl="0">
              <a:lnSpc>
                <a:spcPct val="100000"/>
              </a:lnSpc>
              <a:spcBef>
                <a:spcPts val="0"/>
              </a:spcBef>
              <a:spcAft>
                <a:spcPts val="0"/>
              </a:spcAft>
              <a:buClr>
                <a:srgbClr val="000000"/>
              </a:buClr>
              <a:buSzPts val="3200"/>
              <a:buFont typeface="Arial" panose="020B0604020202020204"/>
              <a:buNone/>
            </a:pPr>
            <a:endParaRPr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endParaRPr>
          </a:p>
          <a:p>
            <a:pPr marR="0" lvl="0" algn="just" rtl="0">
              <a:lnSpc>
                <a:spcPct val="100000"/>
              </a:lnSpc>
              <a:spcBef>
                <a:spcPts val="0"/>
              </a:spcBef>
              <a:spcAft>
                <a:spcPts val="0"/>
              </a:spcAft>
              <a:buClr>
                <a:srgbClr val="000000"/>
              </a:buClr>
              <a:buSzPts val="3200"/>
            </a:pP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3.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Explicar</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privilegios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tenemos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la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oración</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oficio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de las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llaves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endParaRPr sz="2800" dirty="0">
              <a:solidFill>
                <a:schemeClr val="tx1"/>
              </a:solidFill>
              <a:latin typeface="Arial" panose="020B0604020202020204" pitchFamily="34" charset="0"/>
              <a:cs typeface="Arial" panose="020B0604020202020204" pitchFamily="34" charset="0"/>
            </a:endParaRPr>
          </a:p>
          <a:p>
            <a:pPr marL="0" marR="0" lvl="0" indent="0" algn="just" rtl="0">
              <a:lnSpc>
                <a:spcPct val="100000"/>
              </a:lnSpc>
              <a:spcBef>
                <a:spcPts val="0"/>
              </a:spcBef>
              <a:spcAft>
                <a:spcPts val="0"/>
              </a:spcAft>
              <a:buNone/>
            </a:pPr>
            <a:r>
              <a:rPr lang="en-US" sz="2800" b="1" i="0" u="none" strike="noStrike" cap="none" dirty="0">
                <a:solidFill>
                  <a:srgbClr val="008000"/>
                </a:solidFill>
                <a:latin typeface="Arial" panose="020B0604020202020204" pitchFamily="34" charset="0"/>
                <a:ea typeface="Overlock" panose="02000506030000020004"/>
                <a:cs typeface="Arial" panose="020B0604020202020204" pitchFamily="34" charset="0"/>
                <a:sym typeface="Overlock" panose="02000506030000020004"/>
              </a:rPr>
              <a:t> </a:t>
            </a:r>
            <a:endParaRPr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endParaRPr>
          </a:p>
        </p:txBody>
      </p:sp>
      <p:cxnSp>
        <p:nvCxnSpPr>
          <p:cNvPr id="138" name="Google Shape;138;p8"/>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p:nvPr/>
        </p:nvSpPr>
        <p:spPr>
          <a:xfrm>
            <a:off x="687046" y="1163955"/>
            <a:ext cx="10610700"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En </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Res</a:t>
            </a:r>
            <a:r>
              <a:rPr lang="en-US" sz="4400"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ú</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men</a:t>
            </a:r>
            <a:endParaRPr sz="40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sp>
        <p:nvSpPr>
          <p:cNvPr id="145" name="Google Shape;145;p9"/>
          <p:cNvSpPr txBox="1"/>
          <p:nvPr/>
        </p:nvSpPr>
        <p:spPr>
          <a:xfrm>
            <a:off x="1317307" y="2324735"/>
            <a:ext cx="9557385" cy="2208530"/>
          </a:xfrm>
          <a:prstGeom prst="rect">
            <a:avLst/>
          </a:prstGeom>
          <a:noFill/>
          <a:ln>
            <a:noFill/>
          </a:ln>
        </p:spPr>
        <p:txBody>
          <a:bodyPr spcFirstLastPara="1" wrap="square" lIns="91425" tIns="45700" rIns="91425" bIns="45700" anchor="t" anchorCtr="0">
            <a:noAutofit/>
          </a:bodyPr>
          <a:lstStyle/>
          <a:p>
            <a:pPr marL="742950" marR="0" lvl="0" indent="-539750" algn="l" rtl="0">
              <a:lnSpc>
                <a:spcPct val="100000"/>
              </a:lnSpc>
              <a:spcBef>
                <a:spcPts val="0"/>
              </a:spcBef>
              <a:spcAft>
                <a:spcPts val="0"/>
              </a:spcAft>
              <a:buClr>
                <a:srgbClr val="000000"/>
              </a:buClr>
              <a:buSzPts val="3200"/>
              <a:buFont typeface="Arial" panose="020B0604020202020204"/>
              <a:buNone/>
            </a:pPr>
            <a:endParaRPr sz="3200" b="1" i="0" u="none" strike="noStrike" cap="none" dirty="0">
              <a:solidFill>
                <a:srgbClr val="008000"/>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None/>
            </a:pP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curso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vamos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ver</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Dios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ama de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muchas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maneras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ha dado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evidencias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tangibles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sacramentos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oficio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de las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llaves</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la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oración</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conocerle</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gracia</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es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amor </a:t>
            </a:r>
            <a:r>
              <a:rPr lang="en-US" sz="2800" b="1"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inmerecido</a:t>
            </a:r>
            <a:r>
              <a:rPr lang="en-US" sz="2800" b="1"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p:txBody>
      </p:sp>
      <p:cxnSp>
        <p:nvCxnSpPr>
          <p:cNvPr id="146" name="Google Shape;146;p9"/>
          <p:cNvCxnSpPr/>
          <p:nvPr/>
        </p:nvCxnSpPr>
        <p:spPr>
          <a:xfrm>
            <a:off x="1689337" y="2379101"/>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p:nvPr/>
        </p:nvSpPr>
        <p:spPr>
          <a:xfrm>
            <a:off x="3579495" y="2842645"/>
            <a:ext cx="5033010" cy="246507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Proyecto Final</a:t>
            </a:r>
            <a:endParaRPr sz="4400" b="0" i="0" strike="noStrike" cap="none" dirty="0">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pic>
        <p:nvPicPr>
          <p:cNvPr id="127" name="Google Shape;127;p7" descr="Screen Clipping"/>
          <p:cNvPicPr preferRelativeResize="0">
            <a:picLocks noGrp="1"/>
          </p:cNvPicPr>
          <p:nvPr/>
        </p:nvPicPr>
        <p:blipFill rotWithShape="1">
          <a:blip r:embed="rId3"/>
          <a:srcRect l="26552" t="36516" r="14734" b="16377"/>
          <a:stretch>
            <a:fillRect/>
          </a:stretch>
        </p:blipFill>
        <p:spPr>
          <a:xfrm>
            <a:off x="0" y="0"/>
            <a:ext cx="5005705" cy="2518410"/>
          </a:xfrm>
          <a:prstGeom prst="rect">
            <a:avLst/>
          </a:prstGeom>
          <a:noFill/>
          <a:ln>
            <a:noFill/>
          </a:ln>
        </p:spPr>
      </p:pic>
      <p:pic>
        <p:nvPicPr>
          <p:cNvPr id="129" name="Google Shape;129;p7" descr="Screen Clipping"/>
          <p:cNvPicPr preferRelativeResize="0"/>
          <p:nvPr/>
        </p:nvPicPr>
        <p:blipFill rotWithShape="1">
          <a:blip r:embed="rId4"/>
          <a:srcRect/>
          <a:stretch>
            <a:fillRect/>
          </a:stretch>
        </p:blipFill>
        <p:spPr>
          <a:xfrm>
            <a:off x="6808470" y="0"/>
            <a:ext cx="5383530" cy="2519045"/>
          </a:xfrm>
          <a:prstGeom prst="rect">
            <a:avLst/>
          </a:prstGeom>
          <a:noFill/>
          <a:ln>
            <a:noFill/>
          </a:ln>
        </p:spPr>
      </p:pic>
      <p:pic>
        <p:nvPicPr>
          <p:cNvPr id="128" name="Google Shape;128;p7" descr="Screen Clipping"/>
          <p:cNvPicPr preferRelativeResize="0"/>
          <p:nvPr/>
        </p:nvPicPr>
        <p:blipFill rotWithShape="1">
          <a:blip r:embed="rId5"/>
          <a:srcRect/>
          <a:stretch>
            <a:fillRect/>
          </a:stretch>
        </p:blipFill>
        <p:spPr>
          <a:xfrm>
            <a:off x="-635" y="3813175"/>
            <a:ext cx="5006340" cy="3044825"/>
          </a:xfrm>
          <a:prstGeom prst="rect">
            <a:avLst/>
          </a:prstGeom>
          <a:noFill/>
          <a:ln>
            <a:noFill/>
          </a:ln>
        </p:spPr>
      </p:pic>
      <p:pic>
        <p:nvPicPr>
          <p:cNvPr id="130" name="Google Shape;130;p7" descr="Screen Clipping"/>
          <p:cNvPicPr preferRelativeResize="0"/>
          <p:nvPr/>
        </p:nvPicPr>
        <p:blipFill rotWithShape="1">
          <a:blip r:embed="rId6"/>
          <a:srcRect/>
          <a:stretch>
            <a:fillRect/>
          </a:stretch>
        </p:blipFill>
        <p:spPr>
          <a:xfrm>
            <a:off x="6971030" y="3813175"/>
            <a:ext cx="5220970" cy="3044825"/>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811*239"/>
  <p:tag name="TABLE_ENDDRAG_RECT" val="57*201*811*239"/>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43*231"/>
  <p:tag name="TABLE_ENDDRAG_RECT" val="52*170*843*231"/>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792*203"/>
  <p:tag name="TABLE_ENDDRAG_RECT" val="76*197*792*203"/>
</p:tagLst>
</file>

<file path=ppt/theme/theme1.xml><?xml version="1.0" encoding="utf-8"?>
<a:theme xmlns:a="http://schemas.openxmlformats.org/drawingml/2006/main" name="Office 2013 - 2022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2013 - 2022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675376-4DCB-4D72-81C2-F034260D0EEB}">
  <ds:schemaRefs/>
</ds:datastoreItem>
</file>

<file path=customXml/itemProps2.xml><?xml version="1.0" encoding="utf-8"?>
<ds:datastoreItem xmlns:ds="http://schemas.openxmlformats.org/officeDocument/2006/customXml" ds:itemID="{8E61EB73-49BB-49B4-ACD1-981277787090}">
  <ds:schemaRefs/>
</ds:datastoreItem>
</file>

<file path=customXml/itemProps3.xml><?xml version="1.0" encoding="utf-8"?>
<ds:datastoreItem xmlns:ds="http://schemas.openxmlformats.org/officeDocument/2006/customXml" ds:itemID="{68F0FF07-4708-42BC-9126-6661E97B072E}">
  <ds:schemaRefs/>
</ds:datastoreItem>
</file>

<file path=docProps/app.xml><?xml version="1.0" encoding="utf-8"?>
<Properties xmlns="http://schemas.openxmlformats.org/officeDocument/2006/extended-properties" xmlns:vt="http://schemas.openxmlformats.org/officeDocument/2006/docPropsVTypes">
  <TotalTime>6</TotalTime>
  <Words>4088</Words>
  <Application>Microsoft Macintosh PowerPoint</Application>
  <PresentationFormat>Widescreen</PresentationFormat>
  <Paragraphs>287</Paragraphs>
  <Slides>46</Slides>
  <Notes>46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Symbol</vt:lpstr>
      <vt:lpstr>Calibri Light</vt:lpstr>
      <vt:lpstr>Arial</vt:lpstr>
      <vt:lpstr>Times New Roman</vt:lpstr>
      <vt:lpstr>Lato</vt:lpstr>
      <vt:lpstr>Noto Sans Symbols</vt:lpstr>
      <vt:lpstr>Calibri</vt:lpstr>
      <vt:lpstr>Play</vt:lpstr>
      <vt:lpstr>Arial Black</vt:lpstr>
      <vt:lpstr>Courier New</vt:lpstr>
      <vt:lpstr>Overlock</vt:lpstr>
      <vt:lpstr>Office 2013 - 2022 Theme</vt:lpstr>
      <vt:lpstr>PowerPoint Presentation</vt:lpstr>
      <vt:lpstr>PowerPoint Presentation</vt:lpstr>
      <vt:lpstr>PowerPoint Presentation</vt:lpstr>
      <vt:lpstr>PowerPoint Presentation</vt:lpstr>
      <vt:lpstr>Las Enseñanzas de Jesús: Los sacramentos y  la oración</vt:lpstr>
      <vt:lpstr>PowerPoint Presentation</vt:lpstr>
      <vt:lpstr>PowerPoint Presentation</vt:lpstr>
      <vt:lpstr>PowerPoint Presentation</vt:lpstr>
      <vt:lpstr>PowerPoint Presentation</vt:lpstr>
      <vt:lpstr>¿Estás bautizado?  ¿Cómo te hace sentir saber que estás bautizado?   </vt:lpstr>
      <vt:lpstr>PowerPoint Presentation</vt:lpstr>
      <vt:lpstr>PowerPoint Presentation</vt:lpstr>
      <vt:lpstr>PowerPoint Presentation</vt:lpstr>
      <vt:lpstr>PowerPoint Presentation</vt:lpstr>
      <vt:lpstr>Bautizar: en griego significa cualquier tipo de aplicación de agua.   Sumergir, lavar, derramar o rociar</vt:lpstr>
      <vt:lpstr>El poder del Bautismo viene de la Palabra de Dios que es usada junto con el agua.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¿Estás bautizado?  ¿Cómo te hace sentir saber que estás bautizado?   </vt:lpstr>
      <vt:lpstr>PowerPoint Presentation</vt:lpstr>
      <vt:lpstr>Medios de Gracia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17</cp:revision>
  <dcterms:created xsi:type="dcterms:W3CDTF">2023-11-29T19:33:00Z</dcterms:created>
  <dcterms:modified xsi:type="dcterms:W3CDTF">2026-01-14T18:37:36Z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FDAC33CCD9884F89AD3880705573B874_12</vt:lpwstr>
  </property>
  <property fmtid="{D5CDD505-2E9C-101B-9397-08002B2CF9AE}" pid="4" name="KSOProductBuildVer">
    <vt:lpwstr>2058-12.2.0.21546</vt:lpwstr>
  </property>
  <property fmtid="{D5CDD505-2E9C-101B-9397-08002B2CF9AE}" pid="5" name="MediaServiceImageTags">
    <vt:lpwstr/>
  </property>
</Properties>
</file>