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60" r:id="rId3"/>
    <p:sldId id="258" r:id="rId4"/>
    <p:sldId id="299" r:id="rId5"/>
    <p:sldId id="437" r:id="rId6"/>
    <p:sldId id="267" r:id="rId7"/>
    <p:sldId id="268" r:id="rId8"/>
    <p:sldId id="269" r:id="rId9"/>
    <p:sldId id="431" r:id="rId10"/>
    <p:sldId id="263" r:id="rId11"/>
    <p:sldId id="438" r:id="rId12"/>
    <p:sldId id="439" r:id="rId13"/>
    <p:sldId id="440" r:id="rId14"/>
    <p:sldId id="300" r:id="rId15"/>
    <p:sldId id="414" r:id="rId16"/>
    <p:sldId id="434" r:id="rId17"/>
    <p:sldId id="441" r:id="rId18"/>
    <p:sldId id="454" r:id="rId19"/>
    <p:sldId id="442" r:id="rId20"/>
    <p:sldId id="443" r:id="rId21"/>
    <p:sldId id="265" r:id="rId22"/>
    <p:sldId id="444" r:id="rId23"/>
    <p:sldId id="445" r:id="rId24"/>
    <p:sldId id="319" r:id="rId25"/>
    <p:sldId id="446" r:id="rId26"/>
    <p:sldId id="447" r:id="rId27"/>
    <p:sldId id="448" r:id="rId28"/>
    <p:sldId id="449" r:id="rId29"/>
    <p:sldId id="450" r:id="rId30"/>
    <p:sldId id="451" r:id="rId31"/>
    <p:sldId id="452" r:id="rId32"/>
    <p:sldId id="453" r:id="rId33"/>
    <p:sldId id="314" r:id="rId34"/>
    <p:sldId id="461" r:id="rId35"/>
    <p:sldId id="457" r:id="rId36"/>
    <p:sldId id="458" r:id="rId37"/>
    <p:sldId id="459" r:id="rId38"/>
    <p:sldId id="460" r:id="rId39"/>
    <p:sldId id="379" r:id="rId40"/>
    <p:sldId id="455" r:id="rId41"/>
    <p:sldId id="456" r:id="rId42"/>
    <p:sldId id="417" r:id="rId43"/>
    <p:sldId id="400" r:id="rId44"/>
    <p:sldId id="397" r:id="rId45"/>
    <p:sldId id="399" r:id="rId46"/>
    <p:sldId id="289" r:id="rId47"/>
    <p:sldId id="286" r:id="rId48"/>
  </p:sldIdLst>
  <p:sldSz cx="12192000" cy="6858000"/>
  <p:notesSz cx="6858000" cy="9144000"/>
  <p:embeddedFontLst>
    <p:embeddedFont>
      <p:font typeface="Cambria" panose="02040503050406030204" pitchFamily="18" charset="0"/>
      <p:regular r:id="rId50"/>
      <p:bold r:id="rId51"/>
      <p:italic r:id="rId52"/>
      <p:boldItalic r:id="rId53"/>
    </p:embeddedFont>
    <p:embeddedFont>
      <p:font typeface="Lato" panose="020F0502020204030203" pitchFamily="34" charset="0"/>
      <p:regular r:id="rId54"/>
      <p:bold r:id="rId55"/>
      <p:italic r:id="rId56"/>
      <p:boldItalic r:id="rId57"/>
    </p:embeddedFont>
    <p:embeddedFont>
      <p:font typeface="Lato Black" panose="020F0502020204030203" pitchFamily="34" charset="0"/>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gqxCqBsnbz3XRguJkmJLJjBQUD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18" autoAdjust="0"/>
    <p:restoredTop sz="94701" autoAdjust="0"/>
  </p:normalViewPr>
  <p:slideViewPr>
    <p:cSldViewPr snapToGrid="0">
      <p:cViewPr varScale="1">
        <p:scale>
          <a:sx n="87" d="100"/>
          <a:sy n="87" d="100"/>
        </p:scale>
        <p:origin x="2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6"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7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(10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 a los estudiantes una calurosa bienvenida y tome unos minutos para conocerlos y ellos a ti.  Si hay demasiados estudiantes, se puede pedirlos compartir saludos en el chat. Después de los saludos personales, se puede compartir una bienvenida breve a Lección 4. </a:t>
            </a:r>
          </a:p>
          <a:p>
            <a:pPr marL="0" marR="0" indent="0">
              <a:spcBef>
                <a:spcPts val="0"/>
              </a:spcBef>
              <a:spcAft>
                <a:spcPts val="0"/>
              </a:spcAft>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Sean bienvenidos a Lección 4 del curso: Ley y Evangelio. En Mateo 22, un fariseo que era intérprete de la ley intentaba a ponerlo a Jesús a prueba. Le preguntó: “Maestro, ¿cuál es el gran mandamiento en la ley?” Jesús respondió: “Amarás al Señor tu Dios con todo tu corazón, y con toda tu alma, y con toda tu mente. Éste es el primero y más importante mandamiento.” </a:t>
            </a:r>
            <a:br>
              <a:rPr lang="es-ES" sz="1800" dirty="0">
                <a:effectLst/>
                <a:latin typeface="Calibri" panose="020F0502020204030204" pitchFamily="34" charset="0"/>
                <a:ea typeface="Calibri" panose="020F0502020204030204" pitchFamily="34" charset="0"/>
              </a:rPr>
            </a:b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En la última lección, estudiamos como el primer y segundo mandamiento nos guía en como mostramos amor a Dios – 1. No tendrás dioses ajenos delante de mí y 2. No tomarás el nombre del Señor tu Dios en vano. Dios desea que tememos y amamos a él sobre todas las cosas. También desea que santifiquemos su nombre divino.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Hoy tenemos el privilegio estudiar el tercer mandamiento que también es un mandamiento sobre nuestra relación con Dios.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787126794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3. El tercer mandamiento nos muestra la importancia de la Palabra de Dios en nuestras vidas. ¿Cuál es el tercer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tercer mandamiento es “Acuérdate del día de reposo para santificarlo” (Éxodo 20:8)</a:t>
            </a:r>
          </a:p>
          <a:p>
            <a:pPr marL="285750" marR="0" lvl="0" indent="-285750">
              <a:spcBef>
                <a:spcPts val="0"/>
              </a:spcBef>
              <a:spcAft>
                <a:spcPts val="0"/>
              </a:spcAft>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¿Cuál era la voluntad de Dios para su pueblo del Antiguo Testamento? El contexto siempre nos ayuda.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47" name="Google Shape;147;g2787126794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8EEA75E6-E651-4392-B869-EF8F218DFA24}"/>
            </a:ext>
          </a:extLst>
        </p:cNvPr>
        <p:cNvGrpSpPr/>
        <p:nvPr/>
      </p:nvGrpSpPr>
      <p:grpSpPr>
        <a:xfrm>
          <a:off x="0" y="0"/>
          <a:ext cx="0" cy="0"/>
          <a:chOff x="0" y="0"/>
          <a:chExt cx="0" cy="0"/>
        </a:xfrm>
      </p:grpSpPr>
      <p:sp>
        <p:nvSpPr>
          <p:cNvPr id="146" name="Google Shape;146;g2787126794c_0_5:notes">
            <a:extLst>
              <a:ext uri="{FF2B5EF4-FFF2-40B4-BE49-F238E27FC236}">
                <a16:creationId xmlns:a16="http://schemas.microsoft.com/office/drawing/2014/main" id="{DF0DD9DE-2CEE-C80E-BBE6-C4F3155F2B8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¿Cuál era la voluntad de Dios para su pueblo del Antiguo Testamento?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El contexto siempre nos ayuda.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Éxodo 20:9-11 Durante seis días trabajarás y harás toda tu obra, pero el día séptimo es de reposo en honor del Señor tu Dios. No harás en él ningún trabajo. Ni tú, ni tu hijo, ni tu hija, ni tu siervo, ni tu criada, ni tu bestia, ni el extranjero que viva dentro de tus ciudades.</a:t>
            </a:r>
            <a:r>
              <a:rPr lang="es-ES" sz="1100" b="1" baseline="30000" dirty="0">
                <a:effectLst/>
                <a:latin typeface="Calibri" panose="020F0502020204030204" pitchFamily="34" charset="0"/>
                <a:ea typeface="Cambria" panose="02040503050406030204" pitchFamily="18" charset="0"/>
                <a:cs typeface="Times New Roman" panose="02020603050405020304" pitchFamily="18" charset="0"/>
              </a:rPr>
              <a:t> </a:t>
            </a:r>
            <a:r>
              <a:rPr lang="es-ES" sz="1100" dirty="0">
                <a:effectLst/>
                <a:latin typeface="Calibri" panose="020F0502020204030204" pitchFamily="34" charset="0"/>
                <a:ea typeface="Cambria" panose="02040503050406030204" pitchFamily="18" charset="0"/>
                <a:cs typeface="Times New Roman" panose="02020603050405020304" pitchFamily="18" charset="0"/>
              </a:rPr>
              <a:t>Porque yo, el Señor, hice en seis días los cielos, la tierra, el mar y todo lo que hay en ellos, pero reposé en el día séptimo. Por eso yo, el Señor, bendije el día de reposo y lo santifiqué.</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Entonces, en esté mandamiento, Dios estableció el séptimo día como un día de descanso para su pueblo Israel en el Antiguo Testamento. De hecho, “sábado” significa descansar. </a:t>
            </a: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libri" panose="020F0502020204030204" pitchFamily="34" charset="0"/>
              </a:rPr>
              <a:t>Dios mandó a Israel a descansar físicamente y meditar en el trabajo de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47" name="Google Shape;147;g2787126794c_0_5:notes">
            <a:extLst>
              <a:ext uri="{FF2B5EF4-FFF2-40B4-BE49-F238E27FC236}">
                <a16:creationId xmlns:a16="http://schemas.microsoft.com/office/drawing/2014/main" id="{7B521CC9-1672-3418-5EB2-371EEA520A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42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E8367B49-D1C1-6040-E455-6C8657698682}"/>
            </a:ext>
          </a:extLst>
        </p:cNvPr>
        <p:cNvGrpSpPr/>
        <p:nvPr/>
      </p:nvGrpSpPr>
      <p:grpSpPr>
        <a:xfrm>
          <a:off x="0" y="0"/>
          <a:ext cx="0" cy="0"/>
          <a:chOff x="0" y="0"/>
          <a:chExt cx="0" cy="0"/>
        </a:xfrm>
      </p:grpSpPr>
      <p:sp>
        <p:nvSpPr>
          <p:cNvPr id="146" name="Google Shape;146;g2787126794c_0_5:notes">
            <a:extLst>
              <a:ext uri="{FF2B5EF4-FFF2-40B4-BE49-F238E27FC236}">
                <a16:creationId xmlns:a16="http://schemas.microsoft.com/office/drawing/2014/main" id="{87C0E6B0-DDE2-E0EF-47C0-7683BE729A1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¿Qué protege Dios con el tercer mandamiento?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es Dios. Él no necesita descansar. Pero nosotros sí. Dios hizo el sábado o día de reposo para nuestro beneficio físico y espiritual.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también protege a nuestra fe con el día de reposo, un día de adoración.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47" name="Google Shape;147;g2787126794c_0_5:notes">
            <a:extLst>
              <a:ext uri="{FF2B5EF4-FFF2-40B4-BE49-F238E27FC236}">
                <a16:creationId xmlns:a16="http://schemas.microsoft.com/office/drawing/2014/main" id="{772A51A1-D878-7A43-37D7-86EF717E02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4229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9BE9E1EF-EA8A-7553-1DCB-EA8E29A39FA5}"/>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8DD5E0FE-EC70-3E9F-78A5-8449EF16FD0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4. ¿Por qué ya no tenemos que descansar y adorar los sábados?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16348AAA-34BD-7F84-DA05-1043CE72B9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003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787126794c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4. ¿Por qué ya no tenemos que descansar y adorar los sábados?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Recordamos los tres tipos de leyes en la Biblia: moral, civil y ceremonial. Los diferentes tipos de leyes pueden mezclarse.</a:t>
            </a: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Este es el caso con el tercer mandamiento. Dios quiere que todas las personas de todos los tiempos adoran y obedezcan su palabra, pero solamente quería que los israelitas adoraran los sábados.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184403" algn="l" rtl="0">
              <a:spcBef>
                <a:spcPts val="0"/>
              </a:spcBef>
              <a:spcAft>
                <a:spcPts val="1000"/>
              </a:spcAft>
              <a:buClr>
                <a:schemeClr val="dk1"/>
              </a:buClr>
              <a:buSzPts val="1104"/>
              <a:buFont typeface="Calibri"/>
              <a:buAutoNum type="romanLcPeriod"/>
            </a:pPr>
            <a:endParaRPr b="1" dirty="0">
              <a:solidFill>
                <a:schemeClr val="dk1"/>
              </a:solidFill>
              <a:latin typeface="Calibri"/>
              <a:ea typeface="Calibri"/>
              <a:cs typeface="Calibri"/>
              <a:sym typeface="Calibri"/>
            </a:endParaRPr>
          </a:p>
        </p:txBody>
      </p:sp>
      <p:sp>
        <p:nvSpPr>
          <p:cNvPr id="173" name="Google Shape;173;g2787126794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61E4390C-0B70-DA0F-BF1E-5B7BE10E4B7E}"/>
            </a:ext>
          </a:extLst>
        </p:cNvPr>
        <p:cNvGrpSpPr/>
        <p:nvPr/>
      </p:nvGrpSpPr>
      <p:grpSpPr>
        <a:xfrm>
          <a:off x="0" y="0"/>
          <a:ext cx="0" cy="0"/>
          <a:chOff x="0" y="0"/>
          <a:chExt cx="0" cy="0"/>
        </a:xfrm>
      </p:grpSpPr>
      <p:sp>
        <p:nvSpPr>
          <p:cNvPr id="235" name="Google Shape;235;p16:notes">
            <a:extLst>
              <a:ext uri="{FF2B5EF4-FFF2-40B4-BE49-F238E27FC236}">
                <a16:creationId xmlns:a16="http://schemas.microsoft.com/office/drawing/2014/main" id="{30604DFB-2335-3C9E-4162-6D9E4DCC6F2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rPr>
              <a:t>Pause para preguntas. </a:t>
            </a:r>
            <a:endParaRPr dirty="0"/>
          </a:p>
        </p:txBody>
      </p:sp>
      <p:sp>
        <p:nvSpPr>
          <p:cNvPr id="236" name="Google Shape;236;p16:notes">
            <a:extLst>
              <a:ext uri="{FF2B5EF4-FFF2-40B4-BE49-F238E27FC236}">
                <a16:creationId xmlns:a16="http://schemas.microsoft.com/office/drawing/2014/main" id="{2CC41B67-6611-0060-A7CD-95B96FCB96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3408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5A45F886-4ED2-C21D-816A-CA478FEA7609}"/>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94EFDC21-C582-56AE-6EE3-7A7DA569D7A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El Nuevo Testamento aclara que el descanso del tercer mandamiento el sábado apuntaba a Cristo.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Colosenses 2:16-17 No permitan, pues, que nadie los juzgue por lo que comen o beben, o en relación con los días de fiesta, la luna nueva o los días de reposo. Todo esto no es más que una sombre de lo que está por venir; pero lo real y verdadero es Cristo.”</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Mateo 11:28 “Vengan a mí todos ustedes, lo agotados de tanto trabajar, que yo los haré descansar”</a:t>
            </a: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Hebreos 4:1-13 también confirma el descanso espiritual cual señalaba el día de reposo.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Cristo cumplió el sábado del Antiguo Testamento y nos dio verdadero descanso, el perdón de los pecados. </a:t>
            </a: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mbria" panose="02040503050406030204" pitchFamily="18" charset="0"/>
                <a:cs typeface="Times New Roman" panose="02020603050405020304" pitchFamily="18" charset="0"/>
              </a:rPr>
              <a:t>En Jesús encontramos verdadero descanso para nuestra alma todo el tiempo. Por lo tanto, se complace cuando, por amor a él y su Palabra, nos reunimos con otros para adorarle y escuchar su Palabra cualquier día de la semana.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C5B0F4C7-FCBD-39F6-0E11-5437536199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4049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0181D0EA-1408-1782-4768-20602A33415E}"/>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60C27315-5DAF-C63D-6F10-D204A52AE7D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A288043A-B4D9-2593-9D2D-95E5EB6E5F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1920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0F2BB995-3C82-C4E5-FE3D-339FD4EA4605}"/>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B17F9A7E-BDFC-4990-85B8-E926EA3EDB4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5. ¿Qué significa el día de reposo para el cristiano del Nuevo Testamento? ¿Cuál es la voluntad de Dios para nosotros?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0104915D-A4AA-E9F9-D340-DFC2894EE0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367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500A2C7A-7DE7-1939-C42B-454CCAC0E0A8}"/>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CA3F564C-B4FC-338A-A8BD-0A500D18F63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 que sigue vigente es: Dios quiere que escuchemos su Palabra y aprendamos de buena voluntad.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Colosenses 3:16 “La palabra de Cristo habite ricamente en ustedes”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Salmo 119:72 “Para mí, es mejor la ley (es decir, la Palabra de Dios) que mana de tus labios que miles de monedas de oro y plata.”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73546D1B-55D7-35D5-4C44-E2E9379E5C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940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Querido Espíritu Santo, te agradecemos por tu Palabra que da vida en la cual aprendemos acerca de nuestra salvación y acerca del gran amor que la Santa Trinidad tiene para con nosotros. Perdónanos por las veces que no hemos apreciado la palabra como debemos. Danos corazones ansiosos de aprender más y más del mensaje vivo. En el nombre de Jesús oramos, Amén.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71FAF8ED-02A2-24F6-823B-00A40F5C3EA0}"/>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815BE3A2-D762-8065-9107-FB2C820CD60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6. ¿Cómo santificamos el día de reposo como cristianos del Nuevo Testamento?”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72BA5D53-7DDE-5654-5BD2-1EAB99BA4B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9766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d26e372bf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6. ¿Cómo santificamos el día de reposo como cristianos del Nuevo Testamento?”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quiere que todas las personas reciban diligentemente su palabra, porque ella nos dice cómo Jesús nos da el verdadero descanso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Martin Lutero: Debemos temer y amar a Dios de modo que no despreciemos su palabra ni la prédica de ella, sino que la consideremos santa, la oigamos y aprendamos de buena voluntad.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163" name="Google Shape;163;g2ed26e372b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B17202CB-2855-E0AB-B0E9-C86F7E6660F0}"/>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9C538A88-9096-2F6D-7415-11000667619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 El tercer mandamiento protege la Palabra de Dios que nos da vida. </a:t>
            </a:r>
          </a:p>
          <a:p>
            <a:pPr marL="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Mateo 4:4 Jesús respondió, “Escrito está: No solo de pan vive el hombre, sino de toda palabra que sale de la boca de Dios.”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La comida física ciertamente es una bendición necesaria del Señor y oramos por ella en el Padrenuestro – “El pan nuestro de cada día dánoslo hoy”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Sin embargo, nuestra necesidad espiritual más profunda solamente se satisface con la Palabra de Dios.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Solamente en la Palabra de Dios podemos ver la verdadera profundidad de nuestro pecado y la verdadera magnitud del amor de Dios para nosotros en Jesús.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98DB39E6-630F-BA6A-78B8-A35A405D41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0184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647D51FF-1747-DB83-D2A1-28D83644E816}"/>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3CA3A624-183F-5A26-5388-93EB86E6150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Romanos 10:17 “Así que la fe proviene del oír, y el oír por la palabra de Dios.</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1 Pedro 2:2-3 “Busquen, como los niños recién nacidos, la leche espiritual no adulterada, para que por medio de ella crezcan y sean salvos, si es que han aprobado ya la bondad del Señor.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262E3C0F-A6FD-0AA4-A8AF-6BA3D3E1FE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2967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Recordamos pregunta #1 del Proyecto Final: ¿Qué es la Biblia y cuál es su propósito principal?</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La Biblia es la Palabra viva y poderosa de Dios. El propósito es darnos fe en Jesús como Salvador. </a:t>
            </a:r>
            <a:r>
              <a:rPr lang="es-ES" sz="1200" u="sng"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En el tercer mandamiento, podemos ver la voluntad de Dios para preservar su Palabra y hacer que todos escuchan sobre Jesucristo su Salvador.  </a:t>
            </a:r>
            <a:r>
              <a:rPr lang="es-ES" sz="1200" u="sng"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3742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DCF652FA-B899-EC92-DEE9-850ACFA84B6D}"/>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CBAFBC38-F812-096F-207A-E343F03844C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8. ¿De qué manera hemos quebrado el tercer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DACBF1FF-F6C5-F759-B08B-D51817AC06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0237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FFC79428-017A-163D-670E-27CFB4E4EC48}"/>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EAF4A581-70F7-1658-F887-4667AB8285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Salmo 1:1-2 “Bienaventurado el hombre que. … se deleita en la ley del Señor, y día y noche medita en ella.”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Pecamos cuando no apreciamos la Palabra de Dios constante y perfectamente, siempre con una buena actitud. ¿Es lo que más quiero al levantarme? ¿Es mi prioridad número 1 en el día? </a:t>
            </a: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Colosenses 3:16 “La Palabra de Cristo habite ricamente en ustedes.”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¿La palabra habita ricamente en mi vida?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02CF5C5B-957D-7532-3DB9-00F590E874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839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7D14EC70-81C3-8054-330C-F475D6B2A6C0}"/>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57BCD777-BE16-F127-6B41-C70491169FA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Santiago 1:22-24 “Pero pongan en práctica la palabra, y no se limiten sólo a oírla, pues se estarán engañando ustedes mismos.”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quiere que seamos hacedores de la Palabra y no solamente oidores.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Marcos 16:15 “Vayan por todo el mundo y prediquen el evangelio a toda criatura.”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¿Compartimos la Palabra?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177F5BF3-8879-B142-924A-B49E6730E2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0695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2D30CEFA-492D-A1B7-6759-FA5AF233E3D5}"/>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4EBC631B-AA44-F0D6-C6AC-D883ECA38B4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Hebreos 10:25 “No dejemos de congregarnos, como es la costumbre de algunos, sino animémonos unos a otros; y con más razón ahora que vemos que aquel día se acerca.”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quiere que nos congreguemos a adorarlo de manera regular, para animarnos mutualmente y para estar juntos en el evangelio. </a:t>
            </a: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Romanos 16:17 “Pero les ruego, hermanos, que se cuiden de los que causan divisiones y tropiezos en contra de la enseñanza que ustedes han recibido, y que se aparten de ellos.”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Pecamos contra el tercer mandamiento cuando enseñamos cosas que no son bíblicos como si fueran la Palabra de Dios. También pecamos cuando permitimos que falsa enseñanza y falsos maestros permanezcan entre nosotros si su enseñanza no fuese un peligro tanto para ellos como para nosotros.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7FCE4D9B-E208-60C7-B479-64B979B86A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607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B978A938-52D0-0310-45CD-3B44E9287B60}"/>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3C4EFD46-D87B-FDE2-7169-4CD473A397D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9. ¿Cómo obedeció Jesús este mandamiento en nuestro lugar?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BD949134-5CA8-32D4-7DE8-F203DD51C7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596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Lección</a:t>
            </a:r>
            <a:r>
              <a:rPr lang="en-US" dirty="0"/>
              <a:t> 4: El </a:t>
            </a:r>
            <a:r>
              <a:rPr lang="en-US" dirty="0" err="1"/>
              <a:t>tercer</a:t>
            </a:r>
            <a:r>
              <a:rPr lang="en-US" dirty="0"/>
              <a:t> </a:t>
            </a:r>
            <a:r>
              <a:rPr lang="en-US" dirty="0" err="1"/>
              <a:t>mandamiento</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1 Samuel 3:1-10</a:t>
            </a: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A9846F91-EBE5-6BF7-932E-6A4C5304C1F3}"/>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1BF5856A-2D07-AD2C-905C-0CAE71322A4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Jesús, aun desde una edad temprana, amaba la palabra, y la escuchaba perfectamente.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Lucas 2:41-47 Los padres de Jesús subían a todos los años a Jerusalén para la fiesta de la Pascua. Cuando cumplió doce años, fueron allá según era la costumbre. Terminada la fiesta, emprendieron el viaje de regreso, pero el niño Jesús se había quedado en Jerusalén, sin que sus padres se dieran cuenta… Ellos, pensando que él estaba entre el grupo de viajeros hicieron un día de camino mientras lo buscaban entre los parientes y conocidos. Al no encontrarlo, volvieron a Jerusalén en busca de él. Al cabo de tres días lo encontraron en el templo sentado entre los maestros, escuchándolos y haciéndoles preguntas. Todos los que le oían se asombraban de su inteligencia y de sus respuestas.”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545548B7-9597-F8B0-52F6-C1503476D3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4037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B939D29A-04BE-4D19-C297-9134B61FE023}"/>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10CC8C2E-228F-A27D-8BF0-1A7B9910FCD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Lucas 4:16 “Jesús fue a Nazaret, donde se había criado, y en el día de reposo entró en la sinagoga, como era su costumbre.” </a:t>
            </a:r>
          </a:p>
          <a:p>
            <a:pPr marL="800100" marR="0" lvl="1"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Jesús se reunía con otros de manera regular para estar en la Palabra. Su perfecta participación ahora cuenta como nuestra participación. Somos perfectos porque Jesús fue perfecto en nuestro lugar.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Juan 8:46 “¿Quién de ustedes puede acusarme de haber pecado? Y si digo la verdad, ¿por qué no me creen?” </a:t>
            </a:r>
          </a:p>
          <a:p>
            <a:pPr marL="800100" marR="0" lvl="1"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Jesús pidió que sus enemigos le mostraran su pecado, pero no pudieron porque Jesús no tenía pecado.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0A5E45D0-795A-D9B2-DCB5-D373221135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6896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AD944A38-A55C-8903-04A6-39D6A246DA1B}"/>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48AFCCD7-776A-5EAC-6BA7-8219C2D3390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Jesús nos salvó al cumplir perfectamente el tercer mandamiento en nuestro lugar.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Jesús nos salvó al morir por todos nuestros pecados.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3DFD4C30-490E-B969-E19C-5054DE63AC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5940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a:t>
            </a: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1. Analizar el tercer mandamiento. </a:t>
            </a: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latin typeface="Calibri" panose="020F0502020204030204" pitchFamily="34" charset="0"/>
                <a:ea typeface="Calibri" panose="020F0502020204030204" pitchFamily="34" charset="0"/>
              </a:rPr>
              <a:t>2. Explicar por qué es importante que el creyente vive bajo el evangelio y no bajo las demandas de la ley.</a:t>
            </a:r>
          </a:p>
          <a:p>
            <a:pPr marL="387350" marR="0" lvl="0" indent="0" algn="l" defTabSz="914400" rtl="0" eaLnBrk="1" fontAlgn="auto" latinLnBrk="0" hangingPunct="1">
              <a:lnSpc>
                <a:spcPct val="100000"/>
              </a:lnSpc>
              <a:spcBef>
                <a:spcPts val="0"/>
              </a:spcBef>
              <a:spcAft>
                <a:spcPts val="1000"/>
              </a:spcAft>
              <a:buClr>
                <a:srgbClr val="000000"/>
              </a:buClr>
              <a:buSzPts val="1100"/>
              <a:buFontTx/>
              <a:buNone/>
              <a:tabLst/>
              <a:defRPr/>
            </a:pPr>
            <a:r>
              <a:rPr lang="es-ES" sz="1100" b="0" dirty="0">
                <a:solidFill>
                  <a:srgbClr val="000000"/>
                </a:solidFill>
                <a:effectLst/>
                <a:latin typeface="Calibri" panose="020F0502020204030204" pitchFamily="34" charset="0"/>
                <a:ea typeface="Calibri" panose="020F0502020204030204" pitchFamily="34" charset="0"/>
              </a:rPr>
              <a:t>3. Determinar el uso correcto y la aplicación del tercer mandamiento en la vida del creyente.</a:t>
            </a:r>
            <a:endParaRPr lang="en-US" sz="1100" b="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6003DEF7-EA52-F8FE-5502-C192863B79FC}"/>
            </a:ext>
          </a:extLst>
        </p:cNvPr>
        <p:cNvGrpSpPr/>
        <p:nvPr/>
      </p:nvGrpSpPr>
      <p:grpSpPr>
        <a:xfrm>
          <a:off x="0" y="0"/>
          <a:ext cx="0" cy="0"/>
          <a:chOff x="0" y="0"/>
          <a:chExt cx="0" cy="0"/>
        </a:xfrm>
      </p:grpSpPr>
      <p:sp>
        <p:nvSpPr>
          <p:cNvPr id="235" name="Google Shape;235;p16:notes">
            <a:extLst>
              <a:ext uri="{FF2B5EF4-FFF2-40B4-BE49-F238E27FC236}">
                <a16:creationId xmlns:a16="http://schemas.microsoft.com/office/drawing/2014/main" id="{FD474F87-97EE-1A98-8492-3E752E8C57D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6" name="Google Shape;236;p16:notes">
            <a:extLst>
              <a:ext uri="{FF2B5EF4-FFF2-40B4-BE49-F238E27FC236}">
                <a16:creationId xmlns:a16="http://schemas.microsoft.com/office/drawing/2014/main" id="{CADDD076-F9F6-076F-E5D9-922D542E9A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8772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C373457D-F76B-165C-36FC-AD628C648707}"/>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D544EDB2-28A8-4954-5122-893C357CFF3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200" dirty="0">
                <a:effectLst/>
                <a:latin typeface="Calibri" panose="020F0502020204030204" pitchFamily="34" charset="0"/>
                <a:ea typeface="Cambria" panose="02040503050406030204" pitchFamily="18" charset="0"/>
                <a:cs typeface="Times New Roman" panose="02020603050405020304" pitchFamily="18" charset="0"/>
              </a:rPr>
              <a:t>1. El creyente vive bajo el evangelio.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mbria" panose="02040503050406030204" pitchFamily="18" charset="0"/>
                <a:cs typeface="Times New Roman" panose="02020603050405020304" pitchFamily="18" charset="0"/>
              </a:rPr>
              <a:t>Gracias a la obra salvadora de Jesucristo, no vivimos bajo la ley. Vivimos bajo la gracia.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mbria" panose="02040503050406030204" pitchFamily="18" charset="0"/>
                <a:cs typeface="Times New Roman" panose="02020603050405020304" pitchFamily="18" charset="0"/>
              </a:rPr>
              <a:t>Romanos 6:14 “El pecado ya no tendrá poder sobre ustedes, pues ya no están bajo la ley sino bajo la gracia.”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mbria" panose="02040503050406030204" pitchFamily="18" charset="0"/>
                <a:cs typeface="Times New Roman" panose="02020603050405020304" pitchFamily="18" charset="0"/>
              </a:rPr>
              <a:t>Romanos 8:1 Por tanto, no hay ninguna condenación para los que están unidos a Cristo Jesús, los que no andan conforme a la carne, sino conforme al Espíritu.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8286E4B2-8549-433F-3D8F-0CD774DFF8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473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72BC942E-4901-4D47-F3E5-5A2D9DC7BC08}"/>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D827415F-0362-FDB4-BADE-E3D6AA8C8FC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mbria" panose="02040503050406030204" pitchFamily="18" charset="0"/>
                <a:cs typeface="Times New Roman" panose="02020603050405020304" pitchFamily="18" charset="0"/>
              </a:rPr>
              <a:t>¿Cómo sabemos si estamos actuando bajo la ley o bajo el evangelio? Buen, examinamos nuestros corazones. Preguntamos ¿Cuál es mi motivación?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mbria" panose="02040503050406030204" pitchFamily="18" charset="0"/>
                <a:cs typeface="Times New Roman" panose="02020603050405020304" pitchFamily="18" charset="0"/>
              </a:rPr>
              <a:t>¿Estoy obedeciendo porque siento que sería condenación si no lo hago? Entonces estoy cayendo de nuevo bajo la ley.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mbria" panose="02040503050406030204" pitchFamily="18" charset="0"/>
                <a:cs typeface="Times New Roman" panose="02020603050405020304" pitchFamily="18" charset="0"/>
              </a:rPr>
              <a:t>¿Estoy obedeciendo porque deseo, porque amo Dios y confío que el Espíritu Santo está guiándome? Entonces vivo bajo el Evangelio.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55721F6D-8669-69B8-AA96-9BFF8C6A39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2234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429704C0-0914-054D-BBFA-216730942D92}"/>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8B68C448-283C-BA5A-72A9-4CE79D5435B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mbria" panose="02040503050406030204" pitchFamily="18" charset="0"/>
                <a:cs typeface="Times New Roman" panose="02020603050405020304" pitchFamily="18" charset="0"/>
              </a:rPr>
              <a:t>Recordamos y regocijamos que el poder no viene de nosotros. Si deseo obedecer a Dios, empiezo en su Palabra y en oración pidiendo ayuda de Dios y dando gracias a Dios por su salvación.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mbria" panose="02040503050406030204" pitchFamily="18" charset="0"/>
                <a:cs typeface="Times New Roman" panose="02020603050405020304" pitchFamily="18" charset="0"/>
              </a:rPr>
              <a:t>Filipenses 2:13 Porque Dios es el que produce en ustedes lo mismo el querer como el hacer, por su buena voluntad.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effectLst/>
                <a:latin typeface="Calibri" panose="020F0502020204030204" pitchFamily="34" charset="0"/>
                <a:ea typeface="Cambria" panose="02040503050406030204" pitchFamily="18" charset="0"/>
                <a:cs typeface="Times New Roman" panose="02020603050405020304" pitchFamily="18" charset="0"/>
              </a:rPr>
              <a:t>Romanos 1:16 No me avergüenzo del evangelio, porque es poder de Dios para la salvación de todo aquel que cree.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BEFB4958-851D-D4D7-0232-F22F35A9FF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8821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843F2EBC-B076-F3F5-E2E1-5A25C7829A08}"/>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F4CF27C6-CA54-35FC-A08C-3405244D017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200" dirty="0">
                <a:effectLst/>
                <a:latin typeface="Calibri" panose="020F0502020204030204" pitchFamily="34" charset="0"/>
                <a:ea typeface="Cambria" panose="02040503050406030204" pitchFamily="18" charset="0"/>
                <a:cs typeface="Times New Roman" panose="02020603050405020304" pitchFamily="18" charset="0"/>
              </a:rPr>
              <a:t>Recordamos y regocijamos que el poder no viene de nosotros. Si deseo obedecer a Dios, empiezo en su Palabra y en oración pidiendo ayuda de Dios y dando gracias a Dios por su salvación.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
                <a:srgbClr val="000000"/>
              </a:buClr>
              <a:buSzPts val="1100"/>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Corintios 5:14-15 El amor de Cristo nos lleva a actuar así, al pensar que si uno murió por todos, entonces todos murieron; y él murió por todos, para que los que viven ya no vivan para sí, sino para aquel que murió y resucitó por ellos.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AD725EFD-AEAF-6406-7FE1-DF61F95166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37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a:t>
            </a: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1. Analizar el tercer mandamiento. </a:t>
            </a: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2. Explicar por qué es importante que el creyente vive bajo el evangelio y no bajo las demandas de la ley.</a:t>
            </a:r>
          </a:p>
          <a:p>
            <a:pPr marL="387350" marR="0" lvl="0" indent="0" algn="l" defTabSz="914400" rtl="0" eaLnBrk="1" fontAlgn="auto" latinLnBrk="0" hangingPunct="1">
              <a:lnSpc>
                <a:spcPct val="100000"/>
              </a:lnSpc>
              <a:spcBef>
                <a:spcPts val="0"/>
              </a:spcBef>
              <a:spcAft>
                <a:spcPts val="1000"/>
              </a:spcAft>
              <a:buClr>
                <a:srgbClr val="000000"/>
              </a:buClr>
              <a:buSzPts val="1100"/>
              <a:buFontTx/>
              <a:buNone/>
              <a:tabLst/>
              <a:defRPr/>
            </a:pPr>
            <a:r>
              <a:rPr lang="es-ES" sz="1100" b="1" dirty="0">
                <a:solidFill>
                  <a:srgbClr val="000000"/>
                </a:solidFill>
                <a:effectLst/>
                <a:latin typeface="Calibri" panose="020F0502020204030204" pitchFamily="34" charset="0"/>
                <a:ea typeface="Calibri" panose="020F0502020204030204" pitchFamily="34" charset="0"/>
              </a:rPr>
              <a:t>3. Determinar el uso correcto y la aplicación del tercer mandamiento en la vida del creyente.</a:t>
            </a:r>
            <a:endParaRPr lang="en-US" sz="1100" b="1"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531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lección.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800" b="1" dirty="0">
                <a:solidFill>
                  <a:srgbClr val="000000"/>
                </a:solidFill>
                <a:effectLst/>
                <a:latin typeface="Calibri" panose="020F0502020204030204" pitchFamily="34" charset="0"/>
                <a:ea typeface="Calibri" panose="020F0502020204030204" pitchFamily="34" charset="0"/>
              </a:rPr>
              <a:t>1. Analizar el tercer mandamiento. </a:t>
            </a:r>
            <a:endParaRPr lang="en-US" sz="180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latin typeface="Calibri" panose="020F0502020204030204" pitchFamily="34" charset="0"/>
                <a:ea typeface="Calibri" panose="020F0502020204030204" pitchFamily="34" charset="0"/>
              </a:rPr>
              <a:t>2. Explicar por qué es importante que el creyente vive bajo el evangelio y no bajo las demandas de la ley.</a:t>
            </a:r>
          </a:p>
          <a:p>
            <a:pPr marL="387350" marR="0" lvl="0" indent="0" algn="l" defTabSz="914400" rtl="0" eaLnBrk="1" fontAlgn="auto" latinLnBrk="0" hangingPunct="1">
              <a:lnSpc>
                <a:spcPct val="100000"/>
              </a:lnSpc>
              <a:spcBef>
                <a:spcPts val="0"/>
              </a:spcBef>
              <a:spcAft>
                <a:spcPts val="1000"/>
              </a:spcAft>
              <a:buClr>
                <a:srgbClr val="000000"/>
              </a:buClr>
              <a:buSzPts val="1100"/>
              <a:buFontTx/>
              <a:buNone/>
              <a:tabLst/>
              <a:defRPr/>
            </a:pPr>
            <a:r>
              <a:rPr lang="es-ES" sz="1800" b="0" dirty="0">
                <a:solidFill>
                  <a:srgbClr val="000000"/>
                </a:solidFill>
                <a:effectLst/>
                <a:latin typeface="Calibri" panose="020F0502020204030204" pitchFamily="34" charset="0"/>
                <a:ea typeface="Calibri" panose="020F0502020204030204" pitchFamily="34" charset="0"/>
              </a:rPr>
              <a:t>3. Determinar el uso correcto y la aplicación del tercer mandamiento en la vida del creyente.</a:t>
            </a:r>
            <a:endParaRPr lang="en-US" sz="18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endParaRPr lang="en-US" sz="1800" b="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0453A146-A2C8-3F98-C94B-F55D5F8ECC19}"/>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90D3489C-A247-0BC1-1916-3B64ABF040F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Mucha gente dice que el sábado es el único día correcto para la adoración porque Dios claramente dice: “Acuérdate del día de reposo”, que es un sábado. ¿Cómo sería la mejor forma explicar a ellos por qué ya no tenemos que adorar los sábados?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El contenido de la respuesta ya hemos estudiado en el primer parte de la lección. Entonces los estudiantes ahora tienen la oportunidad de hacer un repaso y enfocar en la FORMA en que contestarían.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134F0DE4-925F-4891-EB0E-2E2E13B24F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721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98EFB5F0-2411-30D6-2D3D-E518A429E220}"/>
            </a:ext>
          </a:extLst>
        </p:cNvPr>
        <p:cNvGrpSpPr/>
        <p:nvPr/>
      </p:nvGrpSpPr>
      <p:grpSpPr>
        <a:xfrm>
          <a:off x="0" y="0"/>
          <a:ext cx="0" cy="0"/>
          <a:chOff x="0" y="0"/>
          <a:chExt cx="0" cy="0"/>
        </a:xfrm>
      </p:grpSpPr>
      <p:sp>
        <p:nvSpPr>
          <p:cNvPr id="170" name="Google Shape;170;g2ed26e372bf_0_22:notes">
            <a:extLst>
              <a:ext uri="{FF2B5EF4-FFF2-40B4-BE49-F238E27FC236}">
                <a16:creationId xmlns:a16="http://schemas.microsoft.com/office/drawing/2014/main" id="{178F5E41-E1A9-29E5-3011-F5282B648AA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2. Su amiga no desea congregarse. Dice “no necesito congregarme para tener una relación con Dios.” ¿Cómo contestaría?</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Es la verdad que tenemos el gran privilegio acercarnos al trono de Dios en cualquier momento. No necesitamos una congregación para orar o leer la Palabra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Pero la Biblia nos muestra la voluntad de Dios y es su voluntad que también congregamos en la Palabra. Dios desea que no congreguemos a adorarlo de manera regular, para animarnos mutualmente y para estar juntos en el evangelio.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Hebreos 10:25 “No dejemos de congregarnos, como es la costumbre de algunos, sino animémonos unos a otros; y con más razón ahora que vemos que aquel día se acerca.”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Marcos 16:15 “Vayan por todo el mundo y prediquen el evangelio a toda criatura.”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Juan 17 La oración de Jesús – ora que los cristianos sean uno; cómo él y el Padre. También oro “Santifícalos en tu verdad; tu palabra es verdad.”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Efesios 5:19 Hablen entre ustedes con salmos, himnos y cánticos espirituales; canten y alaben al Señor con el corazón.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71" name="Google Shape;171;g2ed26e372bf_0_22:notes">
            <a:extLst>
              <a:ext uri="{FF2B5EF4-FFF2-40B4-BE49-F238E27FC236}">
                <a16:creationId xmlns:a16="http://schemas.microsoft.com/office/drawing/2014/main" id="{FF48B996-8BA1-0389-8752-47B5EB7120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1230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eb293faa54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29" name="Google Shape;329;g2eb293faa54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PROYECTO FINAL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informar a los estudiantes que hay 1 pregunta en el proyecto final que tiene base en Lección 3. Anímales ya empezar en su proyecto final, contestando en sus propias palabras.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7. ¿Por qué es importante para el creyente vivir bajo las buenas nuevas acerca de Jesús y no bajo las demandas de la ley?</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Preguntas de Acuerdo Doctrinal: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3. ¿Crees que el Espíritu Santo ha usado el evangelio en Palabra y Sacramentos para obrar fe en ti la fe en Jesús tu Salvador, y que también obra para que le sirvas con un corazón agradecido en esta vida?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5. ¿Buscas, por el Espíritu, crecer en el conocimiento de las Sagradas Escrituras?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22. ¿Crees que Jesús obedeció perfectamente toda la ley de Dios en lugar nuestro y que Él acredita esta obediencia a nosotros por medio de la fe?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35. ¿Crees que las leyes civiles y ceremoniales del Antiguo Testamento ya no se aplican a los creyentes del Nuevo Testamento porque Cristo ya vino?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36. ¿Crees que el evangelio son las buenas nuevas acerca de Jesús quién nos salvó de nuestros pecados, la muerte y el diablo?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37. ¿Crees que es el evangelio, y no la ley, el que nos motiva a hacer buenas obras en gratitud a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76. ¿Estás dispuesto, en amor y con la ayuda de Dios, a cuidar la sana doctrina que has aprendido de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¿Qué aplicaciones prácticas he aprendido hoy?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a:t>
            </a:r>
          </a:p>
          <a:p>
            <a:pPr marL="0" marR="0" indent="0">
              <a:spcBef>
                <a:spcPts val="0"/>
              </a:spcBef>
              <a:spcAft>
                <a:spcPts val="0"/>
              </a:spcAft>
              <a:buFontTx/>
              <a:buNone/>
            </a:pPr>
            <a:endPar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Dios desea comunión con nosotros ahora y lo hace por su Palabra. </a:t>
            </a:r>
            <a:endParaRPr lang="en-US" sz="1800" i="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024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LA TAREA PARA LECCIÓN 5</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1. </a:t>
            </a:r>
            <a:r>
              <a:rPr lang="es-ES" sz="1800" dirty="0">
                <a:solidFill>
                  <a:srgbClr val="000000"/>
                </a:solidFill>
                <a:effectLst/>
                <a:latin typeface="Calibri" panose="020F0502020204030204" pitchFamily="34" charset="0"/>
                <a:ea typeface="Calibri" panose="020F0502020204030204" pitchFamily="34" charset="0"/>
              </a:rPr>
              <a:t>Vea el video corto de enseñanza: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2. ¿Cuál es el cuarto y quinto mandamiento y que protege Dios con estos mandamientos?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3. Aparte de nuestros padres, ¿quiénes son algunas de las autoridades incluidas en el cuarto mandamiento?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4. Lea Romanos 13</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038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SzPts val="1100"/>
              <a:buNone/>
            </a:pPr>
            <a:endParaRPr b="1" u="sng" dirty="0">
              <a:solidFill>
                <a:schemeClr val="dk1"/>
              </a:solidFill>
              <a:latin typeface="Calibri"/>
              <a:ea typeface="Calibri"/>
              <a:cs typeface="Calibri"/>
              <a:sym typeface="Calibri"/>
            </a:endParaRPr>
          </a:p>
        </p:txBody>
      </p:sp>
      <p:sp>
        <p:nvSpPr>
          <p:cNvPr id="342" name="Google Shape;342;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43317D5F-306B-B60F-74D7-4A8E06DA1805}"/>
            </a:ext>
          </a:extLst>
        </p:cNvPr>
        <p:cNvGrpSpPr/>
        <p:nvPr/>
      </p:nvGrpSpPr>
      <p:grpSpPr>
        <a:xfrm>
          <a:off x="0" y="0"/>
          <a:ext cx="0" cy="0"/>
          <a:chOff x="0" y="0"/>
          <a:chExt cx="0" cy="0"/>
        </a:xfrm>
      </p:grpSpPr>
      <p:sp>
        <p:nvSpPr>
          <p:cNvPr id="138" name="Google Shape;138;g2e8f58b83d9_0_989:notes">
            <a:extLst>
              <a:ext uri="{FF2B5EF4-FFF2-40B4-BE49-F238E27FC236}">
                <a16:creationId xmlns:a16="http://schemas.microsoft.com/office/drawing/2014/main" id="{A48173A1-A81E-32CB-2EE2-15F1E1BAD4D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1. ¿Qué ocurrió en la lectura de la tarea para esta lección, 1 Samuel 3:1-10?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joven Samuel servía al Señor bajo la supervisión de Elí.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Samuel dormía en el santuario donde estaba el arca y la lámpara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Señor llamó a Samuel 3 veces, y cada vez fue corriendo a la Elí diciendo “Aquí estoy. ¿Para qué me llamaste?”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tercera vez Elí entendió que el Señor había llamado al joven, así que le dijo a Samuel: “Ve y acuéstate. Y si vuelves a escuchar que te llaman, dirás: “Habla, Señor, que tu siervo escucha.”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Cuando el Señor llamó a Samuel de nuevo, contestó de esta manera. </a:t>
            </a:r>
          </a:p>
          <a:p>
            <a:pPr marL="342900" marR="0" lvl="0" indent="-342900">
              <a:spcBef>
                <a:spcPts val="0"/>
              </a:spcBef>
              <a:spcAft>
                <a:spcPts val="0"/>
              </a:spcAft>
              <a:buFont typeface="Symbol" pitchFamily="2" charset="2"/>
              <a:buChar char=""/>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Esta lectura nos hace reflexionar en la Palabra de Dios, que ahora tenemos en la Biblia, y la importancia de escuchar Su palabra en las Escrituras.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lnSpc>
                <a:spcPct val="100000"/>
              </a:lnSpc>
              <a:spcBef>
                <a:spcPts val="0"/>
              </a:spcBef>
              <a:spcAft>
                <a:spcPts val="0"/>
              </a:spcAft>
              <a:buSzPts val="1100"/>
              <a:buNone/>
            </a:pPr>
            <a:endParaRPr sz="1104" b="1" dirty="0">
              <a:solidFill>
                <a:schemeClr val="dk1"/>
              </a:solidFill>
              <a:latin typeface="Calibri"/>
              <a:ea typeface="Calibri"/>
              <a:cs typeface="Calibri"/>
              <a:sym typeface="Calibri"/>
            </a:endParaRPr>
          </a:p>
        </p:txBody>
      </p:sp>
      <p:sp>
        <p:nvSpPr>
          <p:cNvPr id="139" name="Google Shape;139;g2e8f58b83d9_0_989:notes">
            <a:extLst>
              <a:ext uri="{FF2B5EF4-FFF2-40B4-BE49-F238E27FC236}">
                <a16:creationId xmlns:a16="http://schemas.microsoft.com/office/drawing/2014/main" id="{47F3CADE-F84B-0AC2-1918-5DA03D2E82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379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ed26e372bf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La Palabra de Dios</a:t>
            </a:r>
          </a:p>
          <a:p>
            <a:pPr marL="0" marR="0" lvl="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Moisés, el líder de los israelitas cuando salieron de Egipto, dijo en sus últimos mensajes al pueblo, “No se trata de palabras sin sentido, sino que se trata de su propia vida” (Deuteronomio 32:47) </a:t>
            </a:r>
          </a:p>
          <a:p>
            <a:pPr marL="0" marR="0" lvl="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La Palabra de Dios es nuestra vida.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179" name="Google Shape;179;g2ed26e372bf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787126794c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Podemos aprender mucho acerca de Dios a través de la creación que nos rodea y de la ley escrita en nuestros corazones. Sabemos que Dios existe y que es poderoso y sabio. </a:t>
            </a: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También aprendemos, especialmente de nuestras consciencias, que somos culpables de romper la ley de Dios y que merecemos su castigo, tanto ahora como para la eternidad.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187" name="Google Shape;187;g2787126794c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ed26e372bf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Sin embargo, sin la Biblia, no tendríamos ninguna información acerca de nuestra salvación. Nunca sabríamos de la gracia de Dios y de su acto amoroso de enviar a su Hijo a vivir y morir por nosotros. Estaríamos perdidos sin la Biblia y no tendríamos esperanza eterna. </a:t>
            </a:r>
            <a:endPar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endParaRPr lang="en-US" sz="18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Dios quiere que apreciemos y amemos su palabra porque es la revelación de él y de sus acciones en el mundo. </a:t>
            </a: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Calibri" panose="020F0502020204030204" pitchFamily="34"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Dios quiere que todos sean salvos y, a través de la Palabra, aprendemos acerca de es salvación. </a:t>
            </a: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Calibri" panose="020F0502020204030204" pitchFamily="34"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Queremos ser como Samuel en nuestra postura ante la Biblia. Queremos decir, “Habla, Señor, que tu siervo escucha.” </a:t>
            </a:r>
            <a:endParaRPr dirty="0">
              <a:solidFill>
                <a:schemeClr val="dk1"/>
              </a:solidFill>
              <a:latin typeface="Calibri"/>
              <a:ea typeface="Calibri"/>
              <a:cs typeface="Calibri"/>
              <a:sym typeface="Calibri"/>
            </a:endParaRPr>
          </a:p>
        </p:txBody>
      </p:sp>
      <p:sp>
        <p:nvSpPr>
          <p:cNvPr id="194" name="Google Shape;194;g2ed26e372bf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3. El tercer mandamiento nos muestra la importancia de la Palabra de Dios en nuestras vidas. ¿Cuál es el tercer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0"/>
              </a:spcBef>
              <a:spcAft>
                <a:spcPts val="0"/>
              </a:spcAft>
              <a:buSzPts val="1100"/>
              <a:buNone/>
            </a:pPr>
            <a:endParaRPr sz="1104" b="1" dirty="0">
              <a:solidFill>
                <a:schemeClr val="dk1"/>
              </a:solidFill>
              <a:latin typeface="Calibri"/>
              <a:ea typeface="Calibri"/>
              <a:cs typeface="Calibri"/>
              <a:sym typeface="Calibri"/>
            </a:endParaRPr>
          </a:p>
        </p:txBody>
      </p:sp>
      <p:sp>
        <p:nvSpPr>
          <p:cNvPr id="139" name="Google Shape;139;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3" t="8250" r="29537" b="8240"/>
          <a:stretch/>
        </p:blipFill>
        <p:spPr>
          <a:xfrm>
            <a:off x="6580094" y="810985"/>
            <a:ext cx="5007431"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g2787126794c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0" name="Google Shape;150;g2787126794c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1" name="Google Shape;151;g2787126794c_0_5"/>
          <p:cNvSpPr txBox="1"/>
          <p:nvPr/>
        </p:nvSpPr>
        <p:spPr>
          <a:xfrm>
            <a:off x="2058700" y="1947800"/>
            <a:ext cx="1643700" cy="255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15000" dirty="0">
                <a:solidFill>
                  <a:srgbClr val="E3BB3D"/>
                </a:solidFill>
                <a:latin typeface="Lato Black"/>
                <a:ea typeface="Lato Black"/>
                <a:cs typeface="Lato Black"/>
                <a:sym typeface="Lato Black"/>
              </a:rPr>
              <a:t>3</a:t>
            </a:r>
            <a:endParaRPr sz="15000" b="0" i="0" u="none" strike="noStrike" cap="none" dirty="0">
              <a:solidFill>
                <a:srgbClr val="E3BB3D"/>
              </a:solidFill>
              <a:latin typeface="Lato Black"/>
              <a:ea typeface="Lato Black"/>
              <a:cs typeface="Lato Black"/>
              <a:sym typeface="Lato Black"/>
            </a:endParaRPr>
          </a:p>
        </p:txBody>
      </p:sp>
      <p:sp>
        <p:nvSpPr>
          <p:cNvPr id="152" name="Google Shape;152;g2787126794c_0_5"/>
          <p:cNvSpPr txBox="1"/>
          <p:nvPr/>
        </p:nvSpPr>
        <p:spPr>
          <a:xfrm>
            <a:off x="3618200" y="2561600"/>
            <a:ext cx="65151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Acuérdate</a:t>
            </a:r>
            <a:r>
              <a:rPr lang="en-US" sz="4000" b="1" dirty="0">
                <a:solidFill>
                  <a:schemeClr val="dk1"/>
                </a:solidFill>
                <a:latin typeface="Lato"/>
                <a:ea typeface="Lato"/>
                <a:cs typeface="Lato"/>
                <a:sym typeface="Lato"/>
              </a:rPr>
              <a:t> del día de </a:t>
            </a:r>
            <a:r>
              <a:rPr lang="en-US" sz="4000" b="1" dirty="0" err="1">
                <a:solidFill>
                  <a:schemeClr val="dk1"/>
                </a:solidFill>
                <a:latin typeface="Lato"/>
                <a:ea typeface="Lato"/>
                <a:cs typeface="Lato"/>
                <a:sym typeface="Lato"/>
              </a:rPr>
              <a:t>reposo</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santificarlo</a:t>
            </a:r>
            <a:r>
              <a:rPr lang="en-US" sz="4000" b="1" dirty="0">
                <a:solidFill>
                  <a:schemeClr val="dk1"/>
                </a:solidFill>
                <a:latin typeface="Lato"/>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Éxodo</a:t>
            </a:r>
            <a:r>
              <a:rPr lang="en-US" sz="4000" dirty="0">
                <a:solidFill>
                  <a:schemeClr val="dk1"/>
                </a:solidFill>
                <a:latin typeface="Lato"/>
                <a:ea typeface="Lato"/>
                <a:cs typeface="Lato"/>
                <a:sym typeface="Lato"/>
              </a:rPr>
              <a:t> 20:8</a:t>
            </a:r>
            <a:endParaRPr sz="4000" i="0" u="none" strike="noStrike" cap="none" dirty="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a:extLst>
            <a:ext uri="{FF2B5EF4-FFF2-40B4-BE49-F238E27FC236}">
              <a16:creationId xmlns:a16="http://schemas.microsoft.com/office/drawing/2014/main" id="{C4C027B0-A9B5-21B5-399E-DDC31EA54FA8}"/>
            </a:ext>
          </a:extLst>
        </p:cNvPr>
        <p:cNvGrpSpPr/>
        <p:nvPr/>
      </p:nvGrpSpPr>
      <p:grpSpPr>
        <a:xfrm>
          <a:off x="0" y="0"/>
          <a:ext cx="0" cy="0"/>
          <a:chOff x="0" y="0"/>
          <a:chExt cx="0" cy="0"/>
        </a:xfrm>
      </p:grpSpPr>
      <p:sp>
        <p:nvSpPr>
          <p:cNvPr id="149" name="Google Shape;149;g2787126794c_0_5">
            <a:extLst>
              <a:ext uri="{FF2B5EF4-FFF2-40B4-BE49-F238E27FC236}">
                <a16:creationId xmlns:a16="http://schemas.microsoft.com/office/drawing/2014/main" id="{E39801AC-EA06-42BB-3513-77336249539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g2787126794c_0_5">
            <a:extLst>
              <a:ext uri="{FF2B5EF4-FFF2-40B4-BE49-F238E27FC236}">
                <a16:creationId xmlns:a16="http://schemas.microsoft.com/office/drawing/2014/main" id="{A57090FC-91AC-AA61-4528-D213C3C936C7}"/>
              </a:ext>
            </a:extLst>
          </p:cNvPr>
          <p:cNvSpPr txBox="1"/>
          <p:nvPr/>
        </p:nvSpPr>
        <p:spPr>
          <a:xfrm>
            <a:off x="1732453" y="-230623"/>
            <a:ext cx="1643700" cy="255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15000" dirty="0">
                <a:solidFill>
                  <a:srgbClr val="E3BB3D"/>
                </a:solidFill>
                <a:latin typeface="Lato Black"/>
                <a:ea typeface="Lato Black"/>
                <a:cs typeface="Lato Black"/>
                <a:sym typeface="Lato Black"/>
              </a:rPr>
              <a:t>3</a:t>
            </a:r>
            <a:endParaRPr sz="15000" b="0" i="0" u="none" strike="noStrike" cap="none" dirty="0">
              <a:solidFill>
                <a:srgbClr val="E3BB3D"/>
              </a:solidFill>
              <a:latin typeface="Lato Black"/>
              <a:ea typeface="Lato Black"/>
              <a:cs typeface="Lato Black"/>
              <a:sym typeface="Lato Black"/>
            </a:endParaRPr>
          </a:p>
        </p:txBody>
      </p:sp>
      <p:sp>
        <p:nvSpPr>
          <p:cNvPr id="152" name="Google Shape;152;g2787126794c_0_5">
            <a:extLst>
              <a:ext uri="{FF2B5EF4-FFF2-40B4-BE49-F238E27FC236}">
                <a16:creationId xmlns:a16="http://schemas.microsoft.com/office/drawing/2014/main" id="{73FD7CAF-3975-BB87-5BD0-BE3480D4ACB8}"/>
              </a:ext>
            </a:extLst>
          </p:cNvPr>
          <p:cNvSpPr txBox="1"/>
          <p:nvPr/>
        </p:nvSpPr>
        <p:spPr>
          <a:xfrm>
            <a:off x="3376153" y="356282"/>
            <a:ext cx="786558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Acuérdate</a:t>
            </a:r>
            <a:r>
              <a:rPr lang="en-US" sz="4000" b="1" dirty="0">
                <a:solidFill>
                  <a:schemeClr val="dk1"/>
                </a:solidFill>
                <a:latin typeface="Lato"/>
                <a:ea typeface="Lato"/>
                <a:cs typeface="Lato"/>
                <a:sym typeface="Lato"/>
              </a:rPr>
              <a:t> del día de </a:t>
            </a:r>
            <a:r>
              <a:rPr lang="en-US" sz="4000" b="1" dirty="0" err="1">
                <a:solidFill>
                  <a:schemeClr val="dk1"/>
                </a:solidFill>
                <a:latin typeface="Lato"/>
                <a:ea typeface="Lato"/>
                <a:cs typeface="Lato"/>
                <a:sym typeface="Lato"/>
              </a:rPr>
              <a:t>reposo</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santificarlo</a:t>
            </a:r>
            <a:r>
              <a:rPr lang="en-US" sz="4000" b="1"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Éxodo</a:t>
            </a:r>
            <a:r>
              <a:rPr lang="en-US" sz="4000" dirty="0">
                <a:solidFill>
                  <a:schemeClr val="dk1"/>
                </a:solidFill>
                <a:latin typeface="Lato"/>
                <a:ea typeface="Lato"/>
                <a:cs typeface="Lato"/>
                <a:sym typeface="Lato"/>
              </a:rPr>
              <a:t> 20:8</a:t>
            </a:r>
            <a:endParaRPr sz="4000" i="0" u="none" strike="noStrike" cap="none" dirty="0">
              <a:solidFill>
                <a:schemeClr val="dk1"/>
              </a:solidFill>
              <a:latin typeface="Lato"/>
              <a:ea typeface="Lato"/>
              <a:cs typeface="Lato"/>
              <a:sym typeface="Lato"/>
            </a:endParaRPr>
          </a:p>
        </p:txBody>
      </p:sp>
      <p:sp>
        <p:nvSpPr>
          <p:cNvPr id="2" name="Google Shape;235;g1146908aa35_0_222">
            <a:extLst>
              <a:ext uri="{FF2B5EF4-FFF2-40B4-BE49-F238E27FC236}">
                <a16:creationId xmlns:a16="http://schemas.microsoft.com/office/drawing/2014/main" id="{E2612679-6BDC-7D2B-5C19-AE162EF0CCF6}"/>
              </a:ext>
            </a:extLst>
          </p:cNvPr>
          <p:cNvSpPr txBox="1"/>
          <p:nvPr/>
        </p:nvSpPr>
        <p:spPr>
          <a:xfrm>
            <a:off x="2109834" y="1945282"/>
            <a:ext cx="9478400"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200" dirty="0" err="1">
                <a:latin typeface="Lato" panose="020F0502020204030203" pitchFamily="34" charset="0"/>
                <a:ea typeface="Lato" panose="020F0502020204030203" pitchFamily="34" charset="0"/>
                <a:cs typeface="Lato" panose="020F0502020204030203" pitchFamily="34" charset="0"/>
                <a:sym typeface="Fahkwang"/>
              </a:rPr>
              <a:t>Éxodo</a:t>
            </a:r>
            <a:r>
              <a:rPr lang="en-US" sz="3200" dirty="0">
                <a:latin typeface="Lato" panose="020F0502020204030203" pitchFamily="34" charset="0"/>
                <a:ea typeface="Lato" panose="020F0502020204030203" pitchFamily="34" charset="0"/>
                <a:cs typeface="Lato" panose="020F0502020204030203" pitchFamily="34" charset="0"/>
                <a:sym typeface="Fahkwang"/>
              </a:rPr>
              <a:t> 20:9-11</a:t>
            </a:r>
          </a:p>
          <a:p>
            <a:pPr>
              <a:lnSpc>
                <a:spcPct val="98999"/>
              </a:lnSpc>
              <a:buSzPts val="4499"/>
            </a:pPr>
            <a:endParaRPr lang="en-US" sz="3200" dirty="0">
              <a:latin typeface="Lato" panose="020F0502020204030203" pitchFamily="34" charset="0"/>
              <a:ea typeface="Lato" panose="020F0502020204030203" pitchFamily="34" charset="0"/>
              <a:cs typeface="Lato" panose="020F0502020204030203" pitchFamily="34" charset="0"/>
              <a:sym typeface="Fahkwang"/>
            </a:endParaRPr>
          </a:p>
          <a:p>
            <a:pPr>
              <a:lnSpc>
                <a:spcPct val="98999"/>
              </a:lnSpc>
              <a:buSzPts val="4499"/>
            </a:pPr>
            <a:r>
              <a:rPr lang="en-US" sz="3200" dirty="0">
                <a:latin typeface="Lato" panose="020F0502020204030203" pitchFamily="34" charset="0"/>
                <a:ea typeface="Lato" panose="020F0502020204030203" pitchFamily="34" charset="0"/>
                <a:cs typeface="Lato" panose="020F0502020204030203" pitchFamily="34" charset="0"/>
                <a:sym typeface="Fahkwang"/>
              </a:rPr>
              <a:t>Durante seis días </a:t>
            </a:r>
            <a:r>
              <a:rPr lang="en-US" sz="3200" dirty="0" err="1">
                <a:latin typeface="Lato" panose="020F0502020204030203" pitchFamily="34" charset="0"/>
                <a:ea typeface="Lato" panose="020F0502020204030203" pitchFamily="34" charset="0"/>
                <a:cs typeface="Lato" panose="020F0502020204030203" pitchFamily="34" charset="0"/>
                <a:sym typeface="Fahkwang"/>
              </a:rPr>
              <a:t>trabajarás</a:t>
            </a:r>
            <a:r>
              <a:rPr lang="en-US" sz="3200" dirty="0">
                <a:latin typeface="Lato" panose="020F0502020204030203" pitchFamily="34" charset="0"/>
                <a:ea typeface="Lato" panose="020F0502020204030203" pitchFamily="34" charset="0"/>
                <a:cs typeface="Lato" panose="020F0502020204030203" pitchFamily="34" charset="0"/>
                <a:sym typeface="Fahkwang"/>
              </a:rPr>
              <a:t> y </a:t>
            </a:r>
            <a:r>
              <a:rPr lang="en-US" sz="3200" dirty="0" err="1">
                <a:latin typeface="Lato" panose="020F0502020204030203" pitchFamily="34" charset="0"/>
                <a:ea typeface="Lato" panose="020F0502020204030203" pitchFamily="34" charset="0"/>
                <a:cs typeface="Lato" panose="020F0502020204030203" pitchFamily="34" charset="0"/>
                <a:sym typeface="Fahkwang"/>
              </a:rPr>
              <a:t>harás</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toda</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tu</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obra</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pero</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el</a:t>
            </a:r>
            <a:r>
              <a:rPr lang="en-US" sz="3200" dirty="0">
                <a:latin typeface="Lato" panose="020F0502020204030203" pitchFamily="34" charset="0"/>
                <a:ea typeface="Lato" panose="020F0502020204030203" pitchFamily="34" charset="0"/>
                <a:cs typeface="Lato" panose="020F0502020204030203" pitchFamily="34" charset="0"/>
                <a:sym typeface="Fahkwang"/>
              </a:rPr>
              <a:t> día </a:t>
            </a:r>
            <a:r>
              <a:rPr lang="en-US" sz="3200" dirty="0" err="1">
                <a:latin typeface="Lato" panose="020F0502020204030203" pitchFamily="34" charset="0"/>
                <a:ea typeface="Lato" panose="020F0502020204030203" pitchFamily="34" charset="0"/>
                <a:cs typeface="Lato" panose="020F0502020204030203" pitchFamily="34" charset="0"/>
                <a:sym typeface="Fahkwang"/>
              </a:rPr>
              <a:t>séptimo</a:t>
            </a:r>
            <a:r>
              <a:rPr lang="en-US" sz="3200" dirty="0">
                <a:latin typeface="Lato" panose="020F0502020204030203" pitchFamily="34" charset="0"/>
                <a:ea typeface="Lato" panose="020F0502020204030203" pitchFamily="34" charset="0"/>
                <a:cs typeface="Lato" panose="020F0502020204030203" pitchFamily="34" charset="0"/>
                <a:sym typeface="Fahkwang"/>
              </a:rPr>
              <a:t> es de </a:t>
            </a:r>
            <a:r>
              <a:rPr lang="en-US" sz="3200" dirty="0" err="1">
                <a:latin typeface="Lato" panose="020F0502020204030203" pitchFamily="34" charset="0"/>
                <a:ea typeface="Lato" panose="020F0502020204030203" pitchFamily="34" charset="0"/>
                <a:cs typeface="Lato" panose="020F0502020204030203" pitchFamily="34" charset="0"/>
                <a:sym typeface="Fahkwang"/>
              </a:rPr>
              <a:t>reposo</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en</a:t>
            </a:r>
            <a:r>
              <a:rPr lang="en-US" sz="3200" dirty="0">
                <a:latin typeface="Lato" panose="020F0502020204030203" pitchFamily="34" charset="0"/>
                <a:ea typeface="Lato" panose="020F0502020204030203" pitchFamily="34" charset="0"/>
                <a:cs typeface="Lato" panose="020F0502020204030203" pitchFamily="34" charset="0"/>
                <a:sym typeface="Fahkwang"/>
              </a:rPr>
              <a:t> honor del </a:t>
            </a:r>
            <a:r>
              <a:rPr lang="en-US" sz="3200" dirty="0" err="1">
                <a:latin typeface="Lato" panose="020F0502020204030203" pitchFamily="34" charset="0"/>
                <a:ea typeface="Lato" panose="020F0502020204030203" pitchFamily="34" charset="0"/>
                <a:cs typeface="Lato" panose="020F0502020204030203" pitchFamily="34" charset="0"/>
                <a:sym typeface="Fahkwang"/>
              </a:rPr>
              <a:t>Señor</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tu</a:t>
            </a:r>
            <a:r>
              <a:rPr lang="en-US" sz="3200" dirty="0">
                <a:latin typeface="Lato" panose="020F0502020204030203" pitchFamily="34" charset="0"/>
                <a:ea typeface="Lato" panose="020F0502020204030203" pitchFamily="34" charset="0"/>
                <a:cs typeface="Lato" panose="020F0502020204030203" pitchFamily="34" charset="0"/>
                <a:sym typeface="Fahkwang"/>
              </a:rPr>
              <a:t> Dios. No </a:t>
            </a:r>
            <a:r>
              <a:rPr lang="en-US" sz="3200" dirty="0" err="1">
                <a:latin typeface="Lato" panose="020F0502020204030203" pitchFamily="34" charset="0"/>
                <a:ea typeface="Lato" panose="020F0502020204030203" pitchFamily="34" charset="0"/>
                <a:cs typeface="Lato" panose="020F0502020204030203" pitchFamily="34" charset="0"/>
                <a:sym typeface="Fahkwang"/>
              </a:rPr>
              <a:t>harás</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en</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él</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ningún</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tipo</a:t>
            </a:r>
            <a:r>
              <a:rPr lang="en-US" sz="3200" dirty="0">
                <a:latin typeface="Lato" panose="020F0502020204030203" pitchFamily="34" charset="0"/>
                <a:ea typeface="Lato" panose="020F0502020204030203" pitchFamily="34" charset="0"/>
                <a:cs typeface="Lato" panose="020F0502020204030203" pitchFamily="34" charset="0"/>
                <a:sym typeface="Fahkwang"/>
              </a:rPr>
              <a:t> de </a:t>
            </a:r>
            <a:r>
              <a:rPr lang="en-US" sz="3200" dirty="0" err="1">
                <a:latin typeface="Lato" panose="020F0502020204030203" pitchFamily="34" charset="0"/>
                <a:ea typeface="Lato" panose="020F0502020204030203" pitchFamily="34" charset="0"/>
                <a:cs typeface="Lato" panose="020F0502020204030203" pitchFamily="34" charset="0"/>
                <a:sym typeface="Fahkwang"/>
              </a:rPr>
              <a:t>trabajo</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Porque</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yo</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el</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Señor</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hice</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en</a:t>
            </a:r>
            <a:r>
              <a:rPr lang="en-US" sz="3200" dirty="0">
                <a:latin typeface="Lato" panose="020F0502020204030203" pitchFamily="34" charset="0"/>
                <a:ea typeface="Lato" panose="020F0502020204030203" pitchFamily="34" charset="0"/>
                <a:cs typeface="Lato" panose="020F0502020204030203" pitchFamily="34" charset="0"/>
                <a:sym typeface="Fahkwang"/>
              </a:rPr>
              <a:t> seis días </a:t>
            </a:r>
            <a:r>
              <a:rPr lang="en-US" sz="3200" dirty="0" err="1">
                <a:latin typeface="Lato" panose="020F0502020204030203" pitchFamily="34" charset="0"/>
                <a:ea typeface="Lato" panose="020F0502020204030203" pitchFamily="34" charset="0"/>
                <a:cs typeface="Lato" panose="020F0502020204030203" pitchFamily="34" charset="0"/>
                <a:sym typeface="Fahkwang"/>
              </a:rPr>
              <a:t>los</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cielos</a:t>
            </a:r>
            <a:r>
              <a:rPr lang="en-US" sz="3200" dirty="0">
                <a:latin typeface="Lato" panose="020F0502020204030203" pitchFamily="34" charset="0"/>
                <a:ea typeface="Lato" panose="020F0502020204030203" pitchFamily="34" charset="0"/>
                <a:cs typeface="Lato" panose="020F0502020204030203" pitchFamily="34" charset="0"/>
                <a:sym typeface="Fahkwang"/>
              </a:rPr>
              <a:t>, la tierra, </a:t>
            </a:r>
            <a:r>
              <a:rPr lang="en-US" sz="3200" dirty="0" err="1">
                <a:latin typeface="Lato" panose="020F0502020204030203" pitchFamily="34" charset="0"/>
                <a:ea typeface="Lato" panose="020F0502020204030203" pitchFamily="34" charset="0"/>
                <a:cs typeface="Lato" panose="020F0502020204030203" pitchFamily="34" charset="0"/>
                <a:sym typeface="Fahkwang"/>
              </a:rPr>
              <a:t>el</a:t>
            </a:r>
            <a:r>
              <a:rPr lang="en-US" sz="3200" dirty="0">
                <a:latin typeface="Lato" panose="020F0502020204030203" pitchFamily="34" charset="0"/>
                <a:ea typeface="Lato" panose="020F0502020204030203" pitchFamily="34" charset="0"/>
                <a:cs typeface="Lato" panose="020F0502020204030203" pitchFamily="34" charset="0"/>
                <a:sym typeface="Fahkwang"/>
              </a:rPr>
              <a:t> mar y </a:t>
            </a:r>
            <a:r>
              <a:rPr lang="en-US" sz="3200" dirty="0" err="1">
                <a:latin typeface="Lato" panose="020F0502020204030203" pitchFamily="34" charset="0"/>
                <a:ea typeface="Lato" panose="020F0502020204030203" pitchFamily="34" charset="0"/>
                <a:cs typeface="Lato" panose="020F0502020204030203" pitchFamily="34" charset="0"/>
                <a:sym typeface="Fahkwang"/>
              </a:rPr>
              <a:t>todo</a:t>
            </a:r>
            <a:r>
              <a:rPr lang="en-US" sz="3200" dirty="0">
                <a:latin typeface="Lato" panose="020F0502020204030203" pitchFamily="34" charset="0"/>
                <a:ea typeface="Lato" panose="020F0502020204030203" pitchFamily="34" charset="0"/>
                <a:cs typeface="Lato" panose="020F0502020204030203" pitchFamily="34" charset="0"/>
                <a:sym typeface="Fahkwang"/>
              </a:rPr>
              <a:t> lo que hay </a:t>
            </a:r>
            <a:r>
              <a:rPr lang="en-US" sz="3200" dirty="0" err="1">
                <a:latin typeface="Lato" panose="020F0502020204030203" pitchFamily="34" charset="0"/>
                <a:ea typeface="Lato" panose="020F0502020204030203" pitchFamily="34" charset="0"/>
                <a:cs typeface="Lato" panose="020F0502020204030203" pitchFamily="34" charset="0"/>
                <a:sym typeface="Fahkwang"/>
              </a:rPr>
              <a:t>en</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ellos</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pero</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reposé</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en</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el</a:t>
            </a:r>
            <a:r>
              <a:rPr lang="en-US" sz="3200" dirty="0">
                <a:latin typeface="Lato" panose="020F0502020204030203" pitchFamily="34" charset="0"/>
                <a:ea typeface="Lato" panose="020F0502020204030203" pitchFamily="34" charset="0"/>
                <a:cs typeface="Lato" panose="020F0502020204030203" pitchFamily="34" charset="0"/>
                <a:sym typeface="Fahkwang"/>
              </a:rPr>
              <a:t> día </a:t>
            </a:r>
            <a:r>
              <a:rPr lang="en-US" sz="3200" dirty="0" err="1">
                <a:latin typeface="Lato" panose="020F0502020204030203" pitchFamily="34" charset="0"/>
                <a:ea typeface="Lato" panose="020F0502020204030203" pitchFamily="34" charset="0"/>
                <a:cs typeface="Lato" panose="020F0502020204030203" pitchFamily="34" charset="0"/>
                <a:sym typeface="Fahkwang"/>
              </a:rPr>
              <a:t>séptimo</a:t>
            </a:r>
            <a:r>
              <a:rPr lang="en-US" sz="3200" dirty="0">
                <a:latin typeface="Lato" panose="020F0502020204030203" pitchFamily="34" charset="0"/>
                <a:ea typeface="Lato" panose="020F0502020204030203" pitchFamily="34" charset="0"/>
                <a:cs typeface="Lato" panose="020F0502020204030203" pitchFamily="34" charset="0"/>
                <a:sym typeface="Fahkwang"/>
              </a:rPr>
              <a:t>. Por </a:t>
            </a:r>
            <a:r>
              <a:rPr lang="en-US" sz="3200" dirty="0" err="1">
                <a:latin typeface="Lato" panose="020F0502020204030203" pitchFamily="34" charset="0"/>
                <a:ea typeface="Lato" panose="020F0502020204030203" pitchFamily="34" charset="0"/>
                <a:cs typeface="Lato" panose="020F0502020204030203" pitchFamily="34" charset="0"/>
                <a:sym typeface="Fahkwang"/>
              </a:rPr>
              <a:t>eso</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yo</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el</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Señor</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bendije</a:t>
            </a:r>
            <a:r>
              <a:rPr lang="en-US" sz="3200" dirty="0">
                <a:latin typeface="Lato" panose="020F0502020204030203" pitchFamily="34" charset="0"/>
                <a:ea typeface="Lato" panose="020F0502020204030203" pitchFamily="34" charset="0"/>
                <a:cs typeface="Lato" panose="020F0502020204030203" pitchFamily="34" charset="0"/>
                <a:sym typeface="Fahkwang"/>
              </a:rPr>
              <a:t> </a:t>
            </a:r>
            <a:r>
              <a:rPr lang="en-US" sz="3200" dirty="0" err="1">
                <a:latin typeface="Lato" panose="020F0502020204030203" pitchFamily="34" charset="0"/>
                <a:ea typeface="Lato" panose="020F0502020204030203" pitchFamily="34" charset="0"/>
                <a:cs typeface="Lato" panose="020F0502020204030203" pitchFamily="34" charset="0"/>
                <a:sym typeface="Fahkwang"/>
              </a:rPr>
              <a:t>el</a:t>
            </a:r>
            <a:r>
              <a:rPr lang="en-US" sz="3200" dirty="0">
                <a:latin typeface="Lato" panose="020F0502020204030203" pitchFamily="34" charset="0"/>
                <a:ea typeface="Lato" panose="020F0502020204030203" pitchFamily="34" charset="0"/>
                <a:cs typeface="Lato" panose="020F0502020204030203" pitchFamily="34" charset="0"/>
                <a:sym typeface="Fahkwang"/>
              </a:rPr>
              <a:t> día de </a:t>
            </a:r>
            <a:r>
              <a:rPr lang="en-US" sz="3200" dirty="0" err="1">
                <a:latin typeface="Lato" panose="020F0502020204030203" pitchFamily="34" charset="0"/>
                <a:ea typeface="Lato" panose="020F0502020204030203" pitchFamily="34" charset="0"/>
                <a:cs typeface="Lato" panose="020F0502020204030203" pitchFamily="34" charset="0"/>
                <a:sym typeface="Fahkwang"/>
              </a:rPr>
              <a:t>reposo</a:t>
            </a:r>
            <a:r>
              <a:rPr lang="en-US" sz="3200" dirty="0">
                <a:latin typeface="Lato" panose="020F0502020204030203" pitchFamily="34" charset="0"/>
                <a:ea typeface="Lato" panose="020F0502020204030203" pitchFamily="34" charset="0"/>
                <a:cs typeface="Lato" panose="020F0502020204030203" pitchFamily="34" charset="0"/>
                <a:sym typeface="Fahkwang"/>
              </a:rPr>
              <a:t> y lo </a:t>
            </a:r>
            <a:r>
              <a:rPr lang="en-US" sz="3200" dirty="0" err="1">
                <a:latin typeface="Lato" panose="020F0502020204030203" pitchFamily="34" charset="0"/>
                <a:ea typeface="Lato" panose="020F0502020204030203" pitchFamily="34" charset="0"/>
                <a:cs typeface="Lato" panose="020F0502020204030203" pitchFamily="34" charset="0"/>
                <a:sym typeface="Fahkwang"/>
              </a:rPr>
              <a:t>santifiqué</a:t>
            </a:r>
            <a:r>
              <a:rPr lang="en-US" sz="3200" dirty="0">
                <a:latin typeface="Lato" panose="020F0502020204030203" pitchFamily="34" charset="0"/>
                <a:ea typeface="Lato" panose="020F0502020204030203" pitchFamily="34" charset="0"/>
                <a:cs typeface="Lato" panose="020F0502020204030203" pitchFamily="34" charset="0"/>
                <a:sym typeface="Fahkwang"/>
              </a:rPr>
              <a:t>. </a:t>
            </a:r>
            <a:endParaRPr sz="3200"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409365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a:extLst>
            <a:ext uri="{FF2B5EF4-FFF2-40B4-BE49-F238E27FC236}">
              <a16:creationId xmlns:a16="http://schemas.microsoft.com/office/drawing/2014/main" id="{BEC52340-1F1F-5C8E-4BAE-4D2137970C4F}"/>
            </a:ext>
          </a:extLst>
        </p:cNvPr>
        <p:cNvGrpSpPr/>
        <p:nvPr/>
      </p:nvGrpSpPr>
      <p:grpSpPr>
        <a:xfrm>
          <a:off x="0" y="0"/>
          <a:ext cx="0" cy="0"/>
          <a:chOff x="0" y="0"/>
          <a:chExt cx="0" cy="0"/>
        </a:xfrm>
      </p:grpSpPr>
      <p:sp>
        <p:nvSpPr>
          <p:cNvPr id="149" name="Google Shape;149;g2787126794c_0_5">
            <a:extLst>
              <a:ext uri="{FF2B5EF4-FFF2-40B4-BE49-F238E27FC236}">
                <a16:creationId xmlns:a16="http://schemas.microsoft.com/office/drawing/2014/main" id="{45270492-1E03-8BE6-7AF1-E93A589FC87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g2787126794c_0_5">
            <a:extLst>
              <a:ext uri="{FF2B5EF4-FFF2-40B4-BE49-F238E27FC236}">
                <a16:creationId xmlns:a16="http://schemas.microsoft.com/office/drawing/2014/main" id="{E2DA9B68-ACD7-DD86-9028-6EDEE9134F31}"/>
              </a:ext>
            </a:extLst>
          </p:cNvPr>
          <p:cNvSpPr txBox="1"/>
          <p:nvPr/>
        </p:nvSpPr>
        <p:spPr>
          <a:xfrm>
            <a:off x="1729890" y="89588"/>
            <a:ext cx="1643700" cy="255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15000" dirty="0">
                <a:solidFill>
                  <a:srgbClr val="E3BB3D"/>
                </a:solidFill>
                <a:latin typeface="Lato Black"/>
                <a:ea typeface="Lato Black"/>
                <a:cs typeface="Lato Black"/>
                <a:sym typeface="Lato Black"/>
              </a:rPr>
              <a:t>3</a:t>
            </a:r>
            <a:endParaRPr sz="15000" b="0" i="0" u="none" strike="noStrike" cap="none" dirty="0">
              <a:solidFill>
                <a:srgbClr val="E3BB3D"/>
              </a:solidFill>
              <a:latin typeface="Lato Black"/>
              <a:ea typeface="Lato Black"/>
              <a:cs typeface="Lato Black"/>
              <a:sym typeface="Lato Black"/>
            </a:endParaRPr>
          </a:p>
        </p:txBody>
      </p:sp>
      <p:sp>
        <p:nvSpPr>
          <p:cNvPr id="152" name="Google Shape;152;g2787126794c_0_5">
            <a:extLst>
              <a:ext uri="{FF2B5EF4-FFF2-40B4-BE49-F238E27FC236}">
                <a16:creationId xmlns:a16="http://schemas.microsoft.com/office/drawing/2014/main" id="{09802E41-BFCF-7E6D-1A34-A6EF9EDDD10D}"/>
              </a:ext>
            </a:extLst>
          </p:cNvPr>
          <p:cNvSpPr txBox="1"/>
          <p:nvPr/>
        </p:nvSpPr>
        <p:spPr>
          <a:xfrm>
            <a:off x="3373590" y="703488"/>
            <a:ext cx="786558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Acuérdate</a:t>
            </a:r>
            <a:r>
              <a:rPr lang="en-US" sz="4000" b="1" dirty="0">
                <a:solidFill>
                  <a:schemeClr val="dk1"/>
                </a:solidFill>
                <a:latin typeface="Lato"/>
                <a:ea typeface="Lato"/>
                <a:cs typeface="Lato"/>
                <a:sym typeface="Lato"/>
              </a:rPr>
              <a:t> del día de </a:t>
            </a:r>
            <a:r>
              <a:rPr lang="en-US" sz="4000" b="1" dirty="0" err="1">
                <a:solidFill>
                  <a:schemeClr val="dk1"/>
                </a:solidFill>
                <a:latin typeface="Lato"/>
                <a:ea typeface="Lato"/>
                <a:cs typeface="Lato"/>
                <a:sym typeface="Lato"/>
              </a:rPr>
              <a:t>reposo</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santificarlo</a:t>
            </a:r>
            <a:r>
              <a:rPr lang="en-US" sz="4000" b="1"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Éxodo</a:t>
            </a:r>
            <a:r>
              <a:rPr lang="en-US" sz="4000" dirty="0">
                <a:solidFill>
                  <a:schemeClr val="dk1"/>
                </a:solidFill>
                <a:latin typeface="Lato"/>
                <a:ea typeface="Lato"/>
                <a:cs typeface="Lato"/>
                <a:sym typeface="Lato"/>
              </a:rPr>
              <a:t> 20:8</a:t>
            </a:r>
            <a:endParaRPr sz="4000" i="0" u="none" strike="noStrike" cap="none" dirty="0">
              <a:solidFill>
                <a:schemeClr val="dk1"/>
              </a:solidFill>
              <a:latin typeface="Lato"/>
              <a:ea typeface="Lato"/>
              <a:cs typeface="Lato"/>
              <a:sym typeface="Lato"/>
            </a:endParaRPr>
          </a:p>
        </p:txBody>
      </p:sp>
      <p:sp>
        <p:nvSpPr>
          <p:cNvPr id="3" name="Google Shape;143;g2e8f58b83d9_0_989">
            <a:extLst>
              <a:ext uri="{FF2B5EF4-FFF2-40B4-BE49-F238E27FC236}">
                <a16:creationId xmlns:a16="http://schemas.microsoft.com/office/drawing/2014/main" id="{B20E7B17-A3CA-740D-03A9-0CAF73D5E810}"/>
              </a:ext>
            </a:extLst>
          </p:cNvPr>
          <p:cNvSpPr txBox="1"/>
          <p:nvPr/>
        </p:nvSpPr>
        <p:spPr>
          <a:xfrm>
            <a:off x="3373590" y="3782246"/>
            <a:ext cx="808867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protege Dios con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tercer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mandamiento</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4" name="Google Shape;142;g2e8f58b83d9_0_989">
            <a:extLst>
              <a:ext uri="{FF2B5EF4-FFF2-40B4-BE49-F238E27FC236}">
                <a16:creationId xmlns:a16="http://schemas.microsoft.com/office/drawing/2014/main" id="{EBC92C75-25E3-0176-12D9-C2E8C9C064D6}"/>
              </a:ext>
            </a:extLst>
          </p:cNvPr>
          <p:cNvPicPr preferRelativeResize="0"/>
          <p:nvPr/>
        </p:nvPicPr>
        <p:blipFill rotWithShape="1">
          <a:blip r:embed="rId3">
            <a:alphaModFix/>
          </a:blip>
          <a:srcRect/>
          <a:stretch/>
        </p:blipFill>
        <p:spPr>
          <a:xfrm>
            <a:off x="247993" y="2807833"/>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29620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061B47B8-F98D-957F-DDE2-9EBE152558AF}"/>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2BC2E3CE-33AE-72D9-0780-C18BBAF3218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ed26e372bf_0_22">
            <a:extLst>
              <a:ext uri="{FF2B5EF4-FFF2-40B4-BE49-F238E27FC236}">
                <a16:creationId xmlns:a16="http://schemas.microsoft.com/office/drawing/2014/main" id="{4CCFA462-7E5D-64D8-7E1C-ABD5BBE4F1CE}"/>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d26e372bf_0_22">
            <a:extLst>
              <a:ext uri="{FF2B5EF4-FFF2-40B4-BE49-F238E27FC236}">
                <a16:creationId xmlns:a16="http://schemas.microsoft.com/office/drawing/2014/main" id="{5F1DF2CC-8E51-0540-BA25-ECB7A57BDDA6}"/>
              </a:ext>
            </a:extLst>
          </p:cNvPr>
          <p:cNvSpPr txBox="1"/>
          <p:nvPr/>
        </p:nvSpPr>
        <p:spPr>
          <a:xfrm>
            <a:off x="3602242" y="2767300"/>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ya</a:t>
            </a:r>
            <a:r>
              <a:rPr lang="en-US" sz="4000" b="1" dirty="0">
                <a:solidFill>
                  <a:schemeClr val="dk1"/>
                </a:solidFill>
                <a:latin typeface="Lato"/>
                <a:ea typeface="Lato"/>
                <a:cs typeface="Lato"/>
                <a:sym typeface="Lato"/>
              </a:rPr>
              <a:t> no </a:t>
            </a:r>
            <a:r>
              <a:rPr lang="en-US" sz="4000" b="1" dirty="0" err="1">
                <a:solidFill>
                  <a:schemeClr val="dk1"/>
                </a:solidFill>
                <a:latin typeface="Lato"/>
                <a:ea typeface="Lato"/>
                <a:cs typeface="Lato"/>
                <a:sym typeface="Lato"/>
              </a:rPr>
              <a:t>tenemos</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descansar</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adorar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sábados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6" name="Google Shape;176;g2ed26e372bf_0_22" descr="A green bird with leaves&#10;&#10;Description automatically generated">
            <a:extLst>
              <a:ext uri="{FF2B5EF4-FFF2-40B4-BE49-F238E27FC236}">
                <a16:creationId xmlns:a16="http://schemas.microsoft.com/office/drawing/2014/main" id="{3BBA25B3-7627-CE64-E7DD-5CC13649A070}"/>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123092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787126794c_0_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g2787126794c_0_3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7" name="Google Shape;177;g2787126794c_0_34"/>
          <p:cNvSpPr txBox="1"/>
          <p:nvPr/>
        </p:nvSpPr>
        <p:spPr>
          <a:xfrm>
            <a:off x="2148178" y="545950"/>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ley de Dios </a:t>
            </a:r>
            <a:endParaRPr sz="4860" b="0" i="0" u="none" strike="noStrike" cap="none" dirty="0">
              <a:solidFill>
                <a:srgbClr val="009444"/>
              </a:solidFill>
              <a:latin typeface="Lato"/>
              <a:ea typeface="Lato"/>
              <a:cs typeface="Lato"/>
              <a:sym typeface="Lato"/>
            </a:endParaRPr>
          </a:p>
        </p:txBody>
      </p:sp>
      <p:cxnSp>
        <p:nvCxnSpPr>
          <p:cNvPr id="179" name="Google Shape;179;g2787126794c_0_34"/>
          <p:cNvCxnSpPr/>
          <p:nvPr/>
        </p:nvCxnSpPr>
        <p:spPr>
          <a:xfrm>
            <a:off x="2232827" y="1585370"/>
            <a:ext cx="6269700" cy="0"/>
          </a:xfrm>
          <a:prstGeom prst="straightConnector1">
            <a:avLst/>
          </a:prstGeom>
          <a:noFill/>
          <a:ln w="38100" cap="flat" cmpd="sng">
            <a:solidFill>
              <a:srgbClr val="7F7F7F"/>
            </a:solidFill>
            <a:prstDash val="solid"/>
            <a:miter lim="800000"/>
            <a:headEnd type="none" w="sm" len="sm"/>
            <a:tailEnd type="none" w="sm" len="sm"/>
          </a:ln>
        </p:spPr>
      </p:cxnSp>
      <p:pic>
        <p:nvPicPr>
          <p:cNvPr id="4" name="Picture 3" descr="A diagram of law and order&#10;&#10;Description automatically generated">
            <a:extLst>
              <a:ext uri="{FF2B5EF4-FFF2-40B4-BE49-F238E27FC236}">
                <a16:creationId xmlns:a16="http://schemas.microsoft.com/office/drawing/2014/main" id="{8F6DFCCF-E3B8-B93D-1288-75736C9589B8}"/>
              </a:ext>
            </a:extLst>
          </p:cNvPr>
          <p:cNvPicPr>
            <a:picLocks noChangeAspect="1"/>
          </p:cNvPicPr>
          <p:nvPr/>
        </p:nvPicPr>
        <p:blipFill>
          <a:blip r:embed="rId4"/>
          <a:stretch>
            <a:fillRect/>
          </a:stretch>
        </p:blipFill>
        <p:spPr>
          <a:xfrm>
            <a:off x="4200525" y="1784491"/>
            <a:ext cx="4972050" cy="44769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AB079B9E-F8D3-8F2F-C10F-E21415C7556E}"/>
            </a:ext>
          </a:extLst>
        </p:cNvPr>
        <p:cNvGrpSpPr/>
        <p:nvPr/>
      </p:nvGrpSpPr>
      <p:grpSpPr>
        <a:xfrm>
          <a:off x="0" y="0"/>
          <a:ext cx="0" cy="0"/>
          <a:chOff x="0" y="0"/>
          <a:chExt cx="0" cy="0"/>
        </a:xfrm>
      </p:grpSpPr>
      <p:sp>
        <p:nvSpPr>
          <p:cNvPr id="2" name="Google Shape;103;p2">
            <a:extLst>
              <a:ext uri="{FF2B5EF4-FFF2-40B4-BE49-F238E27FC236}">
                <a16:creationId xmlns:a16="http://schemas.microsoft.com/office/drawing/2014/main" id="{54C29578-A98D-5A35-FB64-FF3B9A92D84E}"/>
              </a:ext>
            </a:extLst>
          </p:cNvPr>
          <p:cNvSpPr/>
          <p:nvPr/>
        </p:nvSpPr>
        <p:spPr>
          <a:xfrm>
            <a:off x="-32659" y="32657"/>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a:extLst>
              <a:ext uri="{FF2B5EF4-FFF2-40B4-BE49-F238E27FC236}">
                <a16:creationId xmlns:a16="http://schemas.microsoft.com/office/drawing/2014/main" id="{B6715396-9EF2-9D11-2DDF-1AB0AC59DD1F}"/>
              </a:ext>
            </a:extLst>
          </p:cNvPr>
          <p:cNvSpPr/>
          <p:nvPr/>
        </p:nvSpPr>
        <p:spPr>
          <a:xfrm>
            <a:off x="1644411" y="1453394"/>
            <a:ext cx="8903177" cy="3951212"/>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¿Por </a:t>
            </a:r>
            <a:r>
              <a:rPr lang="en-US" sz="4000" b="1" dirty="0" err="1">
                <a:solidFill>
                  <a:schemeClr val="dk1"/>
                </a:solidFill>
                <a:latin typeface="+mn-lt"/>
                <a:ea typeface="Lato"/>
                <a:cs typeface="Lato"/>
                <a:sym typeface="Lato"/>
              </a:rPr>
              <a:t>qué</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ya</a:t>
            </a:r>
            <a:r>
              <a:rPr lang="en-US" sz="4000" b="1" dirty="0">
                <a:solidFill>
                  <a:schemeClr val="dk1"/>
                </a:solidFill>
                <a:latin typeface="+mn-lt"/>
                <a:ea typeface="Lato"/>
                <a:cs typeface="Lato"/>
                <a:sym typeface="Lato"/>
              </a:rPr>
              <a:t> no se </a:t>
            </a:r>
            <a:r>
              <a:rPr lang="en-US" sz="4000" b="1" dirty="0" err="1">
                <a:solidFill>
                  <a:schemeClr val="dk1"/>
                </a:solidFill>
                <a:latin typeface="+mn-lt"/>
                <a:ea typeface="Lato"/>
                <a:cs typeface="Lato"/>
                <a:sym typeface="Lato"/>
              </a:rPr>
              <a:t>aplican</a:t>
            </a:r>
            <a:r>
              <a:rPr lang="en-US" sz="4000" b="1" dirty="0">
                <a:solidFill>
                  <a:schemeClr val="dk1"/>
                </a:solidFill>
                <a:latin typeface="+mn-lt"/>
                <a:ea typeface="Lato"/>
                <a:cs typeface="Lato"/>
                <a:sym typeface="Lato"/>
              </a:rPr>
              <a:t> las </a:t>
            </a:r>
            <a:r>
              <a:rPr lang="en-US" sz="4000" b="1" dirty="0" err="1">
                <a:solidFill>
                  <a:schemeClr val="dk1"/>
                </a:solidFill>
                <a:latin typeface="+mn-lt"/>
                <a:ea typeface="Lato"/>
                <a:cs typeface="Lato"/>
                <a:sym typeface="Lato"/>
              </a:rPr>
              <a:t>leyes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civiles</a:t>
            </a:r>
            <a:r>
              <a:rPr lang="en-US" sz="4000" b="1" dirty="0">
                <a:solidFill>
                  <a:schemeClr val="dk1"/>
                </a:solidFill>
                <a:latin typeface="+mn-lt"/>
                <a:ea typeface="Lato"/>
                <a:cs typeface="Lato"/>
                <a:sym typeface="Lato"/>
              </a:rPr>
              <a:t> y </a:t>
            </a:r>
            <a:r>
              <a:rPr lang="en-US" sz="4000" b="1" dirty="0" err="1">
                <a:solidFill>
                  <a:schemeClr val="dk1"/>
                </a:solidFill>
                <a:latin typeface="+mn-lt"/>
                <a:ea typeface="Lato"/>
                <a:cs typeface="Lato"/>
                <a:sym typeface="Lato"/>
              </a:rPr>
              <a:t>ceremoniales</a:t>
            </a:r>
            <a:r>
              <a:rPr lang="en-US" sz="4000" b="1" dirty="0">
                <a:solidFill>
                  <a:schemeClr val="dk1"/>
                </a:solidFill>
                <a:latin typeface="+mn-lt"/>
                <a:ea typeface="Lato"/>
                <a:cs typeface="Lato"/>
                <a:sym typeface="Lato"/>
              </a:rPr>
              <a:t> del </a:t>
            </a:r>
            <a:r>
              <a:rPr lang="en-US" sz="4000" b="1" dirty="0" err="1">
                <a:solidFill>
                  <a:schemeClr val="dk1"/>
                </a:solidFill>
                <a:latin typeface="+mn-lt"/>
                <a:ea typeface="Lato"/>
                <a:cs typeface="Lato"/>
                <a:sym typeface="Lato"/>
              </a:rPr>
              <a:t>Antiguo</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Testamento</a:t>
            </a:r>
            <a:r>
              <a:rPr lang="en-US" sz="4000" b="1" dirty="0">
                <a:solidFill>
                  <a:schemeClr val="dk1"/>
                </a:solidFill>
                <a:latin typeface="+mn-lt"/>
                <a:ea typeface="Lato"/>
                <a:cs typeface="Lato"/>
                <a:sym typeface="Lato"/>
              </a:rPr>
              <a:t> a </a:t>
            </a:r>
            <a:r>
              <a:rPr lang="en-US" sz="4000" b="1" dirty="0" err="1">
                <a:solidFill>
                  <a:schemeClr val="dk1"/>
                </a:solidFill>
                <a:latin typeface="+mn-lt"/>
                <a:ea typeface="Lato"/>
                <a:cs typeface="Lato"/>
                <a:sym typeface="Lato"/>
              </a:rPr>
              <a:t>los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creyentes</a:t>
            </a:r>
            <a:r>
              <a:rPr lang="en-US" sz="4000" b="1" dirty="0">
                <a:solidFill>
                  <a:schemeClr val="dk1"/>
                </a:solidFill>
                <a:latin typeface="+mn-lt"/>
                <a:ea typeface="Lato"/>
                <a:cs typeface="Lato"/>
                <a:sym typeface="Lato"/>
              </a:rPr>
              <a:t> del Nuevo </a:t>
            </a:r>
            <a:r>
              <a:rPr lang="en-US" sz="4000" b="1" dirty="0" err="1">
                <a:solidFill>
                  <a:schemeClr val="dk1"/>
                </a:solidFill>
                <a:latin typeface="+mn-lt"/>
                <a:ea typeface="Lato"/>
                <a:cs typeface="Lato"/>
                <a:sym typeface="Lato"/>
              </a:rPr>
              <a:t>Testamento</a:t>
            </a:r>
            <a:endParaRPr lang="en-US" sz="4000" b="1" dirty="0">
              <a:solidFill>
                <a:schemeClr val="dk1"/>
              </a:solidFill>
              <a:latin typeface="+mn-lt"/>
              <a:ea typeface="Lato"/>
              <a:cs typeface="Lato"/>
              <a:sym typeface="Lato"/>
            </a:endParaRP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#5</a:t>
            </a:r>
            <a:endParaRPr lang="en-US" sz="4000" i="1" dirty="0"/>
          </a:p>
        </p:txBody>
      </p:sp>
    </p:spTree>
    <p:extLst>
      <p:ext uri="{BB962C8B-B14F-4D97-AF65-F5344CB8AC3E}">
        <p14:creationId xmlns:p14="http://schemas.microsoft.com/office/powerpoint/2010/main" val="232567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CE444EFE-8C9B-A6B7-C863-0B0767BA31A7}"/>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C3A1A956-3665-9955-BBDB-1109A9C0C5C1}"/>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BEEAD84D-253C-4B30-4DCE-B8C46EB81611}"/>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err="1">
                <a:solidFill>
                  <a:schemeClr val="lt1"/>
                </a:solidFill>
                <a:latin typeface="Lato" panose="020F0502020204030203" pitchFamily="34" charset="0"/>
                <a:ea typeface="Lato" panose="020F0502020204030203" pitchFamily="34" charset="0"/>
                <a:cs typeface="Lato" panose="020F0502020204030203" pitchFamily="34" charset="0"/>
                <a:sym typeface="Fahkwang"/>
              </a:rPr>
              <a:t>Colosenses</a:t>
            </a: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 2:16-17</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08B788F1-7AFC-FE17-4860-7C7C1FFE73E7}"/>
              </a:ext>
            </a:extLst>
          </p:cNvPr>
          <p:cNvSpPr/>
          <p:nvPr/>
        </p:nvSpPr>
        <p:spPr>
          <a:xfrm>
            <a:off x="0" y="3815517"/>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4" name="Google Shape;234;g1146908aa35_0_222">
            <a:extLst>
              <a:ext uri="{FF2B5EF4-FFF2-40B4-BE49-F238E27FC236}">
                <a16:creationId xmlns:a16="http://schemas.microsoft.com/office/drawing/2014/main" id="{2A16B07B-B606-79CC-B6B0-DF90527BAB95}"/>
              </a:ext>
            </a:extLst>
          </p:cNvPr>
          <p:cNvSpPr txBox="1"/>
          <p:nvPr/>
        </p:nvSpPr>
        <p:spPr>
          <a:xfrm>
            <a:off x="83650" y="3938500"/>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Mateo 11.28</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5" name="Google Shape;235;g1146908aa35_0_222">
            <a:extLst>
              <a:ext uri="{FF2B5EF4-FFF2-40B4-BE49-F238E27FC236}">
                <a16:creationId xmlns:a16="http://schemas.microsoft.com/office/drawing/2014/main" id="{E2CF35B1-2113-9F83-6429-1327268D0802}"/>
              </a:ext>
            </a:extLst>
          </p:cNvPr>
          <p:cNvSpPr txBox="1"/>
          <p:nvPr/>
        </p:nvSpPr>
        <p:spPr>
          <a:xfrm>
            <a:off x="842594" y="1694748"/>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200" b="1" dirty="0">
                <a:latin typeface="Lato" panose="020F0502020204030203" pitchFamily="34" charset="0"/>
                <a:ea typeface="Lato" panose="020F0502020204030203" pitchFamily="34" charset="0"/>
                <a:cs typeface="Lato" panose="020F0502020204030203" pitchFamily="34" charset="0"/>
                <a:sym typeface="Fahkwang"/>
              </a:rPr>
              <a:t>No </a:t>
            </a:r>
            <a:r>
              <a:rPr lang="en-US" sz="3200" b="1" dirty="0" err="1">
                <a:latin typeface="Lato" panose="020F0502020204030203" pitchFamily="34" charset="0"/>
                <a:ea typeface="Lato" panose="020F0502020204030203" pitchFamily="34" charset="0"/>
                <a:cs typeface="Lato" panose="020F0502020204030203" pitchFamily="34" charset="0"/>
                <a:sym typeface="Fahkwang"/>
              </a:rPr>
              <a:t>permitan</a:t>
            </a:r>
            <a:r>
              <a:rPr lang="en-US" sz="3200" b="1" dirty="0">
                <a:latin typeface="Lato" panose="020F0502020204030203" pitchFamily="34" charset="0"/>
                <a:ea typeface="Lato" panose="020F0502020204030203" pitchFamily="34" charset="0"/>
                <a:cs typeface="Lato" panose="020F0502020204030203" pitchFamily="34" charset="0"/>
                <a:sym typeface="Fahkwang"/>
              </a:rPr>
              <a:t>, </a:t>
            </a:r>
            <a:r>
              <a:rPr lang="en-US" sz="3200" b="1" dirty="0" err="1">
                <a:latin typeface="Lato" panose="020F0502020204030203" pitchFamily="34" charset="0"/>
                <a:ea typeface="Lato" panose="020F0502020204030203" pitchFamily="34" charset="0"/>
                <a:cs typeface="Lato" panose="020F0502020204030203" pitchFamily="34" charset="0"/>
                <a:sym typeface="Fahkwang"/>
              </a:rPr>
              <a:t>pues</a:t>
            </a:r>
            <a:r>
              <a:rPr lang="en-US" sz="3200" b="1" dirty="0">
                <a:latin typeface="Lato" panose="020F0502020204030203" pitchFamily="34" charset="0"/>
                <a:ea typeface="Lato" panose="020F0502020204030203" pitchFamily="34" charset="0"/>
                <a:cs typeface="Lato" panose="020F0502020204030203" pitchFamily="34" charset="0"/>
                <a:sym typeface="Fahkwang"/>
              </a:rPr>
              <a:t>, que </a:t>
            </a:r>
            <a:r>
              <a:rPr lang="en-US" sz="3200" b="1" dirty="0" err="1">
                <a:latin typeface="Lato" panose="020F0502020204030203" pitchFamily="34" charset="0"/>
                <a:ea typeface="Lato" panose="020F0502020204030203" pitchFamily="34" charset="0"/>
                <a:cs typeface="Lato" panose="020F0502020204030203" pitchFamily="34" charset="0"/>
                <a:sym typeface="Fahkwang"/>
              </a:rPr>
              <a:t>nadie</a:t>
            </a:r>
            <a:r>
              <a:rPr lang="en-US" sz="3200" b="1" dirty="0">
                <a:latin typeface="Lato" panose="020F0502020204030203" pitchFamily="34" charset="0"/>
                <a:ea typeface="Lato" panose="020F0502020204030203" pitchFamily="34" charset="0"/>
                <a:cs typeface="Lato" panose="020F0502020204030203" pitchFamily="34" charset="0"/>
                <a:sym typeface="Fahkwang"/>
              </a:rPr>
              <a:t> </a:t>
            </a:r>
            <a:r>
              <a:rPr lang="en-US" sz="3200" b="1" dirty="0" err="1">
                <a:latin typeface="Lato" panose="020F0502020204030203" pitchFamily="34" charset="0"/>
                <a:ea typeface="Lato" panose="020F0502020204030203" pitchFamily="34" charset="0"/>
                <a:cs typeface="Lato" panose="020F0502020204030203" pitchFamily="34" charset="0"/>
                <a:sym typeface="Fahkwang"/>
              </a:rPr>
              <a:t>los</a:t>
            </a:r>
            <a:r>
              <a:rPr lang="en-US" sz="3200" b="1" dirty="0">
                <a:latin typeface="Lato" panose="020F0502020204030203" pitchFamily="34" charset="0"/>
                <a:ea typeface="Lato" panose="020F0502020204030203" pitchFamily="34" charset="0"/>
                <a:cs typeface="Lato" panose="020F0502020204030203" pitchFamily="34" charset="0"/>
                <a:sym typeface="Fahkwang"/>
              </a:rPr>
              <a:t> </a:t>
            </a:r>
            <a:r>
              <a:rPr lang="en-US" sz="3200" b="1" dirty="0" err="1">
                <a:latin typeface="Lato" panose="020F0502020204030203" pitchFamily="34" charset="0"/>
                <a:ea typeface="Lato" panose="020F0502020204030203" pitchFamily="34" charset="0"/>
                <a:cs typeface="Lato" panose="020F0502020204030203" pitchFamily="34" charset="0"/>
                <a:sym typeface="Fahkwang"/>
              </a:rPr>
              <a:t>juzgue</a:t>
            </a:r>
            <a:r>
              <a:rPr lang="en-US" sz="3200" b="1" dirty="0">
                <a:latin typeface="Lato" panose="020F0502020204030203" pitchFamily="34" charset="0"/>
                <a:ea typeface="Lato" panose="020F0502020204030203" pitchFamily="34" charset="0"/>
                <a:cs typeface="Lato" panose="020F0502020204030203" pitchFamily="34" charset="0"/>
                <a:sym typeface="Fahkwang"/>
              </a:rPr>
              <a:t> </a:t>
            </a:r>
            <a:r>
              <a:rPr lang="en-US" sz="32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200" b="1" dirty="0">
                <a:latin typeface="Lato" panose="020F0502020204030203" pitchFamily="34" charset="0"/>
                <a:ea typeface="Lato" panose="020F0502020204030203" pitchFamily="34" charset="0"/>
                <a:cs typeface="Lato" panose="020F0502020204030203" pitchFamily="34" charset="0"/>
                <a:sym typeface="Fahkwang"/>
              </a:rPr>
              <a:t> lo que </a:t>
            </a:r>
            <a:r>
              <a:rPr lang="en-US" sz="3200" b="1" dirty="0" err="1">
                <a:latin typeface="Lato" panose="020F0502020204030203" pitchFamily="34" charset="0"/>
                <a:ea typeface="Lato" panose="020F0502020204030203" pitchFamily="34" charset="0"/>
                <a:cs typeface="Lato" panose="020F0502020204030203" pitchFamily="34" charset="0"/>
                <a:sym typeface="Fahkwang"/>
              </a:rPr>
              <a:t>comen</a:t>
            </a:r>
            <a:r>
              <a:rPr lang="en-US" sz="3200" b="1" dirty="0">
                <a:latin typeface="Lato" panose="020F0502020204030203" pitchFamily="34" charset="0"/>
                <a:ea typeface="Lato" panose="020F0502020204030203" pitchFamily="34" charset="0"/>
                <a:cs typeface="Lato" panose="020F0502020204030203" pitchFamily="34" charset="0"/>
                <a:sym typeface="Fahkwang"/>
              </a:rPr>
              <a:t> o </a:t>
            </a:r>
            <a:r>
              <a:rPr lang="en-US" sz="3200" b="1" dirty="0" err="1">
                <a:latin typeface="Lato" panose="020F0502020204030203" pitchFamily="34" charset="0"/>
                <a:ea typeface="Lato" panose="020F0502020204030203" pitchFamily="34" charset="0"/>
                <a:cs typeface="Lato" panose="020F0502020204030203" pitchFamily="34" charset="0"/>
                <a:sym typeface="Fahkwang"/>
              </a:rPr>
              <a:t>beben</a:t>
            </a:r>
            <a:r>
              <a:rPr lang="en-US" sz="3200" b="1" dirty="0">
                <a:latin typeface="Lato" panose="020F0502020204030203" pitchFamily="34" charset="0"/>
                <a:ea typeface="Lato" panose="020F0502020204030203" pitchFamily="34" charset="0"/>
                <a:cs typeface="Lato" panose="020F0502020204030203" pitchFamily="34" charset="0"/>
                <a:sym typeface="Fahkwang"/>
              </a:rPr>
              <a:t>, o </a:t>
            </a:r>
            <a:r>
              <a:rPr lang="en-US" sz="3200" b="1" dirty="0" err="1">
                <a:latin typeface="Lato" panose="020F0502020204030203" pitchFamily="34" charset="0"/>
                <a:ea typeface="Lato" panose="020F0502020204030203" pitchFamily="34" charset="0"/>
                <a:cs typeface="Lato" panose="020F0502020204030203" pitchFamily="34" charset="0"/>
                <a:sym typeface="Fahkwang"/>
              </a:rPr>
              <a:t>en</a:t>
            </a:r>
            <a:r>
              <a:rPr lang="en-US" sz="3200" b="1" dirty="0">
                <a:latin typeface="Lato" panose="020F0502020204030203" pitchFamily="34" charset="0"/>
                <a:ea typeface="Lato" panose="020F0502020204030203" pitchFamily="34" charset="0"/>
                <a:cs typeface="Lato" panose="020F0502020204030203" pitchFamily="34" charset="0"/>
                <a:sym typeface="Fahkwang"/>
              </a:rPr>
              <a:t> </a:t>
            </a:r>
            <a:r>
              <a:rPr lang="en-US" sz="3200" b="1" dirty="0" err="1">
                <a:latin typeface="Lato" panose="020F0502020204030203" pitchFamily="34" charset="0"/>
                <a:ea typeface="Lato" panose="020F0502020204030203" pitchFamily="34" charset="0"/>
                <a:cs typeface="Lato" panose="020F0502020204030203" pitchFamily="34" charset="0"/>
                <a:sym typeface="Fahkwang"/>
              </a:rPr>
              <a:t>relación</a:t>
            </a:r>
            <a:r>
              <a:rPr lang="en-US" sz="3200" b="1" dirty="0">
                <a:latin typeface="Lato" panose="020F0502020204030203" pitchFamily="34" charset="0"/>
                <a:ea typeface="Lato" panose="020F0502020204030203" pitchFamily="34" charset="0"/>
                <a:cs typeface="Lato" panose="020F0502020204030203" pitchFamily="34" charset="0"/>
                <a:sym typeface="Fahkwang"/>
              </a:rPr>
              <a:t> con </a:t>
            </a:r>
            <a:r>
              <a:rPr lang="en-US" sz="3200" b="1" dirty="0" err="1">
                <a:latin typeface="Lato" panose="020F0502020204030203" pitchFamily="34" charset="0"/>
                <a:ea typeface="Lato" panose="020F0502020204030203" pitchFamily="34" charset="0"/>
                <a:cs typeface="Lato" panose="020F0502020204030203" pitchFamily="34" charset="0"/>
                <a:sym typeface="Fahkwang"/>
              </a:rPr>
              <a:t>los</a:t>
            </a:r>
            <a:r>
              <a:rPr lang="en-US" sz="3200" b="1" dirty="0">
                <a:latin typeface="Lato" panose="020F0502020204030203" pitchFamily="34" charset="0"/>
                <a:ea typeface="Lato" panose="020F0502020204030203" pitchFamily="34" charset="0"/>
                <a:cs typeface="Lato" panose="020F0502020204030203" pitchFamily="34" charset="0"/>
                <a:sym typeface="Fahkwang"/>
              </a:rPr>
              <a:t> días de fiesta, la luna </a:t>
            </a:r>
            <a:r>
              <a:rPr lang="en-US" sz="3200" b="1" dirty="0" err="1">
                <a:latin typeface="Lato" panose="020F0502020204030203" pitchFamily="34" charset="0"/>
                <a:ea typeface="Lato" panose="020F0502020204030203" pitchFamily="34" charset="0"/>
                <a:cs typeface="Lato" panose="020F0502020204030203" pitchFamily="34" charset="0"/>
                <a:sym typeface="Fahkwang"/>
              </a:rPr>
              <a:t>nueva</a:t>
            </a:r>
            <a:r>
              <a:rPr lang="en-US" sz="3200" b="1" dirty="0">
                <a:latin typeface="Lato" panose="020F0502020204030203" pitchFamily="34" charset="0"/>
                <a:ea typeface="Lato" panose="020F0502020204030203" pitchFamily="34" charset="0"/>
                <a:cs typeface="Lato" panose="020F0502020204030203" pitchFamily="34" charset="0"/>
                <a:sym typeface="Fahkwang"/>
              </a:rPr>
              <a:t> o </a:t>
            </a:r>
            <a:r>
              <a:rPr lang="en-US" sz="3200" b="1" dirty="0" err="1">
                <a:latin typeface="Lato" panose="020F0502020204030203" pitchFamily="34" charset="0"/>
                <a:ea typeface="Lato" panose="020F0502020204030203" pitchFamily="34" charset="0"/>
                <a:cs typeface="Lato" panose="020F0502020204030203" pitchFamily="34" charset="0"/>
                <a:sym typeface="Fahkwang"/>
              </a:rPr>
              <a:t>los</a:t>
            </a:r>
            <a:r>
              <a:rPr lang="en-US" sz="3200" b="1" dirty="0">
                <a:latin typeface="Lato" panose="020F0502020204030203" pitchFamily="34" charset="0"/>
                <a:ea typeface="Lato" panose="020F0502020204030203" pitchFamily="34" charset="0"/>
                <a:cs typeface="Lato" panose="020F0502020204030203" pitchFamily="34" charset="0"/>
                <a:sym typeface="Fahkwang"/>
              </a:rPr>
              <a:t> días de </a:t>
            </a:r>
            <a:r>
              <a:rPr lang="en-US" sz="3200" b="1" dirty="0" err="1">
                <a:latin typeface="Lato" panose="020F0502020204030203" pitchFamily="34" charset="0"/>
                <a:ea typeface="Lato" panose="020F0502020204030203" pitchFamily="34" charset="0"/>
                <a:cs typeface="Lato" panose="020F0502020204030203" pitchFamily="34" charset="0"/>
                <a:sym typeface="Fahkwang"/>
              </a:rPr>
              <a:t>reposo</a:t>
            </a:r>
            <a:r>
              <a:rPr lang="en-US" sz="3200" b="1" dirty="0">
                <a:latin typeface="Lato" panose="020F0502020204030203" pitchFamily="34" charset="0"/>
                <a:ea typeface="Lato" panose="020F0502020204030203" pitchFamily="34" charset="0"/>
                <a:cs typeface="Lato" panose="020F0502020204030203" pitchFamily="34" charset="0"/>
                <a:sym typeface="Fahkwang"/>
              </a:rPr>
              <a:t>. Todo </a:t>
            </a:r>
            <a:r>
              <a:rPr lang="en-US" sz="3200" b="1" dirty="0" err="1">
                <a:latin typeface="Lato" panose="020F0502020204030203" pitchFamily="34" charset="0"/>
                <a:ea typeface="Lato" panose="020F0502020204030203" pitchFamily="34" charset="0"/>
                <a:cs typeface="Lato" panose="020F0502020204030203" pitchFamily="34" charset="0"/>
                <a:sym typeface="Fahkwang"/>
              </a:rPr>
              <a:t>eso</a:t>
            </a:r>
            <a:r>
              <a:rPr lang="en-US" sz="3200" b="1" dirty="0">
                <a:latin typeface="Lato" panose="020F0502020204030203" pitchFamily="34" charset="0"/>
                <a:ea typeface="Lato" panose="020F0502020204030203" pitchFamily="34" charset="0"/>
                <a:cs typeface="Lato" panose="020F0502020204030203" pitchFamily="34" charset="0"/>
                <a:sym typeface="Fahkwang"/>
              </a:rPr>
              <a:t> no es </a:t>
            </a:r>
            <a:r>
              <a:rPr lang="en-US" sz="3200" b="1" dirty="0" err="1">
                <a:latin typeface="Lato" panose="020F0502020204030203" pitchFamily="34" charset="0"/>
                <a:ea typeface="Lato" panose="020F0502020204030203" pitchFamily="34" charset="0"/>
                <a:cs typeface="Lato" panose="020F0502020204030203" pitchFamily="34" charset="0"/>
                <a:sym typeface="Fahkwang"/>
              </a:rPr>
              <a:t>más</a:t>
            </a:r>
            <a:r>
              <a:rPr lang="en-US" sz="3200" b="1" dirty="0">
                <a:latin typeface="Lato" panose="020F0502020204030203" pitchFamily="34" charset="0"/>
                <a:ea typeface="Lato" panose="020F0502020204030203" pitchFamily="34" charset="0"/>
                <a:cs typeface="Lato" panose="020F0502020204030203" pitchFamily="34" charset="0"/>
                <a:sym typeface="Fahkwang"/>
              </a:rPr>
              <a:t> que una </a:t>
            </a:r>
            <a:r>
              <a:rPr lang="en-US" sz="3200" b="1" dirty="0">
                <a:solidFill>
                  <a:schemeClr val="tx1"/>
                </a:solidFill>
                <a:latin typeface="Lato" panose="020F0502020204030203" pitchFamily="34" charset="0"/>
                <a:ea typeface="Lato" panose="020F0502020204030203" pitchFamily="34" charset="0"/>
                <a:cs typeface="Lato" panose="020F0502020204030203" pitchFamily="34" charset="0"/>
                <a:sym typeface="Fahkwang"/>
              </a:rPr>
              <a:t>sombra </a:t>
            </a:r>
            <a:r>
              <a:rPr lang="en-US" sz="3200" b="1" dirty="0">
                <a:latin typeface="Lato" panose="020F0502020204030203" pitchFamily="34" charset="0"/>
                <a:ea typeface="Lato" panose="020F0502020204030203" pitchFamily="34" charset="0"/>
                <a:cs typeface="Lato" panose="020F0502020204030203" pitchFamily="34" charset="0"/>
                <a:sym typeface="Fahkwang"/>
              </a:rPr>
              <a:t>de lo que </a:t>
            </a:r>
            <a:r>
              <a:rPr lang="en-US" sz="3200" b="1" dirty="0" err="1">
                <a:latin typeface="Lato" panose="020F0502020204030203" pitchFamily="34" charset="0"/>
                <a:ea typeface="Lato" panose="020F0502020204030203" pitchFamily="34" charset="0"/>
                <a:cs typeface="Lato" panose="020F0502020204030203" pitchFamily="34" charset="0"/>
                <a:sym typeface="Fahkwang"/>
              </a:rPr>
              <a:t>está</a:t>
            </a:r>
            <a:r>
              <a:rPr lang="en-US" sz="3200" b="1" dirty="0">
                <a:latin typeface="Lato" panose="020F0502020204030203" pitchFamily="34" charset="0"/>
                <a:ea typeface="Lato" panose="020F0502020204030203" pitchFamily="34" charset="0"/>
                <a:cs typeface="Lato" panose="020F0502020204030203" pitchFamily="34" charset="0"/>
                <a:sym typeface="Fahkwang"/>
              </a:rPr>
              <a:t> por </a:t>
            </a:r>
            <a:r>
              <a:rPr lang="en-US" sz="3200" b="1" dirty="0" err="1">
                <a:latin typeface="Lato" panose="020F0502020204030203" pitchFamily="34" charset="0"/>
                <a:ea typeface="Lato" panose="020F0502020204030203" pitchFamily="34" charset="0"/>
                <a:cs typeface="Lato" panose="020F0502020204030203" pitchFamily="34" charset="0"/>
                <a:sym typeface="Fahkwang"/>
              </a:rPr>
              <a:t>venir</a:t>
            </a:r>
            <a:r>
              <a:rPr lang="en-US" sz="3200" b="1" dirty="0">
                <a:latin typeface="Lato" panose="020F0502020204030203" pitchFamily="34" charset="0"/>
                <a:ea typeface="Lato" panose="020F0502020204030203" pitchFamily="34" charset="0"/>
                <a:cs typeface="Lato" panose="020F0502020204030203" pitchFamily="34" charset="0"/>
                <a:sym typeface="Fahkwang"/>
              </a:rPr>
              <a:t>; </a:t>
            </a:r>
            <a:r>
              <a:rPr lang="en-US" sz="3200" b="1" dirty="0" err="1">
                <a:latin typeface="Lato" panose="020F0502020204030203" pitchFamily="34" charset="0"/>
                <a:ea typeface="Lato" panose="020F0502020204030203" pitchFamily="34" charset="0"/>
                <a:cs typeface="Lato" panose="020F0502020204030203" pitchFamily="34" charset="0"/>
                <a:sym typeface="Fahkwang"/>
              </a:rPr>
              <a:t>pero</a:t>
            </a:r>
            <a:r>
              <a:rPr lang="en-US" sz="3200" b="1" dirty="0">
                <a:latin typeface="Lato" panose="020F0502020204030203" pitchFamily="34" charset="0"/>
                <a:ea typeface="Lato" panose="020F0502020204030203" pitchFamily="34" charset="0"/>
                <a:cs typeface="Lato" panose="020F0502020204030203" pitchFamily="34" charset="0"/>
                <a:sym typeface="Fahkwang"/>
              </a:rPr>
              <a:t> lo real y </a:t>
            </a:r>
            <a:r>
              <a:rPr lang="en-US" sz="3200" b="1" dirty="0" err="1">
                <a:latin typeface="Lato" panose="020F0502020204030203" pitchFamily="34" charset="0"/>
                <a:ea typeface="Lato" panose="020F0502020204030203" pitchFamily="34" charset="0"/>
                <a:cs typeface="Lato" panose="020F0502020204030203" pitchFamily="34" charset="0"/>
                <a:sym typeface="Fahkwang"/>
              </a:rPr>
              <a:t>verdadero</a:t>
            </a:r>
            <a:r>
              <a:rPr lang="en-US" sz="3200" b="1" dirty="0">
                <a:latin typeface="Lato" panose="020F0502020204030203" pitchFamily="34" charset="0"/>
                <a:ea typeface="Lato" panose="020F0502020204030203" pitchFamily="34" charset="0"/>
                <a:cs typeface="Lato" panose="020F0502020204030203" pitchFamily="34" charset="0"/>
                <a:sym typeface="Fahkwang"/>
              </a:rPr>
              <a:t> es Cristo. </a:t>
            </a:r>
            <a:endParaRPr sz="32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36" name="Google Shape;236;g1146908aa35_0_222">
            <a:extLst>
              <a:ext uri="{FF2B5EF4-FFF2-40B4-BE49-F238E27FC236}">
                <a16:creationId xmlns:a16="http://schemas.microsoft.com/office/drawing/2014/main" id="{462F56A0-8EFC-8140-7091-3CE21C397135}"/>
              </a:ext>
            </a:extLst>
          </p:cNvPr>
          <p:cNvSpPr txBox="1"/>
          <p:nvPr/>
        </p:nvSpPr>
        <p:spPr>
          <a:xfrm>
            <a:off x="842593" y="5101644"/>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Vengan</a:t>
            </a:r>
            <a:r>
              <a:rPr lang="en-US" sz="3600" b="1" dirty="0">
                <a:latin typeface="Lato" panose="020F0502020204030203" pitchFamily="34" charset="0"/>
                <a:ea typeface="Lato" panose="020F0502020204030203" pitchFamily="34" charset="0"/>
                <a:cs typeface="Lato" panose="020F0502020204030203" pitchFamily="34" charset="0"/>
                <a:sym typeface="Fahkwang"/>
              </a:rPr>
              <a:t>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mí</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lo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agotados</a:t>
            </a:r>
            <a:r>
              <a:rPr lang="en-US" sz="3600" b="1" dirty="0">
                <a:latin typeface="Lato" panose="020F0502020204030203" pitchFamily="34" charset="0"/>
                <a:ea typeface="Lato" panose="020F0502020204030203" pitchFamily="34" charset="0"/>
                <a:cs typeface="Lato" panose="020F0502020204030203" pitchFamily="34" charset="0"/>
                <a:sym typeface="Fahkwang"/>
              </a:rPr>
              <a:t> de tanto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trabajar</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yo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los</a:t>
            </a:r>
            <a:r>
              <a:rPr lang="en-US" sz="3600" b="1" dirty="0">
                <a:latin typeface="Lato" panose="020F0502020204030203" pitchFamily="34" charset="0"/>
                <a:ea typeface="Lato" panose="020F0502020204030203" pitchFamily="34" charset="0"/>
                <a:cs typeface="Lato" panose="020F0502020204030203" pitchFamily="34" charset="0"/>
                <a:sym typeface="Fahkwang"/>
              </a:rPr>
              <a:t> hare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descansar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39142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61523438-56FD-3791-2254-5C5C5689A3CE}"/>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F2F4FF89-EAFA-BB42-9566-A55D8CDB129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g2ed26e372bf_0_22">
            <a:extLst>
              <a:ext uri="{FF2B5EF4-FFF2-40B4-BE49-F238E27FC236}">
                <a16:creationId xmlns:a16="http://schemas.microsoft.com/office/drawing/2014/main" id="{CE2DE89C-AFD9-92C5-0BFF-8537B80106C8}"/>
              </a:ext>
            </a:extLst>
          </p:cNvPr>
          <p:cNvSpPr txBox="1"/>
          <p:nvPr/>
        </p:nvSpPr>
        <p:spPr>
          <a:xfrm>
            <a:off x="2523285" y="2151747"/>
            <a:ext cx="7097617"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Cristo </a:t>
            </a:r>
            <a:r>
              <a:rPr lang="en-US" sz="4000" b="1" dirty="0" err="1">
                <a:solidFill>
                  <a:schemeClr val="dk1"/>
                </a:solidFill>
                <a:latin typeface="Lato"/>
                <a:ea typeface="Lato"/>
                <a:cs typeface="Lato"/>
                <a:sym typeface="Lato"/>
              </a:rPr>
              <a:t>cumplió</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sábado</a:t>
            </a:r>
            <a:r>
              <a:rPr lang="en-US" sz="4000" b="1" dirty="0">
                <a:solidFill>
                  <a:schemeClr val="dk1"/>
                </a:solidFill>
                <a:latin typeface="Lato"/>
                <a:ea typeface="Lato"/>
                <a:cs typeface="Lato"/>
                <a:sym typeface="Lato"/>
              </a:rPr>
              <a:t> del </a:t>
            </a:r>
            <a:r>
              <a:rPr lang="en-US" sz="4000" b="1" dirty="0" err="1">
                <a:solidFill>
                  <a:schemeClr val="dk1"/>
                </a:solidFill>
                <a:latin typeface="Lato"/>
                <a:ea typeface="Lato"/>
                <a:cs typeface="Lato"/>
                <a:sym typeface="Lato"/>
              </a:rPr>
              <a:t>Antiguo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Testamento</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nos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dio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verdadero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descanso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perdón</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pecados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6" name="Google Shape;176;g2ed26e372bf_0_22" descr="A green bird with leaves&#10;&#10;Description automatically generated">
            <a:extLst>
              <a:ext uri="{FF2B5EF4-FFF2-40B4-BE49-F238E27FC236}">
                <a16:creationId xmlns:a16="http://schemas.microsoft.com/office/drawing/2014/main" id="{75A31B7D-BD19-804D-DE85-834CFEB56570}"/>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897541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6F9752D8-4928-4E7A-9142-9B46BFFF15A2}"/>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9A6B4DDC-9E57-569C-0EFF-91EBEA99483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ed26e372bf_0_22">
            <a:extLst>
              <a:ext uri="{FF2B5EF4-FFF2-40B4-BE49-F238E27FC236}">
                <a16:creationId xmlns:a16="http://schemas.microsoft.com/office/drawing/2014/main" id="{1EB274F9-22E3-7EAF-579C-B312E9F76A34}"/>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d26e372bf_0_22">
            <a:extLst>
              <a:ext uri="{FF2B5EF4-FFF2-40B4-BE49-F238E27FC236}">
                <a16:creationId xmlns:a16="http://schemas.microsoft.com/office/drawing/2014/main" id="{2B31124F-87D1-C8A4-68BB-4D98975C22BA}"/>
              </a:ext>
            </a:extLst>
          </p:cNvPr>
          <p:cNvSpPr txBox="1"/>
          <p:nvPr/>
        </p:nvSpPr>
        <p:spPr>
          <a:xfrm>
            <a:off x="3602242" y="2767300"/>
            <a:ext cx="80238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i="0" u="none" strike="noStrike" cap="none" dirty="0" err="1">
                <a:solidFill>
                  <a:schemeClr val="dk1"/>
                </a:solidFill>
                <a:latin typeface="Lato"/>
                <a:ea typeface="Lato"/>
                <a:cs typeface="Lato"/>
                <a:sym typeface="Lato"/>
              </a:rPr>
              <a:t>Qué</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significa</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el</a:t>
            </a:r>
            <a:r>
              <a:rPr lang="en-US" sz="4000" b="1" i="0" u="none" strike="noStrike" cap="none" dirty="0">
                <a:solidFill>
                  <a:schemeClr val="dk1"/>
                </a:solidFill>
                <a:latin typeface="Lato"/>
                <a:ea typeface="Lato"/>
                <a:cs typeface="Lato"/>
                <a:sym typeface="Lato"/>
              </a:rPr>
              <a:t> día de </a:t>
            </a:r>
            <a:r>
              <a:rPr lang="en-US" sz="4000" b="1" i="0" u="none" strike="noStrike" cap="none" dirty="0" err="1">
                <a:solidFill>
                  <a:schemeClr val="dk1"/>
                </a:solidFill>
                <a:latin typeface="Lato"/>
                <a:ea typeface="Lato"/>
                <a:cs typeface="Lato"/>
                <a:sym typeface="Lato"/>
              </a:rPr>
              <a:t>reposo</a:t>
            </a:r>
            <a:r>
              <a:rPr lang="en-US" sz="4000" b="1" i="0" u="none" strike="noStrike" cap="none" dirty="0">
                <a:solidFill>
                  <a:schemeClr val="dk1"/>
                </a:solidFill>
                <a:latin typeface="Lato"/>
                <a:ea typeface="Lato"/>
                <a:cs typeface="Lato"/>
                <a:sym typeface="Lato"/>
              </a:rPr>
              <a:t> para </a:t>
            </a:r>
            <a:r>
              <a:rPr lang="en-US" sz="4000" b="1" i="0" u="none" strike="noStrike" cap="none" dirty="0" err="1">
                <a:solidFill>
                  <a:schemeClr val="dk1"/>
                </a:solidFill>
                <a:latin typeface="Lato"/>
                <a:ea typeface="Lato"/>
                <a:cs typeface="Lato"/>
                <a:sym typeface="Lato"/>
              </a:rPr>
              <a:t>el</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cristiano</a:t>
            </a:r>
            <a:r>
              <a:rPr lang="en-US" sz="4000" b="1" i="0" u="none" strike="noStrike" cap="none" dirty="0">
                <a:solidFill>
                  <a:schemeClr val="dk1"/>
                </a:solidFill>
                <a:latin typeface="Lato"/>
                <a:ea typeface="Lato"/>
                <a:cs typeface="Lato"/>
                <a:sym typeface="Lato"/>
              </a:rPr>
              <a:t> del Nuevo </a:t>
            </a:r>
            <a:r>
              <a:rPr lang="en-US" sz="4000" b="1" i="0" u="none" strike="noStrike" cap="none" dirty="0" err="1">
                <a:solidFill>
                  <a:schemeClr val="dk1"/>
                </a:solidFill>
                <a:latin typeface="Lato"/>
                <a:ea typeface="Lato"/>
                <a:cs typeface="Lato"/>
                <a:sym typeface="Lato"/>
              </a:rPr>
              <a:t>Testamento</a:t>
            </a:r>
            <a:r>
              <a:rPr lang="en-US" sz="4000" b="1" i="0" u="none" strike="noStrike" cap="none"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6" name="Google Shape;176;g2ed26e372bf_0_22" descr="A green bird with leaves&#10;&#10;Description automatically generated">
            <a:extLst>
              <a:ext uri="{FF2B5EF4-FFF2-40B4-BE49-F238E27FC236}">
                <a16:creationId xmlns:a16="http://schemas.microsoft.com/office/drawing/2014/main" id="{2FF4A0DF-4FB0-C84B-D052-407A528BE639}"/>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585168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265184DA-0FAC-9964-679E-B1CD8CC231EE}"/>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86781C78-0B04-7995-E1F2-301083DEEC9D}"/>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0688359E-9A90-3703-341B-0738EF484986}"/>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err="1">
                <a:solidFill>
                  <a:schemeClr val="lt1"/>
                </a:solidFill>
                <a:latin typeface="Lato" panose="020F0502020204030203" pitchFamily="34" charset="0"/>
                <a:ea typeface="Lato" panose="020F0502020204030203" pitchFamily="34" charset="0"/>
                <a:cs typeface="Lato" panose="020F0502020204030203" pitchFamily="34" charset="0"/>
                <a:sym typeface="Fahkwang"/>
              </a:rPr>
              <a:t>Colosenses</a:t>
            </a: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 3:16</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0ED29177-B462-D545-92AC-6336AAAC34ED}"/>
              </a:ext>
            </a:extLst>
          </p:cNvPr>
          <p:cNvSpPr/>
          <p:nvPr/>
        </p:nvSpPr>
        <p:spPr>
          <a:xfrm>
            <a:off x="0" y="3815517"/>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4" name="Google Shape;234;g1146908aa35_0_222">
            <a:extLst>
              <a:ext uri="{FF2B5EF4-FFF2-40B4-BE49-F238E27FC236}">
                <a16:creationId xmlns:a16="http://schemas.microsoft.com/office/drawing/2014/main" id="{154B63C4-0DDC-817F-69CF-7899BABDAEDC}"/>
              </a:ext>
            </a:extLst>
          </p:cNvPr>
          <p:cNvSpPr txBox="1"/>
          <p:nvPr/>
        </p:nvSpPr>
        <p:spPr>
          <a:xfrm>
            <a:off x="201295" y="3870305"/>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Salmo 119:72</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6" name="Google Shape;236;g1146908aa35_0_222">
            <a:extLst>
              <a:ext uri="{FF2B5EF4-FFF2-40B4-BE49-F238E27FC236}">
                <a16:creationId xmlns:a16="http://schemas.microsoft.com/office/drawing/2014/main" id="{0224E2A8-EC3B-BF04-E8DF-0E5A053EA4D8}"/>
              </a:ext>
            </a:extLst>
          </p:cNvPr>
          <p:cNvSpPr txBox="1"/>
          <p:nvPr/>
        </p:nvSpPr>
        <p:spPr>
          <a:xfrm>
            <a:off x="842593" y="5101644"/>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Para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mí</a:t>
            </a:r>
            <a:r>
              <a:rPr lang="en-US" sz="3600" b="1" dirty="0">
                <a:latin typeface="Lato" panose="020F0502020204030203" pitchFamily="34" charset="0"/>
                <a:ea typeface="Lato" panose="020F0502020204030203" pitchFamily="34" charset="0"/>
                <a:cs typeface="Lato" panose="020F0502020204030203" pitchFamily="34" charset="0"/>
                <a:sym typeface="Fahkwang"/>
              </a:rPr>
              <a:t>, es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mejor</a:t>
            </a:r>
            <a:r>
              <a:rPr lang="en-US" sz="3600" b="1" dirty="0">
                <a:latin typeface="Lato" panose="020F0502020204030203" pitchFamily="34" charset="0"/>
                <a:ea typeface="Lato" panose="020F0502020204030203" pitchFamily="34" charset="0"/>
                <a:cs typeface="Lato" panose="020F0502020204030203" pitchFamily="34" charset="0"/>
                <a:sym typeface="Fahkwang"/>
              </a:rPr>
              <a:t> la ley que mana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tus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labios</a:t>
            </a:r>
            <a:r>
              <a:rPr lang="en-US" sz="3600" b="1" dirty="0">
                <a:latin typeface="Lato" panose="020F0502020204030203" pitchFamily="34" charset="0"/>
                <a:ea typeface="Lato" panose="020F0502020204030203" pitchFamily="34" charset="0"/>
                <a:cs typeface="Lato" panose="020F0502020204030203" pitchFamily="34" charset="0"/>
                <a:sym typeface="Fahkwang"/>
              </a:rPr>
              <a:t> que miles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monedas</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oro</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plata</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 name="Google Shape;236;g1146908aa35_0_222">
            <a:extLst>
              <a:ext uri="{FF2B5EF4-FFF2-40B4-BE49-F238E27FC236}">
                <a16:creationId xmlns:a16="http://schemas.microsoft.com/office/drawing/2014/main" id="{052716D0-9D43-10C8-F5F2-D081781BBD1B}"/>
              </a:ext>
            </a:extLst>
          </p:cNvPr>
          <p:cNvSpPr txBox="1"/>
          <p:nvPr/>
        </p:nvSpPr>
        <p:spPr>
          <a:xfrm>
            <a:off x="842593" y="1945905"/>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La palabra de Cristo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habite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ricamente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389844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E4670F00-F883-E3BB-95F2-CA84C88CF027}"/>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1CB16907-072B-4141-99DB-99C12E0D884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ed26e372bf_0_22">
            <a:extLst>
              <a:ext uri="{FF2B5EF4-FFF2-40B4-BE49-F238E27FC236}">
                <a16:creationId xmlns:a16="http://schemas.microsoft.com/office/drawing/2014/main" id="{0D80B6EE-2FB4-164A-A429-C440E6B17ECE}"/>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d26e372bf_0_22">
            <a:extLst>
              <a:ext uri="{FF2B5EF4-FFF2-40B4-BE49-F238E27FC236}">
                <a16:creationId xmlns:a16="http://schemas.microsoft.com/office/drawing/2014/main" id="{95D359FF-6D88-D99E-D42F-7E62F5B5CDE4}"/>
              </a:ext>
            </a:extLst>
          </p:cNvPr>
          <p:cNvSpPr txBox="1"/>
          <p:nvPr/>
        </p:nvSpPr>
        <p:spPr>
          <a:xfrm>
            <a:off x="3602242" y="2767300"/>
            <a:ext cx="80238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i="0" u="none" strike="noStrike" cap="none" dirty="0" err="1">
                <a:solidFill>
                  <a:schemeClr val="dk1"/>
                </a:solidFill>
                <a:latin typeface="Lato"/>
                <a:ea typeface="Lato"/>
                <a:cs typeface="Lato"/>
                <a:sym typeface="Lato"/>
              </a:rPr>
              <a:t>Cómo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santificamos</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el</a:t>
            </a:r>
            <a:r>
              <a:rPr lang="en-US" sz="4000" b="1" i="0" u="none" strike="noStrike" cap="none" dirty="0">
                <a:solidFill>
                  <a:schemeClr val="dk1"/>
                </a:solidFill>
                <a:latin typeface="Lato"/>
                <a:ea typeface="Lato"/>
                <a:cs typeface="Lato"/>
                <a:sym typeface="Lato"/>
              </a:rPr>
              <a:t> día de </a:t>
            </a:r>
            <a:r>
              <a:rPr lang="en-US" sz="4000" b="1" i="0" u="none" strike="noStrike" cap="none" dirty="0" err="1">
                <a:solidFill>
                  <a:schemeClr val="dk1"/>
                </a:solidFill>
                <a:latin typeface="Lato"/>
                <a:ea typeface="Lato"/>
                <a:cs typeface="Lato"/>
                <a:sym typeface="Lato"/>
              </a:rPr>
              <a:t>reposo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como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cristianos</a:t>
            </a:r>
            <a:r>
              <a:rPr lang="en-US" sz="4000" b="1" i="0" u="none" strike="noStrike" cap="none" dirty="0">
                <a:solidFill>
                  <a:schemeClr val="dk1"/>
                </a:solidFill>
                <a:latin typeface="Lato"/>
                <a:ea typeface="Lato"/>
                <a:cs typeface="Lato"/>
                <a:sym typeface="Lato"/>
              </a:rPr>
              <a:t> del Nuevo </a:t>
            </a:r>
            <a:r>
              <a:rPr lang="en-US" sz="4000" b="1" i="0" u="none" strike="noStrike" cap="none" dirty="0" err="1">
                <a:solidFill>
                  <a:schemeClr val="dk1"/>
                </a:solidFill>
                <a:latin typeface="Lato"/>
                <a:ea typeface="Lato"/>
                <a:cs typeface="Lato"/>
                <a:sym typeface="Lato"/>
              </a:rPr>
              <a:t>Testamento</a:t>
            </a:r>
            <a:r>
              <a:rPr lang="en-US" sz="4000" b="1" i="0" u="none" strike="noStrike" cap="none"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6" name="Google Shape;176;g2ed26e372bf_0_22" descr="A green bird with leaves&#10;&#10;Description automatically generated">
            <a:extLst>
              <a:ext uri="{FF2B5EF4-FFF2-40B4-BE49-F238E27FC236}">
                <a16:creationId xmlns:a16="http://schemas.microsoft.com/office/drawing/2014/main" id="{39A2A81D-66C7-03EA-8FB1-ADD796F6DF2A}"/>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980480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g2ed26e372bf_0_13"/>
          <p:cNvSpPr txBox="1"/>
          <p:nvPr/>
        </p:nvSpPr>
        <p:spPr>
          <a:xfrm>
            <a:off x="3602250" y="1914725"/>
            <a:ext cx="8297400" cy="344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“Debemos temer y amar a Dios de modo que no despreciemos su palabra ni la prédica de ella, sino que la consideremos santa, la oigamos y aprendamos de buena voluntad.” </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Martín Lutero</a:t>
            </a:r>
            <a:endParaRPr sz="3400" b="0" i="0" u="none" strike="noStrike" cap="none">
              <a:solidFill>
                <a:schemeClr val="dk1"/>
              </a:solidFill>
              <a:latin typeface="Lato"/>
              <a:ea typeface="Lato"/>
              <a:cs typeface="Lato"/>
              <a:sym typeface="Lato"/>
            </a:endParaRPr>
          </a:p>
        </p:txBody>
      </p:sp>
      <p:sp>
        <p:nvSpPr>
          <p:cNvPr id="166" name="Google Shape;166;g2ed26e372bf_0_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g2ed26e372bf_0_13"/>
          <p:cNvPicPr preferRelativeResize="0"/>
          <p:nvPr/>
        </p:nvPicPr>
        <p:blipFill rotWithShape="1">
          <a:blip r:embed="rId3">
            <a:alphaModFix/>
          </a:blip>
          <a:srcRect l="1447" r="1437"/>
          <a:stretch/>
        </p:blipFill>
        <p:spPr>
          <a:xfrm>
            <a:off x="0" y="1137951"/>
            <a:ext cx="3945275" cy="4062425"/>
          </a:xfrm>
          <a:prstGeom prst="rect">
            <a:avLst/>
          </a:prstGeom>
          <a:noFill/>
          <a:ln>
            <a:noFill/>
          </a:ln>
          <a:effectLst>
            <a:outerShdw blurRad="50800" dist="38100" dir="2700000" algn="tl" rotWithShape="0">
              <a:srgbClr val="000000">
                <a:alpha val="40000"/>
              </a:srgbClr>
            </a:outerShdw>
          </a:effectLst>
        </p:spPr>
      </p:pic>
      <p:pic>
        <p:nvPicPr>
          <p:cNvPr id="168" name="Google Shape;168;g2ed26e372bf_0_1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1BD06FCD-8B3A-92E7-0B01-B892A1EFC42E}"/>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9092DEB6-1557-3988-0B5A-4CF6B1269E3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g2ed26e372bf_0_22">
            <a:extLst>
              <a:ext uri="{FF2B5EF4-FFF2-40B4-BE49-F238E27FC236}">
                <a16:creationId xmlns:a16="http://schemas.microsoft.com/office/drawing/2014/main" id="{8B9B7B74-BD18-381D-D40A-DD65DB0D5FC0}"/>
              </a:ext>
            </a:extLst>
          </p:cNvPr>
          <p:cNvSpPr txBox="1"/>
          <p:nvPr/>
        </p:nvSpPr>
        <p:spPr>
          <a:xfrm>
            <a:off x="2110948" y="622506"/>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El </a:t>
            </a:r>
            <a:r>
              <a:rPr lang="en-US" sz="4000" b="1" dirty="0" err="1">
                <a:solidFill>
                  <a:srgbClr val="00B050"/>
                </a:solidFill>
                <a:latin typeface="Lato"/>
                <a:ea typeface="Lato"/>
                <a:cs typeface="Lato"/>
                <a:sym typeface="Lato"/>
              </a:rPr>
              <a:t>tercer</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mandamiento</a:t>
            </a:r>
            <a:r>
              <a:rPr lang="en-US" sz="4000" b="1" dirty="0">
                <a:solidFill>
                  <a:srgbClr val="00B050"/>
                </a:solidFill>
                <a:latin typeface="Lato"/>
                <a:ea typeface="Lato"/>
                <a:cs typeface="Lato"/>
                <a:sym typeface="Lato"/>
              </a:rPr>
              <a:t> protege la Palabra de Dios que </a:t>
            </a:r>
            <a:r>
              <a:rPr lang="en-US" sz="4000" b="1" dirty="0" err="1">
                <a:solidFill>
                  <a:srgbClr val="00B050"/>
                </a:solidFill>
                <a:latin typeface="Lato"/>
                <a:ea typeface="Lato"/>
                <a:cs typeface="Lato"/>
                <a:sym typeface="Lato"/>
              </a:rPr>
              <a:t>nos</a:t>
            </a:r>
            <a:r>
              <a:rPr lang="en-US" sz="4000" b="1" dirty="0">
                <a:solidFill>
                  <a:srgbClr val="00B050"/>
                </a:solidFill>
                <a:latin typeface="Lato"/>
                <a:ea typeface="Lato"/>
                <a:cs typeface="Lato"/>
                <a:sym typeface="Lato"/>
              </a:rPr>
              <a:t> da </a:t>
            </a:r>
            <a:r>
              <a:rPr lang="en-US" sz="4000" b="1" dirty="0" err="1">
                <a:solidFill>
                  <a:srgbClr val="00B050"/>
                </a:solidFill>
                <a:latin typeface="Lato"/>
                <a:ea typeface="Lato"/>
                <a:cs typeface="Lato"/>
                <a:sym typeface="Lato"/>
              </a:rPr>
              <a:t>vida</a:t>
            </a:r>
            <a:r>
              <a:rPr lang="en-US" sz="4000" b="1" dirty="0">
                <a:solidFill>
                  <a:srgbClr val="00B050"/>
                </a:solidFill>
                <a:latin typeface="Lato"/>
                <a:ea typeface="Lato"/>
                <a:cs typeface="Lato"/>
                <a:sym typeface="Lato"/>
              </a:rPr>
              <a:t>. </a:t>
            </a:r>
            <a:endParaRPr sz="4000" b="1" i="0" u="none" strike="noStrike" cap="none" dirty="0">
              <a:solidFill>
                <a:srgbClr val="00B050"/>
              </a:solidFill>
              <a:latin typeface="Lato"/>
              <a:ea typeface="Lato"/>
              <a:cs typeface="Lato"/>
              <a:sym typeface="Lato"/>
            </a:endParaRPr>
          </a:p>
        </p:txBody>
      </p:sp>
      <p:sp>
        <p:nvSpPr>
          <p:cNvPr id="2" name="Google Shape;236;g1146908aa35_0_222">
            <a:extLst>
              <a:ext uri="{FF2B5EF4-FFF2-40B4-BE49-F238E27FC236}">
                <a16:creationId xmlns:a16="http://schemas.microsoft.com/office/drawing/2014/main" id="{35A15B6D-8DDD-D41F-EFA7-B06B48235A0C}"/>
              </a:ext>
            </a:extLst>
          </p:cNvPr>
          <p:cNvSpPr txBox="1"/>
          <p:nvPr/>
        </p:nvSpPr>
        <p:spPr>
          <a:xfrm>
            <a:off x="2110948" y="2466800"/>
            <a:ext cx="9439834"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Mateo 4:4</a:t>
            </a:r>
          </a:p>
          <a:p>
            <a:pPr>
              <a:lnSpc>
                <a:spcPct val="98999"/>
              </a:lnSpc>
              <a:buSzPts val="4499"/>
            </a:pPr>
            <a:endParaRPr lang="en-US" sz="3600" b="1" dirty="0">
              <a:latin typeface="Lato" panose="020F0502020204030203" pitchFamily="34" charset="0"/>
              <a:ea typeface="Lato" panose="020F0502020204030203" pitchFamily="34" charset="0"/>
              <a:cs typeface="Lato" panose="020F0502020204030203" pitchFamily="34" charset="0"/>
              <a:sym typeface="Fahkwang"/>
            </a:endParaRPr>
          </a:p>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Jesús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respondió</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Escrito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está</a:t>
            </a:r>
            <a:r>
              <a:rPr lang="en-US" sz="3600" b="1" dirty="0">
                <a:latin typeface="Lato" panose="020F0502020204030203" pitchFamily="34" charset="0"/>
                <a:ea typeface="Lato" panose="020F0502020204030203" pitchFamily="34" charset="0"/>
                <a:cs typeface="Lato" panose="020F0502020204030203" pitchFamily="34" charset="0"/>
                <a:sym typeface="Fahkwang"/>
              </a:rPr>
              <a:t>: No solo de pan </a:t>
            </a:r>
            <a:r>
              <a:rPr lang="en-US" sz="3600" b="1" dirty="0" err="1">
                <a:latin typeface="Lato" panose="020F0502020204030203" pitchFamily="34" charset="0"/>
                <a:ea typeface="Lato" panose="020F0502020204030203" pitchFamily="34" charset="0"/>
                <a:cs typeface="Lato" panose="020F0502020204030203" pitchFamily="34" charset="0"/>
                <a:sym typeface="Fahkwang"/>
              </a:rPr>
              <a:t>vive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hombre,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sino</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toda</a:t>
            </a:r>
            <a:r>
              <a:rPr lang="en-US" sz="3600" b="1" dirty="0">
                <a:latin typeface="Lato" panose="020F0502020204030203" pitchFamily="34" charset="0"/>
                <a:ea typeface="Lato" panose="020F0502020204030203" pitchFamily="34" charset="0"/>
                <a:cs typeface="Lato" panose="020F0502020204030203" pitchFamily="34" charset="0"/>
                <a:sym typeface="Fahkwang"/>
              </a:rPr>
              <a:t> palabra que sale de la boca de Dios.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2375564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F6DC023B-824E-EE98-A45E-DA34CA167B79}"/>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8455A4D2-2855-344D-0652-DACB23A3360F}"/>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D679420C-53A5-5C3C-2EA6-8F66F66B650E}"/>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Romanos 10:17</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AF4F9A97-D05F-3F17-772D-EC4811F1AEEC}"/>
              </a:ext>
            </a:extLst>
          </p:cNvPr>
          <p:cNvSpPr/>
          <p:nvPr/>
        </p:nvSpPr>
        <p:spPr>
          <a:xfrm>
            <a:off x="0" y="3086821"/>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dirty="0"/>
          </a:p>
        </p:txBody>
      </p:sp>
      <p:sp>
        <p:nvSpPr>
          <p:cNvPr id="234" name="Google Shape;234;g1146908aa35_0_222">
            <a:extLst>
              <a:ext uri="{FF2B5EF4-FFF2-40B4-BE49-F238E27FC236}">
                <a16:creationId xmlns:a16="http://schemas.microsoft.com/office/drawing/2014/main" id="{A73504AE-22A1-76CC-EED5-1BEB6E6D9549}"/>
              </a:ext>
            </a:extLst>
          </p:cNvPr>
          <p:cNvSpPr txBox="1"/>
          <p:nvPr/>
        </p:nvSpPr>
        <p:spPr>
          <a:xfrm>
            <a:off x="201295" y="3113912"/>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1 Pedro 2:2-3</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6" name="Google Shape;236;g1146908aa35_0_222">
            <a:extLst>
              <a:ext uri="{FF2B5EF4-FFF2-40B4-BE49-F238E27FC236}">
                <a16:creationId xmlns:a16="http://schemas.microsoft.com/office/drawing/2014/main" id="{DA239988-BF7A-75B0-8708-9AED9F861142}"/>
              </a:ext>
            </a:extLst>
          </p:cNvPr>
          <p:cNvSpPr txBox="1"/>
          <p:nvPr/>
        </p:nvSpPr>
        <p:spPr>
          <a:xfrm>
            <a:off x="815743" y="4223154"/>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Busquen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como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niños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recién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nacidos</a:t>
            </a:r>
            <a:r>
              <a:rPr lang="en-US" sz="3600" b="1" dirty="0">
                <a:latin typeface="Lato" panose="020F0502020204030203" pitchFamily="34" charset="0"/>
                <a:ea typeface="Lato" panose="020F0502020204030203" pitchFamily="34" charset="0"/>
                <a:cs typeface="Lato" panose="020F0502020204030203" pitchFamily="34" charset="0"/>
                <a:sym typeface="Fahkwang"/>
              </a:rPr>
              <a:t>, la leche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espiritual</a:t>
            </a:r>
            <a:r>
              <a:rPr lang="en-US" sz="3600" b="1" dirty="0">
                <a:latin typeface="Lato" panose="020F0502020204030203" pitchFamily="34" charset="0"/>
                <a:ea typeface="Lato" panose="020F0502020204030203" pitchFamily="34" charset="0"/>
                <a:cs typeface="Lato" panose="020F0502020204030203" pitchFamily="34" charset="0"/>
                <a:sym typeface="Fahkwang"/>
              </a:rPr>
              <a:t> no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adulterada</a:t>
            </a:r>
            <a:r>
              <a:rPr lang="en-US" sz="3600" b="1" dirty="0">
                <a:latin typeface="Lato" panose="020F0502020204030203" pitchFamily="34" charset="0"/>
                <a:ea typeface="Lato" panose="020F0502020204030203" pitchFamily="34" charset="0"/>
                <a:cs typeface="Lato" panose="020F0502020204030203" pitchFamily="34" charset="0"/>
                <a:sym typeface="Fahkwang"/>
              </a:rPr>
              <a:t>, para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600" b="1" dirty="0">
                <a:latin typeface="Lato" panose="020F0502020204030203" pitchFamily="34" charset="0"/>
                <a:ea typeface="Lato" panose="020F0502020204030203" pitchFamily="34" charset="0"/>
                <a:cs typeface="Lato" panose="020F0502020204030203" pitchFamily="34" charset="0"/>
                <a:sym typeface="Fahkwang"/>
              </a:rPr>
              <a:t> medio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ella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crezcan</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sean</a:t>
            </a:r>
            <a:r>
              <a:rPr lang="en-US" sz="3600" b="1" dirty="0">
                <a:latin typeface="Lato" panose="020F0502020204030203" pitchFamily="34" charset="0"/>
                <a:ea typeface="Lato" panose="020F0502020204030203" pitchFamily="34" charset="0"/>
                <a:cs typeface="Lato" panose="020F0502020204030203" pitchFamily="34" charset="0"/>
                <a:sym typeface="Fahkwang"/>
              </a:rPr>
              <a:t> salvos,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si</a:t>
            </a:r>
            <a:r>
              <a:rPr lang="en-US" sz="3600" b="1" dirty="0">
                <a:latin typeface="Lato" panose="020F0502020204030203" pitchFamily="34" charset="0"/>
                <a:ea typeface="Lato" panose="020F0502020204030203" pitchFamily="34" charset="0"/>
                <a:cs typeface="Lato" panose="020F0502020204030203" pitchFamily="34" charset="0"/>
                <a:sym typeface="Fahkwang"/>
              </a:rPr>
              <a:t> es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aprobado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ya</a:t>
            </a:r>
            <a:r>
              <a:rPr lang="en-US" sz="3600" b="1" dirty="0">
                <a:latin typeface="Lato" panose="020F0502020204030203" pitchFamily="34" charset="0"/>
                <a:ea typeface="Lato" panose="020F0502020204030203" pitchFamily="34" charset="0"/>
                <a:cs typeface="Lato" panose="020F0502020204030203" pitchFamily="34" charset="0"/>
                <a:sym typeface="Fahkwang"/>
              </a:rPr>
              <a:t>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bondad</a:t>
            </a:r>
            <a:r>
              <a:rPr lang="en-US" sz="3600" b="1" dirty="0">
                <a:latin typeface="Lato" panose="020F0502020204030203" pitchFamily="34" charset="0"/>
                <a:ea typeface="Lato" panose="020F0502020204030203" pitchFamily="34" charset="0"/>
                <a:cs typeface="Lato" panose="020F0502020204030203" pitchFamily="34" charset="0"/>
                <a:sym typeface="Fahkwang"/>
              </a:rPr>
              <a:t> del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Señor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 name="Google Shape;236;g1146908aa35_0_222">
            <a:extLst>
              <a:ext uri="{FF2B5EF4-FFF2-40B4-BE49-F238E27FC236}">
                <a16:creationId xmlns:a16="http://schemas.microsoft.com/office/drawing/2014/main" id="{4A0E3109-16F8-DFA1-808A-37CF95C5452B}"/>
              </a:ext>
            </a:extLst>
          </p:cNvPr>
          <p:cNvSpPr txBox="1"/>
          <p:nvPr/>
        </p:nvSpPr>
        <p:spPr>
          <a:xfrm>
            <a:off x="815744" y="1645809"/>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Así</a:t>
            </a:r>
            <a:r>
              <a:rPr lang="en-US" sz="3600" b="1" dirty="0">
                <a:latin typeface="Lato" panose="020F0502020204030203" pitchFamily="34" charset="0"/>
                <a:ea typeface="Lato" panose="020F0502020204030203" pitchFamily="34" charset="0"/>
                <a:cs typeface="Lato" panose="020F0502020204030203" pitchFamily="34" charset="0"/>
                <a:sym typeface="Fahkwang"/>
              </a:rPr>
              <a:t> que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fe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proviene</a:t>
            </a:r>
            <a:r>
              <a:rPr lang="en-US" sz="3600" b="1" dirty="0">
                <a:latin typeface="Lato" panose="020F0502020204030203" pitchFamily="34" charset="0"/>
                <a:ea typeface="Lato" panose="020F0502020204030203" pitchFamily="34" charset="0"/>
                <a:cs typeface="Lato" panose="020F0502020204030203" pitchFamily="34" charset="0"/>
                <a:sym typeface="Fahkwang"/>
              </a:rPr>
              <a:t> del </a:t>
            </a:r>
            <a:r>
              <a:rPr lang="en-US" sz="3600" b="1" dirty="0" err="1">
                <a:latin typeface="Lato" panose="020F0502020204030203" pitchFamily="34" charset="0"/>
                <a:ea typeface="Lato" panose="020F0502020204030203" pitchFamily="34" charset="0"/>
                <a:cs typeface="Lato" panose="020F0502020204030203" pitchFamily="34" charset="0"/>
                <a:sym typeface="Fahkwang"/>
              </a:rPr>
              <a:t>oír</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oír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600" b="1" dirty="0">
                <a:latin typeface="Lato" panose="020F0502020204030203" pitchFamily="34" charset="0"/>
                <a:ea typeface="Lato" panose="020F0502020204030203" pitchFamily="34" charset="0"/>
                <a:cs typeface="Lato" panose="020F0502020204030203" pitchFamily="34" charset="0"/>
                <a:sym typeface="Fahkwang"/>
              </a:rPr>
              <a:t> la palabra de Dios.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21276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 name="Google Shape;173;g2ed26e372bf_0_22">
            <a:extLst>
              <a:ext uri="{FF2B5EF4-FFF2-40B4-BE49-F238E27FC236}">
                <a16:creationId xmlns:a16="http://schemas.microsoft.com/office/drawing/2014/main" id="{8930CB91-29DF-4003-3903-544AF50DFB52}"/>
              </a:ext>
            </a:extLst>
          </p:cNvPr>
          <p:cNvSpPr/>
          <p:nvPr/>
        </p:nvSpPr>
        <p:spPr>
          <a:xfrm>
            <a:off x="-2" y="0"/>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p:cNvSpPr/>
          <p:nvPr/>
        </p:nvSpPr>
        <p:spPr>
          <a:xfrm>
            <a:off x="1644412" y="1665817"/>
            <a:ext cx="8903177" cy="3526367"/>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a:t>
            </a:r>
            <a:r>
              <a:rPr lang="en-US" sz="4000" b="1" dirty="0" err="1">
                <a:solidFill>
                  <a:schemeClr val="dk1"/>
                </a:solidFill>
                <a:latin typeface="+mn-lt"/>
                <a:ea typeface="Lato"/>
                <a:cs typeface="Lato"/>
                <a:sym typeface="Lato"/>
              </a:rPr>
              <a:t>Qué</a:t>
            </a:r>
            <a:r>
              <a:rPr lang="en-US" sz="4000" b="1" dirty="0">
                <a:solidFill>
                  <a:schemeClr val="dk1"/>
                </a:solidFill>
                <a:latin typeface="+mn-lt"/>
                <a:ea typeface="Lato"/>
                <a:cs typeface="Lato"/>
                <a:sym typeface="Lato"/>
              </a:rPr>
              <a:t> es la Biblia y </a:t>
            </a:r>
            <a:r>
              <a:rPr lang="en-US" sz="4000" b="1" dirty="0" err="1">
                <a:solidFill>
                  <a:schemeClr val="dk1"/>
                </a:solidFill>
                <a:latin typeface="+mn-lt"/>
                <a:ea typeface="Lato"/>
                <a:cs typeface="Lato"/>
                <a:sym typeface="Lato"/>
              </a:rPr>
              <a:t>cuál</a:t>
            </a:r>
            <a:r>
              <a:rPr lang="en-US" sz="4000" b="1" dirty="0">
                <a:solidFill>
                  <a:schemeClr val="dk1"/>
                </a:solidFill>
                <a:latin typeface="+mn-lt"/>
                <a:ea typeface="Lato"/>
                <a:cs typeface="Lato"/>
                <a:sym typeface="Lato"/>
              </a:rPr>
              <a:t> es </a:t>
            </a:r>
            <a:r>
              <a:rPr lang="en-US" sz="4000" b="1" dirty="0" err="1">
                <a:solidFill>
                  <a:schemeClr val="dk1"/>
                </a:solidFill>
                <a:latin typeface="+mn-lt"/>
                <a:ea typeface="Lato"/>
                <a:cs typeface="Lato"/>
                <a:sym typeface="Lato"/>
              </a:rPr>
              <a:t>su</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propósito</a:t>
            </a:r>
            <a:r>
              <a:rPr lang="en-US" sz="4000" b="1" dirty="0">
                <a:solidFill>
                  <a:schemeClr val="dk1"/>
                </a:solidFill>
                <a:latin typeface="+mn-lt"/>
                <a:ea typeface="Lato"/>
                <a:cs typeface="Lato"/>
                <a:sym typeface="Lato"/>
              </a:rPr>
              <a:t> principal? </a:t>
            </a: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#1</a:t>
            </a:r>
            <a:endParaRPr lang="en-US" sz="4000" i="1" dirty="0"/>
          </a:p>
        </p:txBody>
      </p:sp>
    </p:spTree>
    <p:extLst>
      <p:ext uri="{BB962C8B-B14F-4D97-AF65-F5344CB8AC3E}">
        <p14:creationId xmlns:p14="http://schemas.microsoft.com/office/powerpoint/2010/main" val="890224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E038CA76-FA5A-4EB9-9D6F-4AF2C778933F}"/>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85A19EBC-07E5-78CA-203D-EA87BA4061C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ed26e372bf_0_22">
            <a:extLst>
              <a:ext uri="{FF2B5EF4-FFF2-40B4-BE49-F238E27FC236}">
                <a16:creationId xmlns:a16="http://schemas.microsoft.com/office/drawing/2014/main" id="{C0AA56F1-F337-2039-63CD-A086FD8E8730}"/>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d26e372bf_0_22">
            <a:extLst>
              <a:ext uri="{FF2B5EF4-FFF2-40B4-BE49-F238E27FC236}">
                <a16:creationId xmlns:a16="http://schemas.microsoft.com/office/drawing/2014/main" id="{D293CC16-F2EA-0C67-ABA2-EA4B5BA7C2FD}"/>
              </a:ext>
            </a:extLst>
          </p:cNvPr>
          <p:cNvSpPr txBox="1"/>
          <p:nvPr/>
        </p:nvSpPr>
        <p:spPr>
          <a:xfrm>
            <a:off x="3602242" y="2767300"/>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dirty="0">
                <a:solidFill>
                  <a:schemeClr val="dk1"/>
                </a:solidFill>
                <a:latin typeface="Lato"/>
                <a:ea typeface="Lato"/>
                <a:cs typeface="Lato"/>
                <a:sym typeface="Lato"/>
              </a:rPr>
              <a:t>De que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hemos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quebrado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tercer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mandamiento</a:t>
            </a:r>
            <a:r>
              <a:rPr lang="en-US" sz="4000" b="1" i="0" u="none" strike="noStrike" cap="none"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6" name="Google Shape;176;g2ed26e372bf_0_22" descr="A green bird with leaves&#10;&#10;Description automatically generated">
            <a:extLst>
              <a:ext uri="{FF2B5EF4-FFF2-40B4-BE49-F238E27FC236}">
                <a16:creationId xmlns:a16="http://schemas.microsoft.com/office/drawing/2014/main" id="{074F8CA5-45AF-CECE-A152-E7B286FE680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544318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03420C5C-8B84-5B8E-ED0A-B2E1C0D18DF0}"/>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F7B80E11-9D62-0AEC-0441-9A2A4E0D55DB}"/>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0CCDE600-5EAE-E77B-F139-F42382F5D7E9}"/>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Salmo 1:1-2</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B6950685-7935-C7A0-A9D1-8A4FD2495F98}"/>
              </a:ext>
            </a:extLst>
          </p:cNvPr>
          <p:cNvSpPr/>
          <p:nvPr/>
        </p:nvSpPr>
        <p:spPr>
          <a:xfrm>
            <a:off x="0" y="3501710"/>
            <a:ext cx="4114800"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dirty="0"/>
          </a:p>
        </p:txBody>
      </p:sp>
      <p:sp>
        <p:nvSpPr>
          <p:cNvPr id="234" name="Google Shape;234;g1146908aa35_0_222">
            <a:extLst>
              <a:ext uri="{FF2B5EF4-FFF2-40B4-BE49-F238E27FC236}">
                <a16:creationId xmlns:a16="http://schemas.microsoft.com/office/drawing/2014/main" id="{B94CA302-BB11-3744-1712-234FC1C6E869}"/>
              </a:ext>
            </a:extLst>
          </p:cNvPr>
          <p:cNvSpPr txBox="1"/>
          <p:nvPr/>
        </p:nvSpPr>
        <p:spPr>
          <a:xfrm>
            <a:off x="201295" y="3518720"/>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err="1">
                <a:solidFill>
                  <a:srgbClr val="FFFFFF"/>
                </a:solidFill>
                <a:latin typeface="Lato" panose="020F0502020204030203" pitchFamily="34" charset="0"/>
                <a:ea typeface="Lato" panose="020F0502020204030203" pitchFamily="34" charset="0"/>
                <a:cs typeface="Lato" panose="020F0502020204030203" pitchFamily="34" charset="0"/>
                <a:sym typeface="Fahkwang"/>
              </a:rPr>
              <a:t>Colosenses</a:t>
            </a: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3:16</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6" name="Google Shape;236;g1146908aa35_0_222">
            <a:extLst>
              <a:ext uri="{FF2B5EF4-FFF2-40B4-BE49-F238E27FC236}">
                <a16:creationId xmlns:a16="http://schemas.microsoft.com/office/drawing/2014/main" id="{C9FE2A33-097F-0E52-1726-6D006E1AA35D}"/>
              </a:ext>
            </a:extLst>
          </p:cNvPr>
          <p:cNvSpPr txBox="1"/>
          <p:nvPr/>
        </p:nvSpPr>
        <p:spPr>
          <a:xfrm>
            <a:off x="815743" y="4923320"/>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La Palabra de Cristo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habite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ricamente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 name="Google Shape;236;g1146908aa35_0_222">
            <a:extLst>
              <a:ext uri="{FF2B5EF4-FFF2-40B4-BE49-F238E27FC236}">
                <a16:creationId xmlns:a16="http://schemas.microsoft.com/office/drawing/2014/main" id="{C041AC5B-3BFC-8A4F-F8BF-5626C4B20143}"/>
              </a:ext>
            </a:extLst>
          </p:cNvPr>
          <p:cNvSpPr txBox="1"/>
          <p:nvPr/>
        </p:nvSpPr>
        <p:spPr>
          <a:xfrm>
            <a:off x="815744" y="1645809"/>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Bienaventurado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hombre que… se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deleita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la ley del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Señor</a:t>
            </a:r>
            <a:r>
              <a:rPr lang="en-US" sz="3600" b="1" dirty="0">
                <a:latin typeface="Lato" panose="020F0502020204030203" pitchFamily="34" charset="0"/>
                <a:ea typeface="Lato" panose="020F0502020204030203" pitchFamily="34" charset="0"/>
                <a:cs typeface="Lato" panose="020F0502020204030203" pitchFamily="34" charset="0"/>
                <a:sym typeface="Fahkwang"/>
              </a:rPr>
              <a:t>, y día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noche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medita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ella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57945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E4178C16-4647-FE2B-4D88-93E4D845BF16}"/>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303618D7-7502-ADC4-48FF-E6D8BA722F7A}"/>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83B374FB-DC41-A77D-EFF3-75586E1230EE}"/>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Santiago 1:22-24</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9A0C1539-7CC6-14C6-C504-E2660CF9FC09}"/>
              </a:ext>
            </a:extLst>
          </p:cNvPr>
          <p:cNvSpPr/>
          <p:nvPr/>
        </p:nvSpPr>
        <p:spPr>
          <a:xfrm>
            <a:off x="0" y="3744342"/>
            <a:ext cx="4114800"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dirty="0"/>
          </a:p>
        </p:txBody>
      </p:sp>
      <p:sp>
        <p:nvSpPr>
          <p:cNvPr id="234" name="Google Shape;234;g1146908aa35_0_222">
            <a:extLst>
              <a:ext uri="{FF2B5EF4-FFF2-40B4-BE49-F238E27FC236}">
                <a16:creationId xmlns:a16="http://schemas.microsoft.com/office/drawing/2014/main" id="{51C07065-3357-5981-F3A3-30D2BEA1F14F}"/>
              </a:ext>
            </a:extLst>
          </p:cNvPr>
          <p:cNvSpPr txBox="1"/>
          <p:nvPr/>
        </p:nvSpPr>
        <p:spPr>
          <a:xfrm>
            <a:off x="201295" y="3753290"/>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Marcos 16:15</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6" name="Google Shape;236;g1146908aa35_0_222">
            <a:extLst>
              <a:ext uri="{FF2B5EF4-FFF2-40B4-BE49-F238E27FC236}">
                <a16:creationId xmlns:a16="http://schemas.microsoft.com/office/drawing/2014/main" id="{956AB39A-578B-74EF-E11B-7748E020CD8D}"/>
              </a:ext>
            </a:extLst>
          </p:cNvPr>
          <p:cNvSpPr txBox="1"/>
          <p:nvPr/>
        </p:nvSpPr>
        <p:spPr>
          <a:xfrm>
            <a:off x="815743" y="4923320"/>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Vayan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mundo</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prediquen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evangelio</a:t>
            </a:r>
            <a:r>
              <a:rPr lang="en-US" sz="3600" b="1" dirty="0">
                <a:latin typeface="Lato" panose="020F0502020204030203" pitchFamily="34" charset="0"/>
                <a:ea typeface="Lato" panose="020F0502020204030203" pitchFamily="34" charset="0"/>
                <a:cs typeface="Lato" panose="020F0502020204030203" pitchFamily="34" charset="0"/>
                <a:sym typeface="Fahkwang"/>
              </a:rPr>
              <a:t>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criatura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 name="Google Shape;236;g1146908aa35_0_222">
            <a:extLst>
              <a:ext uri="{FF2B5EF4-FFF2-40B4-BE49-F238E27FC236}">
                <a16:creationId xmlns:a16="http://schemas.microsoft.com/office/drawing/2014/main" id="{ED70EE5C-AB90-7427-F678-CBA406097AE0}"/>
              </a:ext>
            </a:extLst>
          </p:cNvPr>
          <p:cNvSpPr txBox="1"/>
          <p:nvPr/>
        </p:nvSpPr>
        <p:spPr>
          <a:xfrm>
            <a:off x="815744" y="1645809"/>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Pero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pongan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práctica</a:t>
            </a:r>
            <a:r>
              <a:rPr lang="en-US" sz="3600" b="1" dirty="0">
                <a:latin typeface="Lato" panose="020F0502020204030203" pitchFamily="34" charset="0"/>
                <a:ea typeface="Lato" panose="020F0502020204030203" pitchFamily="34" charset="0"/>
                <a:cs typeface="Lato" panose="020F0502020204030203" pitchFamily="34" charset="0"/>
                <a:sym typeface="Fahkwang"/>
              </a:rPr>
              <a:t> la palabra, no se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limiten</a:t>
            </a:r>
            <a:r>
              <a:rPr lang="en-US" sz="3600" b="1" dirty="0">
                <a:latin typeface="Lato" panose="020F0502020204030203" pitchFamily="34" charset="0"/>
                <a:ea typeface="Lato" panose="020F0502020204030203" pitchFamily="34" charset="0"/>
                <a:cs typeface="Lato" panose="020F0502020204030203" pitchFamily="34" charset="0"/>
                <a:sym typeface="Fahkwang"/>
              </a:rPr>
              <a:t> solo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oírla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pues</a:t>
            </a:r>
            <a:r>
              <a:rPr lang="en-US" sz="3600" b="1" dirty="0">
                <a:latin typeface="Lato" panose="020F0502020204030203" pitchFamily="34" charset="0"/>
                <a:ea typeface="Lato" panose="020F0502020204030203" pitchFamily="34" charset="0"/>
                <a:cs typeface="Lato" panose="020F0502020204030203" pitchFamily="34" charset="0"/>
                <a:sym typeface="Fahkwang"/>
              </a:rPr>
              <a:t> se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estarán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engañando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mismos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242342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0541A135-94A1-56CB-3133-4588A53DBCE4}"/>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BCFC9D08-CA53-296A-861D-34DF504917FF}"/>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3973AAFD-031C-632F-3F40-B325537D5A02}"/>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err="1">
                <a:solidFill>
                  <a:schemeClr val="lt1"/>
                </a:solidFill>
                <a:latin typeface="Lato" panose="020F0502020204030203" pitchFamily="34" charset="0"/>
                <a:ea typeface="Lato" panose="020F0502020204030203" pitchFamily="34" charset="0"/>
                <a:cs typeface="Lato" panose="020F0502020204030203" pitchFamily="34" charset="0"/>
                <a:sym typeface="Fahkwang"/>
              </a:rPr>
              <a:t>Hebreos</a:t>
            </a: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 10:25</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C44718D9-6678-1636-BD4A-7705A6B00443}"/>
              </a:ext>
            </a:extLst>
          </p:cNvPr>
          <p:cNvSpPr/>
          <p:nvPr/>
        </p:nvSpPr>
        <p:spPr>
          <a:xfrm>
            <a:off x="0" y="3744342"/>
            <a:ext cx="4114800"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dirty="0"/>
          </a:p>
        </p:txBody>
      </p:sp>
      <p:sp>
        <p:nvSpPr>
          <p:cNvPr id="234" name="Google Shape;234;g1146908aa35_0_222">
            <a:extLst>
              <a:ext uri="{FF2B5EF4-FFF2-40B4-BE49-F238E27FC236}">
                <a16:creationId xmlns:a16="http://schemas.microsoft.com/office/drawing/2014/main" id="{D8DE63B4-2E89-BBC9-5F01-5A8BF5C957D8}"/>
              </a:ext>
            </a:extLst>
          </p:cNvPr>
          <p:cNvSpPr txBox="1"/>
          <p:nvPr/>
        </p:nvSpPr>
        <p:spPr>
          <a:xfrm>
            <a:off x="201295" y="3753290"/>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Romanos 16:17</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6" name="Google Shape;236;g1146908aa35_0_222">
            <a:extLst>
              <a:ext uri="{FF2B5EF4-FFF2-40B4-BE49-F238E27FC236}">
                <a16:creationId xmlns:a16="http://schemas.microsoft.com/office/drawing/2014/main" id="{AC3973AE-6C3C-796C-2BF3-45805195D112}"/>
              </a:ext>
            </a:extLst>
          </p:cNvPr>
          <p:cNvSpPr txBox="1"/>
          <p:nvPr/>
        </p:nvSpPr>
        <p:spPr>
          <a:xfrm>
            <a:off x="815743" y="4788850"/>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Pero les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ruego</a:t>
            </a:r>
            <a:r>
              <a:rPr lang="en-US" sz="3600" b="1" dirty="0">
                <a:latin typeface="Lato" panose="020F0502020204030203" pitchFamily="34" charset="0"/>
                <a:ea typeface="Lato" panose="020F0502020204030203" pitchFamily="34" charset="0"/>
                <a:cs typeface="Lato" panose="020F0502020204030203" pitchFamily="34" charset="0"/>
                <a:sym typeface="Fahkwang"/>
              </a:rPr>
              <a:t>, que se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cuiden</a:t>
            </a:r>
            <a:r>
              <a:rPr lang="en-US" sz="3600" b="1" dirty="0">
                <a:latin typeface="Lato" panose="020F0502020204030203" pitchFamily="34" charset="0"/>
                <a:ea typeface="Lato" panose="020F0502020204030203" pitchFamily="34" charset="0"/>
                <a:cs typeface="Lato" panose="020F0502020204030203" pitchFamily="34" charset="0"/>
                <a:sym typeface="Fahkwang"/>
              </a:rPr>
              <a:t> de los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causan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solidFill>
                  <a:schemeClr val="tx1"/>
                </a:solidFill>
                <a:latin typeface="Lato" panose="020F0502020204030203" pitchFamily="34" charset="0"/>
                <a:ea typeface="Lato" panose="020F0502020204030203" pitchFamily="34" charset="0"/>
                <a:cs typeface="Lato" panose="020F0502020204030203" pitchFamily="34" charset="0"/>
                <a:sym typeface="Fahkwang"/>
              </a:rPr>
              <a:t>divisiones</a:t>
            </a:r>
            <a:r>
              <a:rPr lang="en-US" sz="3600" b="1" dirty="0">
                <a:solidFill>
                  <a:schemeClr val="tx1"/>
                </a:solidFill>
                <a:latin typeface="Lato" panose="020F0502020204030203" pitchFamily="34" charset="0"/>
                <a:ea typeface="Lato" panose="020F0502020204030203" pitchFamily="34" charset="0"/>
                <a:cs typeface="Lato" panose="020F0502020204030203" pitchFamily="34" charset="0"/>
                <a:sym typeface="Fahkwang"/>
              </a:rPr>
              <a:t> </a:t>
            </a:r>
            <a:r>
              <a:rPr lang="en-US" sz="3600" b="1" dirty="0">
                <a:latin typeface="Lato" panose="020F0502020204030203" pitchFamily="34" charset="0"/>
                <a:ea typeface="Lato" panose="020F0502020204030203" pitchFamily="34" charset="0"/>
                <a:cs typeface="Lato" panose="020F0502020204030203" pitchFamily="34" charset="0"/>
                <a:sym typeface="Fahkwang"/>
              </a:rPr>
              <a:t>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tropiezos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contra de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enseñanza</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recibido</a:t>
            </a:r>
            <a:r>
              <a:rPr lang="en-US" sz="3600" b="1" dirty="0">
                <a:latin typeface="Lato" panose="020F0502020204030203" pitchFamily="34" charset="0"/>
                <a:ea typeface="Lato" panose="020F0502020204030203" pitchFamily="34" charset="0"/>
                <a:cs typeface="Lato" panose="020F0502020204030203" pitchFamily="34" charset="0"/>
                <a:sym typeface="Fahkwang"/>
              </a:rPr>
              <a:t>, y que se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aparten</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ellos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 name="Google Shape;236;g1146908aa35_0_222">
            <a:extLst>
              <a:ext uri="{FF2B5EF4-FFF2-40B4-BE49-F238E27FC236}">
                <a16:creationId xmlns:a16="http://schemas.microsoft.com/office/drawing/2014/main" id="{704BD73F-E11E-ADF1-E266-062C7D318CD9}"/>
              </a:ext>
            </a:extLst>
          </p:cNvPr>
          <p:cNvSpPr txBox="1"/>
          <p:nvPr/>
        </p:nvSpPr>
        <p:spPr>
          <a:xfrm>
            <a:off x="815744" y="1645809"/>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No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dejemos</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congregarnos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como</a:t>
            </a:r>
            <a:r>
              <a:rPr lang="en-US" sz="3600" b="1" dirty="0">
                <a:latin typeface="Lato" panose="020F0502020204030203" pitchFamily="34" charset="0"/>
                <a:ea typeface="Lato" panose="020F0502020204030203" pitchFamily="34" charset="0"/>
                <a:cs typeface="Lato" panose="020F0502020204030203" pitchFamily="34" charset="0"/>
                <a:sym typeface="Fahkwang"/>
              </a:rPr>
              <a:t> es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costumbre</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algunos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sino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animémonos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unos</a:t>
            </a:r>
            <a:r>
              <a:rPr lang="en-US" sz="3600" b="1" dirty="0">
                <a:latin typeface="Lato" panose="020F0502020204030203" pitchFamily="34" charset="0"/>
                <a:ea typeface="Lato" panose="020F0502020204030203" pitchFamily="34" charset="0"/>
                <a:cs typeface="Lato" panose="020F0502020204030203" pitchFamily="34" charset="0"/>
                <a:sym typeface="Fahkwang"/>
              </a:rPr>
              <a:t>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otros</a:t>
            </a:r>
            <a:r>
              <a:rPr lang="en-US" sz="3600" b="1" dirty="0">
                <a:latin typeface="Lato" panose="020F0502020204030203" pitchFamily="34" charset="0"/>
                <a:ea typeface="Lato" panose="020F0502020204030203" pitchFamily="34" charset="0"/>
                <a:cs typeface="Lato" panose="020F0502020204030203" pitchFamily="34" charset="0"/>
                <a:sym typeface="Fahkwang"/>
              </a:rPr>
              <a:t>; y con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más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razón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ahora</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vemos</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aquel</a:t>
            </a:r>
            <a:r>
              <a:rPr lang="en-US" sz="3600" b="1" dirty="0">
                <a:latin typeface="Lato" panose="020F0502020204030203" pitchFamily="34" charset="0"/>
                <a:ea typeface="Lato" panose="020F0502020204030203" pitchFamily="34" charset="0"/>
                <a:cs typeface="Lato" panose="020F0502020204030203" pitchFamily="34" charset="0"/>
                <a:sym typeface="Fahkwang"/>
              </a:rPr>
              <a:t> día se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acerca</a:t>
            </a:r>
            <a:r>
              <a:rPr lang="en-US" sz="3600" b="1" dirty="0">
                <a:latin typeface="Lato" panose="020F0502020204030203" pitchFamily="34" charset="0"/>
                <a:ea typeface="Lato" panose="020F0502020204030203" pitchFamily="34" charset="0"/>
                <a:cs typeface="Lato" panose="020F0502020204030203" pitchFamily="34" charset="0"/>
                <a:sym typeface="Fahkwang"/>
              </a:rPr>
              <a:t>.</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388357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269D2723-6959-B869-7CF9-146473AF69FA}"/>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A6975A58-B94F-1B19-DCAD-A0289DC0266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ed26e372bf_0_22">
            <a:extLst>
              <a:ext uri="{FF2B5EF4-FFF2-40B4-BE49-F238E27FC236}">
                <a16:creationId xmlns:a16="http://schemas.microsoft.com/office/drawing/2014/main" id="{58700895-E3C4-E925-5E17-7159CF588470}"/>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d26e372bf_0_22">
            <a:extLst>
              <a:ext uri="{FF2B5EF4-FFF2-40B4-BE49-F238E27FC236}">
                <a16:creationId xmlns:a16="http://schemas.microsoft.com/office/drawing/2014/main" id="{767473F6-1959-D1EB-8DBF-93C70C3DD21F}"/>
              </a:ext>
            </a:extLst>
          </p:cNvPr>
          <p:cNvSpPr txBox="1"/>
          <p:nvPr/>
        </p:nvSpPr>
        <p:spPr>
          <a:xfrm>
            <a:off x="3602242" y="2767300"/>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i="0" u="none" strike="noStrike" cap="none" dirty="0" err="1">
                <a:solidFill>
                  <a:schemeClr val="dk1"/>
                </a:solidFill>
                <a:latin typeface="Lato"/>
                <a:ea typeface="Lato"/>
                <a:cs typeface="Lato"/>
                <a:sym typeface="Lato"/>
              </a:rPr>
              <a:t>Cómo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obedeció</a:t>
            </a:r>
            <a:r>
              <a:rPr lang="en-US" sz="4000" b="1" i="0" u="none" strike="noStrike" cap="none" dirty="0">
                <a:solidFill>
                  <a:schemeClr val="dk1"/>
                </a:solidFill>
                <a:latin typeface="Lato"/>
                <a:ea typeface="Lato"/>
                <a:cs typeface="Lato"/>
                <a:sym typeface="Lato"/>
              </a:rPr>
              <a:t> Jesús </a:t>
            </a:r>
            <a:r>
              <a:rPr lang="en-US" sz="4000" b="1" i="0" u="none" strike="noStrike" cap="none" dirty="0" err="1">
                <a:solidFill>
                  <a:schemeClr val="dk1"/>
                </a:solidFill>
                <a:latin typeface="Lato"/>
                <a:ea typeface="Lato"/>
                <a:cs typeface="Lato"/>
                <a:sym typeface="Lato"/>
              </a:rPr>
              <a:t>este</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mandamiento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en</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nuestro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lugar</a:t>
            </a:r>
            <a:r>
              <a:rPr lang="en-US" sz="4000" b="1" i="0" u="none" strike="noStrike" cap="none"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6" name="Google Shape;176;g2ed26e372bf_0_22" descr="A green bird with leaves&#10;&#10;Description automatically generated">
            <a:extLst>
              <a:ext uri="{FF2B5EF4-FFF2-40B4-BE49-F238E27FC236}">
                <a16:creationId xmlns:a16="http://schemas.microsoft.com/office/drawing/2014/main" id="{FD2C85CF-CDF6-B248-D55E-E22AA78276B7}"/>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71666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4</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18872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a:solidFill>
                  <a:schemeClr val="dk1"/>
                </a:solidFill>
                <a:latin typeface="Lato"/>
                <a:ea typeface="Lato"/>
                <a:cs typeface="Lato"/>
                <a:sym typeface="Lato"/>
              </a:rPr>
              <a:t>El </a:t>
            </a:r>
            <a:r>
              <a:rPr lang="en-US" sz="3888" dirty="0" err="1">
                <a:solidFill>
                  <a:schemeClr val="dk1"/>
                </a:solidFill>
                <a:latin typeface="Lato"/>
                <a:ea typeface="Lato"/>
                <a:cs typeface="Lato"/>
                <a:sym typeface="Lato"/>
              </a:rPr>
              <a:t>Tercer</a:t>
            </a:r>
            <a:r>
              <a:rPr lang="en-US" sz="3888" dirty="0">
                <a:solidFill>
                  <a:schemeClr val="dk1"/>
                </a:solidFill>
                <a:latin typeface="Lato"/>
                <a:ea typeface="Lato"/>
                <a:cs typeface="Lato"/>
                <a:sym typeface="Lato"/>
              </a:rPr>
              <a:t> </a:t>
            </a:r>
            <a:r>
              <a:rPr lang="en-US" sz="3888" b="0" i="0" u="none" strike="noStrike" cap="none" dirty="0" err="1">
                <a:solidFill>
                  <a:schemeClr val="dk1"/>
                </a:solidFill>
                <a:latin typeface="Lato"/>
                <a:ea typeface="Lato"/>
                <a:cs typeface="Lato"/>
                <a:sym typeface="Lato"/>
              </a:rPr>
              <a:t>Mandamiento</a:t>
            </a:r>
            <a:endParaRPr lang="en-US" sz="3888"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a:solidFill>
                  <a:schemeClr val="dk1"/>
                </a:solidFill>
                <a:latin typeface="Lato"/>
                <a:ea typeface="Lato"/>
                <a:cs typeface="Lato"/>
                <a:sym typeface="Lato"/>
              </a:rPr>
              <a:t>1 Samuel 3:1-10</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972F9952-F538-5EC8-9CC5-9CE3EF74C103}"/>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975358F7-BD76-820B-81C0-ECB87CD7D97B}"/>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32994F73-3642-D1CD-E6DF-628188DDC932}"/>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Lucas 2:41-47</a:t>
            </a:r>
            <a:endParaRPr sz="3600" dirty="0">
              <a:latin typeface="Lato" panose="020F0502020204030203" pitchFamily="34" charset="0"/>
              <a:ea typeface="Lato" panose="020F0502020204030203" pitchFamily="34" charset="0"/>
              <a:cs typeface="Lato" panose="020F0502020204030203" pitchFamily="34" charset="0"/>
            </a:endParaRPr>
          </a:p>
        </p:txBody>
      </p:sp>
      <p:pic>
        <p:nvPicPr>
          <p:cNvPr id="4098" name="Picture 2" descr="Sunday in the South: Luke 2:41-52 - The Boy Jesus">
            <a:extLst>
              <a:ext uri="{FF2B5EF4-FFF2-40B4-BE49-F238E27FC236}">
                <a16:creationId xmlns:a16="http://schemas.microsoft.com/office/drawing/2014/main" id="{82615D13-F892-22D5-DABF-CE4BC9C9A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983" y="504901"/>
            <a:ext cx="5986557" cy="598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43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E1B1D69A-F196-D8A2-66D8-03D709E4A8DD}"/>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231A1875-83E7-F9C9-0311-C203118F1D8B}"/>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DB23DCEA-0406-37F1-DE1B-3FDC99E5A042}"/>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Lucas 4:16</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A8D11F5B-B925-9262-A3FF-BD93CDFB5EE6}"/>
              </a:ext>
            </a:extLst>
          </p:cNvPr>
          <p:cNvSpPr/>
          <p:nvPr/>
        </p:nvSpPr>
        <p:spPr>
          <a:xfrm>
            <a:off x="0" y="3744342"/>
            <a:ext cx="4114800"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dirty="0"/>
          </a:p>
        </p:txBody>
      </p:sp>
      <p:sp>
        <p:nvSpPr>
          <p:cNvPr id="234" name="Google Shape;234;g1146908aa35_0_222">
            <a:extLst>
              <a:ext uri="{FF2B5EF4-FFF2-40B4-BE49-F238E27FC236}">
                <a16:creationId xmlns:a16="http://schemas.microsoft.com/office/drawing/2014/main" id="{F770C68D-F492-061F-ECAD-495903A65A07}"/>
              </a:ext>
            </a:extLst>
          </p:cNvPr>
          <p:cNvSpPr txBox="1"/>
          <p:nvPr/>
        </p:nvSpPr>
        <p:spPr>
          <a:xfrm>
            <a:off x="201295" y="3753290"/>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Juan 8:46</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6" name="Google Shape;236;g1146908aa35_0_222">
            <a:extLst>
              <a:ext uri="{FF2B5EF4-FFF2-40B4-BE49-F238E27FC236}">
                <a16:creationId xmlns:a16="http://schemas.microsoft.com/office/drawing/2014/main" id="{C5F45C8D-B830-5258-4F5D-A8EA1753D7F3}"/>
              </a:ext>
            </a:extLst>
          </p:cNvPr>
          <p:cNvSpPr txBox="1"/>
          <p:nvPr/>
        </p:nvSpPr>
        <p:spPr>
          <a:xfrm>
            <a:off x="815743" y="4788850"/>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a:t>
            </a:r>
            <a:r>
              <a:rPr lang="en-US" sz="3600" b="1" dirty="0" err="1">
                <a:latin typeface="Lato" panose="020F0502020204030203" pitchFamily="34" charset="0"/>
                <a:ea typeface="Lato" panose="020F0502020204030203" pitchFamily="34" charset="0"/>
                <a:cs typeface="Lato" panose="020F0502020204030203" pitchFamily="34" charset="0"/>
                <a:sym typeface="Fahkwang"/>
              </a:rPr>
              <a:t>Quién</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puede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acusarme</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haber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pecado</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si</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digo</a:t>
            </a:r>
            <a:r>
              <a:rPr lang="en-US" sz="3600" b="1" dirty="0">
                <a:latin typeface="Lato" panose="020F0502020204030203" pitchFamily="34" charset="0"/>
                <a:ea typeface="Lato" panose="020F0502020204030203" pitchFamily="34" charset="0"/>
                <a:cs typeface="Lato" panose="020F0502020204030203" pitchFamily="34" charset="0"/>
                <a:sym typeface="Fahkwang"/>
              </a:rPr>
              <a:t>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verdad</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qué</a:t>
            </a:r>
            <a:r>
              <a:rPr lang="en-US" sz="3600" b="1" dirty="0">
                <a:latin typeface="Lato" panose="020F0502020204030203" pitchFamily="34" charset="0"/>
                <a:ea typeface="Lato" panose="020F0502020204030203" pitchFamily="34" charset="0"/>
                <a:cs typeface="Lato" panose="020F0502020204030203" pitchFamily="34" charset="0"/>
                <a:sym typeface="Fahkwang"/>
              </a:rPr>
              <a:t> no me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creen</a:t>
            </a:r>
            <a:r>
              <a:rPr lang="en-US" sz="3600" b="1" dirty="0">
                <a:latin typeface="Lato" panose="020F0502020204030203" pitchFamily="34" charset="0"/>
                <a:ea typeface="Lato" panose="020F0502020204030203" pitchFamily="34" charset="0"/>
                <a:cs typeface="Lato" panose="020F0502020204030203" pitchFamily="34" charset="0"/>
                <a:sym typeface="Fahkwang"/>
              </a:rPr>
              <a:t>?”</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 name="Google Shape;236;g1146908aa35_0_222">
            <a:extLst>
              <a:ext uri="{FF2B5EF4-FFF2-40B4-BE49-F238E27FC236}">
                <a16:creationId xmlns:a16="http://schemas.microsoft.com/office/drawing/2014/main" id="{202D0DC7-F59C-2A7D-166F-0C5D4ADF72A3}"/>
              </a:ext>
            </a:extLst>
          </p:cNvPr>
          <p:cNvSpPr txBox="1"/>
          <p:nvPr/>
        </p:nvSpPr>
        <p:spPr>
          <a:xfrm>
            <a:off x="815744" y="1645809"/>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Jesús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fue</a:t>
            </a:r>
            <a:r>
              <a:rPr lang="en-US" sz="3600" b="1" dirty="0">
                <a:latin typeface="Lato" panose="020F0502020204030203" pitchFamily="34" charset="0"/>
                <a:ea typeface="Lato" panose="020F0502020204030203" pitchFamily="34" charset="0"/>
                <a:cs typeface="Lato" panose="020F0502020204030203" pitchFamily="34" charset="0"/>
                <a:sym typeface="Fahkwang"/>
              </a:rPr>
              <a:t>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Nazaret</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donde</a:t>
            </a:r>
            <a:r>
              <a:rPr lang="en-US" sz="3600" b="1" dirty="0">
                <a:latin typeface="Lato" panose="020F0502020204030203" pitchFamily="34" charset="0"/>
                <a:ea typeface="Lato" panose="020F0502020204030203" pitchFamily="34" charset="0"/>
                <a:cs typeface="Lato" panose="020F0502020204030203" pitchFamily="34" charset="0"/>
                <a:sym typeface="Fahkwang"/>
              </a:rPr>
              <a:t> se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había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criado</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día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reposo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entró</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sinagoga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como</a:t>
            </a:r>
            <a:r>
              <a:rPr lang="en-US" sz="3600" b="1" dirty="0">
                <a:latin typeface="Lato" panose="020F0502020204030203" pitchFamily="34" charset="0"/>
                <a:ea typeface="Lato" panose="020F0502020204030203" pitchFamily="34" charset="0"/>
                <a:cs typeface="Lato" panose="020F0502020204030203" pitchFamily="34" charset="0"/>
                <a:sym typeface="Fahkwang"/>
              </a:rPr>
              <a:t> era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su</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costumbre</a:t>
            </a:r>
            <a:r>
              <a:rPr lang="en-US" sz="3600" b="1" dirty="0">
                <a:latin typeface="Lato" panose="020F0502020204030203" pitchFamily="34" charset="0"/>
                <a:ea typeface="Lato" panose="020F0502020204030203" pitchFamily="34" charset="0"/>
                <a:cs typeface="Lato" panose="020F0502020204030203" pitchFamily="34" charset="0"/>
                <a:sym typeface="Fahkwang"/>
              </a:rPr>
              <a:t>.</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318416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ABA37F5D-FC33-43EC-67E7-CC7FE7387918}"/>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B46B2DA0-1DCD-3423-546F-0BD36448920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g2ed26e372bf_0_22">
            <a:extLst>
              <a:ext uri="{FF2B5EF4-FFF2-40B4-BE49-F238E27FC236}">
                <a16:creationId xmlns:a16="http://schemas.microsoft.com/office/drawing/2014/main" id="{F39AF369-B4AE-3520-24D3-D41642A7A8DD}"/>
              </a:ext>
            </a:extLst>
          </p:cNvPr>
          <p:cNvSpPr txBox="1"/>
          <p:nvPr/>
        </p:nvSpPr>
        <p:spPr>
          <a:xfrm>
            <a:off x="2084100" y="1460358"/>
            <a:ext cx="80238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Jesús </a:t>
            </a:r>
            <a:r>
              <a:rPr lang="en-US" sz="4000" b="1" dirty="0" err="1">
                <a:solidFill>
                  <a:schemeClr val="dk1"/>
                </a:solidFill>
                <a:latin typeface="Lato"/>
                <a:ea typeface="Lato"/>
                <a:cs typeface="Lato"/>
                <a:sym typeface="Lato"/>
              </a:rPr>
              <a:t>nos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salvó</a:t>
            </a:r>
            <a:r>
              <a:rPr lang="en-US" sz="4000" b="1" dirty="0">
                <a:solidFill>
                  <a:schemeClr val="dk1"/>
                </a:solidFill>
                <a:latin typeface="Lato"/>
                <a:ea typeface="Lato"/>
                <a:cs typeface="Lato"/>
                <a:sym typeface="Lato"/>
              </a:rPr>
              <a:t> al </a:t>
            </a:r>
            <a:r>
              <a:rPr lang="en-US" sz="4000" b="1" dirty="0" err="1">
                <a:solidFill>
                  <a:schemeClr val="dk1"/>
                </a:solidFill>
                <a:latin typeface="Lato"/>
                <a:ea typeface="Lato"/>
                <a:cs typeface="Lato"/>
                <a:sym typeface="Lato"/>
              </a:rPr>
              <a:t>obedecer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perfectamente</a:t>
            </a:r>
            <a:r>
              <a:rPr lang="en-US" sz="4000" b="1" dirty="0">
                <a:solidFill>
                  <a:schemeClr val="dk1"/>
                </a:solidFill>
                <a:latin typeface="Lato"/>
                <a:ea typeface="Lato"/>
                <a:cs typeface="Lato"/>
                <a:sym typeface="Lato"/>
              </a:rPr>
              <a:t> la ley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nuestro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lugar</a:t>
            </a:r>
            <a:r>
              <a:rPr lang="en-US" sz="4000" b="1"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Jesús </a:t>
            </a:r>
            <a:r>
              <a:rPr lang="en-US" sz="4000" b="1" dirty="0" err="1">
                <a:solidFill>
                  <a:schemeClr val="dk1"/>
                </a:solidFill>
                <a:latin typeface="Lato"/>
                <a:ea typeface="Lato"/>
                <a:cs typeface="Lato"/>
                <a:sym typeface="Lato"/>
              </a:rPr>
              <a:t>nos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salvó</a:t>
            </a:r>
            <a:r>
              <a:rPr lang="en-US" sz="4000" b="1" dirty="0">
                <a:solidFill>
                  <a:schemeClr val="dk1"/>
                </a:solidFill>
                <a:latin typeface="Lato"/>
                <a:ea typeface="Lato"/>
                <a:cs typeface="Lato"/>
                <a:sym typeface="Lato"/>
              </a:rPr>
              <a:t> al </a:t>
            </a:r>
            <a:r>
              <a:rPr lang="en-US" sz="4000" b="1" dirty="0" err="1">
                <a:solidFill>
                  <a:schemeClr val="dk1"/>
                </a:solidFill>
                <a:latin typeface="Lato"/>
                <a:ea typeface="Lato"/>
                <a:cs typeface="Lato"/>
                <a:sym typeface="Lato"/>
              </a:rPr>
              <a:t>morir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todos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nuestros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pecados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76" name="Google Shape;176;g2ed26e372bf_0_22" descr="A green bird with leaves&#10;&#10;Description automatically generated">
            <a:extLst>
              <a:ext uri="{FF2B5EF4-FFF2-40B4-BE49-F238E27FC236}">
                <a16:creationId xmlns:a16="http://schemas.microsoft.com/office/drawing/2014/main" id="{D6A6ED36-6E0F-5531-EE90-0CF5234F1A8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394645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tecer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Explicar</a:t>
              </a:r>
              <a:r>
                <a:rPr lang="en-US" sz="2800" dirty="0">
                  <a:solidFill>
                    <a:schemeClr val="tx1"/>
                  </a:solidFill>
                  <a:latin typeface="Lato"/>
                  <a:ea typeface="Lato"/>
                  <a:cs typeface="Lato"/>
                  <a:sym typeface="Lato"/>
                </a:rPr>
                <a:t> por </a:t>
              </a:r>
              <a:r>
                <a:rPr lang="en-US" sz="2800" dirty="0" err="1">
                  <a:solidFill>
                    <a:schemeClr val="tx1"/>
                  </a:solidFill>
                  <a:latin typeface="Lato"/>
                  <a:ea typeface="Lato"/>
                  <a:cs typeface="Lato"/>
                  <a:sym typeface="Lato"/>
                </a:rPr>
                <a:t>qué</a:t>
              </a:r>
              <a:r>
                <a:rPr lang="en-US" sz="2800" dirty="0">
                  <a:solidFill>
                    <a:schemeClr val="tx1"/>
                  </a:solidFill>
                  <a:latin typeface="Lato"/>
                  <a:ea typeface="Lato"/>
                  <a:cs typeface="Lato"/>
                  <a:sym typeface="Lato"/>
                </a:rPr>
                <a:t> es </a:t>
              </a:r>
              <a:r>
                <a:rPr lang="en-US" sz="2800" dirty="0" err="1">
                  <a:solidFill>
                    <a:schemeClr val="tx1"/>
                  </a:solidFill>
                  <a:latin typeface="Lato"/>
                  <a:ea typeface="Lato"/>
                  <a:cs typeface="Lato"/>
                  <a:sym typeface="Lato"/>
                </a:rPr>
                <a:t>importante</a:t>
              </a:r>
              <a:r>
                <a:rPr lang="en-US" sz="2800" dirty="0">
                  <a:solidFill>
                    <a:schemeClr val="tx1"/>
                  </a:solidFill>
                  <a:latin typeface="Lato"/>
                  <a:ea typeface="Lato"/>
                  <a:cs typeface="Lato"/>
                  <a:sym typeface="Lato"/>
                </a:rPr>
                <a:t> que el </a:t>
              </a:r>
              <a:r>
                <a:rPr lang="en-US" sz="2800" dirty="0" err="1">
                  <a:solidFill>
                    <a:schemeClr val="tx1"/>
                  </a:solidFill>
                  <a:latin typeface="Lato"/>
                  <a:ea typeface="Lato"/>
                  <a:cs typeface="Lato"/>
                  <a:sym typeface="Lato"/>
                </a:rPr>
                <a:t>creyente</a:t>
              </a:r>
              <a:r>
                <a:rPr lang="en-US" sz="2800" dirty="0">
                  <a:solidFill>
                    <a:schemeClr val="tx1"/>
                  </a:solidFill>
                  <a:latin typeface="Lato"/>
                  <a:ea typeface="Lato"/>
                  <a:cs typeface="Lato"/>
                  <a:sym typeface="Lato"/>
                </a:rPr>
                <a:t> viva bajo el </a:t>
              </a:r>
              <a:r>
                <a:rPr lang="en-US" sz="2800" dirty="0" err="1">
                  <a:solidFill>
                    <a:schemeClr val="tx1"/>
                  </a:solidFill>
                  <a:latin typeface="Lato"/>
                  <a:ea typeface="Lato"/>
                  <a:cs typeface="Lato"/>
                  <a:sym typeface="Lato"/>
                </a:rPr>
                <a:t>evangelio</a:t>
              </a:r>
              <a:r>
                <a:rPr lang="en-US" sz="2800" dirty="0">
                  <a:solidFill>
                    <a:schemeClr val="tx1"/>
                  </a:solidFill>
                  <a:latin typeface="Lato"/>
                  <a:ea typeface="Lato"/>
                  <a:cs typeface="Lato"/>
                  <a:sym typeface="Lato"/>
                </a:rPr>
                <a:t> y no bajo las </a:t>
              </a:r>
              <a:r>
                <a:rPr lang="en-US" sz="2800" dirty="0" err="1">
                  <a:solidFill>
                    <a:schemeClr val="tx1"/>
                  </a:solidFill>
                  <a:latin typeface="Lato"/>
                  <a:ea typeface="Lato"/>
                  <a:cs typeface="Lato"/>
                  <a:sym typeface="Lato"/>
                </a:rPr>
                <a:t>demandas</a:t>
              </a:r>
              <a:r>
                <a:rPr lang="en-US" sz="2800" dirty="0">
                  <a:solidFill>
                    <a:schemeClr val="tx1"/>
                  </a:solidFill>
                  <a:latin typeface="Lato"/>
                  <a:ea typeface="Lato"/>
                  <a:cs typeface="Lato"/>
                  <a:sym typeface="Lato"/>
                </a:rPr>
                <a:t> de la ley.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Determinar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uso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correcto</a:t>
              </a:r>
              <a:r>
                <a:rPr lang="en-US" sz="2800" dirty="0">
                  <a:solidFill>
                    <a:schemeClr val="lt1"/>
                  </a:solidFill>
                  <a:latin typeface="Lato"/>
                  <a:ea typeface="Lato"/>
                  <a:cs typeface="Lato"/>
                  <a:sym typeface="Lato"/>
                </a:rPr>
                <a:t> y la </a:t>
              </a:r>
              <a:r>
                <a:rPr lang="en-US" sz="2800" dirty="0" err="1">
                  <a:solidFill>
                    <a:schemeClr val="lt1"/>
                  </a:solidFill>
                  <a:latin typeface="Lato"/>
                  <a:ea typeface="Lato"/>
                  <a:cs typeface="Lato"/>
                  <a:sym typeface="Lato"/>
                </a:rPr>
                <a:t>aplicación</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tercer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vida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creyente</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4F2ED08C-96B7-47A6-94E0-2FB22B371232}"/>
            </a:ext>
          </a:extLst>
        </p:cNvPr>
        <p:cNvGrpSpPr/>
        <p:nvPr/>
      </p:nvGrpSpPr>
      <p:grpSpPr>
        <a:xfrm>
          <a:off x="0" y="0"/>
          <a:ext cx="0" cy="0"/>
          <a:chOff x="0" y="0"/>
          <a:chExt cx="0" cy="0"/>
        </a:xfrm>
      </p:grpSpPr>
      <p:sp>
        <p:nvSpPr>
          <p:cNvPr id="2" name="Google Shape;173;g2ed26e372bf_0_22">
            <a:extLst>
              <a:ext uri="{FF2B5EF4-FFF2-40B4-BE49-F238E27FC236}">
                <a16:creationId xmlns:a16="http://schemas.microsoft.com/office/drawing/2014/main" id="{7597AFAE-CBDA-AA72-BF78-12DFECDDE318}"/>
              </a:ext>
            </a:extLst>
          </p:cNvPr>
          <p:cNvSpPr/>
          <p:nvPr/>
        </p:nvSpPr>
        <p:spPr>
          <a:xfrm>
            <a:off x="-2" y="0"/>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a:extLst>
              <a:ext uri="{FF2B5EF4-FFF2-40B4-BE49-F238E27FC236}">
                <a16:creationId xmlns:a16="http://schemas.microsoft.com/office/drawing/2014/main" id="{258D0E9F-EC55-1439-2A1F-B2F181CC8123}"/>
              </a:ext>
            </a:extLst>
          </p:cNvPr>
          <p:cNvSpPr/>
          <p:nvPr/>
        </p:nvSpPr>
        <p:spPr>
          <a:xfrm>
            <a:off x="1644412" y="1665817"/>
            <a:ext cx="8903177" cy="3526367"/>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¿Por </a:t>
            </a:r>
            <a:r>
              <a:rPr lang="en-US" sz="4000" b="1" dirty="0" err="1">
                <a:solidFill>
                  <a:schemeClr val="dk1"/>
                </a:solidFill>
                <a:latin typeface="+mn-lt"/>
                <a:ea typeface="Lato"/>
                <a:cs typeface="Lato"/>
                <a:sym typeface="Lato"/>
              </a:rPr>
              <a:t>qué</a:t>
            </a:r>
            <a:r>
              <a:rPr lang="en-US" sz="4000" b="1" dirty="0">
                <a:solidFill>
                  <a:schemeClr val="dk1"/>
                </a:solidFill>
                <a:latin typeface="+mn-lt"/>
                <a:ea typeface="Lato"/>
                <a:cs typeface="Lato"/>
                <a:sym typeface="Lato"/>
              </a:rPr>
              <a:t> es </a:t>
            </a:r>
            <a:r>
              <a:rPr lang="en-US" sz="4000" b="1" dirty="0" err="1">
                <a:solidFill>
                  <a:schemeClr val="dk1"/>
                </a:solidFill>
                <a:latin typeface="+mn-lt"/>
                <a:ea typeface="Lato"/>
                <a:cs typeface="Lato"/>
                <a:sym typeface="Lato"/>
              </a:rPr>
              <a:t>importante</a:t>
            </a:r>
            <a:r>
              <a:rPr lang="en-US" sz="4000" b="1" dirty="0">
                <a:solidFill>
                  <a:schemeClr val="dk1"/>
                </a:solidFill>
                <a:latin typeface="+mn-lt"/>
                <a:ea typeface="Lato"/>
                <a:cs typeface="Lato"/>
                <a:sym typeface="Lato"/>
              </a:rPr>
              <a:t> que el </a:t>
            </a:r>
            <a:r>
              <a:rPr lang="en-US" sz="4000" b="1" dirty="0" err="1">
                <a:solidFill>
                  <a:schemeClr val="dk1"/>
                </a:solidFill>
                <a:latin typeface="+mn-lt"/>
                <a:ea typeface="Lato"/>
                <a:cs typeface="Lato"/>
                <a:sym typeface="Lato"/>
              </a:rPr>
              <a:t>creyente</a:t>
            </a:r>
            <a:r>
              <a:rPr lang="en-US" sz="4000" b="1" dirty="0">
                <a:solidFill>
                  <a:srgbClr val="C00000"/>
                </a:solidFill>
                <a:latin typeface="+mn-lt"/>
                <a:ea typeface="Lato"/>
                <a:cs typeface="Lato"/>
                <a:sym typeface="Lato"/>
              </a:rPr>
              <a:t> </a:t>
            </a:r>
            <a:r>
              <a:rPr lang="en-US" sz="4000" b="1" dirty="0">
                <a:solidFill>
                  <a:schemeClr val="tx1"/>
                </a:solidFill>
                <a:latin typeface="+mn-lt"/>
                <a:ea typeface="Lato"/>
                <a:cs typeface="Lato"/>
                <a:sym typeface="Lato"/>
              </a:rPr>
              <a:t>viva</a:t>
            </a:r>
            <a:r>
              <a:rPr lang="en-US" sz="4000" b="1" dirty="0">
                <a:solidFill>
                  <a:srgbClr val="C00000"/>
                </a:solidFill>
                <a:latin typeface="+mn-lt"/>
                <a:ea typeface="Lato"/>
                <a:cs typeface="Lato"/>
                <a:sym typeface="Lato"/>
              </a:rPr>
              <a:t> </a:t>
            </a:r>
            <a:r>
              <a:rPr lang="en-US" sz="4000" b="1" dirty="0">
                <a:solidFill>
                  <a:schemeClr val="dk1"/>
                </a:solidFill>
                <a:latin typeface="+mn-lt"/>
                <a:ea typeface="Lato"/>
                <a:cs typeface="Lato"/>
                <a:sym typeface="Lato"/>
              </a:rPr>
              <a:t>bajo el </a:t>
            </a:r>
            <a:r>
              <a:rPr lang="en-US" sz="4000" b="1" dirty="0" err="1">
                <a:solidFill>
                  <a:schemeClr val="dk1"/>
                </a:solidFill>
                <a:latin typeface="+mn-lt"/>
                <a:ea typeface="Lato"/>
                <a:cs typeface="Lato"/>
                <a:sym typeface="Lato"/>
              </a:rPr>
              <a:t>evangelio</a:t>
            </a:r>
            <a:r>
              <a:rPr lang="en-US" sz="4000" b="1" dirty="0">
                <a:solidFill>
                  <a:schemeClr val="dk1"/>
                </a:solidFill>
                <a:latin typeface="+mn-lt"/>
                <a:ea typeface="Lato"/>
                <a:cs typeface="Lato"/>
                <a:sym typeface="Lato"/>
              </a:rPr>
              <a:t> y no bajo las </a:t>
            </a:r>
            <a:r>
              <a:rPr lang="en-US" sz="4000" b="1" dirty="0" err="1">
                <a:solidFill>
                  <a:schemeClr val="dk1"/>
                </a:solidFill>
                <a:latin typeface="+mn-lt"/>
                <a:ea typeface="Lato"/>
                <a:cs typeface="Lato"/>
                <a:sym typeface="Lato"/>
              </a:rPr>
              <a:t>demandas</a:t>
            </a:r>
            <a:r>
              <a:rPr lang="en-US" sz="4000" b="1" dirty="0">
                <a:solidFill>
                  <a:schemeClr val="dk1"/>
                </a:solidFill>
                <a:latin typeface="+mn-lt"/>
                <a:ea typeface="Lato"/>
                <a:cs typeface="Lato"/>
                <a:sym typeface="Lato"/>
              </a:rPr>
              <a:t> de la ley? </a:t>
            </a: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#7</a:t>
            </a:r>
            <a:endParaRPr lang="en-US" sz="4000" i="1" dirty="0"/>
          </a:p>
        </p:txBody>
      </p:sp>
    </p:spTree>
    <p:extLst>
      <p:ext uri="{BB962C8B-B14F-4D97-AF65-F5344CB8AC3E}">
        <p14:creationId xmlns:p14="http://schemas.microsoft.com/office/powerpoint/2010/main" val="2014987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290052FF-21D4-A3AC-5E52-87936FF20A23}"/>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30D1BFDE-DDA6-6F22-6BCC-938315EC04E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g2ed26e372bf_0_22">
            <a:extLst>
              <a:ext uri="{FF2B5EF4-FFF2-40B4-BE49-F238E27FC236}">
                <a16:creationId xmlns:a16="http://schemas.microsoft.com/office/drawing/2014/main" id="{9ABABAF8-C835-E489-4336-5247F983B52B}"/>
              </a:ext>
            </a:extLst>
          </p:cNvPr>
          <p:cNvSpPr txBox="1"/>
          <p:nvPr/>
        </p:nvSpPr>
        <p:spPr>
          <a:xfrm>
            <a:off x="1882348" y="266906"/>
            <a:ext cx="966843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Gracias a la </a:t>
            </a:r>
            <a:r>
              <a:rPr lang="en-US" sz="4000" b="1" dirty="0" err="1">
                <a:solidFill>
                  <a:srgbClr val="00B050"/>
                </a:solidFill>
                <a:latin typeface="Lato"/>
                <a:ea typeface="Lato"/>
                <a:cs typeface="Lato"/>
                <a:sym typeface="Lato"/>
              </a:rPr>
              <a:t>obra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salvadora</a:t>
            </a:r>
            <a:r>
              <a:rPr lang="en-US" sz="4000" b="1" dirty="0">
                <a:solidFill>
                  <a:srgbClr val="00B050"/>
                </a:solidFill>
                <a:latin typeface="Lato"/>
                <a:ea typeface="Lato"/>
                <a:cs typeface="Lato"/>
                <a:sym typeface="Lato"/>
              </a:rPr>
              <a:t> de Cristo, el </a:t>
            </a:r>
            <a:r>
              <a:rPr lang="en-US" sz="4000" b="1" dirty="0" err="1">
                <a:solidFill>
                  <a:srgbClr val="00B050"/>
                </a:solidFill>
                <a:latin typeface="Lato"/>
                <a:ea typeface="Lato"/>
                <a:cs typeface="Lato"/>
                <a:sym typeface="Lato"/>
              </a:rPr>
              <a:t>creyente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vive</a:t>
            </a:r>
            <a:r>
              <a:rPr lang="en-US" sz="4000" b="1" dirty="0">
                <a:solidFill>
                  <a:srgbClr val="00B050"/>
                </a:solidFill>
                <a:latin typeface="Lato"/>
                <a:ea typeface="Lato"/>
                <a:cs typeface="Lato"/>
                <a:sym typeface="Lato"/>
              </a:rPr>
              <a:t> bajo el </a:t>
            </a:r>
            <a:r>
              <a:rPr lang="en-US" sz="4000" b="1" dirty="0" err="1">
                <a:solidFill>
                  <a:srgbClr val="00B050"/>
                </a:solidFill>
                <a:latin typeface="Lato"/>
                <a:ea typeface="Lato"/>
                <a:cs typeface="Lato"/>
                <a:sym typeface="Lato"/>
              </a:rPr>
              <a:t>evangelio</a:t>
            </a:r>
            <a:endParaRPr sz="4000" b="1" i="0" u="none" strike="noStrike" cap="none" dirty="0">
              <a:solidFill>
                <a:srgbClr val="00B050"/>
              </a:solidFill>
              <a:latin typeface="Lato"/>
              <a:ea typeface="Lato"/>
              <a:cs typeface="Lato"/>
              <a:sym typeface="Lato"/>
            </a:endParaRPr>
          </a:p>
        </p:txBody>
      </p:sp>
      <p:sp>
        <p:nvSpPr>
          <p:cNvPr id="2" name="Google Shape;236;g1146908aa35_0_222">
            <a:extLst>
              <a:ext uri="{FF2B5EF4-FFF2-40B4-BE49-F238E27FC236}">
                <a16:creationId xmlns:a16="http://schemas.microsoft.com/office/drawing/2014/main" id="{D5383CBB-6EE7-3AAF-3E73-9DDC53DA89F1}"/>
              </a:ext>
            </a:extLst>
          </p:cNvPr>
          <p:cNvSpPr txBox="1"/>
          <p:nvPr/>
        </p:nvSpPr>
        <p:spPr>
          <a:xfrm>
            <a:off x="2110948" y="2105601"/>
            <a:ext cx="9439834"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Romanos 6:14 </a:t>
            </a:r>
            <a:r>
              <a:rPr lang="en-US" sz="3600" dirty="0">
                <a:latin typeface="Lato" panose="020F0502020204030203" pitchFamily="34" charset="0"/>
                <a:ea typeface="Lato" panose="020F0502020204030203" pitchFamily="34" charset="0"/>
                <a:cs typeface="Lato" panose="020F0502020204030203" pitchFamily="34" charset="0"/>
                <a:sym typeface="Fahkwang"/>
              </a:rPr>
              <a:t>El </a:t>
            </a:r>
            <a:r>
              <a:rPr lang="en-US" sz="3600" dirty="0" err="1">
                <a:latin typeface="Lato" panose="020F0502020204030203" pitchFamily="34" charset="0"/>
                <a:ea typeface="Lato" panose="020F0502020204030203" pitchFamily="34" charset="0"/>
                <a:cs typeface="Lato" panose="020F0502020204030203" pitchFamily="34" charset="0"/>
                <a:sym typeface="Fahkwang"/>
              </a:rPr>
              <a:t>pecado</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ya</a:t>
            </a:r>
            <a:r>
              <a:rPr lang="en-US" sz="3600" dirty="0">
                <a:latin typeface="Lato" panose="020F0502020204030203" pitchFamily="34" charset="0"/>
                <a:ea typeface="Lato" panose="020F0502020204030203" pitchFamily="34" charset="0"/>
                <a:cs typeface="Lato" panose="020F0502020204030203" pitchFamily="34" charset="0"/>
                <a:sym typeface="Fahkwang"/>
              </a:rPr>
              <a:t> no </a:t>
            </a:r>
            <a:r>
              <a:rPr lang="en-US" sz="3600" dirty="0" err="1">
                <a:latin typeface="Lato" panose="020F0502020204030203" pitchFamily="34" charset="0"/>
                <a:ea typeface="Lato" panose="020F0502020204030203" pitchFamily="34" charset="0"/>
                <a:cs typeface="Lato" panose="020F0502020204030203" pitchFamily="34" charset="0"/>
                <a:sym typeface="Fahkwang"/>
              </a:rPr>
              <a:t>tendrá</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poder</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sobre</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pues</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ya</a:t>
            </a:r>
            <a:r>
              <a:rPr lang="en-US" sz="3600" dirty="0">
                <a:latin typeface="Lato" panose="020F0502020204030203" pitchFamily="34" charset="0"/>
                <a:ea typeface="Lato" panose="020F0502020204030203" pitchFamily="34" charset="0"/>
                <a:cs typeface="Lato" panose="020F0502020204030203" pitchFamily="34" charset="0"/>
                <a:sym typeface="Fahkwang"/>
              </a:rPr>
              <a:t> no </a:t>
            </a:r>
            <a:r>
              <a:rPr lang="en-US" sz="3600" dirty="0" err="1">
                <a:latin typeface="Lato" panose="020F0502020204030203" pitchFamily="34" charset="0"/>
                <a:ea typeface="Lato" panose="020F0502020204030203" pitchFamily="34" charset="0"/>
                <a:cs typeface="Lato" panose="020F0502020204030203" pitchFamily="34" charset="0"/>
                <a:sym typeface="Fahkwang"/>
              </a:rPr>
              <a:t>están</a:t>
            </a:r>
            <a:r>
              <a:rPr lang="en-US" sz="3600" dirty="0">
                <a:latin typeface="Lato" panose="020F0502020204030203" pitchFamily="34" charset="0"/>
                <a:ea typeface="Lato" panose="020F0502020204030203" pitchFamily="34" charset="0"/>
                <a:cs typeface="Lato" panose="020F0502020204030203" pitchFamily="34" charset="0"/>
                <a:sym typeface="Fahkwang"/>
              </a:rPr>
              <a:t> bajo la ley </a:t>
            </a:r>
            <a:r>
              <a:rPr lang="en-US" sz="3600" dirty="0" err="1">
                <a:latin typeface="Lato" panose="020F0502020204030203" pitchFamily="34" charset="0"/>
                <a:ea typeface="Lato" panose="020F0502020204030203" pitchFamily="34" charset="0"/>
                <a:cs typeface="Lato" panose="020F0502020204030203" pitchFamily="34" charset="0"/>
                <a:sym typeface="Fahkwang"/>
              </a:rPr>
              <a:t>sino</a:t>
            </a:r>
            <a:r>
              <a:rPr lang="en-US" sz="3600" dirty="0">
                <a:latin typeface="Lato" panose="020F0502020204030203" pitchFamily="34" charset="0"/>
                <a:ea typeface="Lato" panose="020F0502020204030203" pitchFamily="34" charset="0"/>
                <a:cs typeface="Lato" panose="020F0502020204030203" pitchFamily="34" charset="0"/>
                <a:sym typeface="Fahkwang"/>
              </a:rPr>
              <a:t> bajo la </a:t>
            </a:r>
            <a:r>
              <a:rPr lang="en-US" sz="3600" dirty="0" err="1">
                <a:latin typeface="Lato" panose="020F0502020204030203" pitchFamily="34" charset="0"/>
                <a:ea typeface="Lato" panose="020F0502020204030203" pitchFamily="34" charset="0"/>
                <a:cs typeface="Lato" panose="020F0502020204030203" pitchFamily="34" charset="0"/>
                <a:sym typeface="Fahkwang"/>
              </a:rPr>
              <a:t>gracia</a:t>
            </a:r>
            <a:r>
              <a:rPr lang="en-US" sz="3600" dirty="0">
                <a:latin typeface="Lato" panose="020F0502020204030203" pitchFamily="34" charset="0"/>
                <a:ea typeface="Lato" panose="020F0502020204030203" pitchFamily="34" charset="0"/>
                <a:cs typeface="Lato" panose="020F0502020204030203" pitchFamily="34" charset="0"/>
                <a:sym typeface="Fahkwang"/>
              </a:rPr>
              <a:t>. </a:t>
            </a:r>
          </a:p>
          <a:p>
            <a:pPr>
              <a:lnSpc>
                <a:spcPct val="98999"/>
              </a:lnSpc>
              <a:buSzPts val="4499"/>
            </a:pPr>
            <a:endParaRPr lang="en-US" sz="3600" dirty="0">
              <a:latin typeface="Lato" panose="020F0502020204030203" pitchFamily="34" charset="0"/>
              <a:ea typeface="Lato" panose="020F0502020204030203" pitchFamily="34" charset="0"/>
              <a:cs typeface="Lato" panose="020F0502020204030203" pitchFamily="34" charset="0"/>
              <a:sym typeface="Fahkwang"/>
            </a:endParaRPr>
          </a:p>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Romanos 8:1 </a:t>
            </a:r>
            <a:r>
              <a:rPr lang="en-US" sz="3600" dirty="0">
                <a:latin typeface="Lato" panose="020F0502020204030203" pitchFamily="34" charset="0"/>
                <a:ea typeface="Lato" panose="020F0502020204030203" pitchFamily="34" charset="0"/>
                <a:cs typeface="Lato" panose="020F0502020204030203" pitchFamily="34" charset="0"/>
                <a:sym typeface="Fahkwang"/>
              </a:rPr>
              <a:t>Por tanto, no hay </a:t>
            </a:r>
            <a:r>
              <a:rPr lang="en-US" sz="3600" dirty="0" err="1">
                <a:latin typeface="Lato" panose="020F0502020204030203" pitchFamily="34" charset="0"/>
                <a:ea typeface="Lato" panose="020F0502020204030203" pitchFamily="34" charset="0"/>
                <a:cs typeface="Lato" panose="020F0502020204030203" pitchFamily="34" charset="0"/>
                <a:sym typeface="Fahkwang"/>
              </a:rPr>
              <a:t>ninguna</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condenación</a:t>
            </a:r>
            <a:r>
              <a:rPr lang="en-US" sz="3600" dirty="0">
                <a:latin typeface="Lato" panose="020F0502020204030203" pitchFamily="34" charset="0"/>
                <a:ea typeface="Lato" panose="020F0502020204030203" pitchFamily="34" charset="0"/>
                <a:cs typeface="Lato" panose="020F0502020204030203" pitchFamily="34" charset="0"/>
                <a:sym typeface="Fahkwang"/>
              </a:rPr>
              <a:t> para </a:t>
            </a:r>
            <a:r>
              <a:rPr lang="en-US" sz="3600" dirty="0" err="1">
                <a:latin typeface="Lato" panose="020F0502020204030203" pitchFamily="34" charset="0"/>
                <a:ea typeface="Lato" panose="020F0502020204030203" pitchFamily="34" charset="0"/>
                <a:cs typeface="Lato" panose="020F0502020204030203" pitchFamily="34" charset="0"/>
                <a:sym typeface="Fahkwang"/>
              </a:rPr>
              <a:t>los</a:t>
            </a:r>
            <a:r>
              <a:rPr lang="en-US" sz="3600" dirty="0">
                <a:latin typeface="Lato" panose="020F0502020204030203" pitchFamily="34" charset="0"/>
                <a:ea typeface="Lato" panose="020F0502020204030203" pitchFamily="34" charset="0"/>
                <a:cs typeface="Lato" panose="020F0502020204030203" pitchFamily="34" charset="0"/>
                <a:sym typeface="Fahkwang"/>
              </a:rPr>
              <a:t> que </a:t>
            </a:r>
            <a:r>
              <a:rPr lang="en-US" sz="3600" dirty="0" err="1">
                <a:latin typeface="Lato" panose="020F0502020204030203" pitchFamily="34" charset="0"/>
                <a:ea typeface="Lato" panose="020F0502020204030203" pitchFamily="34" charset="0"/>
                <a:cs typeface="Lato" panose="020F0502020204030203" pitchFamily="34" charset="0"/>
                <a:sym typeface="Fahkwang"/>
              </a:rPr>
              <a:t>están</a:t>
            </a:r>
            <a:r>
              <a:rPr lang="en-US" sz="3600" dirty="0">
                <a:latin typeface="Lato" panose="020F0502020204030203" pitchFamily="34" charset="0"/>
                <a:ea typeface="Lato" panose="020F0502020204030203" pitchFamily="34" charset="0"/>
                <a:cs typeface="Lato" panose="020F0502020204030203" pitchFamily="34" charset="0"/>
                <a:sym typeface="Fahkwang"/>
              </a:rPr>
              <a:t> Unidos a Cristo Jesús, </a:t>
            </a:r>
            <a:r>
              <a:rPr lang="en-US" sz="3600" dirty="0" err="1">
                <a:latin typeface="Lato" panose="020F0502020204030203" pitchFamily="34" charset="0"/>
                <a:ea typeface="Lato" panose="020F0502020204030203" pitchFamily="34" charset="0"/>
                <a:cs typeface="Lato" panose="020F0502020204030203" pitchFamily="34" charset="0"/>
                <a:sym typeface="Fahkwang"/>
              </a:rPr>
              <a:t>los</a:t>
            </a:r>
            <a:r>
              <a:rPr lang="en-US" sz="3600" dirty="0">
                <a:latin typeface="Lato" panose="020F0502020204030203" pitchFamily="34" charset="0"/>
                <a:ea typeface="Lato" panose="020F0502020204030203" pitchFamily="34" charset="0"/>
                <a:cs typeface="Lato" panose="020F0502020204030203" pitchFamily="34" charset="0"/>
                <a:sym typeface="Fahkwang"/>
              </a:rPr>
              <a:t> que no </a:t>
            </a:r>
            <a:r>
              <a:rPr lang="en-US" sz="3600" dirty="0" err="1">
                <a:latin typeface="Lato" panose="020F0502020204030203" pitchFamily="34" charset="0"/>
                <a:ea typeface="Lato" panose="020F0502020204030203" pitchFamily="34" charset="0"/>
                <a:cs typeface="Lato" panose="020F0502020204030203" pitchFamily="34" charset="0"/>
                <a:sym typeface="Fahkwang"/>
              </a:rPr>
              <a:t>andan</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conforme</a:t>
            </a:r>
            <a:r>
              <a:rPr lang="en-US" sz="3600" dirty="0">
                <a:latin typeface="Lato" panose="020F0502020204030203" pitchFamily="34" charset="0"/>
                <a:ea typeface="Lato" panose="020F0502020204030203" pitchFamily="34" charset="0"/>
                <a:cs typeface="Lato" panose="020F0502020204030203" pitchFamily="34" charset="0"/>
                <a:sym typeface="Fahkwang"/>
              </a:rPr>
              <a:t> a la carne, </a:t>
            </a:r>
            <a:r>
              <a:rPr lang="en-US" sz="3600" dirty="0" err="1">
                <a:latin typeface="Lato" panose="020F0502020204030203" pitchFamily="34" charset="0"/>
                <a:ea typeface="Lato" panose="020F0502020204030203" pitchFamily="34" charset="0"/>
                <a:cs typeface="Lato" panose="020F0502020204030203" pitchFamily="34" charset="0"/>
                <a:sym typeface="Fahkwang"/>
              </a:rPr>
              <a:t>sino</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conforme</a:t>
            </a:r>
            <a:r>
              <a:rPr lang="en-US" sz="3600" dirty="0">
                <a:latin typeface="Lato" panose="020F0502020204030203" pitchFamily="34" charset="0"/>
                <a:ea typeface="Lato" panose="020F0502020204030203" pitchFamily="34" charset="0"/>
                <a:cs typeface="Lato" panose="020F0502020204030203" pitchFamily="34" charset="0"/>
                <a:sym typeface="Fahkwang"/>
              </a:rPr>
              <a:t> al </a:t>
            </a:r>
            <a:r>
              <a:rPr lang="en-US" sz="3600" dirty="0" err="1">
                <a:latin typeface="Lato" panose="020F0502020204030203" pitchFamily="34" charset="0"/>
                <a:ea typeface="Lato" panose="020F0502020204030203" pitchFamily="34" charset="0"/>
                <a:cs typeface="Lato" panose="020F0502020204030203" pitchFamily="34" charset="0"/>
                <a:sym typeface="Fahkwang"/>
              </a:rPr>
              <a:t>Espíritu</a:t>
            </a:r>
            <a:endParaRPr sz="3600"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110440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6381979B-2736-A578-01ED-4E0029C63E4C}"/>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FA3D4FA7-288D-5211-5C2C-2750FA332EC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g2ed26e372bf_0_22">
            <a:extLst>
              <a:ext uri="{FF2B5EF4-FFF2-40B4-BE49-F238E27FC236}">
                <a16:creationId xmlns:a16="http://schemas.microsoft.com/office/drawing/2014/main" id="{3A52DA1C-3350-AB9E-8526-3F97996DB566}"/>
              </a:ext>
            </a:extLst>
          </p:cNvPr>
          <p:cNvSpPr txBox="1"/>
          <p:nvPr/>
        </p:nvSpPr>
        <p:spPr>
          <a:xfrm>
            <a:off x="1882348" y="266906"/>
            <a:ext cx="966843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a:t>
            </a:r>
            <a:r>
              <a:rPr lang="en-US" sz="4000" b="1" i="0" u="none" strike="noStrike" cap="none" dirty="0" err="1">
                <a:solidFill>
                  <a:srgbClr val="00B050"/>
                </a:solidFill>
                <a:latin typeface="Lato"/>
                <a:ea typeface="Lato"/>
                <a:cs typeface="Lato"/>
                <a:sym typeface="Lato"/>
              </a:rPr>
              <a:t>Cómo</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sabemos</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si</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estamos</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actuando</a:t>
            </a:r>
            <a:r>
              <a:rPr lang="en-US" sz="4000" b="1" i="0" u="none" strike="noStrike" cap="none" dirty="0">
                <a:solidFill>
                  <a:srgbClr val="00B050"/>
                </a:solidFill>
                <a:latin typeface="Lato"/>
                <a:ea typeface="Lato"/>
                <a:cs typeface="Lato"/>
                <a:sym typeface="Lato"/>
              </a:rPr>
              <a:t> bajo la ley o bajo </a:t>
            </a:r>
            <a:r>
              <a:rPr lang="en-US" sz="4000" b="1" i="0" u="none" strike="noStrike" cap="none" dirty="0" err="1">
                <a:solidFill>
                  <a:srgbClr val="00B050"/>
                </a:solidFill>
                <a:latin typeface="Lato"/>
                <a:ea typeface="Lato"/>
                <a:cs typeface="Lato"/>
                <a:sym typeface="Lato"/>
              </a:rPr>
              <a:t>el</a:t>
            </a:r>
            <a:r>
              <a:rPr lang="en-US" sz="4000" b="1" i="0" u="none" strike="noStrike" cap="none" dirty="0">
                <a:solidFill>
                  <a:srgbClr val="00B050"/>
                </a:solidFill>
                <a:latin typeface="Lato"/>
                <a:ea typeface="Lato"/>
                <a:cs typeface="Lato"/>
                <a:sym typeface="Lato"/>
              </a:rPr>
              <a:t> </a:t>
            </a:r>
            <a:r>
              <a:rPr lang="en-US" sz="4000" b="1" i="0" u="none" strike="noStrike" cap="none" dirty="0" err="1">
                <a:solidFill>
                  <a:srgbClr val="00B050"/>
                </a:solidFill>
                <a:latin typeface="Lato"/>
                <a:ea typeface="Lato"/>
                <a:cs typeface="Lato"/>
                <a:sym typeface="Lato"/>
              </a:rPr>
              <a:t>evangelio</a:t>
            </a:r>
            <a:r>
              <a:rPr lang="en-US" sz="4000" b="1" i="0" u="none" strike="noStrike" cap="none" dirty="0">
                <a:solidFill>
                  <a:srgbClr val="00B050"/>
                </a:solidFill>
                <a:latin typeface="Lato"/>
                <a:ea typeface="Lato"/>
                <a:cs typeface="Lato"/>
                <a:sym typeface="Lato"/>
              </a:rPr>
              <a:t>? </a:t>
            </a:r>
            <a:endParaRPr sz="4000" b="1" i="0" u="none" strike="noStrike" cap="none" dirty="0">
              <a:solidFill>
                <a:srgbClr val="00B050"/>
              </a:solidFill>
              <a:latin typeface="Lato"/>
              <a:ea typeface="Lato"/>
              <a:cs typeface="Lato"/>
              <a:sym typeface="Lato"/>
            </a:endParaRPr>
          </a:p>
        </p:txBody>
      </p:sp>
      <p:sp>
        <p:nvSpPr>
          <p:cNvPr id="2" name="Google Shape;236;g1146908aa35_0_222">
            <a:extLst>
              <a:ext uri="{FF2B5EF4-FFF2-40B4-BE49-F238E27FC236}">
                <a16:creationId xmlns:a16="http://schemas.microsoft.com/office/drawing/2014/main" id="{39A6EA76-0583-2815-B95F-01E997DC361F}"/>
              </a:ext>
            </a:extLst>
          </p:cNvPr>
          <p:cNvSpPr txBox="1"/>
          <p:nvPr/>
        </p:nvSpPr>
        <p:spPr>
          <a:xfrm>
            <a:off x="2110948" y="2133310"/>
            <a:ext cx="9439834"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dirty="0">
                <a:latin typeface="Lato" panose="020F0502020204030203" pitchFamily="34" charset="0"/>
                <a:ea typeface="Lato" panose="020F0502020204030203" pitchFamily="34" charset="0"/>
                <a:cs typeface="Lato" panose="020F0502020204030203" pitchFamily="34" charset="0"/>
                <a:sym typeface="Fahkwang"/>
              </a:rPr>
              <a:t>¿</a:t>
            </a:r>
            <a:r>
              <a:rPr lang="en-US" sz="3600" dirty="0" err="1">
                <a:latin typeface="Lato" panose="020F0502020204030203" pitchFamily="34" charset="0"/>
                <a:ea typeface="Lato" panose="020F0502020204030203" pitchFamily="34" charset="0"/>
                <a:cs typeface="Lato" panose="020F0502020204030203" pitchFamily="34" charset="0"/>
                <a:sym typeface="Fahkwang"/>
              </a:rPr>
              <a:t>Estoy</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obedeciendo</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porque</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siento</a:t>
            </a:r>
            <a:r>
              <a:rPr lang="en-US" sz="3600" dirty="0">
                <a:latin typeface="Lato" panose="020F0502020204030203" pitchFamily="34" charset="0"/>
                <a:ea typeface="Lato" panose="020F0502020204030203" pitchFamily="34" charset="0"/>
                <a:cs typeface="Lato" panose="020F0502020204030203" pitchFamily="34" charset="0"/>
                <a:sym typeface="Fahkwang"/>
              </a:rPr>
              <a:t> que </a:t>
            </a:r>
            <a:r>
              <a:rPr lang="en-US" sz="3600" dirty="0" err="1">
                <a:latin typeface="Lato" panose="020F0502020204030203" pitchFamily="34" charset="0"/>
                <a:ea typeface="Lato" panose="020F0502020204030203" pitchFamily="34" charset="0"/>
                <a:cs typeface="Lato" panose="020F0502020204030203" pitchFamily="34" charset="0"/>
                <a:sym typeface="Fahkwang"/>
              </a:rPr>
              <a:t>sería</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condenación</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si</a:t>
            </a:r>
            <a:r>
              <a:rPr lang="en-US" sz="3600" dirty="0">
                <a:latin typeface="Lato" panose="020F0502020204030203" pitchFamily="34" charset="0"/>
                <a:ea typeface="Lato" panose="020F0502020204030203" pitchFamily="34" charset="0"/>
                <a:cs typeface="Lato" panose="020F0502020204030203" pitchFamily="34" charset="0"/>
                <a:sym typeface="Fahkwang"/>
              </a:rPr>
              <a:t> no lo </a:t>
            </a:r>
            <a:r>
              <a:rPr lang="en-US" sz="3600" dirty="0" err="1">
                <a:latin typeface="Lato" panose="020F0502020204030203" pitchFamily="34" charset="0"/>
                <a:ea typeface="Lato" panose="020F0502020204030203" pitchFamily="34" charset="0"/>
                <a:cs typeface="Lato" panose="020F0502020204030203" pitchFamily="34" charset="0"/>
                <a:sym typeface="Fahkwang"/>
              </a:rPr>
              <a:t>hago</a:t>
            </a:r>
            <a:r>
              <a:rPr lang="en-US" sz="3600" dirty="0">
                <a:latin typeface="Lato" panose="020F0502020204030203" pitchFamily="34" charset="0"/>
                <a:ea typeface="Lato" panose="020F0502020204030203" pitchFamily="34" charset="0"/>
                <a:cs typeface="Lato" panose="020F0502020204030203" pitchFamily="34" charset="0"/>
                <a:sym typeface="Fahkwang"/>
              </a:rPr>
              <a:t>? </a:t>
            </a:r>
          </a:p>
          <a:p>
            <a:pPr>
              <a:lnSpc>
                <a:spcPct val="98999"/>
              </a:lnSpc>
              <a:buSzPts val="4499"/>
            </a:pPr>
            <a:endParaRPr lang="en-US" sz="3600" dirty="0">
              <a:latin typeface="Lato" panose="020F0502020204030203" pitchFamily="34" charset="0"/>
              <a:ea typeface="Lato" panose="020F0502020204030203" pitchFamily="34" charset="0"/>
              <a:cs typeface="Lato" panose="020F0502020204030203" pitchFamily="34" charset="0"/>
              <a:sym typeface="Fahkwang"/>
            </a:endParaRPr>
          </a:p>
          <a:p>
            <a:pPr>
              <a:lnSpc>
                <a:spcPct val="98999"/>
              </a:lnSpc>
              <a:buSzPts val="4499"/>
            </a:pPr>
            <a:r>
              <a:rPr lang="en-US" sz="3600" dirty="0">
                <a:latin typeface="Lato" panose="020F0502020204030203" pitchFamily="34" charset="0"/>
                <a:ea typeface="Lato" panose="020F0502020204030203" pitchFamily="34" charset="0"/>
                <a:cs typeface="Lato" panose="020F0502020204030203" pitchFamily="34" charset="0"/>
                <a:sym typeface="Fahkwang"/>
              </a:rPr>
              <a:t>¿</a:t>
            </a:r>
            <a:r>
              <a:rPr lang="en-US" sz="3600" dirty="0" err="1">
                <a:latin typeface="Lato" panose="020F0502020204030203" pitchFamily="34" charset="0"/>
                <a:ea typeface="Lato" panose="020F0502020204030203" pitchFamily="34" charset="0"/>
                <a:cs typeface="Lato" panose="020F0502020204030203" pitchFamily="34" charset="0"/>
                <a:sym typeface="Fahkwang"/>
              </a:rPr>
              <a:t>Estoy</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obedeciendo</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porque</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amo</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i="1" dirty="0">
                <a:solidFill>
                  <a:schemeClr val="tx1"/>
                </a:solidFill>
                <a:latin typeface="Lato" panose="020F0502020204030203" pitchFamily="34" charset="0"/>
                <a:ea typeface="Lato" panose="020F0502020204030203" pitchFamily="34" charset="0"/>
                <a:cs typeface="Lato" panose="020F0502020204030203" pitchFamily="34" charset="0"/>
                <a:sym typeface="Fahkwang"/>
              </a:rPr>
              <a:t>a </a:t>
            </a:r>
            <a:r>
              <a:rPr lang="en-US" sz="3600" dirty="0">
                <a:latin typeface="Lato" panose="020F0502020204030203" pitchFamily="34" charset="0"/>
                <a:ea typeface="Lato" panose="020F0502020204030203" pitchFamily="34" charset="0"/>
                <a:cs typeface="Lato" panose="020F0502020204030203" pitchFamily="34" charset="0"/>
                <a:sym typeface="Fahkwang"/>
              </a:rPr>
              <a:t>Dios y </a:t>
            </a:r>
            <a:r>
              <a:rPr lang="en-US" sz="3600" dirty="0" err="1">
                <a:latin typeface="Lato" panose="020F0502020204030203" pitchFamily="34" charset="0"/>
                <a:ea typeface="Lato" panose="020F0502020204030203" pitchFamily="34" charset="0"/>
                <a:cs typeface="Lato" panose="020F0502020204030203" pitchFamily="34" charset="0"/>
                <a:sym typeface="Fahkwang"/>
              </a:rPr>
              <a:t>confío</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i="1" dirty="0">
                <a:solidFill>
                  <a:srgbClr val="002060"/>
                </a:solidFill>
                <a:latin typeface="Lato" panose="020F0502020204030203" pitchFamily="34" charset="0"/>
                <a:ea typeface="Lato" panose="020F0502020204030203" pitchFamily="34" charset="0"/>
                <a:cs typeface="Lato" panose="020F0502020204030203" pitchFamily="34" charset="0"/>
                <a:sym typeface="Fahkwang"/>
              </a:rPr>
              <a:t> </a:t>
            </a:r>
            <a:r>
              <a:rPr lang="en-US" sz="3600" dirty="0">
                <a:latin typeface="Lato" panose="020F0502020204030203" pitchFamily="34" charset="0"/>
                <a:ea typeface="Lato" panose="020F0502020204030203" pitchFamily="34" charset="0"/>
                <a:cs typeface="Lato" panose="020F0502020204030203" pitchFamily="34" charset="0"/>
                <a:sym typeface="Fahkwang"/>
              </a:rPr>
              <a:t>que el </a:t>
            </a:r>
            <a:r>
              <a:rPr lang="en-US" sz="3600" dirty="0" err="1">
                <a:latin typeface="Lato" panose="020F0502020204030203" pitchFamily="34" charset="0"/>
                <a:ea typeface="Lato" panose="020F0502020204030203" pitchFamily="34" charset="0"/>
                <a:cs typeface="Lato" panose="020F0502020204030203" pitchFamily="34" charset="0"/>
                <a:sym typeface="Fahkwang"/>
              </a:rPr>
              <a:t>Espíritu</a:t>
            </a:r>
            <a:r>
              <a:rPr lang="en-US" sz="3600" dirty="0">
                <a:latin typeface="Lato" panose="020F0502020204030203" pitchFamily="34" charset="0"/>
                <a:ea typeface="Lato" panose="020F0502020204030203" pitchFamily="34" charset="0"/>
                <a:cs typeface="Lato" panose="020F0502020204030203" pitchFamily="34" charset="0"/>
                <a:sym typeface="Fahkwang"/>
              </a:rPr>
              <a:t> Santo me </a:t>
            </a:r>
            <a:r>
              <a:rPr lang="en-US" sz="3600" dirty="0" err="1">
                <a:latin typeface="Lato" panose="020F0502020204030203" pitchFamily="34" charset="0"/>
                <a:ea typeface="Lato" panose="020F0502020204030203" pitchFamily="34" charset="0"/>
                <a:cs typeface="Lato" panose="020F0502020204030203" pitchFamily="34" charset="0"/>
                <a:sym typeface="Fahkwang"/>
              </a:rPr>
              <a:t>está</a:t>
            </a:r>
            <a:r>
              <a:rPr lang="en-US" sz="3600" dirty="0">
                <a:latin typeface="Lato" panose="020F0502020204030203" pitchFamily="34" charset="0"/>
                <a:ea typeface="Lato" panose="020F0502020204030203" pitchFamily="34" charset="0"/>
                <a:cs typeface="Lato" panose="020F0502020204030203" pitchFamily="34" charset="0"/>
                <a:sym typeface="Fahkwang"/>
              </a:rPr>
              <a:t> </a:t>
            </a:r>
            <a:r>
              <a:rPr lang="en-US" sz="3600" dirty="0" err="1">
                <a:latin typeface="Lato" panose="020F0502020204030203" pitchFamily="34" charset="0"/>
                <a:ea typeface="Lato" panose="020F0502020204030203" pitchFamily="34" charset="0"/>
                <a:cs typeface="Lato" panose="020F0502020204030203" pitchFamily="34" charset="0"/>
                <a:sym typeface="Fahkwang"/>
              </a:rPr>
              <a:t>guiando</a:t>
            </a:r>
            <a:r>
              <a:rPr lang="en-US" sz="3600" dirty="0">
                <a:latin typeface="Lato" panose="020F0502020204030203" pitchFamily="34" charset="0"/>
                <a:ea typeface="Lato" panose="020F0502020204030203" pitchFamily="34" charset="0"/>
                <a:cs typeface="Lato" panose="020F0502020204030203" pitchFamily="34" charset="0"/>
                <a:sym typeface="Fahkwang"/>
              </a:rPr>
              <a:t>? </a:t>
            </a:r>
            <a:endParaRPr sz="3600"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3823577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672A61A2-3643-6743-E3F6-D002EBD48169}"/>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78D342BB-64E2-984D-372F-EB01D18962CA}"/>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80D9AC1F-690A-142E-D31F-81320003DC12}"/>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err="1">
                <a:solidFill>
                  <a:schemeClr val="lt1"/>
                </a:solidFill>
                <a:latin typeface="Lato" panose="020F0502020204030203" pitchFamily="34" charset="0"/>
                <a:ea typeface="Lato" panose="020F0502020204030203" pitchFamily="34" charset="0"/>
                <a:cs typeface="Lato" panose="020F0502020204030203" pitchFamily="34" charset="0"/>
                <a:sym typeface="Fahkwang"/>
              </a:rPr>
              <a:t>Filipenses</a:t>
            </a: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 2:13</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52A486FF-34B3-E032-3616-0AD22430CD1E}"/>
              </a:ext>
            </a:extLst>
          </p:cNvPr>
          <p:cNvSpPr/>
          <p:nvPr/>
        </p:nvSpPr>
        <p:spPr>
          <a:xfrm>
            <a:off x="0" y="3744342"/>
            <a:ext cx="4114800"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dirty="0"/>
          </a:p>
        </p:txBody>
      </p:sp>
      <p:sp>
        <p:nvSpPr>
          <p:cNvPr id="234" name="Google Shape;234;g1146908aa35_0_222">
            <a:extLst>
              <a:ext uri="{FF2B5EF4-FFF2-40B4-BE49-F238E27FC236}">
                <a16:creationId xmlns:a16="http://schemas.microsoft.com/office/drawing/2014/main" id="{C42FB95C-AFE5-085D-5A1D-449453FB6F7D}"/>
              </a:ext>
            </a:extLst>
          </p:cNvPr>
          <p:cNvSpPr txBox="1"/>
          <p:nvPr/>
        </p:nvSpPr>
        <p:spPr>
          <a:xfrm>
            <a:off x="201295" y="3753290"/>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Romanos 1:16</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6" name="Google Shape;236;g1146908aa35_0_222">
            <a:extLst>
              <a:ext uri="{FF2B5EF4-FFF2-40B4-BE49-F238E27FC236}">
                <a16:creationId xmlns:a16="http://schemas.microsoft.com/office/drawing/2014/main" id="{52B06315-DA84-21EB-B7C2-08B4C00D0B3A}"/>
              </a:ext>
            </a:extLst>
          </p:cNvPr>
          <p:cNvSpPr txBox="1"/>
          <p:nvPr/>
        </p:nvSpPr>
        <p:spPr>
          <a:xfrm>
            <a:off x="815743" y="4788850"/>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No me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avergüenzo</a:t>
            </a:r>
            <a:r>
              <a:rPr lang="en-US" sz="3600" b="1" dirty="0">
                <a:latin typeface="Lato" panose="020F0502020204030203" pitchFamily="34" charset="0"/>
                <a:ea typeface="Lato" panose="020F0502020204030203" pitchFamily="34" charset="0"/>
                <a:cs typeface="Lato" panose="020F0502020204030203" pitchFamily="34" charset="0"/>
                <a:sym typeface="Fahkwang"/>
              </a:rPr>
              <a:t> del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evangelio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porque</a:t>
            </a:r>
            <a:r>
              <a:rPr lang="en-US" sz="3600" b="1" dirty="0">
                <a:latin typeface="Lato" panose="020F0502020204030203" pitchFamily="34" charset="0"/>
                <a:ea typeface="Lato" panose="020F0502020204030203" pitchFamily="34" charset="0"/>
                <a:cs typeface="Lato" panose="020F0502020204030203" pitchFamily="34" charset="0"/>
                <a:sym typeface="Fahkwang"/>
              </a:rPr>
              <a:t> es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poder</a:t>
            </a:r>
            <a:r>
              <a:rPr lang="en-US" sz="3600" b="1" dirty="0">
                <a:latin typeface="Lato" panose="020F0502020204030203" pitchFamily="34" charset="0"/>
                <a:ea typeface="Lato" panose="020F0502020204030203" pitchFamily="34" charset="0"/>
                <a:cs typeface="Lato" panose="020F0502020204030203" pitchFamily="34" charset="0"/>
                <a:sym typeface="Fahkwang"/>
              </a:rPr>
              <a:t> de Dios para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salvación</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aquel</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cree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 name="Google Shape;236;g1146908aa35_0_222">
            <a:extLst>
              <a:ext uri="{FF2B5EF4-FFF2-40B4-BE49-F238E27FC236}">
                <a16:creationId xmlns:a16="http://schemas.microsoft.com/office/drawing/2014/main" id="{4817E861-1510-7169-F732-E628058721C4}"/>
              </a:ext>
            </a:extLst>
          </p:cNvPr>
          <p:cNvSpPr txBox="1"/>
          <p:nvPr/>
        </p:nvSpPr>
        <p:spPr>
          <a:xfrm>
            <a:off x="815744" y="1645809"/>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Porque</a:t>
            </a:r>
            <a:r>
              <a:rPr lang="en-US" sz="3600" b="1" dirty="0">
                <a:latin typeface="Lato" panose="020F0502020204030203" pitchFamily="34" charset="0"/>
                <a:ea typeface="Lato" panose="020F0502020204030203" pitchFamily="34" charset="0"/>
                <a:cs typeface="Lato" panose="020F0502020204030203" pitchFamily="34" charset="0"/>
                <a:sym typeface="Fahkwang"/>
              </a:rPr>
              <a:t> Dios es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que produce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lo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mismo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querer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como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hacer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116969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3A9CA83B-5629-990C-AC3D-989E967310B8}"/>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D80F9C84-FD0D-CBE7-B2FC-38567F7492C1}"/>
              </a:ext>
            </a:extLst>
          </p:cNvPr>
          <p:cNvSpPr/>
          <p:nvPr/>
        </p:nvSpPr>
        <p:spPr>
          <a:xfrm>
            <a:off x="0" y="504901"/>
            <a:ext cx="4625788"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AE49EC58-8669-0F7F-5BC9-FFCF646728CF}"/>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2 </a:t>
            </a:r>
            <a:r>
              <a:rPr lang="en-US" sz="3600" b="1" dirty="0" err="1">
                <a:solidFill>
                  <a:schemeClr val="lt1"/>
                </a:solidFill>
                <a:latin typeface="Lato" panose="020F0502020204030203" pitchFamily="34" charset="0"/>
                <a:ea typeface="Lato" panose="020F0502020204030203" pitchFamily="34" charset="0"/>
                <a:cs typeface="Lato" panose="020F0502020204030203" pitchFamily="34" charset="0"/>
                <a:sym typeface="Fahkwang"/>
              </a:rPr>
              <a:t>Corintios</a:t>
            </a: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 5:14-15</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4" name="Google Shape;234;g1146908aa35_0_222">
            <a:extLst>
              <a:ext uri="{FF2B5EF4-FFF2-40B4-BE49-F238E27FC236}">
                <a16:creationId xmlns:a16="http://schemas.microsoft.com/office/drawing/2014/main" id="{3133F597-D78D-DC90-2481-4F94EFD48F91}"/>
              </a:ext>
            </a:extLst>
          </p:cNvPr>
          <p:cNvSpPr txBox="1"/>
          <p:nvPr/>
        </p:nvSpPr>
        <p:spPr>
          <a:xfrm>
            <a:off x="201295" y="3753290"/>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Romanos 1:16</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 name="Google Shape;236;g1146908aa35_0_222">
            <a:extLst>
              <a:ext uri="{FF2B5EF4-FFF2-40B4-BE49-F238E27FC236}">
                <a16:creationId xmlns:a16="http://schemas.microsoft.com/office/drawing/2014/main" id="{0D8CE6EE-D57F-7400-378C-355CB9392B5C}"/>
              </a:ext>
            </a:extLst>
          </p:cNvPr>
          <p:cNvSpPr txBox="1"/>
          <p:nvPr/>
        </p:nvSpPr>
        <p:spPr>
          <a:xfrm>
            <a:off x="815744" y="2216688"/>
            <a:ext cx="10560511"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El amor de Cristo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lleva</a:t>
            </a:r>
            <a:r>
              <a:rPr lang="en-US" sz="3600" b="1" dirty="0">
                <a:latin typeface="Lato" panose="020F0502020204030203" pitchFamily="34" charset="0"/>
                <a:ea typeface="Lato" panose="020F0502020204030203" pitchFamily="34" charset="0"/>
                <a:cs typeface="Lato" panose="020F0502020204030203" pitchFamily="34" charset="0"/>
                <a:sym typeface="Fahkwang"/>
              </a:rPr>
              <a:t>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actuar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así</a:t>
            </a:r>
            <a:r>
              <a:rPr lang="en-US" sz="3600" b="1" dirty="0">
                <a:latin typeface="Lato" panose="020F0502020204030203" pitchFamily="34" charset="0"/>
                <a:ea typeface="Lato" panose="020F0502020204030203" pitchFamily="34" charset="0"/>
                <a:cs typeface="Lato" panose="020F0502020204030203" pitchFamily="34" charset="0"/>
                <a:sym typeface="Fahkwang"/>
              </a:rPr>
              <a:t>, al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pensar</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si</a:t>
            </a:r>
            <a:r>
              <a:rPr lang="en-US" sz="3600" b="1" dirty="0">
                <a:latin typeface="Lato" panose="020F0502020204030203" pitchFamily="34" charset="0"/>
                <a:ea typeface="Lato" panose="020F0502020204030203" pitchFamily="34" charset="0"/>
                <a:cs typeface="Lato" panose="020F0502020204030203" pitchFamily="34" charset="0"/>
                <a:sym typeface="Fahkwang"/>
              </a:rPr>
              <a:t> uno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murió</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entonces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muerieron</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él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murió</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todos</a:t>
            </a:r>
            <a:r>
              <a:rPr lang="en-US" sz="3600" b="1" dirty="0">
                <a:latin typeface="Lato" panose="020F0502020204030203" pitchFamily="34" charset="0"/>
                <a:ea typeface="Lato" panose="020F0502020204030203" pitchFamily="34" charset="0"/>
                <a:cs typeface="Lato" panose="020F0502020204030203" pitchFamily="34" charset="0"/>
                <a:sym typeface="Fahkwang"/>
              </a:rPr>
              <a:t>, para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los</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viven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ya</a:t>
            </a:r>
            <a:r>
              <a:rPr lang="en-US" sz="3600" b="1" dirty="0">
                <a:latin typeface="Lato" panose="020F0502020204030203" pitchFamily="34" charset="0"/>
                <a:ea typeface="Lato" panose="020F0502020204030203" pitchFamily="34" charset="0"/>
                <a:cs typeface="Lato" panose="020F0502020204030203" pitchFamily="34" charset="0"/>
                <a:sym typeface="Fahkwang"/>
              </a:rPr>
              <a:t> no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vivan</a:t>
            </a:r>
            <a:r>
              <a:rPr lang="en-US" sz="3600" b="1" dirty="0">
                <a:latin typeface="Lato" panose="020F0502020204030203" pitchFamily="34" charset="0"/>
                <a:ea typeface="Lato" panose="020F0502020204030203" pitchFamily="34" charset="0"/>
                <a:cs typeface="Lato" panose="020F0502020204030203" pitchFamily="34" charset="0"/>
                <a:sym typeface="Fahkwang"/>
              </a:rPr>
              <a:t> para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sí</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sino</a:t>
            </a:r>
            <a:r>
              <a:rPr lang="en-US" sz="3600" b="1" dirty="0">
                <a:latin typeface="Lato" panose="020F0502020204030203" pitchFamily="34" charset="0"/>
                <a:ea typeface="Lato" panose="020F0502020204030203" pitchFamily="34" charset="0"/>
                <a:cs typeface="Lato" panose="020F0502020204030203" pitchFamily="34" charset="0"/>
                <a:sym typeface="Fahkwang"/>
              </a:rPr>
              <a:t> para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aquel</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murió</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resucitó</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ellos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1095141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tercer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Determinar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uso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correcto</a:t>
              </a:r>
              <a:r>
                <a:rPr lang="en-US" sz="2800" dirty="0">
                  <a:solidFill>
                    <a:schemeClr val="tx1"/>
                  </a:solidFill>
                  <a:latin typeface="Lato"/>
                  <a:ea typeface="Lato"/>
                  <a:cs typeface="Lato"/>
                  <a:sym typeface="Lato"/>
                </a:rPr>
                <a:t> y la </a:t>
              </a:r>
              <a:r>
                <a:rPr lang="en-US" sz="2800" dirty="0" err="1">
                  <a:solidFill>
                    <a:schemeClr val="tx1"/>
                  </a:solidFill>
                  <a:latin typeface="Lato"/>
                  <a:ea typeface="Lato"/>
                  <a:cs typeface="Lato"/>
                  <a:sym typeface="Lato"/>
                </a:rPr>
                <a:t>aplicación</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tercer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mandamiento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vida</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creyente</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grpSp>
      <p:sp>
        <p:nvSpPr>
          <p:cNvPr id="2" name="Google Shape;138;p5">
            <a:extLst>
              <a:ext uri="{FF2B5EF4-FFF2-40B4-BE49-F238E27FC236}">
                <a16:creationId xmlns:a16="http://schemas.microsoft.com/office/drawing/2014/main" id="{2EFFC204-6CEE-E9F5-E2EC-D668963E54D1}"/>
              </a:ext>
            </a:extLst>
          </p:cNvPr>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Explicar</a:t>
            </a:r>
            <a:r>
              <a:rPr lang="en-US" sz="2800" dirty="0">
                <a:solidFill>
                  <a:schemeClr val="lt1"/>
                </a:solidFill>
                <a:latin typeface="Lato"/>
                <a:ea typeface="Lato"/>
                <a:cs typeface="Lato"/>
                <a:sym typeface="Lato"/>
              </a:rPr>
              <a:t> por </a:t>
            </a:r>
            <a:r>
              <a:rPr lang="en-US" sz="2800" dirty="0" err="1">
                <a:solidFill>
                  <a:schemeClr val="lt1"/>
                </a:solidFill>
                <a:latin typeface="Lato"/>
                <a:ea typeface="Lato"/>
                <a:cs typeface="Lato"/>
                <a:sym typeface="Lato"/>
              </a:rPr>
              <a:t>qué</a:t>
            </a:r>
            <a:r>
              <a:rPr lang="en-US" sz="2800" dirty="0">
                <a:solidFill>
                  <a:schemeClr val="lt1"/>
                </a:solidFill>
                <a:latin typeface="Lato"/>
                <a:ea typeface="Lato"/>
                <a:cs typeface="Lato"/>
                <a:sym typeface="Lato"/>
              </a:rPr>
              <a:t> es </a:t>
            </a:r>
            <a:r>
              <a:rPr lang="en-US" sz="2800" dirty="0" err="1">
                <a:solidFill>
                  <a:schemeClr val="lt1"/>
                </a:solidFill>
                <a:latin typeface="Lato"/>
                <a:ea typeface="Lato"/>
                <a:cs typeface="Lato"/>
                <a:sym typeface="Lato"/>
              </a:rPr>
              <a:t>importante</a:t>
            </a:r>
            <a:r>
              <a:rPr lang="en-US" sz="2800" dirty="0">
                <a:solidFill>
                  <a:schemeClr val="lt1"/>
                </a:solidFill>
                <a:latin typeface="Lato"/>
                <a:ea typeface="Lato"/>
                <a:cs typeface="Lato"/>
                <a:sym typeface="Lato"/>
              </a:rPr>
              <a:t> que el </a:t>
            </a:r>
            <a:r>
              <a:rPr lang="en-US" sz="2800" dirty="0" err="1">
                <a:solidFill>
                  <a:schemeClr val="bg1">
                    <a:lumMod val="95000"/>
                  </a:schemeClr>
                </a:solidFill>
                <a:latin typeface="Lato"/>
                <a:ea typeface="Lato"/>
                <a:cs typeface="Lato"/>
                <a:sym typeface="Lato"/>
              </a:rPr>
              <a:t>creyente</a:t>
            </a:r>
            <a:r>
              <a:rPr lang="en-US" sz="2800" dirty="0">
                <a:solidFill>
                  <a:schemeClr val="bg1">
                    <a:lumMod val="95000"/>
                  </a:schemeClr>
                </a:solidFill>
                <a:latin typeface="Lato"/>
                <a:ea typeface="Lato"/>
                <a:cs typeface="Lato"/>
                <a:sym typeface="Lato"/>
              </a:rPr>
              <a:t> viva bajo </a:t>
            </a:r>
            <a:r>
              <a:rPr lang="en-US" sz="2800" dirty="0">
                <a:solidFill>
                  <a:schemeClr val="lt1"/>
                </a:solidFill>
                <a:latin typeface="Lato"/>
                <a:ea typeface="Lato"/>
                <a:cs typeface="Lato"/>
                <a:sym typeface="Lato"/>
              </a:rPr>
              <a:t>el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y no bajo las </a:t>
            </a:r>
            <a:r>
              <a:rPr lang="en-US" sz="2800" dirty="0" err="1">
                <a:solidFill>
                  <a:schemeClr val="lt1"/>
                </a:solidFill>
                <a:latin typeface="Lato"/>
                <a:ea typeface="Lato"/>
                <a:cs typeface="Lato"/>
                <a:sym typeface="Lato"/>
              </a:rPr>
              <a:t>demandas</a:t>
            </a:r>
            <a:r>
              <a:rPr lang="en-US" sz="2800" dirty="0">
                <a:solidFill>
                  <a:schemeClr val="lt1"/>
                </a:solidFill>
                <a:latin typeface="Lato"/>
                <a:ea typeface="Lato"/>
                <a:cs typeface="Lato"/>
                <a:sym typeface="Lato"/>
              </a:rPr>
              <a:t> de la ley. </a:t>
            </a:r>
            <a:endParaRPr sz="2800" dirty="0">
              <a:solidFill>
                <a:schemeClr val="lt1"/>
              </a:solidFill>
              <a:latin typeface="Lato"/>
              <a:ea typeface="Lato"/>
              <a:cs typeface="Lato"/>
              <a:sym typeface="Lato"/>
            </a:endParaRPr>
          </a:p>
        </p:txBody>
      </p:sp>
    </p:spTree>
    <p:extLst>
      <p:ext uri="{BB962C8B-B14F-4D97-AF65-F5344CB8AC3E}">
        <p14:creationId xmlns:p14="http://schemas.microsoft.com/office/powerpoint/2010/main" val="166903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Analizar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tercer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mandamiento</a:t>
              </a:r>
              <a:r>
                <a:rPr lang="en-US" sz="2800" dirty="0">
                  <a:solidFill>
                    <a:schemeClr val="tx1"/>
                  </a:solidFill>
                  <a:latin typeface="Lato"/>
                  <a:ea typeface="Lato"/>
                  <a:cs typeface="Lato"/>
                  <a:sym typeface="Lato"/>
                </a:rPr>
                <a:t>.</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Explicar</a:t>
              </a:r>
              <a:r>
                <a:rPr lang="en-US" sz="2800" dirty="0">
                  <a:solidFill>
                    <a:schemeClr val="lt1"/>
                  </a:solidFill>
                  <a:latin typeface="Lato"/>
                  <a:ea typeface="Lato"/>
                  <a:cs typeface="Lato"/>
                  <a:sym typeface="Lato"/>
                </a:rPr>
                <a:t> por </a:t>
              </a:r>
              <a:r>
                <a:rPr lang="en-US" sz="2800" dirty="0" err="1">
                  <a:solidFill>
                    <a:schemeClr val="lt1"/>
                  </a:solidFill>
                  <a:latin typeface="Lato"/>
                  <a:ea typeface="Lato"/>
                  <a:cs typeface="Lato"/>
                  <a:sym typeface="Lato"/>
                </a:rPr>
                <a:t>qué</a:t>
              </a:r>
              <a:r>
                <a:rPr lang="en-US" sz="2800" dirty="0">
                  <a:solidFill>
                    <a:schemeClr val="lt1"/>
                  </a:solidFill>
                  <a:latin typeface="Lato"/>
                  <a:ea typeface="Lato"/>
                  <a:cs typeface="Lato"/>
                  <a:sym typeface="Lato"/>
                </a:rPr>
                <a:t> es </a:t>
              </a:r>
              <a:r>
                <a:rPr lang="en-US" sz="2800" dirty="0" err="1">
                  <a:solidFill>
                    <a:schemeClr val="lt1"/>
                  </a:solidFill>
                  <a:latin typeface="Lato"/>
                  <a:ea typeface="Lato"/>
                  <a:cs typeface="Lato"/>
                  <a:sym typeface="Lato"/>
                </a:rPr>
                <a:t>importante</a:t>
              </a:r>
              <a:r>
                <a:rPr lang="en-US" sz="2800" dirty="0">
                  <a:solidFill>
                    <a:schemeClr val="lt1"/>
                  </a:solidFill>
                  <a:latin typeface="Lato"/>
                  <a:ea typeface="Lato"/>
                  <a:cs typeface="Lato"/>
                  <a:sym typeface="Lato"/>
                </a:rPr>
                <a:t> que el </a:t>
              </a:r>
              <a:r>
                <a:rPr lang="en-US" sz="2800" dirty="0" err="1">
                  <a:solidFill>
                    <a:schemeClr val="lt1"/>
                  </a:solidFill>
                  <a:latin typeface="Lato"/>
                  <a:ea typeface="Lato"/>
                  <a:cs typeface="Lato"/>
                  <a:sym typeface="Lato"/>
                </a:rPr>
                <a:t>creyente</a:t>
              </a:r>
              <a:r>
                <a:rPr lang="en-US" sz="2800" dirty="0">
                  <a:solidFill>
                    <a:schemeClr val="lt1"/>
                  </a:solidFill>
                  <a:latin typeface="Lato"/>
                  <a:ea typeface="Lato"/>
                  <a:cs typeface="Lato"/>
                  <a:sym typeface="Lato"/>
                </a:rPr>
                <a:t> </a:t>
              </a:r>
              <a:r>
                <a:rPr lang="en-US" sz="2800" dirty="0">
                  <a:solidFill>
                    <a:schemeClr val="bg1">
                      <a:lumMod val="95000"/>
                    </a:schemeClr>
                  </a:solidFill>
                  <a:latin typeface="Lato"/>
                  <a:ea typeface="Lato"/>
                  <a:cs typeface="Lato"/>
                  <a:sym typeface="Lato"/>
                </a:rPr>
                <a:t>viva</a:t>
              </a:r>
              <a:r>
                <a:rPr lang="en-US" sz="2800" dirty="0">
                  <a:solidFill>
                    <a:schemeClr val="lt1"/>
                  </a:solidFill>
                  <a:latin typeface="Lato"/>
                  <a:ea typeface="Lato"/>
                  <a:cs typeface="Lato"/>
                  <a:sym typeface="Lato"/>
                </a:rPr>
                <a:t> </a:t>
              </a:r>
              <a:r>
                <a:rPr lang="en-US" sz="2800" i="1" dirty="0">
                  <a:solidFill>
                    <a:srgbClr val="002060"/>
                  </a:solidFill>
                  <a:latin typeface="Lato"/>
                  <a:ea typeface="Lato"/>
                  <a:cs typeface="Lato"/>
                  <a:sym typeface="Lato"/>
                </a:rPr>
                <a:t> </a:t>
              </a:r>
              <a:r>
                <a:rPr lang="en-US" sz="2800" dirty="0">
                  <a:solidFill>
                    <a:schemeClr val="lt1"/>
                  </a:solidFill>
                  <a:latin typeface="Lato"/>
                  <a:ea typeface="Lato"/>
                  <a:cs typeface="Lato"/>
                  <a:sym typeface="Lato"/>
                </a:rPr>
                <a:t>bajo el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y no bajo las </a:t>
              </a:r>
              <a:r>
                <a:rPr lang="en-US" sz="2800" dirty="0" err="1">
                  <a:solidFill>
                    <a:schemeClr val="lt1"/>
                  </a:solidFill>
                  <a:latin typeface="Lato"/>
                  <a:ea typeface="Lato"/>
                  <a:cs typeface="Lato"/>
                  <a:sym typeface="Lato"/>
                </a:rPr>
                <a:t>demandas</a:t>
              </a:r>
              <a:r>
                <a:rPr lang="en-US" sz="2800" dirty="0">
                  <a:solidFill>
                    <a:schemeClr val="lt1"/>
                  </a:solidFill>
                  <a:latin typeface="Lato"/>
                  <a:ea typeface="Lato"/>
                  <a:cs typeface="Lato"/>
                  <a:sym typeface="Lato"/>
                </a:rPr>
                <a:t> de la ley. </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Determinar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uso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correcto</a:t>
              </a:r>
              <a:r>
                <a:rPr lang="en-US" sz="2800" dirty="0">
                  <a:solidFill>
                    <a:schemeClr val="lt1"/>
                  </a:solidFill>
                  <a:latin typeface="Lato"/>
                  <a:ea typeface="Lato"/>
                  <a:cs typeface="Lato"/>
                  <a:sym typeface="Lato"/>
                </a:rPr>
                <a:t> y la </a:t>
              </a:r>
              <a:r>
                <a:rPr lang="en-US" sz="2800" dirty="0" err="1">
                  <a:solidFill>
                    <a:schemeClr val="lt1"/>
                  </a:solidFill>
                  <a:latin typeface="Lato"/>
                  <a:ea typeface="Lato"/>
                  <a:cs typeface="Lato"/>
                  <a:sym typeface="Lato"/>
                </a:rPr>
                <a:t>aplicación</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tercer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vida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creyente</a:t>
              </a:r>
              <a:r>
                <a:rPr lang="en-US" sz="2800" dirty="0">
                  <a:solidFill>
                    <a:schemeClr val="lt1"/>
                  </a:solidFill>
                  <a:latin typeface="Lato"/>
                  <a:ea typeface="Lato"/>
                  <a:cs typeface="Lato"/>
                  <a:sym typeface="Lato"/>
                </a:rPr>
                <a:t>. </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93B2195A-C636-2E5B-4D66-808D9BFC3C5C}"/>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8795EAFD-8655-7C58-1D23-D1BBC132A6C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ed26e372bf_0_22">
            <a:extLst>
              <a:ext uri="{FF2B5EF4-FFF2-40B4-BE49-F238E27FC236}">
                <a16:creationId xmlns:a16="http://schemas.microsoft.com/office/drawing/2014/main" id="{6553A0D2-1A39-F0F1-61D3-45F5BC244DAF}"/>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d26e372bf_0_22">
            <a:extLst>
              <a:ext uri="{FF2B5EF4-FFF2-40B4-BE49-F238E27FC236}">
                <a16:creationId xmlns:a16="http://schemas.microsoft.com/office/drawing/2014/main" id="{2566EB8C-4510-5AFA-1309-5B9E52DBB8F3}"/>
              </a:ext>
            </a:extLst>
          </p:cNvPr>
          <p:cNvSpPr txBox="1"/>
          <p:nvPr/>
        </p:nvSpPr>
        <p:spPr>
          <a:xfrm>
            <a:off x="3348242" y="735300"/>
            <a:ext cx="8023800"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Mucha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gente</a:t>
            </a:r>
            <a:r>
              <a:rPr lang="en-US" sz="4000" dirty="0">
                <a:solidFill>
                  <a:schemeClr val="dk1"/>
                </a:solidFill>
                <a:latin typeface="Lato"/>
                <a:ea typeface="Lato"/>
                <a:cs typeface="Lato"/>
                <a:sym typeface="Lato"/>
              </a:rPr>
              <a:t> dice que el </a:t>
            </a:r>
            <a:r>
              <a:rPr lang="en-US" sz="4000" dirty="0" err="1">
                <a:solidFill>
                  <a:schemeClr val="dk1"/>
                </a:solidFill>
                <a:latin typeface="Lato"/>
                <a:ea typeface="Lato"/>
                <a:cs typeface="Lato"/>
                <a:sym typeface="Lato"/>
              </a:rPr>
              <a:t>sábado</a:t>
            </a:r>
            <a:r>
              <a:rPr lang="en-US" sz="4000" dirty="0">
                <a:solidFill>
                  <a:schemeClr val="dk1"/>
                </a:solidFill>
                <a:latin typeface="Lato"/>
                <a:ea typeface="Lato"/>
                <a:cs typeface="Lato"/>
                <a:sym typeface="Lato"/>
              </a:rPr>
              <a:t> es el </a:t>
            </a:r>
            <a:r>
              <a:rPr lang="en-US" sz="4000" dirty="0" err="1">
                <a:solidFill>
                  <a:schemeClr val="dk1"/>
                </a:solidFill>
                <a:latin typeface="Lato"/>
                <a:ea typeface="Lato"/>
                <a:cs typeface="Lato"/>
                <a:sym typeface="Lato"/>
              </a:rPr>
              <a:t>único</a:t>
            </a:r>
            <a:r>
              <a:rPr lang="en-US" sz="4000" dirty="0">
                <a:solidFill>
                  <a:schemeClr val="dk1"/>
                </a:solidFill>
                <a:latin typeface="Lato"/>
                <a:ea typeface="Lato"/>
                <a:cs typeface="Lato"/>
                <a:sym typeface="Lato"/>
              </a:rPr>
              <a:t> día </a:t>
            </a:r>
            <a:r>
              <a:rPr lang="en-US" sz="4000" dirty="0" err="1">
                <a:solidFill>
                  <a:schemeClr val="dk1"/>
                </a:solidFill>
                <a:latin typeface="Lato"/>
                <a:ea typeface="Lato"/>
                <a:cs typeface="Lato"/>
                <a:sym typeface="Lato"/>
              </a:rPr>
              <a:t>correcto</a:t>
            </a:r>
            <a:r>
              <a:rPr lang="en-US" sz="4000" dirty="0">
                <a:solidFill>
                  <a:schemeClr val="dk1"/>
                </a:solidFill>
                <a:latin typeface="Lato"/>
                <a:ea typeface="Lato"/>
                <a:cs typeface="Lato"/>
                <a:sym typeface="Lato"/>
              </a:rPr>
              <a:t> para la </a:t>
            </a:r>
            <a:r>
              <a:rPr lang="en-US" sz="4000" dirty="0" err="1">
                <a:solidFill>
                  <a:schemeClr val="dk1"/>
                </a:solidFill>
                <a:latin typeface="Lato"/>
                <a:ea typeface="Lato"/>
                <a:cs typeface="Lato"/>
                <a:sym typeface="Lato"/>
              </a:rPr>
              <a:t>adoración</a:t>
            </a:r>
            <a:r>
              <a:rPr lang="en-US" sz="4000" dirty="0">
                <a:solidFill>
                  <a:schemeClr val="dk1"/>
                </a:solidFill>
                <a:latin typeface="Lato"/>
                <a:ea typeface="Lato"/>
                <a:cs typeface="Lato"/>
                <a:sym typeface="Lato"/>
              </a:rPr>
              <a:t> </a:t>
            </a:r>
            <a:r>
              <a:rPr lang="en-US" sz="4000" dirty="0" err="1">
                <a:solidFill>
                  <a:schemeClr val="tx1"/>
                </a:solidFill>
                <a:latin typeface="Lato"/>
                <a:ea typeface="Lato"/>
                <a:cs typeface="Lato"/>
                <a:sym typeface="Lato"/>
              </a:rPr>
              <a:t>porque</a:t>
            </a:r>
            <a:r>
              <a:rPr lang="en-US" sz="4000" dirty="0">
                <a:solidFill>
                  <a:schemeClr val="tx1"/>
                </a:solidFill>
                <a:latin typeface="Lato"/>
                <a:ea typeface="Lato"/>
                <a:cs typeface="Lato"/>
                <a:sym typeface="Lato"/>
              </a:rPr>
              <a:t> Dios </a:t>
            </a:r>
            <a:r>
              <a:rPr lang="en-US" sz="4000" dirty="0" err="1">
                <a:solidFill>
                  <a:schemeClr val="tx1"/>
                </a:solidFill>
                <a:latin typeface="Lato"/>
                <a:ea typeface="Lato"/>
                <a:cs typeface="Lato"/>
                <a:sym typeface="Lato"/>
              </a:rPr>
              <a:t>claramente</a:t>
            </a:r>
            <a:r>
              <a:rPr lang="en-US" sz="4000" dirty="0">
                <a:solidFill>
                  <a:schemeClr val="tx1"/>
                </a:solidFill>
                <a:latin typeface="Lato"/>
                <a:ea typeface="Lato"/>
                <a:cs typeface="Lato"/>
                <a:sym typeface="Lato"/>
              </a:rPr>
              <a:t> </a:t>
            </a:r>
            <a:r>
              <a:rPr lang="en-US" sz="4000" dirty="0">
                <a:solidFill>
                  <a:schemeClr val="dk1"/>
                </a:solidFill>
                <a:latin typeface="Lato"/>
                <a:ea typeface="Lato"/>
                <a:cs typeface="Lato"/>
                <a:sym typeface="Lato"/>
              </a:rPr>
              <a:t>dice: “</a:t>
            </a:r>
            <a:r>
              <a:rPr lang="en-US" sz="4000" dirty="0" err="1">
                <a:solidFill>
                  <a:schemeClr val="dk1"/>
                </a:solidFill>
                <a:latin typeface="Lato"/>
                <a:ea typeface="Lato"/>
                <a:cs typeface="Lato"/>
                <a:sym typeface="Lato"/>
              </a:rPr>
              <a:t>Acuérdate</a:t>
            </a:r>
            <a:r>
              <a:rPr lang="en-US" sz="4000" dirty="0">
                <a:solidFill>
                  <a:schemeClr val="dk1"/>
                </a:solidFill>
                <a:latin typeface="Lato"/>
                <a:ea typeface="Lato"/>
                <a:cs typeface="Lato"/>
                <a:sym typeface="Lato"/>
              </a:rPr>
              <a:t>  del día de </a:t>
            </a:r>
            <a:r>
              <a:rPr lang="en-US" sz="4000" dirty="0" err="1">
                <a:solidFill>
                  <a:schemeClr val="dk1"/>
                </a:solidFill>
                <a:latin typeface="Lato"/>
                <a:ea typeface="Lato"/>
                <a:cs typeface="Lato"/>
                <a:sym typeface="Lato"/>
              </a:rPr>
              <a:t>reposo</a:t>
            </a:r>
            <a:r>
              <a:rPr lang="en-US" sz="4000" dirty="0">
                <a:solidFill>
                  <a:schemeClr val="dk1"/>
                </a:solidFill>
                <a:latin typeface="Lato"/>
                <a:ea typeface="Lato"/>
                <a:cs typeface="Lato"/>
                <a:sym typeface="Lato"/>
              </a:rPr>
              <a:t>”, que es un </a:t>
            </a:r>
            <a:r>
              <a:rPr lang="en-US" sz="4000" dirty="0" err="1">
                <a:solidFill>
                  <a:schemeClr val="dk1"/>
                </a:solidFill>
                <a:latin typeface="Lato"/>
                <a:ea typeface="Lato"/>
                <a:cs typeface="Lato"/>
                <a:sym typeface="Lato"/>
              </a:rPr>
              <a:t>sábado</a:t>
            </a:r>
            <a:r>
              <a:rPr lang="en-US" sz="40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sería</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mejor</a:t>
            </a:r>
            <a:r>
              <a:rPr lang="en-US" sz="4000" b="1" dirty="0">
                <a:solidFill>
                  <a:schemeClr val="dk1"/>
                </a:solidFill>
                <a:latin typeface="Lato"/>
                <a:ea typeface="Lato"/>
                <a:cs typeface="Lato"/>
                <a:sym typeface="Lato"/>
              </a:rPr>
              <a:t> forma de </a:t>
            </a:r>
            <a:r>
              <a:rPr lang="en-US" sz="4000" b="1" dirty="0" err="1">
                <a:solidFill>
                  <a:schemeClr val="dk1"/>
                </a:solidFill>
                <a:latin typeface="Lato"/>
                <a:ea typeface="Lato"/>
                <a:cs typeface="Lato"/>
                <a:sym typeface="Lato"/>
              </a:rPr>
              <a:t>explicarles</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ellos</a:t>
            </a:r>
            <a:r>
              <a:rPr lang="en-US" sz="4000" b="1" dirty="0">
                <a:solidFill>
                  <a:schemeClr val="dk1"/>
                </a:solidFill>
                <a:latin typeface="Lato"/>
                <a:ea typeface="Lato"/>
                <a:cs typeface="Lato"/>
                <a:sym typeface="Lato"/>
              </a:rPr>
              <a:t> 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ya</a:t>
            </a:r>
            <a:r>
              <a:rPr lang="en-US" sz="4000" b="1" dirty="0">
                <a:solidFill>
                  <a:schemeClr val="dk1"/>
                </a:solidFill>
                <a:latin typeface="Lato"/>
                <a:ea typeface="Lato"/>
                <a:cs typeface="Lato"/>
                <a:sym typeface="Lato"/>
              </a:rPr>
              <a:t> no </a:t>
            </a:r>
            <a:r>
              <a:rPr lang="en-US" sz="4000" b="1" dirty="0" err="1">
                <a:solidFill>
                  <a:schemeClr val="dk1"/>
                </a:solidFill>
                <a:latin typeface="Lato"/>
                <a:ea typeface="Lato"/>
                <a:cs typeface="Lato"/>
                <a:sym typeface="Lato"/>
              </a:rPr>
              <a:t>tenemos</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adorar</a:t>
            </a:r>
            <a:r>
              <a:rPr lang="en-US" sz="4000" b="1" dirty="0">
                <a:solidFill>
                  <a:schemeClr val="dk1"/>
                </a:solidFill>
                <a:latin typeface="Lato"/>
                <a:ea typeface="Lato"/>
                <a:cs typeface="Lato"/>
                <a:sym typeface="Lato"/>
              </a:rPr>
              <a:t> los </a:t>
            </a:r>
            <a:r>
              <a:rPr lang="en-US" sz="4000" b="1" dirty="0" err="1">
                <a:solidFill>
                  <a:schemeClr val="dk1"/>
                </a:solidFill>
                <a:latin typeface="Lato"/>
                <a:ea typeface="Lato"/>
                <a:cs typeface="Lato"/>
                <a:sym typeface="Lato"/>
              </a:rPr>
              <a:t>sábados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3491193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B37B8DC0-5900-3C0F-1D58-6DFC75A2C8E0}"/>
            </a:ext>
          </a:extLst>
        </p:cNvPr>
        <p:cNvGrpSpPr/>
        <p:nvPr/>
      </p:nvGrpSpPr>
      <p:grpSpPr>
        <a:xfrm>
          <a:off x="0" y="0"/>
          <a:ext cx="0" cy="0"/>
          <a:chOff x="0" y="0"/>
          <a:chExt cx="0" cy="0"/>
        </a:xfrm>
      </p:grpSpPr>
      <p:sp>
        <p:nvSpPr>
          <p:cNvPr id="173" name="Google Shape;173;g2ed26e372bf_0_22">
            <a:extLst>
              <a:ext uri="{FF2B5EF4-FFF2-40B4-BE49-F238E27FC236}">
                <a16:creationId xmlns:a16="http://schemas.microsoft.com/office/drawing/2014/main" id="{19CF0FB8-98F4-CB22-2BB2-5C34F5923A4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ed26e372bf_0_22">
            <a:extLst>
              <a:ext uri="{FF2B5EF4-FFF2-40B4-BE49-F238E27FC236}">
                <a16:creationId xmlns:a16="http://schemas.microsoft.com/office/drawing/2014/main" id="{46479E2A-6BCC-7FA9-2468-104CE87960B8}"/>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d26e372bf_0_22">
            <a:extLst>
              <a:ext uri="{FF2B5EF4-FFF2-40B4-BE49-F238E27FC236}">
                <a16:creationId xmlns:a16="http://schemas.microsoft.com/office/drawing/2014/main" id="{9AC2CBD0-034B-8978-272C-F53894128027}"/>
              </a:ext>
            </a:extLst>
          </p:cNvPr>
          <p:cNvSpPr txBox="1"/>
          <p:nvPr/>
        </p:nvSpPr>
        <p:spPr>
          <a:xfrm>
            <a:off x="3602242" y="1600916"/>
            <a:ext cx="802380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Su amiga no </a:t>
            </a:r>
            <a:r>
              <a:rPr lang="en-US" sz="4000" b="1" dirty="0" err="1">
                <a:solidFill>
                  <a:schemeClr val="dk1"/>
                </a:solidFill>
                <a:latin typeface="Lato"/>
                <a:ea typeface="Lato"/>
                <a:cs typeface="Lato"/>
                <a:sym typeface="Lato"/>
              </a:rPr>
              <a:t>desea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congregarse</a:t>
            </a:r>
            <a:r>
              <a:rPr lang="en-US" sz="4000" b="1" dirty="0">
                <a:solidFill>
                  <a:schemeClr val="dk1"/>
                </a:solidFill>
                <a:latin typeface="Lato"/>
                <a:ea typeface="Lato"/>
                <a:cs typeface="Lato"/>
                <a:sym typeface="Lato"/>
              </a:rPr>
              <a:t>. Dice “no </a:t>
            </a:r>
            <a:r>
              <a:rPr lang="en-US" sz="4000" b="1" dirty="0" err="1">
                <a:solidFill>
                  <a:schemeClr val="dk1"/>
                </a:solidFill>
                <a:latin typeface="Lato"/>
                <a:ea typeface="Lato"/>
                <a:cs typeface="Lato"/>
                <a:sym typeface="Lato"/>
              </a:rPr>
              <a:t>necesito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congregarme</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tener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relación</a:t>
            </a:r>
            <a:r>
              <a:rPr lang="en-US" sz="4000" b="1" dirty="0">
                <a:solidFill>
                  <a:schemeClr val="dk1"/>
                </a:solidFill>
                <a:latin typeface="Lato"/>
                <a:ea typeface="Lato"/>
                <a:cs typeface="Lato"/>
                <a:sym typeface="Lato"/>
              </a:rPr>
              <a:t> con Dios.” </a:t>
            </a:r>
            <a:br>
              <a:rPr lang="en-US" sz="4000" b="1" dirty="0">
                <a:solidFill>
                  <a:schemeClr val="dk1"/>
                </a:solidFill>
                <a:latin typeface="Lato"/>
                <a:ea typeface="Lato"/>
                <a:cs typeface="Lato"/>
                <a:sym typeface="Lato"/>
              </a:rPr>
            </a:br>
            <a:br>
              <a:rPr lang="en-US" sz="4000" b="1" dirty="0">
                <a:solidFill>
                  <a:schemeClr val="dk1"/>
                </a:solidFill>
                <a:latin typeface="Lato"/>
                <a:ea typeface="Lato"/>
                <a:cs typeface="Lato"/>
                <a:sym typeface="Lato"/>
              </a:rPr>
            </a:b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contestaría</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1655967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eb293faa54_0_49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2" name="Google Shape;332;g2eb293faa54_0_49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3" name="Google Shape;333;g2eb293faa54_0_497"/>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334" name="Google Shape;334;g2eb293faa54_0_497"/>
          <p:cNvSpPr txBox="1"/>
          <p:nvPr/>
        </p:nvSpPr>
        <p:spPr>
          <a:xfrm>
            <a:off x="3466427" y="328249"/>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Puntos </a:t>
            </a:r>
            <a:r>
              <a:rPr lang="en-US" sz="4860" dirty="0" err="1">
                <a:solidFill>
                  <a:srgbClr val="009444"/>
                </a:solidFill>
                <a:latin typeface="Lato"/>
                <a:ea typeface="Lato"/>
                <a:cs typeface="Lato"/>
                <a:sym typeface="Lato"/>
              </a:rPr>
              <a:t>principales</a:t>
            </a:r>
            <a:r>
              <a:rPr lang="en-US" sz="4860" b="0" i="0" u="none" strike="noStrike" cap="none" dirty="0">
                <a:solidFill>
                  <a:srgbClr val="009444"/>
                </a:solidFill>
                <a:latin typeface="Lato"/>
                <a:ea typeface="Lato"/>
                <a:cs typeface="Lato"/>
                <a:sym typeface="Lato"/>
              </a:rPr>
              <a:t> </a:t>
            </a:r>
            <a:endParaRPr sz="4860" b="0" i="0" u="none" strike="noStrike" cap="none" dirty="0">
              <a:solidFill>
                <a:srgbClr val="009444"/>
              </a:solidFill>
              <a:latin typeface="Lato"/>
              <a:ea typeface="Lato"/>
              <a:cs typeface="Lato"/>
              <a:sym typeface="Lato"/>
            </a:endParaRPr>
          </a:p>
        </p:txBody>
      </p:sp>
      <p:cxnSp>
        <p:nvCxnSpPr>
          <p:cNvPr id="335" name="Google Shape;335;g2eb293faa54_0_497"/>
          <p:cNvCxnSpPr/>
          <p:nvPr/>
        </p:nvCxnSpPr>
        <p:spPr>
          <a:xfrm>
            <a:off x="3466427" y="147818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6" name="Google Shape;336;g2eb293faa54_0_497"/>
          <p:cNvSpPr txBox="1"/>
          <p:nvPr/>
        </p:nvSpPr>
        <p:spPr>
          <a:xfrm>
            <a:off x="3466427" y="1787822"/>
            <a:ext cx="8183700" cy="3970277"/>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Jesús </a:t>
            </a:r>
            <a:r>
              <a:rPr lang="en-US" sz="3600" dirty="0" err="1">
                <a:solidFill>
                  <a:schemeClr val="dk1"/>
                </a:solidFill>
                <a:latin typeface="Lato"/>
                <a:ea typeface="Lato"/>
                <a:cs typeface="Lato"/>
                <a:sym typeface="Lato"/>
              </a:rPr>
              <a:t>cumplió</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día de </a:t>
            </a:r>
            <a:r>
              <a:rPr lang="en-US" sz="3600" dirty="0" err="1">
                <a:solidFill>
                  <a:schemeClr val="dk1"/>
                </a:solidFill>
                <a:latin typeface="Lato"/>
                <a:ea typeface="Lato"/>
                <a:cs typeface="Lato"/>
                <a:sym typeface="Lato"/>
              </a:rPr>
              <a:t>reposo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Descansamos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él</a:t>
            </a:r>
            <a:r>
              <a:rPr lang="en-US" sz="3600" dirty="0">
                <a:solidFill>
                  <a:schemeClr val="dk1"/>
                </a:solidFill>
                <a:latin typeface="Lato"/>
                <a:ea typeface="Lato"/>
                <a:cs typeface="Lato"/>
                <a:sym typeface="Lato"/>
              </a:rPr>
              <a:t>. </a:t>
            </a:r>
          </a:p>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Jesús </a:t>
            </a:r>
            <a:r>
              <a:rPr lang="en-US" sz="3600" dirty="0" err="1">
                <a:solidFill>
                  <a:schemeClr val="dk1"/>
                </a:solidFill>
                <a:latin typeface="Lato"/>
                <a:ea typeface="Lato"/>
                <a:cs typeface="Lato"/>
                <a:sym typeface="Lato"/>
              </a:rPr>
              <a:t>obedeció</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perfectamente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tercer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mandamiento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lugar</a:t>
            </a:r>
            <a:r>
              <a:rPr lang="en-US" sz="3600" dirty="0">
                <a:solidFill>
                  <a:schemeClr val="dk1"/>
                </a:solidFill>
                <a:latin typeface="Lato"/>
                <a:ea typeface="Lato"/>
                <a:cs typeface="Lato"/>
                <a:sym typeface="Lato"/>
              </a:rPr>
              <a:t>. </a:t>
            </a:r>
          </a:p>
          <a:p>
            <a:pPr marL="457200" lvl="0" indent="-457200" algn="l" rtl="0">
              <a:spcBef>
                <a:spcPts val="0"/>
              </a:spcBef>
              <a:spcAft>
                <a:spcPts val="0"/>
              </a:spcAft>
              <a:buClr>
                <a:schemeClr val="dk1"/>
              </a:buClr>
              <a:buSzPts val="3600"/>
              <a:buFont typeface="Lato"/>
              <a:buChar char="●"/>
            </a:pPr>
            <a:r>
              <a:rPr lang="en-US" sz="3600" dirty="0" err="1">
                <a:solidFill>
                  <a:schemeClr val="dk1"/>
                </a:solidFill>
                <a:latin typeface="Lato"/>
                <a:ea typeface="Lato"/>
                <a:cs typeface="Lato"/>
                <a:sym typeface="Lato"/>
              </a:rPr>
              <a:t>Vivimos</a:t>
            </a:r>
            <a:r>
              <a:rPr lang="en-US" sz="3600" dirty="0">
                <a:solidFill>
                  <a:schemeClr val="dk1"/>
                </a:solidFill>
                <a:latin typeface="Lato"/>
                <a:ea typeface="Lato"/>
                <a:cs typeface="Lato"/>
                <a:sym typeface="Lato"/>
              </a:rPr>
              <a:t> bajo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evangelio</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lleva</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obedecer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amor.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017578" y="455046"/>
            <a:ext cx="7189367" cy="840190"/>
          </a:xfrm>
          <a:prstGeom prst="rect">
            <a:avLst/>
          </a:prstGeom>
          <a:noFill/>
          <a:ln>
            <a:noFill/>
          </a:ln>
        </p:spPr>
        <p:txBody>
          <a:bodyPr spcFirstLastPara="1" wrap="square" lIns="91425" tIns="45700" rIns="91425" bIns="45700" anchor="t" anchorCtr="0">
            <a:spAutoFit/>
          </a:bodyPr>
          <a:lstStyle/>
          <a:p>
            <a:r>
              <a:rPr lang="en-US" sz="4860" dirty="0">
                <a:solidFill>
                  <a:srgbClr val="009444"/>
                </a:solidFill>
                <a:latin typeface="Lato"/>
                <a:ea typeface="Lato"/>
                <a:cs typeface="Lato"/>
                <a:sym typeface="Lato"/>
              </a:rPr>
              <a:t>Proyecto Final</a:t>
            </a:r>
            <a:endParaRPr sz="6000" dirty="0">
              <a:solidFill>
                <a:srgbClr val="009444"/>
              </a:solidFill>
              <a:latin typeface="Lato"/>
              <a:ea typeface="Lato"/>
              <a:cs typeface="Lato"/>
              <a:sym typeface="Lato"/>
            </a:endParaRPr>
          </a:p>
        </p:txBody>
      </p:sp>
      <p:cxnSp>
        <p:nvCxnSpPr>
          <p:cNvPr id="539" name="Google Shape;539;p30"/>
          <p:cNvCxnSpPr/>
          <p:nvPr/>
        </p:nvCxnSpPr>
        <p:spPr>
          <a:xfrm>
            <a:off x="2017578"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D461B63C-4738-E65F-7FDE-D453F671D2EA}"/>
              </a:ext>
            </a:extLst>
          </p:cNvPr>
          <p:cNvSpPr txBox="1"/>
          <p:nvPr/>
        </p:nvSpPr>
        <p:spPr>
          <a:xfrm>
            <a:off x="2104407" y="2044474"/>
            <a:ext cx="9795117" cy="1754326"/>
          </a:xfrm>
          <a:prstGeom prst="rect">
            <a:avLst/>
          </a:prstGeom>
          <a:noFill/>
        </p:spPr>
        <p:txBody>
          <a:bodyPr wrap="square">
            <a:spAutoFit/>
          </a:bodyPr>
          <a:lstStyle/>
          <a:p>
            <a:r>
              <a:rPr lang="es-ES" sz="3600" dirty="0">
                <a:latin typeface="Calibri" panose="020F0502020204030204" pitchFamily="34" charset="0"/>
                <a:ea typeface="Cambria" panose="02040503050406030204" pitchFamily="18" charset="0"/>
                <a:cs typeface="Times New Roman" panose="02020603050405020304" pitchFamily="18" charset="0"/>
              </a:rPr>
              <a:t>7. ¿Por qué es importante para el creyente vivir bajo las buenas nuevas acerca de Jesús y no bajo </a:t>
            </a:r>
            <a:r>
              <a:rPr lang="es-ES" sz="3600">
                <a:latin typeface="Calibri" panose="020F0502020204030204" pitchFamily="34" charset="0"/>
                <a:ea typeface="Cambria" panose="02040503050406030204" pitchFamily="18" charset="0"/>
                <a:cs typeface="Times New Roman" panose="02020603050405020304" pitchFamily="18" charset="0"/>
              </a:rPr>
              <a:t>las demandas de la ley? </a:t>
            </a:r>
            <a:endParaRPr lang="en-US" sz="1600"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p:nvPr/>
        </p:nvSpPr>
        <p:spPr>
          <a:xfrm>
            <a:off x="662609" y="530087"/>
            <a:ext cx="10840278" cy="5671931"/>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buSzPts val="1400"/>
            </a:pPr>
            <a:r>
              <a:rPr lang="en-US" sz="3600" b="1" dirty="0">
                <a:solidFill>
                  <a:schemeClr val="dk1"/>
                </a:solidFill>
                <a:latin typeface="+mn-lt"/>
                <a:ea typeface="Lato"/>
                <a:cs typeface="Lato"/>
                <a:sym typeface="Lato"/>
              </a:rPr>
              <a:t>¿</a:t>
            </a:r>
            <a:r>
              <a:rPr lang="en-US" sz="3600" b="1" dirty="0" err="1">
                <a:solidFill>
                  <a:schemeClr val="dk1"/>
                </a:solidFill>
                <a:latin typeface="+mn-lt"/>
                <a:ea typeface="Lato"/>
                <a:cs typeface="Lato"/>
                <a:sym typeface="Lato"/>
              </a:rPr>
              <a:t>Qué</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aplicaciones</a:t>
            </a:r>
            <a:r>
              <a:rPr lang="en-US" sz="3600" b="1" dirty="0">
                <a:solidFill>
                  <a:schemeClr val="dk1"/>
                </a:solidFill>
                <a:latin typeface="+mn-lt"/>
                <a:ea typeface="Lato"/>
                <a:cs typeface="Lato"/>
                <a:sym typeface="Lato"/>
              </a:rPr>
              <a:t> </a:t>
            </a:r>
          </a:p>
          <a:p>
            <a:pPr>
              <a:buSzPts val="1400"/>
            </a:pPr>
            <a:r>
              <a:rPr lang="en-US" sz="3600" b="1" dirty="0" err="1">
                <a:solidFill>
                  <a:schemeClr val="dk1"/>
                </a:solidFill>
                <a:latin typeface="+mn-lt"/>
                <a:ea typeface="Lato"/>
                <a:cs typeface="Lato"/>
                <a:sym typeface="Lato"/>
              </a:rPr>
              <a:t>prácticas</a:t>
            </a:r>
            <a:r>
              <a:rPr lang="en-US" sz="3600" b="1" dirty="0">
                <a:solidFill>
                  <a:schemeClr val="dk1"/>
                </a:solidFill>
                <a:latin typeface="+mn-lt"/>
                <a:ea typeface="Lato"/>
                <a:cs typeface="Lato"/>
                <a:sym typeface="Lato"/>
              </a:rPr>
              <a:t> he </a:t>
            </a:r>
            <a:r>
              <a:rPr lang="en-US" sz="3600" b="1" dirty="0" err="1">
                <a:solidFill>
                  <a:schemeClr val="dk1"/>
                </a:solidFill>
                <a:latin typeface="+mn-lt"/>
                <a:ea typeface="Lato"/>
                <a:cs typeface="Lato"/>
                <a:sym typeface="Lato"/>
              </a:rPr>
              <a:t>aprendido</a:t>
            </a:r>
            <a:r>
              <a:rPr lang="en-US" sz="3600" b="1" dirty="0">
                <a:solidFill>
                  <a:schemeClr val="dk1"/>
                </a:solidFill>
                <a:latin typeface="+mn-lt"/>
                <a:ea typeface="Lato"/>
                <a:cs typeface="Lato"/>
                <a:sym typeface="Lato"/>
              </a:rPr>
              <a:t> hoy?</a:t>
            </a: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r>
              <a:rPr lang="en-US" sz="3600" b="1" dirty="0">
                <a:solidFill>
                  <a:schemeClr val="dk1"/>
                </a:solidFill>
                <a:latin typeface="+mn-lt"/>
                <a:ea typeface="Lato"/>
                <a:cs typeface="Lato"/>
                <a:sym typeface="Lato"/>
              </a:rPr>
              <a:t> </a:t>
            </a:r>
            <a:endParaRPr lang="en-US" sz="3600" b="1" dirty="0">
              <a:solidFill>
                <a:schemeClr val="tx1"/>
              </a:solidFill>
              <a:latin typeface="+mn-lt"/>
              <a:ea typeface="Lato"/>
              <a:cs typeface="Lato"/>
              <a:sym typeface="Lato"/>
            </a:endParaRPr>
          </a:p>
        </p:txBody>
      </p:sp>
      <p:pic>
        <p:nvPicPr>
          <p:cNvPr id="2" name="Picture 2" descr="The Garden Of Eden Images – Browse 20,691 Stock Photos, Vectors, and Video  | Adobe Stock">
            <a:extLst>
              <a:ext uri="{FF2B5EF4-FFF2-40B4-BE49-F238E27FC236}">
                <a16:creationId xmlns:a16="http://schemas.microsoft.com/office/drawing/2014/main" id="{F84B0922-BC87-FE62-ACBF-1BB5049C1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980" y="2362200"/>
            <a:ext cx="5424055" cy="361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04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967484" y="1441419"/>
            <a:ext cx="7189367"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Tarea</a:t>
            </a:r>
            <a:r>
              <a:rPr lang="en-US" sz="4860" dirty="0">
                <a:solidFill>
                  <a:srgbClr val="009444"/>
                </a:solidFill>
                <a:latin typeface="Lato"/>
                <a:ea typeface="Lato"/>
                <a:cs typeface="Lato"/>
                <a:sym typeface="Lato"/>
              </a:rPr>
              <a:t> para la </a:t>
            </a:r>
            <a:r>
              <a:rPr lang="en-US" sz="4860" dirty="0" err="1">
                <a:solidFill>
                  <a:srgbClr val="009444"/>
                </a:solidFill>
                <a:latin typeface="Lato"/>
                <a:ea typeface="Lato"/>
                <a:cs typeface="Lato"/>
                <a:sym typeface="Lato"/>
              </a:rPr>
              <a:t>Lección</a:t>
            </a:r>
            <a:r>
              <a:rPr lang="en-US" sz="4860" dirty="0">
                <a:solidFill>
                  <a:srgbClr val="009444"/>
                </a:solidFill>
                <a:latin typeface="Lato"/>
                <a:ea typeface="Lato"/>
                <a:cs typeface="Lato"/>
                <a:sym typeface="Lato"/>
              </a:rPr>
              <a:t> 5</a:t>
            </a:r>
            <a:endParaRPr sz="6000" dirty="0">
              <a:solidFill>
                <a:srgbClr val="009444"/>
              </a:solidFill>
              <a:latin typeface="Lato"/>
              <a:ea typeface="Lato"/>
              <a:cs typeface="Lato"/>
              <a:sym typeface="Lato"/>
            </a:endParaRPr>
          </a:p>
        </p:txBody>
      </p:sp>
      <p:cxnSp>
        <p:nvCxnSpPr>
          <p:cNvPr id="539" name="Google Shape;539;p30"/>
          <p:cNvCxnSpPr/>
          <p:nvPr/>
        </p:nvCxnSpPr>
        <p:spPr>
          <a:xfrm>
            <a:off x="2937283" y="261389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544" name="Google Shape;544;p30"/>
          <p:cNvSpPr txBox="1"/>
          <p:nvPr/>
        </p:nvSpPr>
        <p:spPr>
          <a:xfrm>
            <a:off x="3197678" y="3069394"/>
            <a:ext cx="8701847" cy="1908174"/>
          </a:xfrm>
          <a:prstGeom prst="rect">
            <a:avLst/>
          </a:prstGeom>
          <a:noFill/>
          <a:ln>
            <a:noFill/>
          </a:ln>
        </p:spPr>
        <p:txBody>
          <a:bodyPr spcFirstLastPara="1" wrap="square" lIns="91425" tIns="45700" rIns="91425" bIns="45700" anchor="t" anchorCtr="0">
            <a:spAutoFit/>
          </a:bodyPr>
          <a:lstStyle/>
          <a:p>
            <a:pPr marL="457223" indent="-457223">
              <a:buClr>
                <a:schemeClr val="dk1"/>
              </a:buClr>
              <a:buSzPts val="3200"/>
              <a:buFont typeface="Lato"/>
              <a:buChar char="•"/>
            </a:pPr>
            <a:r>
              <a:rPr lang="en-US" sz="3600" b="1" dirty="0" err="1">
                <a:solidFill>
                  <a:schemeClr val="dk1"/>
                </a:solidFill>
                <a:latin typeface="Lato"/>
                <a:ea typeface="Lato"/>
                <a:cs typeface="Lato"/>
                <a:sym typeface="Lato"/>
              </a:rPr>
              <a:t>Vea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video</a:t>
            </a:r>
            <a:endParaRPr sz="3600" dirty="0">
              <a:latin typeface="Lato"/>
              <a:ea typeface="Lato"/>
              <a:cs typeface="Lato"/>
              <a:sym typeface="Lato"/>
            </a:endParaRPr>
          </a:p>
          <a:p>
            <a:pPr marL="457223" indent="-457223">
              <a:spcBef>
                <a:spcPts val="600"/>
              </a:spcBef>
              <a:buClr>
                <a:schemeClr val="dk1"/>
              </a:buClr>
              <a:buSzPts val="3200"/>
              <a:buFont typeface="Lato"/>
              <a:buChar char="•"/>
            </a:pPr>
            <a:r>
              <a:rPr lang="en-US" sz="3600" b="1" dirty="0" err="1">
                <a:solidFill>
                  <a:schemeClr val="dk1"/>
                </a:solidFill>
                <a:latin typeface="Lato"/>
                <a:ea typeface="Lato"/>
                <a:cs typeface="Lato"/>
                <a:sym typeface="Lato"/>
              </a:rPr>
              <a:t>Responda</a:t>
            </a:r>
            <a:r>
              <a:rPr lang="en-US" sz="3600" b="1" dirty="0">
                <a:solidFill>
                  <a:schemeClr val="dk1"/>
                </a:solidFill>
                <a:latin typeface="Lato"/>
                <a:ea typeface="Lato"/>
                <a:cs typeface="Lato"/>
                <a:sym typeface="Lato"/>
              </a:rPr>
              <a:t> las </a:t>
            </a:r>
            <a:r>
              <a:rPr lang="en-US" sz="3600" b="1" dirty="0" err="1">
                <a:solidFill>
                  <a:schemeClr val="dk1"/>
                </a:solidFill>
                <a:latin typeface="Lato"/>
                <a:ea typeface="Lato"/>
                <a:cs typeface="Lato"/>
                <a:sym typeface="Lato"/>
              </a:rPr>
              <a:t>preguntas</a:t>
            </a:r>
            <a:endParaRPr lang="en-US" sz="3600" b="1" dirty="0">
              <a:solidFill>
                <a:schemeClr val="dk1"/>
              </a:solidFill>
              <a:latin typeface="Lato"/>
              <a:ea typeface="Lato"/>
              <a:cs typeface="Lato"/>
              <a:sym typeface="Lato"/>
            </a:endParaRPr>
          </a:p>
          <a:p>
            <a:pPr marL="457223" indent="-457223">
              <a:spcBef>
                <a:spcPts val="600"/>
              </a:spcBef>
              <a:buClr>
                <a:schemeClr val="dk1"/>
              </a:buClr>
              <a:buSzPts val="3200"/>
              <a:buFont typeface="Lato"/>
              <a:buChar char="•"/>
            </a:pPr>
            <a:r>
              <a:rPr lang="es-ES" sz="3600" b="1" dirty="0">
                <a:solidFill>
                  <a:schemeClr val="dk1"/>
                </a:solidFill>
                <a:latin typeface="Calibri" panose="020F0502020204030204" pitchFamily="34" charset="0"/>
                <a:ea typeface="Lato"/>
                <a:cs typeface="Times New Roman" panose="02020603050405020304" pitchFamily="18" charset="0"/>
                <a:sym typeface="Lato"/>
              </a:rPr>
              <a:t>Lea Romanos 13</a:t>
            </a:r>
            <a:endParaRPr sz="3600" b="1" dirty="0">
              <a:solidFill>
                <a:schemeClr val="dk1"/>
              </a:solidFill>
              <a:latin typeface="Lato"/>
              <a:ea typeface="Lato"/>
              <a:cs typeface="Lato"/>
              <a:sym typeface="Lato"/>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90" y="289924"/>
            <a:ext cx="1399035" cy="1170434"/>
          </a:xfrm>
          <a:prstGeom prst="rect">
            <a:avLst/>
          </a:prstGeom>
          <a:noFill/>
          <a:ln>
            <a:noFill/>
          </a:ln>
        </p:spPr>
      </p:pic>
      <p:pic>
        <p:nvPicPr>
          <p:cNvPr id="2" name="Google Shape;312;p30">
            <a:extLst>
              <a:ext uri="{FF2B5EF4-FFF2-40B4-BE49-F238E27FC236}">
                <a16:creationId xmlns:a16="http://schemas.microsoft.com/office/drawing/2014/main" id="{5E812262-DE70-666B-FEA2-559C9464C3DE}"/>
              </a:ext>
            </a:extLst>
          </p:cNvPr>
          <p:cNvPicPr preferRelativeResize="0"/>
          <p:nvPr/>
        </p:nvPicPr>
        <p:blipFill rotWithShape="1">
          <a:blip r:embed="rId4">
            <a:alphaModFix/>
          </a:blip>
          <a:srcRect/>
          <a:stretch/>
        </p:blipFill>
        <p:spPr>
          <a:xfrm>
            <a:off x="245763" y="2077073"/>
            <a:ext cx="2619519" cy="2703854"/>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80241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5" y="719479"/>
            <a:ext cx="7189367"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9"/>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10" y="2353193"/>
            <a:ext cx="7660421" cy="3416320"/>
          </a:xfrm>
          <a:prstGeom prst="rect">
            <a:avLst/>
          </a:prstGeom>
          <a:noFill/>
        </p:spPr>
        <p:txBody>
          <a:bodyPr wrap="square">
            <a:spAutoFit/>
          </a:bodyPr>
          <a:lstStyle/>
          <a:p>
            <a:pPr marL="457223" lvl="1" defTabSz="914446">
              <a:buSzPts val="1400"/>
              <a:defRPr/>
            </a:pPr>
            <a:r>
              <a:rPr lang="en-US" sz="3600" i="1" kern="1200" dirty="0">
                <a:solidFill>
                  <a:schemeClr val="tx1">
                    <a:lumMod val="50000"/>
                  </a:schemeClr>
                </a:solidFill>
                <a:latin typeface="+mn-lt"/>
                <a:ea typeface="+mn-ea"/>
                <a:cs typeface="+mn-cs"/>
              </a:rPr>
              <a:t>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bendiga</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guarde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Haga</a:t>
            </a:r>
            <a:r>
              <a:rPr lang="en-US" sz="3600" i="1" kern="1200" dirty="0">
                <a:solidFill>
                  <a:schemeClr val="tx1">
                    <a:lumMod val="50000"/>
                  </a:schemeClr>
                </a:solidFill>
                <a:latin typeface="+mn-lt"/>
                <a:ea typeface="+mn-ea"/>
                <a:cs typeface="+mn-cs"/>
              </a:rPr>
              <a:t> 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resplandecer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t>
            </a:r>
            <a:r>
              <a:rPr lang="en-US" sz="3600" i="1" kern="1200" dirty="0" err="1">
                <a:solidFill>
                  <a:schemeClr val="tx1">
                    <a:lumMod val="50000"/>
                  </a:schemeClr>
                </a:solidFill>
                <a:latin typeface="+mn-lt"/>
                <a:ea typeface="+mn-ea"/>
                <a:cs typeface="+mn-cs"/>
              </a:rPr>
              <a:t>sobre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tenga</a:t>
            </a:r>
            <a:r>
              <a:rPr lang="en-US" sz="3600" i="1" kern="1200" dirty="0">
                <a:solidFill>
                  <a:schemeClr val="tx1">
                    <a:lumMod val="50000"/>
                  </a:schemeClr>
                </a:solidFill>
                <a:latin typeface="+mn-lt"/>
                <a:ea typeface="+mn-ea"/>
                <a:cs typeface="+mn-cs"/>
              </a:rPr>
              <a:t> de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a:t>
            </a:r>
            <a:r>
              <a:rPr lang="en-US" sz="3600" i="1" kern="1200" dirty="0">
                <a:solidFill>
                  <a:schemeClr val="tx1"/>
                </a:solidFill>
                <a:latin typeface="+mn-lt"/>
                <a:ea typeface="+mn-ea"/>
                <a:cs typeface="+mn-cs"/>
              </a:rPr>
              <a:t>misericordia. </a:t>
            </a:r>
            <a:r>
              <a:rPr lang="en-US" sz="3600" i="1" kern="1200" dirty="0" err="1">
                <a:solidFill>
                  <a:schemeClr val="tx1"/>
                </a:solidFill>
                <a:latin typeface="+mn-lt"/>
                <a:ea typeface="+mn-ea"/>
                <a:cs typeface="+mn-cs"/>
              </a:rPr>
              <a:t>Vuelva</a:t>
            </a:r>
            <a:r>
              <a:rPr lang="en-US" sz="3600" i="1" kern="1200" dirty="0">
                <a:solidFill>
                  <a:schemeClr val="tx1"/>
                </a:solidFill>
                <a:latin typeface="+mn-lt"/>
                <a:ea typeface="+mn-ea"/>
                <a:cs typeface="+mn-cs"/>
              </a:rPr>
              <a:t> 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conceda</a:t>
            </a:r>
            <a:r>
              <a:rPr lang="en-US" sz="3600" i="1" kern="1200" dirty="0">
                <a:solidFill>
                  <a:schemeClr val="tx1">
                    <a:lumMod val="50000"/>
                  </a:schemeClr>
                </a:solidFill>
                <a:latin typeface="+mn-lt"/>
                <a:ea typeface="+mn-ea"/>
                <a:cs typeface="+mn-cs"/>
              </a:rPr>
              <a:t> la </a:t>
            </a:r>
            <a:r>
              <a:rPr lang="en-US" sz="3600" i="1" kern="1200" dirty="0" err="1">
                <a:solidFill>
                  <a:schemeClr val="tx1">
                    <a:lumMod val="50000"/>
                  </a:schemeClr>
                </a:solidFill>
                <a:latin typeface="+mn-lt"/>
                <a:ea typeface="+mn-ea"/>
                <a:cs typeface="+mn-cs"/>
              </a:rPr>
              <a:t>paz</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Amén</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5" name="Google Shape;345;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6" name="Google Shape;346;g2ac1ba269cb_0_46"/>
          <p:cNvPicPr preferRelativeResize="0"/>
          <p:nvPr/>
        </p:nvPicPr>
        <p:blipFill rotWithShape="1">
          <a:blip r:embed="rId3">
            <a:alphaModFix/>
          </a:blip>
          <a:srcRect l="17158" t="8251" r="29536" b="8234"/>
          <a:stretch/>
        </p:blipFill>
        <p:spPr>
          <a:xfrm>
            <a:off x="6580094" y="810985"/>
            <a:ext cx="5007425" cy="5236029"/>
          </a:xfrm>
          <a:prstGeom prst="rect">
            <a:avLst/>
          </a:prstGeom>
          <a:noFill/>
          <a:ln>
            <a:noFill/>
          </a:ln>
        </p:spPr>
      </p:pic>
      <p:pic>
        <p:nvPicPr>
          <p:cNvPr id="347" name="Google Shape;347;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48" name="Google Shape;348;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49" name="Google Shape;349;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0" name="Google Shape;350;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a:extLst>
            <a:ext uri="{FF2B5EF4-FFF2-40B4-BE49-F238E27FC236}">
              <a16:creationId xmlns:a16="http://schemas.microsoft.com/office/drawing/2014/main" id="{0C0C5DA8-8325-0D37-0269-22A332EE5832}"/>
            </a:ext>
          </a:extLst>
        </p:cNvPr>
        <p:cNvGrpSpPr/>
        <p:nvPr/>
      </p:nvGrpSpPr>
      <p:grpSpPr>
        <a:xfrm>
          <a:off x="0" y="0"/>
          <a:ext cx="0" cy="0"/>
          <a:chOff x="0" y="0"/>
          <a:chExt cx="0" cy="0"/>
        </a:xfrm>
      </p:grpSpPr>
      <p:sp>
        <p:nvSpPr>
          <p:cNvPr id="141" name="Google Shape;141;g2e8f58b83d9_0_989">
            <a:extLst>
              <a:ext uri="{FF2B5EF4-FFF2-40B4-BE49-F238E27FC236}">
                <a16:creationId xmlns:a16="http://schemas.microsoft.com/office/drawing/2014/main" id="{AD2DF5C1-B72D-78FD-908D-64D353D0713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g2e8f58b83d9_0_989">
            <a:extLst>
              <a:ext uri="{FF2B5EF4-FFF2-40B4-BE49-F238E27FC236}">
                <a16:creationId xmlns:a16="http://schemas.microsoft.com/office/drawing/2014/main" id="{4C602597-BA35-7268-A31F-D7D7FA1127DD}"/>
              </a:ext>
            </a:extLst>
          </p:cNvPr>
          <p:cNvPicPr preferRelativeResize="0"/>
          <p:nvPr/>
        </p:nvPicPr>
        <p:blipFill rotWithShape="1">
          <a:blip r:embed="rId3">
            <a:alphaModFix/>
          </a:blip>
          <a:srcRect/>
          <a:stretch/>
        </p:blipFill>
        <p:spPr>
          <a:xfrm>
            <a:off x="-1" y="-364140"/>
            <a:ext cx="3125597" cy="3218688"/>
          </a:xfrm>
          <a:prstGeom prst="rect">
            <a:avLst/>
          </a:prstGeom>
          <a:noFill/>
          <a:ln>
            <a:noFill/>
          </a:ln>
          <a:effectLst>
            <a:outerShdw blurRad="50800" dist="38100" dir="2700000" algn="tl" rotWithShape="0">
              <a:srgbClr val="000000">
                <a:alpha val="40000"/>
              </a:srgbClr>
            </a:outerShdw>
          </a:effectLst>
        </p:spPr>
      </p:pic>
      <p:sp>
        <p:nvSpPr>
          <p:cNvPr id="143" name="Google Shape;143;g2e8f58b83d9_0_989">
            <a:extLst>
              <a:ext uri="{FF2B5EF4-FFF2-40B4-BE49-F238E27FC236}">
                <a16:creationId xmlns:a16="http://schemas.microsoft.com/office/drawing/2014/main" id="{0D2A895C-3B14-A763-6B10-6F38135829FA}"/>
              </a:ext>
            </a:extLst>
          </p:cNvPr>
          <p:cNvSpPr txBox="1"/>
          <p:nvPr/>
        </p:nvSpPr>
        <p:spPr>
          <a:xfrm>
            <a:off x="3048579" y="583505"/>
            <a:ext cx="808867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occurió</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lectura</a:t>
            </a:r>
            <a:r>
              <a:rPr lang="en-US" sz="4000" b="1" dirty="0">
                <a:solidFill>
                  <a:schemeClr val="dk1"/>
                </a:solidFill>
                <a:latin typeface="Lato"/>
                <a:ea typeface="Lato"/>
                <a:cs typeface="Lato"/>
                <a:sym typeface="Lato"/>
              </a:rPr>
              <a:t> de </a:t>
            </a: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1 Samuel 3:1-10?</a:t>
            </a:r>
            <a:endParaRPr sz="4000" b="1" i="0" u="none" strike="noStrike" cap="none" dirty="0">
              <a:solidFill>
                <a:schemeClr val="dk1"/>
              </a:solidFill>
              <a:latin typeface="Lato"/>
              <a:ea typeface="Lato"/>
              <a:cs typeface="Lato"/>
              <a:sym typeface="Lato"/>
            </a:endParaRPr>
          </a:p>
        </p:txBody>
      </p:sp>
      <p:pic>
        <p:nvPicPr>
          <p:cNvPr id="144" name="Google Shape;144;g2e8f58b83d9_0_989" descr="A green bird with leaves&#10;&#10;Description automatically generated">
            <a:extLst>
              <a:ext uri="{FF2B5EF4-FFF2-40B4-BE49-F238E27FC236}">
                <a16:creationId xmlns:a16="http://schemas.microsoft.com/office/drawing/2014/main" id="{E2F6E5A3-C755-0A7A-98C0-253A1489E31A}"/>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1026" name="Picture 2" descr="Cristianos Gays » Dom 18. 1. 15. “Samuel, voz de juicio y cambio en la  noche del templo”">
            <a:extLst>
              <a:ext uri="{FF2B5EF4-FFF2-40B4-BE49-F238E27FC236}">
                <a16:creationId xmlns:a16="http://schemas.microsoft.com/office/drawing/2014/main" id="{06839B7A-FB09-9E52-CE42-E4B13785A7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438" y="2025673"/>
            <a:ext cx="6527209" cy="445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70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g2ed26e372bf_0_115"/>
          <p:cNvSpPr txBox="1"/>
          <p:nvPr/>
        </p:nvSpPr>
        <p:spPr>
          <a:xfrm>
            <a:off x="3602250" y="2448125"/>
            <a:ext cx="8297400" cy="187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“No se trata de palabras sin sentido, sino que se trata de su propia vida.”</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Deuteronomio 32:47</a:t>
            </a:r>
            <a:endParaRPr sz="3400" b="0" i="0" u="none" strike="noStrike" cap="none">
              <a:solidFill>
                <a:schemeClr val="dk1"/>
              </a:solidFill>
              <a:latin typeface="Lato"/>
              <a:ea typeface="Lato"/>
              <a:cs typeface="Lato"/>
              <a:sym typeface="Lato"/>
            </a:endParaRPr>
          </a:p>
        </p:txBody>
      </p:sp>
      <p:sp>
        <p:nvSpPr>
          <p:cNvPr id="182" name="Google Shape;182;g2ed26e372bf_0_1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g2ed26e372bf_0_11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84" name="Google Shape;184;g2ed26e372bf_0_11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g2787126794c_0_1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g2787126794c_0_117"/>
          <p:cNvPicPr preferRelativeResize="0"/>
          <p:nvPr/>
        </p:nvPicPr>
        <p:blipFill>
          <a:blip r:embed="rId3">
            <a:alphaModFix/>
          </a:blip>
          <a:stretch>
            <a:fillRect/>
          </a:stretch>
        </p:blipFill>
        <p:spPr>
          <a:xfrm>
            <a:off x="6096000" y="2245659"/>
            <a:ext cx="4696017" cy="2366682"/>
          </a:xfrm>
          <a:prstGeom prst="rect">
            <a:avLst/>
          </a:prstGeom>
          <a:noFill/>
          <a:ln>
            <a:noFill/>
          </a:ln>
        </p:spPr>
      </p:pic>
      <p:pic>
        <p:nvPicPr>
          <p:cNvPr id="2050" name="Picture 2" descr="Mapping the world - BBC Bitesize">
            <a:extLst>
              <a:ext uri="{FF2B5EF4-FFF2-40B4-BE49-F238E27FC236}">
                <a16:creationId xmlns:a16="http://schemas.microsoft.com/office/drawing/2014/main" id="{15D3D6C6-7EEC-7CC1-1E65-CADAE34D6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742" y="19050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g2ed26e372bf_0_1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74" name="Picture 2" descr="Christian Cross Bible Images – Browse 213,881 Stock Photos, Vectors, and  Video | Adobe Stock">
            <a:extLst>
              <a:ext uri="{FF2B5EF4-FFF2-40B4-BE49-F238E27FC236}">
                <a16:creationId xmlns:a16="http://schemas.microsoft.com/office/drawing/2014/main" id="{64CD0D07-6901-FC52-1C5D-FA7FB8D37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006" y="508000"/>
            <a:ext cx="8763000" cy="584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g2e8f58b83d9_0_98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3" name="Google Shape;143;g2e8f58b83d9_0_989"/>
          <p:cNvSpPr txBox="1"/>
          <p:nvPr/>
        </p:nvSpPr>
        <p:spPr>
          <a:xfrm>
            <a:off x="3626681" y="2807833"/>
            <a:ext cx="808867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tercer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mandamiento</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44" name="Google Shape;144;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4883</Words>
  <Application>Microsoft Office PowerPoint</Application>
  <PresentationFormat>Widescreen</PresentationFormat>
  <Paragraphs>340</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Symbol</vt:lpstr>
      <vt:lpstr>Calibri</vt:lpstr>
      <vt:lpstr>Arial</vt:lpstr>
      <vt:lpstr>Courier New</vt:lpstr>
      <vt:lpstr>Lato</vt:lpstr>
      <vt:lpstr>Cambria</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Michele Pfeifer</dc:creator>
  <cp:lastModifiedBy>Carola Del Pino</cp:lastModifiedBy>
  <cp:revision>55</cp:revision>
  <dcterms:created xsi:type="dcterms:W3CDTF">2023-11-29T19:33:05Z</dcterms:created>
  <dcterms:modified xsi:type="dcterms:W3CDTF">2024-12-19T23:35:04Z</dcterms:modified>
</cp:coreProperties>
</file>