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30"/>
  </p:notesMasterIdLst>
  <p:handoutMasterIdLst>
    <p:handoutMasterId r:id="rId31"/>
  </p:handoutMasterIdLst>
  <p:sldIdLst>
    <p:sldId id="256" r:id="rId5"/>
    <p:sldId id="259" r:id="rId6"/>
    <p:sldId id="257" r:id="rId7"/>
    <p:sldId id="279" r:id="rId8"/>
    <p:sldId id="280" r:id="rId9"/>
    <p:sldId id="266" r:id="rId10"/>
    <p:sldId id="282" r:id="rId11"/>
    <p:sldId id="283" r:id="rId12"/>
    <p:sldId id="284" r:id="rId13"/>
    <p:sldId id="275" r:id="rId14"/>
    <p:sldId id="276" r:id="rId15"/>
    <p:sldId id="271" r:id="rId16"/>
    <p:sldId id="286" r:id="rId17"/>
    <p:sldId id="293" r:id="rId18"/>
    <p:sldId id="287" r:id="rId19"/>
    <p:sldId id="288" r:id="rId20"/>
    <p:sldId id="289" r:id="rId21"/>
    <p:sldId id="294" r:id="rId22"/>
    <p:sldId id="295" r:id="rId23"/>
    <p:sldId id="296" r:id="rId24"/>
    <p:sldId id="297" r:id="rId25"/>
    <p:sldId id="290" r:id="rId26"/>
    <p:sldId id="298" r:id="rId27"/>
    <p:sldId id="285" r:id="rId28"/>
    <p:sldId id="29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3" autoAdjust="0"/>
    <p:restoredTop sz="94719" autoAdjust="0"/>
  </p:normalViewPr>
  <p:slideViewPr>
    <p:cSldViewPr snapToGrid="0">
      <p:cViewPr varScale="1">
        <p:scale>
          <a:sx n="46" d="100"/>
          <a:sy n="46" d="100"/>
        </p:scale>
        <p:origin x="72" y="67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6" d="100"/>
        <a:sy n="126" d="100"/>
      </p:scale>
      <p:origin x="0" y="0"/>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8/29/2024</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8/29/2024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17</a:t>
            </a:fld>
            <a:endParaRPr lang="en-US" dirty="0"/>
          </a:p>
        </p:txBody>
      </p:sp>
    </p:spTree>
    <p:extLst>
      <p:ext uri="{BB962C8B-B14F-4D97-AF65-F5344CB8AC3E}">
        <p14:creationId xmlns:p14="http://schemas.microsoft.com/office/powerpoint/2010/main" val="2995468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19</a:t>
            </a:fld>
            <a:endParaRPr lang="en-US" dirty="0"/>
          </a:p>
        </p:txBody>
      </p:sp>
    </p:spTree>
    <p:extLst>
      <p:ext uri="{BB962C8B-B14F-4D97-AF65-F5344CB8AC3E}">
        <p14:creationId xmlns:p14="http://schemas.microsoft.com/office/powerpoint/2010/main" val="135498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21</a:t>
            </a:fld>
            <a:endParaRPr lang="en-US" dirty="0"/>
          </a:p>
        </p:txBody>
      </p:sp>
    </p:spTree>
    <p:extLst>
      <p:ext uri="{BB962C8B-B14F-4D97-AF65-F5344CB8AC3E}">
        <p14:creationId xmlns:p14="http://schemas.microsoft.com/office/powerpoint/2010/main" val="3539935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22</a:t>
            </a:fld>
            <a:endParaRPr lang="en-US" dirty="0"/>
          </a:p>
        </p:txBody>
      </p:sp>
    </p:spTree>
    <p:extLst>
      <p:ext uri="{BB962C8B-B14F-4D97-AF65-F5344CB8AC3E}">
        <p14:creationId xmlns:p14="http://schemas.microsoft.com/office/powerpoint/2010/main" val="3166663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23</a:t>
            </a:fld>
            <a:endParaRPr lang="en-US" dirty="0"/>
          </a:p>
        </p:txBody>
      </p:sp>
    </p:spTree>
    <p:extLst>
      <p:ext uri="{BB962C8B-B14F-4D97-AF65-F5344CB8AC3E}">
        <p14:creationId xmlns:p14="http://schemas.microsoft.com/office/powerpoint/2010/main" val="1653611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24</a:t>
            </a:fld>
            <a:endParaRPr lang="en-US" dirty="0"/>
          </a:p>
        </p:txBody>
      </p:sp>
    </p:spTree>
    <p:extLst>
      <p:ext uri="{BB962C8B-B14F-4D97-AF65-F5344CB8AC3E}">
        <p14:creationId xmlns:p14="http://schemas.microsoft.com/office/powerpoint/2010/main" val="8990196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25</a:t>
            </a:fld>
            <a:endParaRPr lang="en-US" dirty="0"/>
          </a:p>
        </p:txBody>
      </p:sp>
    </p:spTree>
    <p:extLst>
      <p:ext uri="{BB962C8B-B14F-4D97-AF65-F5344CB8AC3E}">
        <p14:creationId xmlns:p14="http://schemas.microsoft.com/office/powerpoint/2010/main" val="2435764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3046494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2915247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906799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1348822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7</a:t>
            </a:fld>
            <a:endParaRPr lang="en-US" dirty="0"/>
          </a:p>
        </p:txBody>
      </p:sp>
    </p:spTree>
    <p:extLst>
      <p:ext uri="{BB962C8B-B14F-4D97-AF65-F5344CB8AC3E}">
        <p14:creationId xmlns:p14="http://schemas.microsoft.com/office/powerpoint/2010/main" val="76330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12</a:t>
            </a:fld>
            <a:endParaRPr lang="en-US" dirty="0"/>
          </a:p>
        </p:txBody>
      </p:sp>
    </p:spTree>
    <p:extLst>
      <p:ext uri="{BB962C8B-B14F-4D97-AF65-F5344CB8AC3E}">
        <p14:creationId xmlns:p14="http://schemas.microsoft.com/office/powerpoint/2010/main" val="2636749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13</a:t>
            </a:fld>
            <a:endParaRPr lang="en-US" dirty="0"/>
          </a:p>
        </p:txBody>
      </p:sp>
    </p:spTree>
    <p:extLst>
      <p:ext uri="{BB962C8B-B14F-4D97-AF65-F5344CB8AC3E}">
        <p14:creationId xmlns:p14="http://schemas.microsoft.com/office/powerpoint/2010/main" val="1768674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14</a:t>
            </a:fld>
            <a:endParaRPr lang="en-US" dirty="0"/>
          </a:p>
        </p:txBody>
      </p:sp>
    </p:spTree>
    <p:extLst>
      <p:ext uri="{BB962C8B-B14F-4D97-AF65-F5344CB8AC3E}">
        <p14:creationId xmlns:p14="http://schemas.microsoft.com/office/powerpoint/2010/main" val="2503506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277050"/>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575404"/>
            <a:ext cx="9857014" cy="621603"/>
          </a:xfrm>
        </p:spPr>
        <p:txBody>
          <a:bodyPr anchor="ctr" anchorCtr="0">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SmartArt">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3"/>
            <a:ext cx="9779182" cy="389054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790384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0"/>
            <a:ext cx="9779183" cy="1706563"/>
          </a:xfrm>
        </p:spPr>
        <p:txBody>
          <a:bodyPr anchor="b">
            <a:noAutofit/>
          </a:bodyPr>
          <a:lstStyle>
            <a:lvl1pPr>
              <a:defRPr sz="4800" b="1">
                <a:solidFill>
                  <a:schemeClr val="bg1"/>
                </a:solidFill>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1785669"/>
            <a:ext cx="9779182" cy="4278702"/>
          </a:xfrm>
        </p:spPr>
        <p:txBody>
          <a:bodyPr>
            <a:norm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18" name="Text Placeholder 17">
            <a:extLst>
              <a:ext uri="{FF2B5EF4-FFF2-40B4-BE49-F238E27FC236}">
                <a16:creationId xmlns:a16="http://schemas.microsoft.com/office/drawing/2014/main" id="{7EBCFC05-28F2-ED12-5DAE-0D1A11FE8AEF}"/>
              </a:ext>
            </a:extLst>
          </p:cNvPr>
          <p:cNvSpPr>
            <a:spLocks noGrp="1"/>
          </p:cNvSpPr>
          <p:nvPr>
            <p:ph type="body" sz="quarter" idx="13" hasCustomPrompt="1"/>
          </p:nvPr>
        </p:nvSpPr>
        <p:spPr>
          <a:xfrm>
            <a:off x="1166813" y="2023984"/>
            <a:ext cx="4664075" cy="469051"/>
          </a:xfrm>
        </p:spPr>
        <p:txBody>
          <a:bodyPr>
            <a:noAutofit/>
          </a:bodyPr>
          <a:lstStyle>
            <a:lvl1pPr marL="0" indent="0">
              <a:buFont typeface="Arial" panose="020B0604020202020204" pitchFamily="34" charset="0"/>
              <a:buNone/>
              <a:defRPr sz="2800" b="0">
                <a:latin typeface="+mj-lt"/>
              </a:defRPr>
            </a:lvl1pPr>
          </a:lstStyle>
          <a:p>
            <a:pPr lvl="0"/>
            <a:r>
              <a:rPr lang="en-US" dirty="0"/>
              <a:t>Click to add text</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528203"/>
            <a:ext cx="4663440" cy="2828613"/>
          </a:xfrm>
        </p:spPr>
        <p:txBody>
          <a:bodyPr>
            <a:norm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17">
            <a:extLst>
              <a:ext uri="{FF2B5EF4-FFF2-40B4-BE49-F238E27FC236}">
                <a16:creationId xmlns:a16="http://schemas.microsoft.com/office/drawing/2014/main" id="{1487DE67-2E54-8713-8739-360433587047}"/>
              </a:ext>
            </a:extLst>
          </p:cNvPr>
          <p:cNvSpPr>
            <a:spLocks noGrp="1"/>
          </p:cNvSpPr>
          <p:nvPr>
            <p:ph type="body" sz="quarter" idx="14" hasCustomPrompt="1"/>
          </p:nvPr>
        </p:nvSpPr>
        <p:spPr>
          <a:xfrm>
            <a:off x="6283235" y="2023984"/>
            <a:ext cx="4664075" cy="469051"/>
          </a:xfrm>
        </p:spPr>
        <p:txBody>
          <a:bodyPr>
            <a:noAutofit/>
          </a:bodyPr>
          <a:lstStyle>
            <a:lvl1pPr marL="0" indent="0">
              <a:buFont typeface="Arial" panose="020B0604020202020204" pitchFamily="34" charset="0"/>
              <a:buNone/>
              <a:defRPr sz="2800" b="0">
                <a:latin typeface="+mj-lt"/>
              </a:defRPr>
            </a:lvl1pPr>
          </a:lstStyle>
          <a:p>
            <a:pPr lvl="0"/>
            <a:r>
              <a:rPr lang="en-US" dirty="0"/>
              <a:t>Click to add text</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528203"/>
            <a:ext cx="4663440" cy="2828613"/>
          </a:xfrm>
        </p:spPr>
        <p:txBody>
          <a:bodyPr>
            <a:norm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3 Column Content">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79F46B00-4AE8-52A2-6926-FC2F5DD1FAD4}"/>
              </a:ext>
              <a:ext uri="{C183D7F6-B498-43B3-948B-1728B52AA6E4}">
                <adec:decorative xmlns:adec="http://schemas.microsoft.com/office/drawing/2017/decorative" val="1"/>
              </a:ext>
            </a:extLst>
          </p:cNvPr>
          <p:cNvGrpSpPr/>
          <p:nvPr userDrawn="1"/>
        </p:nvGrpSpPr>
        <p:grpSpPr>
          <a:xfrm>
            <a:off x="-2364" y="0"/>
            <a:ext cx="12194364" cy="6858000"/>
            <a:chOff x="-2364" y="0"/>
            <a:chExt cx="12194364"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381000"/>
            <a:ext cx="9779183" cy="1325563"/>
          </a:xfrm>
        </p:spPr>
        <p:txBody>
          <a:bodyPr anchor="b">
            <a:noAutofit/>
          </a:bodyPr>
          <a:lstStyle>
            <a:lvl1pPr>
              <a:defRPr sz="4800" b="1">
                <a:latin typeface="+mj-lt"/>
              </a:defRPr>
            </a:lvl1pPr>
          </a:lstStyle>
          <a:p>
            <a:r>
              <a:rPr lang="en-US" dirty="0"/>
              <a:t>Click to add title</a:t>
            </a:r>
          </a:p>
        </p:txBody>
      </p:sp>
      <p:sp>
        <p:nvSpPr>
          <p:cNvPr id="19" name="Text Placeholder 18">
            <a:extLst>
              <a:ext uri="{FF2B5EF4-FFF2-40B4-BE49-F238E27FC236}">
                <a16:creationId xmlns:a16="http://schemas.microsoft.com/office/drawing/2014/main" id="{E794B347-3274-3D51-85DF-420355004790}"/>
              </a:ext>
            </a:extLst>
          </p:cNvPr>
          <p:cNvSpPr>
            <a:spLocks noGrp="1"/>
          </p:cNvSpPr>
          <p:nvPr>
            <p:ph type="body" sz="quarter" idx="14" hasCustomPrompt="1"/>
          </p:nvPr>
        </p:nvSpPr>
        <p:spPr>
          <a:xfrm>
            <a:off x="1166813" y="2020329"/>
            <a:ext cx="3219450" cy="468933"/>
          </a:xfrm>
        </p:spPr>
        <p:txBody>
          <a:bodyPr>
            <a:noAutofit/>
          </a:bodyPr>
          <a:lstStyle>
            <a:lvl1pPr marL="0" indent="0">
              <a:buFont typeface="Arial" panose="020B0604020202020204" pitchFamily="34" charset="0"/>
              <a:buNone/>
              <a:defRPr sz="2800" b="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text</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1" y="2526318"/>
            <a:ext cx="3218688" cy="2828613"/>
          </a:xfrm>
        </p:spPr>
        <p:txBody>
          <a:bodyPr>
            <a:norm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8">
            <a:extLst>
              <a:ext uri="{FF2B5EF4-FFF2-40B4-BE49-F238E27FC236}">
                <a16:creationId xmlns:a16="http://schemas.microsoft.com/office/drawing/2014/main" id="{DAAFFF32-276A-0586-D4FD-02CA694F3152}"/>
              </a:ext>
            </a:extLst>
          </p:cNvPr>
          <p:cNvSpPr>
            <a:spLocks noGrp="1"/>
          </p:cNvSpPr>
          <p:nvPr>
            <p:ph type="body" sz="quarter" idx="15" hasCustomPrompt="1"/>
          </p:nvPr>
        </p:nvSpPr>
        <p:spPr>
          <a:xfrm>
            <a:off x="4683787" y="2020329"/>
            <a:ext cx="3173279" cy="468933"/>
          </a:xfrm>
        </p:spPr>
        <p:txBody>
          <a:bodyPr>
            <a:noAutofit/>
          </a:bodyPr>
          <a:lstStyle>
            <a:lvl1pPr marL="0" indent="0">
              <a:buFont typeface="Arial" panose="020B0604020202020204" pitchFamily="34" charset="0"/>
              <a:buNone/>
              <a:defRPr sz="2800" b="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text</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4683787" y="2526318"/>
            <a:ext cx="3173279" cy="2828613"/>
          </a:xfrm>
        </p:spPr>
        <p:txBody>
          <a:bodyPr>
            <a:norm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8">
            <a:extLst>
              <a:ext uri="{FF2B5EF4-FFF2-40B4-BE49-F238E27FC236}">
                <a16:creationId xmlns:a16="http://schemas.microsoft.com/office/drawing/2014/main" id="{FDD55F25-7BEF-26A6-157A-97540EC739C2}"/>
              </a:ext>
            </a:extLst>
          </p:cNvPr>
          <p:cNvSpPr>
            <a:spLocks noGrp="1"/>
          </p:cNvSpPr>
          <p:nvPr>
            <p:ph type="body" sz="quarter" idx="16" hasCustomPrompt="1"/>
          </p:nvPr>
        </p:nvSpPr>
        <p:spPr>
          <a:xfrm>
            <a:off x="8200082" y="2018581"/>
            <a:ext cx="3173279" cy="468933"/>
          </a:xfrm>
        </p:spPr>
        <p:txBody>
          <a:bodyPr>
            <a:noAutofit/>
          </a:bodyPr>
          <a:lstStyle>
            <a:lvl1pPr marL="0" indent="0">
              <a:buFont typeface="Arial" panose="020B0604020202020204" pitchFamily="34" charset="0"/>
              <a:buNone/>
              <a:defRPr sz="2800" b="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text</a:t>
            </a:r>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hasCustomPrompt="1"/>
          </p:nvPr>
        </p:nvSpPr>
        <p:spPr>
          <a:xfrm>
            <a:off x="8200082" y="2526318"/>
            <a:ext cx="3173279" cy="2828613"/>
          </a:xfrm>
        </p:spPr>
        <p:txBody>
          <a:bodyPr>
            <a:norm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57414"/>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hasCustomPrompt="1"/>
          </p:nvPr>
        </p:nvSpPr>
        <p:spPr>
          <a:xfrm>
            <a:off x="1167492" y="2653167"/>
            <a:ext cx="9779183" cy="3436483"/>
          </a:xfrm>
        </p:spPr>
        <p:txBody>
          <a:bodyPr>
            <a:norm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text</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a:t>9/8/20XX</a:t>
            </a:r>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AD71EB95-DE30-3F1F-F9EC-DA4858055C1F}"/>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hasCustomPrompt="1"/>
          </p:nvPr>
        </p:nvSpPr>
        <p:spPr>
          <a:xfrm>
            <a:off x="2424826" y="1071418"/>
            <a:ext cx="7342348" cy="3423380"/>
          </a:xfrm>
        </p:spPr>
        <p:txBody>
          <a:bodyPr anchor="b" anchorCtr="0">
            <a:noAutofit/>
          </a:bodyPr>
          <a:lstStyle>
            <a:lvl1pPr algn="ctr">
              <a:lnSpc>
                <a:spcPct val="100000"/>
              </a:lnSpc>
              <a:defRPr sz="4400">
                <a:solidFill>
                  <a:schemeClr val="bg1"/>
                </a:solidFill>
                <a:latin typeface="+mj-lt"/>
              </a:defRPr>
            </a:lvl1pPr>
          </a:lstStyle>
          <a:p>
            <a:r>
              <a:rPr lang="en-US" dirty="0"/>
              <a:t>Click to add title</a:t>
            </a:r>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1022837" y="1071418"/>
            <a:ext cx="1364297" cy="1740788"/>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9819153" y="3295278"/>
            <a:ext cx="1364297" cy="1690799"/>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hasCustomPrompt="1"/>
          </p:nvPr>
        </p:nvSpPr>
        <p:spPr>
          <a:xfrm>
            <a:off x="6222389" y="4599720"/>
            <a:ext cx="3511550" cy="853643"/>
          </a:xfrm>
        </p:spPr>
        <p:txBody>
          <a:bodyPr>
            <a:norm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dirty="0"/>
              <a:t>Click to add text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r>
              <a:rPr lang="en-US"/>
              <a:t>9/8/20XX</a:t>
            </a:r>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 uri="{C183D7F6-B498-43B3-948B-1728B52AA6E4}">
                <adec:decorative xmlns:adec="http://schemas.microsoft.com/office/drawing/2017/decorative" val="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99F76E36-451C-4A7D-4E26-8AB78D34D37A}"/>
              </a:ext>
              <a:ext uri="{C183D7F6-B498-43B3-948B-1728B52AA6E4}">
                <adec:decorative xmlns:adec="http://schemas.microsoft.com/office/drawing/2017/decorative" val="1"/>
              </a:ext>
            </a:extLst>
          </p:cNvPr>
          <p:cNvGrpSpPr/>
          <p:nvPr userDrawn="1"/>
        </p:nvGrpSpPr>
        <p:grpSpPr>
          <a:xfrm>
            <a:off x="9857012" y="-1664"/>
            <a:ext cx="2334989" cy="6859664"/>
            <a:chOff x="9857012" y="-1664"/>
            <a:chExt cx="2334989" cy="6859664"/>
          </a:xfrm>
        </p:grpSpPr>
        <p:sp>
          <p:nvSpPr>
            <p:cNvPr id="19" name="Freeform 18">
              <a:extLst>
                <a:ext uri="{FF2B5EF4-FFF2-40B4-BE49-F238E27FC236}">
                  <a16:creationId xmlns:a16="http://schemas.microsoft.com/office/drawing/2014/main" id="{AAB3BC7E-B34F-EF47-B125-1574C5484E22}"/>
                </a:ext>
                <a:ext uri="{C183D7F6-B498-43B3-948B-1728B52AA6E4}">
                  <adec:decorative xmlns:adec="http://schemas.microsoft.com/office/drawing/2017/decorative" val="1"/>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 uri="{C183D7F6-B498-43B3-948B-1728B52AA6E4}">
                  <adec:decorative xmlns:adec="http://schemas.microsoft.com/office/drawing/2017/decorative" val="1"/>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 uri="{C183D7F6-B498-43B3-948B-1728B52AA6E4}">
                  <adec:decorative xmlns:adec="http://schemas.microsoft.com/office/drawing/2017/decorative" val="1"/>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 uri="{C183D7F6-B498-43B3-948B-1728B52AA6E4}">
                  <adec:decorative xmlns:adec="http://schemas.microsoft.com/office/drawing/2017/decorative" val="1"/>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 uri="{C183D7F6-B498-43B3-948B-1728B52AA6E4}">
                  <adec:decorative xmlns:adec="http://schemas.microsoft.com/office/drawing/2017/decorative" val="1"/>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 uri="{C183D7F6-B498-43B3-948B-1728B52AA6E4}">
                  <adec:decorative xmlns:adec="http://schemas.microsoft.com/office/drawing/2017/decorative" val="1"/>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 uri="{C183D7F6-B498-43B3-948B-1728B52AA6E4}">
                  <adec:decorative xmlns:adec="http://schemas.microsoft.com/office/drawing/2017/decorative" val="1"/>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1" name="Title 1">
            <a:extLst>
              <a:ext uri="{FF2B5EF4-FFF2-40B4-BE49-F238E27FC236}">
                <a16:creationId xmlns:a16="http://schemas.microsoft.com/office/drawing/2014/main" id="{1E40CEAF-B1BB-174E-A798-3BA60D9C0458}"/>
              </a:ext>
            </a:extLst>
          </p:cNvPr>
          <p:cNvSpPr>
            <a:spLocks noGrp="1"/>
          </p:cNvSpPr>
          <p:nvPr>
            <p:ph type="title" hasCustomPrompt="1"/>
          </p:nvPr>
        </p:nvSpPr>
        <p:spPr>
          <a:xfrm>
            <a:off x="750430" y="136526"/>
            <a:ext cx="8401624" cy="1570038"/>
          </a:xfrm>
        </p:spPr>
        <p:txBody>
          <a:bodyPr lIns="0" anchor="b">
            <a:noAutofit/>
          </a:bodyPr>
          <a:lstStyle>
            <a:lvl1pPr>
              <a:defRPr sz="4800" b="1">
                <a:latin typeface="+mj-lt"/>
              </a:defRPr>
            </a:lvl1pPr>
          </a:lstStyle>
          <a:p>
            <a:r>
              <a:rPr lang="en-US" dirty="0"/>
              <a:t>Click to add title</a:t>
            </a:r>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hasCustomPrompt="1"/>
          </p:nvPr>
        </p:nvSpPr>
        <p:spPr>
          <a:xfrm>
            <a:off x="750429" y="2227758"/>
            <a:ext cx="1200374" cy="1201242"/>
          </a:xfrm>
        </p:spPr>
        <p:txBody>
          <a:bodyPr>
            <a:noAutofit/>
          </a:bodyPr>
          <a:lstStyle>
            <a:lvl1pPr marL="0" indent="0" algn="ctr">
              <a:buNone/>
              <a:defRPr sz="1200">
                <a:solidFill>
                  <a:schemeClr val="tx1"/>
                </a:solidFill>
                <a:latin typeface="+mn-lt"/>
              </a:defRPr>
            </a:lvl1pPr>
          </a:lstStyle>
          <a:p>
            <a:r>
              <a:rPr lang="en-US" dirty="0"/>
              <a:t>Click to add picture</a:t>
            </a:r>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227758"/>
            <a:ext cx="2281237" cy="546304"/>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5"/>
            <a:ext cx="2281237" cy="621189"/>
          </a:xfrm>
        </p:spPr>
        <p:txBody>
          <a:bodyPr lIns="0" tIns="0" rIns="0" bIns="0">
            <a:norm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hasCustomPrompt="1"/>
          </p:nvPr>
        </p:nvSpPr>
        <p:spPr>
          <a:xfrm>
            <a:off x="5495813" y="2227758"/>
            <a:ext cx="1200374" cy="1201242"/>
          </a:xfrm>
        </p:spPr>
        <p:txBody>
          <a:bodyPr>
            <a:noAutofit/>
          </a:bodyPr>
          <a:lstStyle>
            <a:lvl1pPr marL="0" indent="0" algn="ctr">
              <a:buNone/>
              <a:defRPr sz="1200">
                <a:solidFill>
                  <a:schemeClr val="tx1"/>
                </a:solidFill>
                <a:latin typeface="+mn-lt"/>
              </a:defRPr>
            </a:lvl1pPr>
          </a:lstStyle>
          <a:p>
            <a:r>
              <a:rPr lang="en-US" dirty="0"/>
              <a:t>Click to add picture</a:t>
            </a:r>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223923"/>
            <a:ext cx="2281237" cy="546304"/>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0"/>
            <a:ext cx="2281237" cy="621189"/>
          </a:xfrm>
        </p:spPr>
        <p:txBody>
          <a:bodyPr lIns="0" tIns="0" rIns="0" bIns="0">
            <a:norm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hasCustomPrompt="1"/>
          </p:nvPr>
        </p:nvSpPr>
        <p:spPr>
          <a:xfrm>
            <a:off x="750429" y="4254273"/>
            <a:ext cx="1200374" cy="1201242"/>
          </a:xfrm>
        </p:spPr>
        <p:txBody>
          <a:bodyPr>
            <a:noAutofit/>
          </a:bodyPr>
          <a:lstStyle>
            <a:lvl1pPr marL="0" indent="0" algn="ctr">
              <a:buNone/>
              <a:defRPr sz="1200">
                <a:solidFill>
                  <a:schemeClr val="tx1"/>
                </a:solidFill>
                <a:latin typeface="+mn-lt"/>
              </a:defRPr>
            </a:lvl1pPr>
          </a:lstStyle>
          <a:p>
            <a:r>
              <a:rPr lang="en-US" dirty="0"/>
              <a:t>Click to add picture</a:t>
            </a:r>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300151"/>
            <a:ext cx="2281237" cy="546304"/>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8"/>
            <a:ext cx="2281237" cy="571477"/>
          </a:xfrm>
        </p:spPr>
        <p:txBody>
          <a:bodyPr lIns="0" tIns="0" rIns="0" bIns="0">
            <a:norm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hasCustomPrompt="1"/>
          </p:nvPr>
        </p:nvSpPr>
        <p:spPr>
          <a:xfrm>
            <a:off x="5495813" y="4254273"/>
            <a:ext cx="1200374" cy="1201242"/>
          </a:xfrm>
        </p:spPr>
        <p:txBody>
          <a:bodyPr>
            <a:noAutofit/>
          </a:bodyPr>
          <a:lstStyle>
            <a:lvl1pPr marL="0" indent="0" algn="ctr">
              <a:buNone/>
              <a:defRPr sz="1200">
                <a:solidFill>
                  <a:schemeClr val="tx1"/>
                </a:solidFill>
                <a:latin typeface="+mn-lt"/>
              </a:defRPr>
            </a:lvl1pPr>
          </a:lstStyle>
          <a:p>
            <a:r>
              <a:rPr lang="en-US" dirty="0"/>
              <a:t>Click to add picture</a:t>
            </a:r>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300151"/>
            <a:ext cx="2281237" cy="546304"/>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8"/>
            <a:ext cx="2281237" cy="571477"/>
          </a:xfrm>
        </p:spPr>
        <p:txBody>
          <a:bodyPr lIns="0" tIns="0" rIns="0" bIns="0">
            <a:norm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r>
              <a:rPr lang="en-US"/>
              <a:t>9/8/20XX</a:t>
            </a:r>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hasCustomPrompt="1"/>
          </p:nvPr>
        </p:nvSpPr>
        <p:spPr>
          <a:xfrm>
            <a:off x="750430" y="71021"/>
            <a:ext cx="10678142" cy="1635542"/>
          </a:xfrm>
        </p:spPr>
        <p:txBody>
          <a:bodyPr lIns="0" anchor="b">
            <a:noAutofit/>
          </a:bodyPr>
          <a:lstStyle>
            <a:lvl1pPr>
              <a:defRPr sz="4800" b="1">
                <a:latin typeface="+mj-lt"/>
              </a:defRPr>
            </a:lvl1pPr>
          </a:lstStyle>
          <a:p>
            <a:r>
              <a:rPr lang="en-US" dirty="0"/>
              <a:t>Click to add title</a:t>
            </a:r>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hasCustomPrompt="1"/>
          </p:nvPr>
        </p:nvSpPr>
        <p:spPr>
          <a:xfrm>
            <a:off x="750429" y="2068734"/>
            <a:ext cx="904987" cy="905641"/>
          </a:xfrm>
        </p:spPr>
        <p:txBody>
          <a:bodyPr lIns="0" rIns="0">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hasCustomPrompt="1"/>
          </p:nvPr>
        </p:nvSpPr>
        <p:spPr>
          <a:xfrm>
            <a:off x="3549397" y="2068734"/>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hasCustomPrompt="1"/>
          </p:nvPr>
        </p:nvSpPr>
        <p:spPr>
          <a:xfrm>
            <a:off x="6348367" y="2068734"/>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hasCustomPrompt="1"/>
          </p:nvPr>
        </p:nvSpPr>
        <p:spPr>
          <a:xfrm>
            <a:off x="9147335" y="2068734"/>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hasCustomPrompt="1"/>
          </p:nvPr>
        </p:nvSpPr>
        <p:spPr>
          <a:xfrm>
            <a:off x="750429" y="4118551"/>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hasCustomPrompt="1"/>
          </p:nvPr>
        </p:nvSpPr>
        <p:spPr>
          <a:xfrm>
            <a:off x="3549397" y="4118551"/>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hasCustomPrompt="1"/>
          </p:nvPr>
        </p:nvSpPr>
        <p:spPr>
          <a:xfrm>
            <a:off x="6348367" y="4118551"/>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hasCustomPrompt="1"/>
          </p:nvPr>
        </p:nvSpPr>
        <p:spPr>
          <a:xfrm>
            <a:off x="9147335" y="4118551"/>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r>
              <a:rPr lang="en-US"/>
              <a:t>9/8/20XX</a:t>
            </a:r>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a:t>9/8/20XX</a:t>
            </a:r>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7" r:id="rId10"/>
    <p:sldLayoutId id="2147483663" r:id="rId11"/>
    <p:sldLayoutId id="2147483664" r:id="rId12"/>
    <p:sldLayoutId id="2147483665" r:id="rId13"/>
    <p:sldLayoutId id="2147483666" r:id="rId1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530628" cy="3277050"/>
          </a:xfrm>
        </p:spPr>
        <p:txBody>
          <a:bodyPr/>
          <a:lstStyle/>
          <a:p>
            <a:pPr marL="0" marR="0">
              <a:lnSpc>
                <a:spcPct val="115000"/>
              </a:lnSpc>
              <a:spcBef>
                <a:spcPts val="0"/>
              </a:spcBef>
              <a:spcAft>
                <a:spcPts val="0"/>
              </a:spcAft>
            </a:pPr>
            <a:r>
              <a:rPr lang="es-419" sz="5400" b="1" cap="all" dirty="0">
                <a:solidFill>
                  <a:srgbClr val="009444"/>
                </a:solidFill>
                <a:effectLst/>
                <a:latin typeface="Calibri" panose="020F0502020204030204" pitchFamily="34" charset="0"/>
                <a:ea typeface="Arial" panose="020B0604020202020204" pitchFamily="34" charset="0"/>
              </a:rPr>
              <a:t>Liturgia </a:t>
            </a:r>
            <a:r>
              <a:rPr lang="es-419" sz="5400" b="1" cap="all">
                <a:solidFill>
                  <a:srgbClr val="009444"/>
                </a:solidFill>
                <a:effectLst/>
                <a:latin typeface="Calibri" panose="020F0502020204030204" pitchFamily="34" charset="0"/>
                <a:ea typeface="Arial" panose="020B0604020202020204" pitchFamily="34" charset="0"/>
              </a:rPr>
              <a:t>para cultos 1</a:t>
            </a:r>
            <a:endParaRPr lang="en-US" sz="5400" dirty="0">
              <a:effectLst/>
              <a:latin typeface="Arial" panose="020B0604020202020204" pitchFamily="34" charset="0"/>
              <a:ea typeface="Arial" panose="020B0604020202020204" pitchFamily="34" charset="0"/>
            </a:endParaRP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575404"/>
            <a:ext cx="9857014" cy="621603"/>
          </a:xfrm>
        </p:spPr>
        <p:txBody>
          <a:bodyPr/>
          <a:lstStyle/>
          <a:p>
            <a:r>
              <a:rPr lang="en-US" dirty="0"/>
              <a:t>academiacristo.com</a:t>
            </a:r>
          </a:p>
        </p:txBody>
      </p:sp>
      <p:pic>
        <p:nvPicPr>
          <p:cNvPr id="5" name="Picture 4" descr="A logo with a bird and leaves&#10;&#10;Description automatically generated">
            <a:extLst>
              <a:ext uri="{FF2B5EF4-FFF2-40B4-BE49-F238E27FC236}">
                <a16:creationId xmlns:a16="http://schemas.microsoft.com/office/drawing/2014/main" id="{F7E337F0-A264-8F3E-EB29-496BDCA13410}"/>
              </a:ext>
            </a:extLst>
          </p:cNvPr>
          <p:cNvPicPr>
            <a:picLocks noChangeAspect="1"/>
          </p:cNvPicPr>
          <p:nvPr/>
        </p:nvPicPr>
        <p:blipFill>
          <a:blip r:embed="rId3"/>
          <a:stretch>
            <a:fillRect/>
          </a:stretch>
        </p:blipFill>
        <p:spPr>
          <a:xfrm>
            <a:off x="1104244" y="723681"/>
            <a:ext cx="2389637" cy="1944628"/>
          </a:xfrm>
          <a:prstGeom prst="rect">
            <a:avLst/>
          </a:prstGeom>
        </p:spPr>
      </p:pic>
      <p:sp>
        <p:nvSpPr>
          <p:cNvPr id="6" name="TextBox 5">
            <a:extLst>
              <a:ext uri="{FF2B5EF4-FFF2-40B4-BE49-F238E27FC236}">
                <a16:creationId xmlns:a16="http://schemas.microsoft.com/office/drawing/2014/main" id="{4F974B86-D0E9-E70E-696A-6F3CED14056A}"/>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a:t>
            </a:r>
          </a:p>
        </p:txBody>
      </p:sp>
      <p:sp>
        <p:nvSpPr>
          <p:cNvPr id="7" name="TextBox 6">
            <a:extLst>
              <a:ext uri="{FF2B5EF4-FFF2-40B4-BE49-F238E27FC236}">
                <a16:creationId xmlns:a16="http://schemas.microsoft.com/office/drawing/2014/main" id="{FC3CB692-288B-0FBD-DEDD-4C7DA34B96FA}"/>
              </a:ext>
            </a:extLst>
          </p:cNvPr>
          <p:cNvSpPr txBox="1"/>
          <p:nvPr/>
        </p:nvSpPr>
        <p:spPr>
          <a:xfrm>
            <a:off x="6096000" y="3596633"/>
            <a:ext cx="5129349" cy="646331"/>
          </a:xfrm>
          <a:prstGeom prst="rect">
            <a:avLst/>
          </a:prstGeom>
          <a:noFill/>
        </p:spPr>
        <p:txBody>
          <a:bodyPr wrap="square" rtlCol="0">
            <a:spAutoFit/>
          </a:bodyPr>
          <a:lstStyle/>
          <a:p>
            <a:r>
              <a:rPr lang="es-419" sz="3600" b="1" cap="all" dirty="0">
                <a:solidFill>
                  <a:srgbClr val="009444"/>
                </a:solidFill>
                <a:latin typeface="Calibri" panose="020F0502020204030204" pitchFamily="34" charset="0"/>
              </a:rPr>
              <a:t>Con santa cena</a:t>
            </a:r>
            <a:endParaRPr lang="en-US" sz="3600" dirty="0"/>
          </a:p>
        </p:txBody>
      </p:sp>
      <p:pic>
        <p:nvPicPr>
          <p:cNvPr id="9" name="Picture 8" descr="A white logo with a bunch of grapes and a glass of wine&#10;&#10;Description automatically generated">
            <a:extLst>
              <a:ext uri="{FF2B5EF4-FFF2-40B4-BE49-F238E27FC236}">
                <a16:creationId xmlns:a16="http://schemas.microsoft.com/office/drawing/2014/main" id="{212BDF4C-41BB-BA70-87EB-D68DF3D7A194}"/>
              </a:ext>
            </a:extLst>
          </p:cNvPr>
          <p:cNvPicPr>
            <a:picLocks noChangeAspect="1"/>
          </p:cNvPicPr>
          <p:nvPr/>
        </p:nvPicPr>
        <p:blipFill>
          <a:blip r:embed="rId4"/>
          <a:stretch>
            <a:fillRect/>
          </a:stretch>
        </p:blipFill>
        <p:spPr>
          <a:xfrm>
            <a:off x="8979179" y="1086488"/>
            <a:ext cx="2385507" cy="1761215"/>
          </a:xfrm>
          <a:prstGeom prst="rect">
            <a:avLst/>
          </a:prstGeom>
        </p:spPr>
      </p:pic>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818607"/>
            <a:ext cx="6220278" cy="3257414"/>
          </a:xfrm>
        </p:spPr>
        <p:txBody>
          <a:bodyPr/>
          <a:lstStyle/>
          <a:p>
            <a:pPr marL="0" marR="0">
              <a:lnSpc>
                <a:spcPct val="115000"/>
              </a:lnSpc>
              <a:spcBef>
                <a:spcPts val="0"/>
              </a:spcBef>
              <a:spcAft>
                <a:spcPts val="0"/>
              </a:spcAft>
            </a:pPr>
            <a:r>
              <a:rPr lang="es-419" sz="4800" b="1" cap="all" dirty="0">
                <a:solidFill>
                  <a:srgbClr val="201F1F"/>
                </a:solidFill>
                <a:effectLst/>
                <a:latin typeface="Calibri" panose="020F0502020204030204" pitchFamily="34" charset="0"/>
                <a:ea typeface="Arial" panose="020B0604020202020204" pitchFamily="34" charset="0"/>
              </a:rPr>
              <a:t>Oración del día</a:t>
            </a:r>
            <a:endParaRPr lang="en-US" sz="4800" cap="all" dirty="0">
              <a:effectLst/>
              <a:latin typeface="Arial" panose="020B0604020202020204" pitchFamily="34" charset="0"/>
              <a:ea typeface="Arial" panose="020B0604020202020204" pitchFamily="34" charset="0"/>
            </a:endParaRPr>
          </a:p>
        </p:txBody>
      </p:sp>
      <p:sp>
        <p:nvSpPr>
          <p:cNvPr id="6" name="TextBox 5">
            <a:extLst>
              <a:ext uri="{FF2B5EF4-FFF2-40B4-BE49-F238E27FC236}">
                <a16:creationId xmlns:a16="http://schemas.microsoft.com/office/drawing/2014/main" id="{3F236643-879F-7953-E36A-7DBD7ACEABC4}"/>
              </a:ext>
            </a:extLst>
          </p:cNvPr>
          <p:cNvSpPr txBox="1"/>
          <p:nvPr/>
        </p:nvSpPr>
        <p:spPr>
          <a:xfrm>
            <a:off x="10345785" y="6008904"/>
            <a:ext cx="710141"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10</a:t>
            </a:r>
          </a:p>
        </p:txBody>
      </p:sp>
    </p:spTree>
    <p:extLst>
      <p:ext uri="{BB962C8B-B14F-4D97-AF65-F5344CB8AC3E}">
        <p14:creationId xmlns:p14="http://schemas.microsoft.com/office/powerpoint/2010/main" val="926184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50492-3B05-672A-7080-9A3E030BE2F0}"/>
              </a:ext>
            </a:extLst>
          </p:cNvPr>
          <p:cNvSpPr>
            <a:spLocks noGrp="1"/>
          </p:cNvSpPr>
          <p:nvPr>
            <p:ph type="title"/>
          </p:nvPr>
        </p:nvSpPr>
        <p:spPr>
          <a:xfrm>
            <a:off x="710292" y="1360992"/>
            <a:ext cx="9779183" cy="4136265"/>
          </a:xfrm>
        </p:spPr>
        <p:txBody>
          <a:bodyPr/>
          <a:lstStyle/>
          <a:p>
            <a:pPr marL="457200" marR="0">
              <a:lnSpc>
                <a:spcPct val="115000"/>
              </a:lnSpc>
              <a:spcBef>
                <a:spcPts val="0"/>
              </a:spcBef>
              <a:spcAft>
                <a:spcPts val="0"/>
              </a:spcAft>
            </a:pPr>
            <a:r>
              <a:rPr lang="es-419" b="1" cap="all" dirty="0">
                <a:effectLst/>
                <a:latin typeface="Calibri" panose="020F0502020204030204" pitchFamily="34" charset="0"/>
                <a:ea typeface="Arial" panose="020B0604020202020204" pitchFamily="34" charset="0"/>
              </a:rPr>
              <a:t>Primera Lectura</a:t>
            </a:r>
            <a:br>
              <a:rPr lang="es-419" b="1" cap="all" dirty="0">
                <a:effectLst/>
                <a:latin typeface="Calibri" panose="020F0502020204030204" pitchFamily="34" charset="0"/>
                <a:ea typeface="Arial" panose="020B0604020202020204" pitchFamily="34" charset="0"/>
              </a:rPr>
            </a:br>
            <a:r>
              <a:rPr lang="es-419" b="1" cap="all" dirty="0">
                <a:effectLst/>
                <a:latin typeface="Calibri" panose="020F0502020204030204" pitchFamily="34" charset="0"/>
                <a:ea typeface="Arial" panose="020B0604020202020204" pitchFamily="34" charset="0"/>
              </a:rPr>
              <a:t>Segunda Lectura</a:t>
            </a:r>
            <a:br>
              <a:rPr lang="es-419" b="1" cap="all" dirty="0">
                <a:effectLst/>
                <a:latin typeface="Calibri" panose="020F0502020204030204" pitchFamily="34" charset="0"/>
                <a:ea typeface="Arial" panose="020B0604020202020204" pitchFamily="34" charset="0"/>
              </a:rPr>
            </a:br>
            <a:r>
              <a:rPr lang="es-419" b="1" cap="all" dirty="0" err="1">
                <a:effectLst/>
                <a:latin typeface="Calibri" panose="020F0502020204030204" pitchFamily="34" charset="0"/>
                <a:ea typeface="Arial" panose="020B0604020202020204" pitchFamily="34" charset="0"/>
              </a:rPr>
              <a:t>Lectura</a:t>
            </a:r>
            <a:r>
              <a:rPr lang="es-419" b="1" cap="all" dirty="0">
                <a:effectLst/>
                <a:latin typeface="Calibri" panose="020F0502020204030204" pitchFamily="34" charset="0"/>
                <a:ea typeface="Arial" panose="020B0604020202020204" pitchFamily="34" charset="0"/>
              </a:rPr>
              <a:t> del Evangelio</a:t>
            </a:r>
            <a:br>
              <a:rPr lang="es-419" b="1" cap="all" dirty="0">
                <a:effectLst/>
                <a:latin typeface="Calibri" panose="020F0502020204030204" pitchFamily="34" charset="0"/>
                <a:ea typeface="Arial" panose="020B0604020202020204" pitchFamily="34" charset="0"/>
              </a:rPr>
            </a:br>
            <a:r>
              <a:rPr lang="es-419" b="1" cap="all" dirty="0">
                <a:effectLst/>
                <a:latin typeface="Calibri" panose="020F0502020204030204" pitchFamily="34" charset="0"/>
                <a:ea typeface="Arial" panose="020B0604020202020204" pitchFamily="34" charset="0"/>
              </a:rPr>
              <a:t>Canto</a:t>
            </a:r>
            <a:br>
              <a:rPr lang="en-US" sz="1800" cap="all" dirty="0">
                <a:effectLst/>
                <a:latin typeface="Arial" panose="020B0604020202020204" pitchFamily="34" charset="0"/>
                <a:ea typeface="Arial" panose="020B0604020202020204" pitchFamily="34" charset="0"/>
              </a:rPr>
            </a:br>
            <a:endParaRPr lang="en-US" cap="all" dirty="0"/>
          </a:p>
        </p:txBody>
      </p:sp>
      <p:pic>
        <p:nvPicPr>
          <p:cNvPr id="9" name="Picture 8" descr="A white cross on a book&#10;&#10;Description automatically generated">
            <a:extLst>
              <a:ext uri="{FF2B5EF4-FFF2-40B4-BE49-F238E27FC236}">
                <a16:creationId xmlns:a16="http://schemas.microsoft.com/office/drawing/2014/main" id="{E8974EAC-02E0-D854-0E76-CEF71AB87A30}"/>
              </a:ext>
            </a:extLst>
          </p:cNvPr>
          <p:cNvPicPr>
            <a:picLocks noChangeAspect="1"/>
          </p:cNvPicPr>
          <p:nvPr/>
        </p:nvPicPr>
        <p:blipFill>
          <a:blip r:embed="rId2"/>
          <a:stretch>
            <a:fillRect/>
          </a:stretch>
        </p:blipFill>
        <p:spPr>
          <a:xfrm>
            <a:off x="7973697" y="2333022"/>
            <a:ext cx="2933333" cy="3428571"/>
          </a:xfrm>
          <a:prstGeom prst="rect">
            <a:avLst/>
          </a:prstGeom>
        </p:spPr>
      </p:pic>
      <p:sp>
        <p:nvSpPr>
          <p:cNvPr id="10" name="TextBox 9">
            <a:extLst>
              <a:ext uri="{FF2B5EF4-FFF2-40B4-BE49-F238E27FC236}">
                <a16:creationId xmlns:a16="http://schemas.microsoft.com/office/drawing/2014/main" id="{BC843983-F491-47ED-345F-3CE85334B559}"/>
              </a:ext>
            </a:extLst>
          </p:cNvPr>
          <p:cNvSpPr txBox="1"/>
          <p:nvPr/>
        </p:nvSpPr>
        <p:spPr>
          <a:xfrm>
            <a:off x="11272058" y="6008904"/>
            <a:ext cx="676102"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11</a:t>
            </a:r>
          </a:p>
        </p:txBody>
      </p:sp>
    </p:spTree>
    <p:extLst>
      <p:ext uri="{BB962C8B-B14F-4D97-AF65-F5344CB8AC3E}">
        <p14:creationId xmlns:p14="http://schemas.microsoft.com/office/powerpoint/2010/main" val="496144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Lst>
          </p:cNvPr>
          <p:cNvSpPr>
            <a:spLocks noGrp="1"/>
          </p:cNvSpPr>
          <p:nvPr>
            <p:ph type="title"/>
          </p:nvPr>
        </p:nvSpPr>
        <p:spPr>
          <a:xfrm>
            <a:off x="1272945" y="2453006"/>
            <a:ext cx="8401624" cy="1570038"/>
          </a:xfrm>
        </p:spPr>
        <p:txBody>
          <a:bodyPr/>
          <a:lstStyle/>
          <a:p>
            <a:r>
              <a:rPr lang="es-419" sz="8000" b="1" cap="all" dirty="0">
                <a:solidFill>
                  <a:srgbClr val="201F1F"/>
                </a:solidFill>
                <a:effectLst/>
                <a:latin typeface="Calibri" panose="020F0502020204030204" pitchFamily="34" charset="0"/>
                <a:ea typeface="Arial" panose="020B0604020202020204" pitchFamily="34" charset="0"/>
              </a:rPr>
              <a:t>Sermón</a:t>
            </a:r>
            <a:endParaRPr lang="en-US" sz="8000" cap="all" dirty="0"/>
          </a:p>
        </p:txBody>
      </p:sp>
      <p:pic>
        <p:nvPicPr>
          <p:cNvPr id="30" name="Picture 29" descr="A white cross on a black background&#10;&#10;Description automatically generated">
            <a:extLst>
              <a:ext uri="{FF2B5EF4-FFF2-40B4-BE49-F238E27FC236}">
                <a16:creationId xmlns:a16="http://schemas.microsoft.com/office/drawing/2014/main" id="{7719FE14-60FB-4DE3-B394-EBF5E7C09719}"/>
              </a:ext>
            </a:extLst>
          </p:cNvPr>
          <p:cNvPicPr>
            <a:picLocks noChangeAspect="1"/>
          </p:cNvPicPr>
          <p:nvPr/>
        </p:nvPicPr>
        <p:blipFill>
          <a:blip r:embed="rId3"/>
          <a:stretch>
            <a:fillRect/>
          </a:stretch>
        </p:blipFill>
        <p:spPr>
          <a:xfrm>
            <a:off x="5508591" y="952809"/>
            <a:ext cx="2920635" cy="4952381"/>
          </a:xfrm>
          <a:prstGeom prst="rect">
            <a:avLst/>
          </a:prstGeom>
        </p:spPr>
      </p:pic>
      <p:sp>
        <p:nvSpPr>
          <p:cNvPr id="31" name="TextBox 30">
            <a:extLst>
              <a:ext uri="{FF2B5EF4-FFF2-40B4-BE49-F238E27FC236}">
                <a16:creationId xmlns:a16="http://schemas.microsoft.com/office/drawing/2014/main" id="{D12232F4-267F-F3F5-7EF5-36469BEDC666}"/>
              </a:ext>
            </a:extLst>
          </p:cNvPr>
          <p:cNvSpPr txBox="1"/>
          <p:nvPr/>
        </p:nvSpPr>
        <p:spPr>
          <a:xfrm>
            <a:off x="11272058" y="6008904"/>
            <a:ext cx="806737"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12</a:t>
            </a:r>
          </a:p>
        </p:txBody>
      </p:sp>
    </p:spTree>
    <p:extLst>
      <p:ext uri="{BB962C8B-B14F-4D97-AF65-F5344CB8AC3E}">
        <p14:creationId xmlns:p14="http://schemas.microsoft.com/office/powerpoint/2010/main" val="3335690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363704"/>
            <a:ext cx="8800755" cy="2083282"/>
          </a:xfrm>
        </p:spPr>
        <p:txBody>
          <a:bodyPr vert="horz" lIns="91440" tIns="45720" rIns="91440" bIns="45720" rtlCol="0" anchor="t">
            <a:noAutofit/>
          </a:bodyPr>
          <a:lstStyle/>
          <a:p>
            <a:pPr marL="0" marR="0">
              <a:lnSpc>
                <a:spcPct val="115000"/>
              </a:lnSpc>
              <a:spcBef>
                <a:spcPts val="0"/>
              </a:spcBef>
              <a:spcAft>
                <a:spcPts val="0"/>
              </a:spcAft>
            </a:pPr>
            <a:r>
              <a:rPr lang="es-419" b="1" cap="small" dirty="0">
                <a:solidFill>
                  <a:srgbClr val="201F1F"/>
                </a:solidFill>
                <a:effectLst/>
                <a:latin typeface="Calibri" panose="020F0502020204030204" pitchFamily="34" charset="0"/>
                <a:ea typeface="Arial" panose="020B0604020202020204" pitchFamily="34" charset="0"/>
              </a:rPr>
              <a:t>El Credo Niceno</a:t>
            </a:r>
            <a:endParaRPr lang="en-US"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s-419" sz="1600" i="1" dirty="0">
                <a:solidFill>
                  <a:srgbClr val="201F1F"/>
                </a:solidFill>
                <a:effectLst/>
                <a:latin typeface="Calibri" panose="020F0502020204030204" pitchFamily="34" charset="0"/>
                <a:ea typeface="Calibri" panose="020F0502020204030204" pitchFamily="34" charset="0"/>
              </a:rPr>
              <a:t>Confesamos nuestra fe diciendo o cantando lo siguiente.</a:t>
            </a:r>
            <a:endParaRPr lang="en-US" sz="16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r>
              <a:rPr lang="es-419" sz="2200" i="1" dirty="0">
                <a:solidFill>
                  <a:srgbClr val="201F1F"/>
                </a:solidFill>
                <a:effectLst/>
                <a:latin typeface="Calibri" panose="020F0502020204030204" pitchFamily="34" charset="0"/>
                <a:ea typeface="Calibri" panose="020F0502020204030204" pitchFamily="34" charset="0"/>
              </a:rPr>
              <a:t>Creo en un solo Dios, Padre todopoderoso, creador del cielo y de la tierra, y de todo lo visible e invisible.</a:t>
            </a:r>
          </a:p>
          <a:p>
            <a:pPr marL="228600" marR="0">
              <a:lnSpc>
                <a:spcPct val="115000"/>
              </a:lnSpc>
              <a:spcBef>
                <a:spcPts val="5"/>
              </a:spcBef>
              <a:spcAft>
                <a:spcPts val="0"/>
              </a:spcAft>
            </a:pPr>
            <a:endParaRPr lang="es-419" sz="900" i="1" dirty="0">
              <a:solidFill>
                <a:srgbClr val="201F1F"/>
              </a:solidFill>
              <a:latin typeface="Calibri" panose="020F0502020204030204" pitchFamily="34" charset="0"/>
              <a:ea typeface="Arial" panose="020B0604020202020204" pitchFamily="34" charset="0"/>
            </a:endParaRPr>
          </a:p>
          <a:p>
            <a:pPr marL="228600">
              <a:lnSpc>
                <a:spcPct val="115000"/>
              </a:lnSpc>
              <a:spcBef>
                <a:spcPts val="5"/>
              </a:spcBef>
            </a:pPr>
            <a:r>
              <a:rPr lang="es-419" sz="2200" i="1" dirty="0">
                <a:solidFill>
                  <a:srgbClr val="201F1F"/>
                </a:solidFill>
                <a:effectLst/>
                <a:latin typeface="Calibri" panose="020F0502020204030204" pitchFamily="34" charset="0"/>
                <a:ea typeface="Calibri" panose="020F0502020204030204" pitchFamily="34" charset="0"/>
              </a:rPr>
              <a:t>Y creo en un solo Señor Jesucristo, Hijo único de Dios, engendrado del Padre antes de todos los siglos, Dios de Dios, luz de luz, Dios verdadero de Dios verdadero, engendrado, y no creado, de la misma naturaleza que el Padre, por quien todo fue hecho; por nosotros y por nuestra salvación él bajó del cielo, y por obra del Espíritu Santo se encarnó de María la virgen, y se hizo hombre; y por nuestra causa fue crucificado en tiempos de Poncio Pilato: Padeció y fue sepultado, y resucitó al tercer día, según las escrituras: Y subió al cielo, y está sentado a la derecha del Padre; y de nuevo vendrá con gloria para juzgar a los vivos y la los muertos, y su reino no tendrá fin.</a:t>
            </a:r>
            <a:endParaRPr lang="en-US" sz="22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br>
              <a:rPr lang="es-419" sz="1800" i="1" dirty="0">
                <a:solidFill>
                  <a:srgbClr val="201F1F"/>
                </a:solidFill>
                <a:effectLst/>
                <a:latin typeface="Calibri" panose="020F0502020204030204" pitchFamily="34" charset="0"/>
                <a:ea typeface="Calibri" panose="020F0502020204030204" pitchFamily="34" charset="0"/>
              </a:rPr>
            </a:br>
            <a:endParaRPr lang="en-US" sz="18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C6E1A3C0-E564-D807-4F52-38E26B497B57}"/>
              </a:ext>
            </a:extLst>
          </p:cNvPr>
          <p:cNvSpPr txBox="1"/>
          <p:nvPr/>
        </p:nvSpPr>
        <p:spPr>
          <a:xfrm>
            <a:off x="11238807" y="6008904"/>
            <a:ext cx="709353"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13</a:t>
            </a:r>
          </a:p>
        </p:txBody>
      </p:sp>
    </p:spTree>
    <p:extLst>
      <p:ext uri="{BB962C8B-B14F-4D97-AF65-F5344CB8AC3E}">
        <p14:creationId xmlns:p14="http://schemas.microsoft.com/office/powerpoint/2010/main" val="309445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677349"/>
            <a:ext cx="9148484" cy="4946469"/>
          </a:xfrm>
        </p:spPr>
        <p:txBody>
          <a:bodyPr vert="horz" lIns="91440" tIns="45720" rIns="91440" bIns="45720" rtlCol="0" anchor="t">
            <a:noAutofit/>
          </a:bodyPr>
          <a:lstStyle/>
          <a:p>
            <a:pPr marL="0" marR="0">
              <a:lnSpc>
                <a:spcPct val="115000"/>
              </a:lnSpc>
              <a:spcBef>
                <a:spcPts val="0"/>
              </a:spcBef>
              <a:spcAft>
                <a:spcPts val="0"/>
              </a:spcAft>
            </a:pPr>
            <a:r>
              <a:rPr lang="es-419" b="1" cap="small" dirty="0">
                <a:solidFill>
                  <a:srgbClr val="201F1F"/>
                </a:solidFill>
                <a:effectLst/>
                <a:latin typeface="Calibri" panose="020F0502020204030204" pitchFamily="34" charset="0"/>
                <a:ea typeface="Arial" panose="020B0604020202020204" pitchFamily="34" charset="0"/>
              </a:rPr>
              <a:t>El Credo Niceno</a:t>
            </a:r>
            <a:endParaRPr lang="en-US"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6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r>
              <a:rPr lang="es-419" sz="2200" i="1" dirty="0">
                <a:solidFill>
                  <a:srgbClr val="201F1F"/>
                </a:solidFill>
                <a:effectLst/>
                <a:latin typeface="Calibri" panose="020F0502020204030204" pitchFamily="34" charset="0"/>
                <a:ea typeface="Calibri" panose="020F0502020204030204" pitchFamily="34" charset="0"/>
              </a:rPr>
              <a:t>Y creo en el Espíritu Santo, Señor y dador de vida, que procede del Padre y del Hijo, que con el Padre y el Hijo recibe una misma adoración y gloria, y que habló por los profetas. Y creo en una sola iglesia, santa, apostólica, y universal. Reconozco un solo bautismo para el perdón de los pecados, y espero la resurrección de los muertos y la vida del mundo que ha de venir. Amén.</a:t>
            </a:r>
            <a:endParaRPr lang="en-US" sz="22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C6E1A3C0-E564-D807-4F52-38E26B497B57}"/>
              </a:ext>
            </a:extLst>
          </p:cNvPr>
          <p:cNvSpPr txBox="1"/>
          <p:nvPr/>
        </p:nvSpPr>
        <p:spPr>
          <a:xfrm>
            <a:off x="11205556" y="6008904"/>
            <a:ext cx="74260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14</a:t>
            </a:r>
          </a:p>
        </p:txBody>
      </p:sp>
    </p:spTree>
    <p:extLst>
      <p:ext uri="{BB962C8B-B14F-4D97-AF65-F5344CB8AC3E}">
        <p14:creationId xmlns:p14="http://schemas.microsoft.com/office/powerpoint/2010/main" val="2979664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818607"/>
            <a:ext cx="6220278" cy="3257414"/>
          </a:xfrm>
        </p:spPr>
        <p:txBody>
          <a:bodyPr/>
          <a:lstStyle/>
          <a:p>
            <a:pPr marL="0" marR="0">
              <a:lnSpc>
                <a:spcPct val="115000"/>
              </a:lnSpc>
              <a:spcBef>
                <a:spcPts val="0"/>
              </a:spcBef>
              <a:spcAft>
                <a:spcPts val="0"/>
              </a:spcAft>
            </a:pPr>
            <a:r>
              <a:rPr lang="es-419" sz="4800" b="1" cap="all" dirty="0">
                <a:solidFill>
                  <a:srgbClr val="201F1F"/>
                </a:solidFill>
                <a:effectLst/>
                <a:latin typeface="Calibri" panose="020F0502020204030204" pitchFamily="34" charset="0"/>
                <a:ea typeface="Arial" panose="020B0604020202020204" pitchFamily="34" charset="0"/>
              </a:rPr>
              <a:t>Ofrenda</a:t>
            </a:r>
            <a:endParaRPr lang="en-US" sz="4800" cap="all" dirty="0">
              <a:effectLst/>
              <a:latin typeface="Arial" panose="020B0604020202020204" pitchFamily="34" charset="0"/>
              <a:ea typeface="Arial" panose="020B0604020202020204" pitchFamily="34" charset="0"/>
            </a:endParaRPr>
          </a:p>
        </p:txBody>
      </p:sp>
      <p:sp>
        <p:nvSpPr>
          <p:cNvPr id="3" name="TextBox 2">
            <a:extLst>
              <a:ext uri="{FF2B5EF4-FFF2-40B4-BE49-F238E27FC236}">
                <a16:creationId xmlns:a16="http://schemas.microsoft.com/office/drawing/2014/main" id="{236D76E9-5642-2882-3C56-A4DA4594757B}"/>
              </a:ext>
            </a:extLst>
          </p:cNvPr>
          <p:cNvSpPr txBox="1"/>
          <p:nvPr/>
        </p:nvSpPr>
        <p:spPr>
          <a:xfrm>
            <a:off x="10441574" y="6008904"/>
            <a:ext cx="714106"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15</a:t>
            </a:r>
          </a:p>
        </p:txBody>
      </p:sp>
    </p:spTree>
    <p:extLst>
      <p:ext uri="{BB962C8B-B14F-4D97-AF65-F5344CB8AC3E}">
        <p14:creationId xmlns:p14="http://schemas.microsoft.com/office/powerpoint/2010/main" val="1654643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818607"/>
            <a:ext cx="6738256" cy="3257414"/>
          </a:xfrm>
        </p:spPr>
        <p:txBody>
          <a:bodyPr/>
          <a:lstStyle/>
          <a:p>
            <a:pPr marL="0" marR="0">
              <a:lnSpc>
                <a:spcPct val="115000"/>
              </a:lnSpc>
              <a:spcBef>
                <a:spcPts val="0"/>
              </a:spcBef>
              <a:spcAft>
                <a:spcPts val="0"/>
              </a:spcAft>
            </a:pPr>
            <a:r>
              <a:rPr lang="es-419" sz="4800" b="1" cap="all" dirty="0">
                <a:solidFill>
                  <a:srgbClr val="201F1F"/>
                </a:solidFill>
                <a:effectLst/>
                <a:latin typeface="Calibri" panose="020F0502020204030204" pitchFamily="34" charset="0"/>
                <a:ea typeface="Arial" panose="020B0604020202020204" pitchFamily="34" charset="0"/>
              </a:rPr>
              <a:t>Oración de la Iglesia </a:t>
            </a:r>
            <a:endParaRPr lang="en-US" sz="4800" cap="all" dirty="0">
              <a:effectLst/>
              <a:latin typeface="Arial" panose="020B0604020202020204" pitchFamily="34" charset="0"/>
              <a:ea typeface="Arial" panose="020B0604020202020204" pitchFamily="34" charset="0"/>
            </a:endParaRPr>
          </a:p>
        </p:txBody>
      </p:sp>
      <p:sp>
        <p:nvSpPr>
          <p:cNvPr id="3" name="TextBox 2">
            <a:extLst>
              <a:ext uri="{FF2B5EF4-FFF2-40B4-BE49-F238E27FC236}">
                <a16:creationId xmlns:a16="http://schemas.microsoft.com/office/drawing/2014/main" id="{9A298BD4-7EAC-45B9-0A93-4D82ACB71E74}"/>
              </a:ext>
            </a:extLst>
          </p:cNvPr>
          <p:cNvSpPr txBox="1"/>
          <p:nvPr/>
        </p:nvSpPr>
        <p:spPr>
          <a:xfrm>
            <a:off x="10485110" y="6008904"/>
            <a:ext cx="786948"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16</a:t>
            </a:r>
          </a:p>
        </p:txBody>
      </p:sp>
    </p:spTree>
    <p:extLst>
      <p:ext uri="{BB962C8B-B14F-4D97-AF65-F5344CB8AC3E}">
        <p14:creationId xmlns:p14="http://schemas.microsoft.com/office/powerpoint/2010/main" val="295387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2" y="731544"/>
            <a:ext cx="11024507" cy="4946469"/>
          </a:xfrm>
        </p:spPr>
        <p:txBody>
          <a:bodyPr vert="horz" lIns="91440" tIns="45720" rIns="91440" bIns="45720" rtlCol="0" anchor="t">
            <a:noAutofit/>
          </a:bodyPr>
          <a:lstStyle/>
          <a:p>
            <a:pPr marL="0" marR="0">
              <a:lnSpc>
                <a:spcPct val="115000"/>
              </a:lnSpc>
              <a:spcBef>
                <a:spcPts val="0"/>
              </a:spcBef>
              <a:spcAft>
                <a:spcPts val="0"/>
              </a:spcAft>
            </a:pPr>
            <a:r>
              <a:rPr lang="es-419" b="1" cap="small" dirty="0">
                <a:solidFill>
                  <a:srgbClr val="201F1F"/>
                </a:solidFill>
                <a:effectLst/>
                <a:latin typeface="Calibri" panose="020F0502020204030204" pitchFamily="34" charset="0"/>
                <a:ea typeface="Arial" panose="020B0604020202020204" pitchFamily="34" charset="0"/>
              </a:rPr>
              <a:t>Padrenuestro</a:t>
            </a:r>
            <a:r>
              <a:rPr lang="es-419" cap="small" dirty="0">
                <a:solidFill>
                  <a:srgbClr val="201F1F"/>
                </a:solidFill>
                <a:effectLst/>
                <a:latin typeface="Calibri" panose="020F0502020204030204" pitchFamily="34" charset="0"/>
                <a:ea typeface="Arial" panose="020B0604020202020204" pitchFamily="34" charset="0"/>
              </a:rPr>
              <a:t> </a:t>
            </a:r>
            <a:endParaRPr lang="en-US" sz="18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s-419" sz="1800" i="1" dirty="0">
                <a:solidFill>
                  <a:srgbClr val="201F1F"/>
                </a:solidFill>
                <a:effectLst/>
                <a:latin typeface="Calibri" panose="020F0502020204030204" pitchFamily="34" charset="0"/>
                <a:ea typeface="Calibri" panose="020F0502020204030204" pitchFamily="34" charset="0"/>
              </a:rPr>
              <a:t>Se puede decir o cantar lo siguiente. </a:t>
            </a:r>
            <a:endParaRPr lang="en-US" sz="18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Padre nuestro, que estás en los cielos,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santificado sea tu nombre;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venga a nos tu reino;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hágase tu voluntad, así en la tierra como en el cielo.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El pan nuestro de cada día, dánoslo hoy.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Perdónanos nuestras deudas,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así como nosotros perdonamos a nuestros deudores.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No nos dejes caer en la tentación,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mas líbranos del mal.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Porque tuyo es el reino, el poder y la gloria,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por los siglos de los siglos. Amén. </a:t>
            </a:r>
            <a:endParaRPr lang="en-US" sz="24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br>
              <a:rPr lang="es-419" sz="1800" i="1" dirty="0">
                <a:solidFill>
                  <a:srgbClr val="201F1F"/>
                </a:solidFill>
                <a:effectLst/>
                <a:latin typeface="Calibri" panose="020F0502020204030204" pitchFamily="34" charset="0"/>
                <a:ea typeface="Calibri" panose="020F0502020204030204" pitchFamily="34" charset="0"/>
              </a:rPr>
            </a:br>
            <a:endParaRPr lang="en-US" sz="18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EA17F681-08AE-1344-D449-93E209BEF124}"/>
              </a:ext>
            </a:extLst>
          </p:cNvPr>
          <p:cNvSpPr txBox="1"/>
          <p:nvPr/>
        </p:nvSpPr>
        <p:spPr>
          <a:xfrm>
            <a:off x="11188931" y="6008904"/>
            <a:ext cx="759229"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17</a:t>
            </a:r>
          </a:p>
        </p:txBody>
      </p:sp>
    </p:spTree>
    <p:extLst>
      <p:ext uri="{BB962C8B-B14F-4D97-AF65-F5344CB8AC3E}">
        <p14:creationId xmlns:p14="http://schemas.microsoft.com/office/powerpoint/2010/main" val="465305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182543DD-6A04-B16C-D730-D0B32F3B9C73}"/>
              </a:ext>
            </a:extLst>
          </p:cNvPr>
          <p:cNvSpPr>
            <a:spLocks noGrp="1"/>
          </p:cNvSpPr>
          <p:nvPr>
            <p:ph idx="1"/>
          </p:nvPr>
        </p:nvSpPr>
        <p:spPr>
          <a:xfrm>
            <a:off x="951183" y="319193"/>
            <a:ext cx="11024507" cy="5472008"/>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Santo, Santo, Santo</a:t>
            </a:r>
            <a:endParaRPr lang="en-US" sz="3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Se puede cantar los siguientes cantos u otro canto de la Santa Cena.</a:t>
            </a:r>
            <a:endParaRPr lang="en-US" sz="2400" dirty="0">
              <a:effectLst/>
              <a:latin typeface="Arial" panose="020B0604020202020204" pitchFamily="34" charset="0"/>
              <a:ea typeface="Arial" panose="020B0604020202020204" pitchFamily="34" charset="0"/>
            </a:endParaRPr>
          </a:p>
          <a:p>
            <a:pPr marL="2286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Santo, santo, santo, Dios del universo,</a:t>
            </a:r>
            <a:endParaRPr lang="en-US" sz="2400" dirty="0">
              <a:effectLst/>
              <a:latin typeface="Arial" panose="020B0604020202020204" pitchFamily="34" charset="0"/>
              <a:ea typeface="Arial" panose="020B0604020202020204" pitchFamily="34" charset="0"/>
            </a:endParaRPr>
          </a:p>
          <a:p>
            <a:pPr marL="2286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Llenos están los cielos y la tierra de tu gloria.</a:t>
            </a:r>
            <a:endParaRPr lang="en-US" sz="2400" dirty="0">
              <a:effectLst/>
              <a:latin typeface="Arial" panose="020B0604020202020204" pitchFamily="34" charset="0"/>
              <a:ea typeface="Arial" panose="020B0604020202020204" pitchFamily="34" charset="0"/>
            </a:endParaRPr>
          </a:p>
          <a:p>
            <a:pPr marL="2286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¡Hosanna! ¡Hosanna! ¡Hosanna en las alturas!</a:t>
            </a:r>
            <a:endParaRPr lang="en-US" sz="2400" dirty="0">
              <a:effectLst/>
              <a:latin typeface="Arial" panose="020B0604020202020204" pitchFamily="34" charset="0"/>
              <a:ea typeface="Arial" panose="020B0604020202020204" pitchFamily="34" charset="0"/>
            </a:endParaRPr>
          </a:p>
          <a:p>
            <a:pPr marL="2286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Bendito el que viene en el nombre del Señor.</a:t>
            </a:r>
            <a:endParaRPr lang="en-US" sz="2400" dirty="0">
              <a:effectLst/>
              <a:latin typeface="Arial" panose="020B0604020202020204" pitchFamily="34" charset="0"/>
              <a:ea typeface="Arial" panose="020B0604020202020204" pitchFamily="34" charset="0"/>
            </a:endParaRPr>
          </a:p>
          <a:p>
            <a:pPr marL="2286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Bendito el... Bendito el que viene en el nombre del Señor.</a:t>
            </a:r>
            <a:endParaRPr lang="en-US" sz="2400" dirty="0">
              <a:effectLst/>
              <a:latin typeface="Arial" panose="020B0604020202020204" pitchFamily="34" charset="0"/>
              <a:ea typeface="Arial" panose="020B0604020202020204" pitchFamily="34" charset="0"/>
            </a:endParaRPr>
          </a:p>
          <a:p>
            <a:pPr marL="2286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¡Hosanna en las alturas!</a:t>
            </a:r>
            <a:endParaRPr lang="en-US" sz="2400" dirty="0">
              <a:effectLst/>
              <a:latin typeface="Arial" panose="020B0604020202020204" pitchFamily="34" charset="0"/>
              <a:ea typeface="Arial" panose="020B0604020202020204" pitchFamily="34" charset="0"/>
            </a:endParaRPr>
          </a:p>
          <a:p>
            <a:pPr marL="2286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Bendito el que viene en el nombre del Señor.</a:t>
            </a:r>
          </a:p>
          <a:p>
            <a:pPr marL="228600" marR="0">
              <a:lnSpc>
                <a:spcPct val="115000"/>
              </a:lnSpc>
              <a:spcBef>
                <a:spcPts val="0"/>
              </a:spcBef>
              <a:spcAft>
                <a:spcPts val="0"/>
              </a:spcAft>
            </a:pPr>
            <a:r>
              <a:rPr lang="es-419" sz="2400" i="1" dirty="0">
                <a:solidFill>
                  <a:srgbClr val="201F1F"/>
                </a:solidFill>
                <a:latin typeface="Calibri" panose="020F0502020204030204" pitchFamily="34" charset="0"/>
                <a:ea typeface="Calibri" panose="020F0502020204030204" pitchFamily="34" charset="0"/>
              </a:rPr>
              <a:t>	</a:t>
            </a:r>
            <a:r>
              <a:rPr lang="es-419" dirty="0">
                <a:solidFill>
                  <a:srgbClr val="201F1F"/>
                </a:solidFill>
                <a:latin typeface="Calibri" panose="020F0502020204030204" pitchFamily="34" charset="0"/>
                <a:ea typeface="Calibri" panose="020F0502020204030204" pitchFamily="34" charset="0"/>
              </a:rPr>
              <a:t>(Se repite. Luego, se termina cantando:)</a:t>
            </a:r>
          </a:p>
          <a:p>
            <a:pPr marL="2286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Bendito el… </a:t>
            </a:r>
            <a:r>
              <a:rPr lang="es-419" sz="2400" i="1" dirty="0">
                <a:solidFill>
                  <a:srgbClr val="201F1F"/>
                </a:solidFill>
                <a:latin typeface="Calibri" panose="020F0502020204030204" pitchFamily="34" charset="0"/>
                <a:ea typeface="Calibri" panose="020F0502020204030204" pitchFamily="34" charset="0"/>
              </a:rPr>
              <a:t>Bendito el que viene en el nombre del Señor.</a:t>
            </a:r>
          </a:p>
          <a:p>
            <a:pPr marL="2286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¡Hosanna en las alturas! Bendito el que viene en el nombre del Señor.</a:t>
            </a:r>
            <a:endParaRPr lang="en-US" sz="2400" i="1" dirty="0">
              <a:effectLst/>
              <a:latin typeface="Arial" panose="020B0604020202020204" pitchFamily="34" charset="0"/>
              <a:ea typeface="Arial" panose="020B0604020202020204" pitchFamily="34" charset="0"/>
            </a:endParaRPr>
          </a:p>
          <a:p>
            <a:endParaRPr lang="en-US" sz="3200" dirty="0"/>
          </a:p>
        </p:txBody>
      </p:sp>
      <p:sp>
        <p:nvSpPr>
          <p:cNvPr id="6" name="TextBox 5">
            <a:extLst>
              <a:ext uri="{FF2B5EF4-FFF2-40B4-BE49-F238E27FC236}">
                <a16:creationId xmlns:a16="http://schemas.microsoft.com/office/drawing/2014/main" id="{570A36FF-7D24-4415-A0DF-E1F255A6177E}"/>
              </a:ext>
            </a:extLst>
          </p:cNvPr>
          <p:cNvSpPr txBox="1"/>
          <p:nvPr/>
        </p:nvSpPr>
        <p:spPr>
          <a:xfrm>
            <a:off x="11438301" y="6092031"/>
            <a:ext cx="753699"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18</a:t>
            </a:r>
          </a:p>
        </p:txBody>
      </p:sp>
    </p:spTree>
    <p:extLst>
      <p:ext uri="{BB962C8B-B14F-4D97-AF65-F5344CB8AC3E}">
        <p14:creationId xmlns:p14="http://schemas.microsoft.com/office/powerpoint/2010/main" val="4063518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262757"/>
            <a:ext cx="9779182" cy="4946469"/>
          </a:xfrm>
        </p:spPr>
        <p:txBody>
          <a:bodyPr vert="horz" lIns="91440" tIns="45720" rIns="91440" bIns="45720" rtlCol="0" anchor="t">
            <a:normAutofit fontScale="92500" lnSpcReduction="20000"/>
          </a:bodyPr>
          <a:lstStyle/>
          <a:p>
            <a:pPr marL="0" marR="0">
              <a:lnSpc>
                <a:spcPct val="115000"/>
              </a:lnSpc>
              <a:spcBef>
                <a:spcPts val="0"/>
              </a:spcBef>
              <a:spcAft>
                <a:spcPts val="0"/>
              </a:spcAft>
            </a:pPr>
            <a:r>
              <a:rPr lang="es-419" sz="3000" b="1" cap="small" dirty="0">
                <a:solidFill>
                  <a:srgbClr val="201F1F"/>
                </a:solidFill>
                <a:effectLst/>
                <a:latin typeface="Calibri" panose="020F0502020204030204" pitchFamily="34" charset="0"/>
                <a:ea typeface="Arial" panose="020B0604020202020204" pitchFamily="34" charset="0"/>
              </a:rPr>
              <a:t>Palabras de institución</a:t>
            </a: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000" dirty="0">
                <a:solidFill>
                  <a:srgbClr val="201F1F"/>
                </a:solidFill>
                <a:effectLst/>
                <a:latin typeface="Calibri" panose="020F0502020204030204" pitchFamily="34" charset="0"/>
                <a:ea typeface="Arial" panose="020B0604020202020204" pitchFamily="34" charset="0"/>
              </a:rPr>
              <a:t>L: Nuestro Señor Jesús, la noche en que fue traicionado, tomó pan, y después de dar gracias, lo partió y se lo dio a sus discípulos, diciéndoles: “Tomen y coman; esto es mi cuerpo entregado por ustedes. Hagan esto en memoria de mí.”</a:t>
            </a:r>
            <a:br>
              <a:rPr lang="es-419" sz="3000" dirty="0">
                <a:solidFill>
                  <a:srgbClr val="201F1F"/>
                </a:solidFill>
                <a:effectLst/>
                <a:latin typeface="Calibri" panose="020F0502020204030204" pitchFamily="34" charset="0"/>
                <a:ea typeface="Arial" panose="020B0604020202020204" pitchFamily="34" charset="0"/>
              </a:rPr>
            </a:b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000" dirty="0">
                <a:solidFill>
                  <a:srgbClr val="201F1F"/>
                </a:solidFill>
                <a:effectLst/>
                <a:latin typeface="Calibri" panose="020F0502020204030204" pitchFamily="34" charset="0"/>
                <a:ea typeface="Arial" panose="020B0604020202020204" pitchFamily="34" charset="0"/>
              </a:rPr>
              <a:t>De la misma manera, después de cenar, tomó la copa, dio gracias, y se la dio a sus discípulos, diciendo: “Beban de ella todos ustedes. Esto es mi sangre del Nuevo Pacto derramada por ustedes y por todo el mundo para el perdón de pecados. Hagan esto en memoria de mí.”</a:t>
            </a:r>
            <a:endParaRPr lang="en-US" sz="3000" dirty="0">
              <a:effectLst/>
              <a:latin typeface="Arial" panose="020B0604020202020204" pitchFamily="34" charset="0"/>
              <a:ea typeface="Arial" panose="020B0604020202020204" pitchFamily="34" charset="0"/>
            </a:endParaRPr>
          </a:p>
          <a:p>
            <a:endParaRPr lang="en-US" dirty="0"/>
          </a:p>
        </p:txBody>
      </p:sp>
      <p:sp>
        <p:nvSpPr>
          <p:cNvPr id="2" name="TextBox 1">
            <a:extLst>
              <a:ext uri="{FF2B5EF4-FFF2-40B4-BE49-F238E27FC236}">
                <a16:creationId xmlns:a16="http://schemas.microsoft.com/office/drawing/2014/main" id="{FE92D036-C64F-BFE9-2757-75F0DBA478E4}"/>
              </a:ext>
            </a:extLst>
          </p:cNvPr>
          <p:cNvSpPr txBox="1"/>
          <p:nvPr/>
        </p:nvSpPr>
        <p:spPr>
          <a:xfrm>
            <a:off x="11255433" y="6008904"/>
            <a:ext cx="692727"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19</a:t>
            </a:r>
          </a:p>
        </p:txBody>
      </p:sp>
    </p:spTree>
    <p:extLst>
      <p:ext uri="{BB962C8B-B14F-4D97-AF65-F5344CB8AC3E}">
        <p14:creationId xmlns:p14="http://schemas.microsoft.com/office/powerpoint/2010/main" val="2363658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449006"/>
            <a:ext cx="6245912" cy="3269447"/>
          </a:xfrm>
        </p:spPr>
        <p:txBody>
          <a:bodyPr/>
          <a:lstStyle/>
          <a:p>
            <a:r>
              <a:rPr lang="es-419" sz="8800" b="1" cap="all" dirty="0">
                <a:effectLst/>
                <a:latin typeface="Calibri" panose="020F0502020204030204" pitchFamily="34" charset="0"/>
                <a:ea typeface="Arial" panose="020B0604020202020204" pitchFamily="34" charset="0"/>
              </a:rPr>
              <a:t>Canto de apertura </a:t>
            </a:r>
            <a:endParaRPr lang="en-US" sz="8800" cap="all" dirty="0"/>
          </a:p>
        </p:txBody>
      </p:sp>
      <p:sp>
        <p:nvSpPr>
          <p:cNvPr id="6" name="TextBox 5">
            <a:extLst>
              <a:ext uri="{FF2B5EF4-FFF2-40B4-BE49-F238E27FC236}">
                <a16:creationId xmlns:a16="http://schemas.microsoft.com/office/drawing/2014/main" id="{6CC3B11E-4931-4FCB-8EB4-5C0E10E78329}"/>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a:t>
            </a:r>
          </a:p>
        </p:txBody>
      </p:sp>
    </p:spTree>
    <p:extLst>
      <p:ext uri="{BB962C8B-B14F-4D97-AF65-F5344CB8AC3E}">
        <p14:creationId xmlns:p14="http://schemas.microsoft.com/office/powerpoint/2010/main" val="3446797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182543DD-6A04-B16C-D730-D0B32F3B9C73}"/>
              </a:ext>
            </a:extLst>
          </p:cNvPr>
          <p:cNvSpPr>
            <a:spLocks noGrp="1"/>
          </p:cNvSpPr>
          <p:nvPr>
            <p:ph idx="1"/>
          </p:nvPr>
        </p:nvSpPr>
        <p:spPr>
          <a:xfrm>
            <a:off x="1167492" y="735831"/>
            <a:ext cx="11024507" cy="4693935"/>
          </a:xfrm>
        </p:spPr>
        <p:txBody>
          <a:bodyPr vert="horz" lIns="91440" tIns="45720" rIns="91440" bIns="45720" rtlCol="0" anchor="t">
            <a:noAutofit/>
          </a:bodyPr>
          <a:lstStyle/>
          <a:p>
            <a:pPr marL="0" marR="0">
              <a:lnSpc>
                <a:spcPct val="115000"/>
              </a:lnSpc>
              <a:spcBef>
                <a:spcPts val="0"/>
              </a:spcBef>
              <a:spcAft>
                <a:spcPts val="0"/>
              </a:spcAft>
            </a:pPr>
            <a:r>
              <a:rPr lang="es-419" sz="3000" b="1" cap="small" dirty="0">
                <a:solidFill>
                  <a:srgbClr val="201F1F"/>
                </a:solidFill>
                <a:effectLst/>
                <a:latin typeface="Calibri" panose="020F0502020204030204" pitchFamily="34" charset="0"/>
                <a:ea typeface="Arial" panose="020B0604020202020204" pitchFamily="34" charset="0"/>
              </a:rPr>
              <a:t>Cordero de Dios</a:t>
            </a: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000" i="1" dirty="0">
                <a:solidFill>
                  <a:srgbClr val="201F1F"/>
                </a:solidFill>
                <a:effectLst/>
                <a:latin typeface="Calibri" panose="020F0502020204030204" pitchFamily="34" charset="0"/>
                <a:ea typeface="Arial" panose="020B0604020202020204" pitchFamily="34" charset="0"/>
              </a:rPr>
              <a:t>Cordero de Dios, que quitas el pecado del mundo,</a:t>
            </a: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000" i="1" dirty="0">
                <a:solidFill>
                  <a:srgbClr val="201F1F"/>
                </a:solidFill>
                <a:effectLst/>
                <a:latin typeface="Calibri" panose="020F0502020204030204" pitchFamily="34" charset="0"/>
                <a:ea typeface="Arial" panose="020B0604020202020204" pitchFamily="34" charset="0"/>
              </a:rPr>
              <a:t>Cordero de Dios, ten piedad de mí.</a:t>
            </a: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000" i="1" dirty="0">
                <a:solidFill>
                  <a:srgbClr val="201F1F"/>
                </a:solidFill>
                <a:effectLst/>
                <a:latin typeface="Calibri" panose="020F0502020204030204" pitchFamily="34" charset="0"/>
                <a:ea typeface="Arial" panose="020B0604020202020204" pitchFamily="34" charset="0"/>
              </a:rPr>
              <a:t>Cordero de Dios, que quitas el pecado del mundo, </a:t>
            </a:r>
          </a:p>
          <a:p>
            <a:pPr marL="114300" marR="0">
              <a:lnSpc>
                <a:spcPct val="115000"/>
              </a:lnSpc>
              <a:spcBef>
                <a:spcPts val="0"/>
              </a:spcBef>
              <a:spcAft>
                <a:spcPts val="0"/>
              </a:spcAft>
            </a:pPr>
            <a:r>
              <a:rPr lang="es-419" sz="3000" i="1" dirty="0">
                <a:solidFill>
                  <a:srgbClr val="201F1F"/>
                </a:solidFill>
                <a:latin typeface="Calibri" panose="020F0502020204030204" pitchFamily="34" charset="0"/>
                <a:ea typeface="Arial" panose="020B0604020202020204" pitchFamily="34" charset="0"/>
              </a:rPr>
              <a:t>       </a:t>
            </a:r>
            <a:r>
              <a:rPr lang="es-419" sz="3000" i="1" dirty="0">
                <a:solidFill>
                  <a:srgbClr val="201F1F"/>
                </a:solidFill>
                <a:effectLst/>
                <a:latin typeface="Calibri" panose="020F0502020204030204" pitchFamily="34" charset="0"/>
                <a:ea typeface="Arial" panose="020B0604020202020204" pitchFamily="34" charset="0"/>
              </a:rPr>
              <a:t>danos tu paz. Amén.</a:t>
            </a: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000" i="1" dirty="0">
                <a:solidFill>
                  <a:srgbClr val="201F1F"/>
                </a:solidFill>
                <a:effectLst/>
                <a:latin typeface="Calibri" panose="020F0502020204030204" pitchFamily="34" charset="0"/>
                <a:ea typeface="Arial" panose="020B0604020202020204" pitchFamily="34" charset="0"/>
              </a:rPr>
              <a:t>Cordero de Dios, que quitas el pecado del mundo,</a:t>
            </a:r>
            <a:r>
              <a:rPr lang="es-419" sz="3000" i="1" dirty="0">
                <a:solidFill>
                  <a:srgbClr val="201F1F"/>
                </a:solidFill>
                <a:effectLst/>
                <a:latin typeface="Calibri" panose="020F0502020204030204" pitchFamily="34" charset="0"/>
                <a:ea typeface="Calibri" panose="020F0502020204030204" pitchFamily="34" charset="0"/>
              </a:rPr>
              <a:t> </a:t>
            </a: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000" i="1" dirty="0">
                <a:solidFill>
                  <a:srgbClr val="201F1F"/>
                </a:solidFill>
                <a:effectLst/>
                <a:latin typeface="Calibri" panose="020F0502020204030204" pitchFamily="34" charset="0"/>
                <a:ea typeface="Arial" panose="020B0604020202020204" pitchFamily="34" charset="0"/>
              </a:rPr>
              <a:t>Cordero de Dios, ten piedad de mí.</a:t>
            </a: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000" i="1" dirty="0">
                <a:solidFill>
                  <a:srgbClr val="201F1F"/>
                </a:solidFill>
                <a:effectLst/>
                <a:latin typeface="Calibri" panose="020F0502020204030204" pitchFamily="34" charset="0"/>
                <a:ea typeface="Arial" panose="020B0604020202020204" pitchFamily="34" charset="0"/>
              </a:rPr>
              <a:t>Cordero de Dios, que quitas el pecado del mundo, </a:t>
            </a:r>
          </a:p>
          <a:p>
            <a:pPr marL="114300" marR="0">
              <a:lnSpc>
                <a:spcPct val="115000"/>
              </a:lnSpc>
              <a:spcBef>
                <a:spcPts val="0"/>
              </a:spcBef>
              <a:spcAft>
                <a:spcPts val="0"/>
              </a:spcAft>
            </a:pPr>
            <a:r>
              <a:rPr lang="es-419" sz="3000" i="1" dirty="0">
                <a:solidFill>
                  <a:srgbClr val="201F1F"/>
                </a:solidFill>
                <a:latin typeface="Calibri" panose="020F0502020204030204" pitchFamily="34" charset="0"/>
                <a:ea typeface="Arial" panose="020B0604020202020204" pitchFamily="34" charset="0"/>
              </a:rPr>
              <a:t>       </a:t>
            </a:r>
            <a:r>
              <a:rPr lang="es-419" sz="3000" i="1" dirty="0">
                <a:solidFill>
                  <a:srgbClr val="201F1F"/>
                </a:solidFill>
                <a:effectLst/>
                <a:latin typeface="Calibri" panose="020F0502020204030204" pitchFamily="34" charset="0"/>
                <a:ea typeface="Arial" panose="020B0604020202020204" pitchFamily="34" charset="0"/>
              </a:rPr>
              <a:t>danos tu paz. Amén. Danos tu paz. Amén.</a:t>
            </a:r>
            <a:endParaRPr lang="en-US" sz="3000" dirty="0">
              <a:effectLst/>
              <a:latin typeface="Arial" panose="020B0604020202020204" pitchFamily="34" charset="0"/>
              <a:ea typeface="Arial" panose="020B0604020202020204" pitchFamily="34" charset="0"/>
            </a:endParaRPr>
          </a:p>
          <a:p>
            <a:endParaRPr lang="en-US" sz="3200" dirty="0"/>
          </a:p>
        </p:txBody>
      </p:sp>
      <p:sp>
        <p:nvSpPr>
          <p:cNvPr id="6" name="TextBox 5">
            <a:extLst>
              <a:ext uri="{FF2B5EF4-FFF2-40B4-BE49-F238E27FC236}">
                <a16:creationId xmlns:a16="http://schemas.microsoft.com/office/drawing/2014/main" id="{570A36FF-7D24-4415-A0DF-E1F255A6177E}"/>
              </a:ext>
            </a:extLst>
          </p:cNvPr>
          <p:cNvSpPr txBox="1"/>
          <p:nvPr/>
        </p:nvSpPr>
        <p:spPr>
          <a:xfrm>
            <a:off x="11531040" y="6122169"/>
            <a:ext cx="660959"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20</a:t>
            </a:r>
          </a:p>
        </p:txBody>
      </p:sp>
    </p:spTree>
    <p:extLst>
      <p:ext uri="{BB962C8B-B14F-4D97-AF65-F5344CB8AC3E}">
        <p14:creationId xmlns:p14="http://schemas.microsoft.com/office/powerpoint/2010/main" val="3858132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377061"/>
            <a:ext cx="9779182" cy="4946469"/>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Distribución</a:t>
            </a:r>
            <a:br>
              <a:rPr lang="es-419" sz="3200" dirty="0">
                <a:solidFill>
                  <a:srgbClr val="201F1F"/>
                </a:solidFill>
                <a:effectLst/>
                <a:latin typeface="Calibri" panose="020F0502020204030204" pitchFamily="34" charset="0"/>
                <a:ea typeface="Arial" panose="020B0604020202020204" pitchFamily="34" charset="0"/>
              </a:rPr>
            </a:br>
            <a:r>
              <a:rPr lang="es-419" sz="2000" i="1" dirty="0">
                <a:solidFill>
                  <a:srgbClr val="201F1F"/>
                </a:solidFill>
                <a:effectLst/>
                <a:latin typeface="Calibri" panose="020F0502020204030204" pitchFamily="34" charset="0"/>
                <a:ea typeface="Calibri" panose="020F0502020204030204" pitchFamily="34" charset="0"/>
              </a:rPr>
              <a:t>Los miembros confirmados del grupo toman la santa cena. Si usted no es miembro, pero en el futuro quiere tomar la santa cena con nosotros, favor de preguntar después del culto sobre clases de instrucción.</a:t>
            </a:r>
            <a:endParaRPr lang="en-US" sz="20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s-419" sz="900" i="1" dirty="0">
                <a:solidFill>
                  <a:srgbClr val="201F1F"/>
                </a:solidFill>
                <a:effectLst/>
                <a:latin typeface="Calibri" panose="020F0502020204030204" pitchFamily="34" charset="0"/>
                <a:ea typeface="Calibri" panose="020F0502020204030204" pitchFamily="34" charset="0"/>
              </a:rPr>
              <a:t> </a:t>
            </a:r>
            <a:endParaRPr lang="en-US" sz="9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s-419" sz="2000" i="1" dirty="0">
                <a:solidFill>
                  <a:srgbClr val="201F1F"/>
                </a:solidFill>
                <a:effectLst/>
                <a:latin typeface="Calibri" panose="020F0502020204030204" pitchFamily="34" charset="0"/>
                <a:ea typeface="Calibri" panose="020F0502020204030204" pitchFamily="34" charset="0"/>
              </a:rPr>
              <a:t>Después de distribuir la Santa Cena, el líder puede decir: </a:t>
            </a:r>
            <a:endParaRPr lang="en-US" sz="2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200" dirty="0">
                <a:solidFill>
                  <a:srgbClr val="201F1F"/>
                </a:solidFill>
                <a:effectLst/>
                <a:latin typeface="Calibri" panose="020F0502020204030204" pitchFamily="34" charset="0"/>
                <a:ea typeface="Arial" panose="020B0604020202020204" pitchFamily="34" charset="0"/>
              </a:rPr>
              <a:t>L: Nuestro Señor Jesucristo por medio de su precioso cuerpo y preciosísima sangre nos mantenga en la única y verdadera fe que conlleva a la vida eterna.</a:t>
            </a:r>
            <a:endParaRPr lang="en-US" sz="3200" dirty="0">
              <a:effectLst/>
              <a:latin typeface="Arial" panose="020B0604020202020204" pitchFamily="34" charset="0"/>
              <a:ea typeface="Arial" panose="020B0604020202020204" pitchFamily="34" charset="0"/>
            </a:endParaRPr>
          </a:p>
          <a:p>
            <a:r>
              <a:rPr lang="es-419" sz="3200" b="1" dirty="0">
                <a:solidFill>
                  <a:srgbClr val="201F1F"/>
                </a:solidFill>
                <a:effectLst/>
                <a:latin typeface="Calibri" panose="020F0502020204030204" pitchFamily="34" charset="0"/>
                <a:ea typeface="Arial" panose="020B0604020202020204" pitchFamily="34" charset="0"/>
              </a:rPr>
              <a:t>C: Amén.</a:t>
            </a:r>
            <a:endParaRPr lang="en-US" sz="3200" dirty="0"/>
          </a:p>
        </p:txBody>
      </p:sp>
      <p:sp>
        <p:nvSpPr>
          <p:cNvPr id="2" name="TextBox 1">
            <a:extLst>
              <a:ext uri="{FF2B5EF4-FFF2-40B4-BE49-F238E27FC236}">
                <a16:creationId xmlns:a16="http://schemas.microsoft.com/office/drawing/2014/main" id="{FE92D036-C64F-BFE9-2757-75F0DBA478E4}"/>
              </a:ext>
            </a:extLst>
          </p:cNvPr>
          <p:cNvSpPr txBox="1"/>
          <p:nvPr/>
        </p:nvSpPr>
        <p:spPr>
          <a:xfrm>
            <a:off x="11205556" y="6008904"/>
            <a:ext cx="74260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21</a:t>
            </a:r>
          </a:p>
        </p:txBody>
      </p:sp>
      <p:pic>
        <p:nvPicPr>
          <p:cNvPr id="5" name="Picture 4" descr="A white logo with a bunch of grapes and a glass of wine&#10;&#10;Description automatically generated">
            <a:extLst>
              <a:ext uri="{FF2B5EF4-FFF2-40B4-BE49-F238E27FC236}">
                <a16:creationId xmlns:a16="http://schemas.microsoft.com/office/drawing/2014/main" id="{ED4F2804-336F-0F03-B88D-E0348C226C7D}"/>
              </a:ext>
            </a:extLst>
          </p:cNvPr>
          <p:cNvPicPr>
            <a:picLocks noChangeAspect="1"/>
          </p:cNvPicPr>
          <p:nvPr/>
        </p:nvPicPr>
        <p:blipFill>
          <a:blip r:embed="rId3"/>
          <a:stretch>
            <a:fillRect/>
          </a:stretch>
        </p:blipFill>
        <p:spPr>
          <a:xfrm>
            <a:off x="4758539" y="171450"/>
            <a:ext cx="2597089" cy="1917425"/>
          </a:xfrm>
          <a:prstGeom prst="rect">
            <a:avLst/>
          </a:prstGeom>
        </p:spPr>
      </p:pic>
    </p:spTree>
    <p:extLst>
      <p:ext uri="{BB962C8B-B14F-4D97-AF65-F5344CB8AC3E}">
        <p14:creationId xmlns:p14="http://schemas.microsoft.com/office/powerpoint/2010/main" val="929147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123160"/>
            <a:ext cx="10433958" cy="4946469"/>
          </a:xfrm>
        </p:spPr>
        <p:txBody>
          <a:bodyPr vert="horz" lIns="91440" tIns="45720" rIns="91440" bIns="45720" rtlCol="0" anchor="t">
            <a:noAutofit/>
          </a:bodyPr>
          <a:lstStyle/>
          <a:p>
            <a:pPr marL="0" marR="0">
              <a:lnSpc>
                <a:spcPct val="115000"/>
              </a:lnSpc>
              <a:spcBef>
                <a:spcPts val="0"/>
              </a:spcBef>
              <a:spcAft>
                <a:spcPts val="0"/>
              </a:spcAft>
            </a:pPr>
            <a:r>
              <a:rPr lang="es-419" sz="3000" b="1" cap="small" dirty="0">
                <a:solidFill>
                  <a:srgbClr val="201F1F"/>
                </a:solidFill>
                <a:effectLst/>
                <a:latin typeface="Calibri" panose="020F0502020204030204" pitchFamily="34" charset="0"/>
                <a:ea typeface="Arial" panose="020B0604020202020204" pitchFamily="34" charset="0"/>
              </a:rPr>
              <a:t>Oración</a:t>
            </a:r>
            <a:endParaRPr lang="en-US" sz="3000" dirty="0">
              <a:effectLst/>
              <a:latin typeface="Arial" panose="020B0604020202020204" pitchFamily="34" charset="0"/>
              <a:ea typeface="Arial" panose="020B0604020202020204" pitchFamily="34" charset="0"/>
            </a:endParaRPr>
          </a:p>
          <a:p>
            <a:pPr marL="114300" marR="42545" indent="5715">
              <a:lnSpc>
                <a:spcPct val="115000"/>
              </a:lnSpc>
              <a:spcBef>
                <a:spcPts val="0"/>
              </a:spcBef>
              <a:spcAft>
                <a:spcPts val="0"/>
              </a:spcAft>
            </a:pPr>
            <a:r>
              <a:rPr lang="es-419" sz="3000" dirty="0">
                <a:solidFill>
                  <a:srgbClr val="201F1F"/>
                </a:solidFill>
                <a:effectLst/>
                <a:latin typeface="Calibri" panose="020F0502020204030204" pitchFamily="34" charset="0"/>
                <a:ea typeface="Calibri" panose="020F0502020204030204" pitchFamily="34" charset="0"/>
              </a:rPr>
              <a:t>L: Te damos gracias, oh Señor, por el anticipo del banquete celestial que nos has dado en este sacramento. A través de este don, has alimentado nuestra fe, fortalecido nuestra esperanza y aumentado nuestro amor. Por tu Espíritu, ayúdanos a vivir como tu pueblo santo hasta el día en que nos recibas como tus invitados en las bodas del Cordero, que vive y reina contigo y con el Espíritu Santo, un solo Dios, ahora y siempre.</a:t>
            </a:r>
            <a:endParaRPr lang="en-US" sz="3000" dirty="0">
              <a:effectLst/>
              <a:latin typeface="Arial" panose="020B0604020202020204" pitchFamily="34" charset="0"/>
              <a:ea typeface="Arial" panose="020B0604020202020204" pitchFamily="34" charset="0"/>
            </a:endParaRPr>
          </a:p>
          <a:p>
            <a:pPr marL="114300" marR="42545" indent="5715">
              <a:lnSpc>
                <a:spcPct val="115000"/>
              </a:lnSpc>
              <a:spcBef>
                <a:spcPts val="0"/>
              </a:spcBef>
              <a:spcAft>
                <a:spcPts val="0"/>
              </a:spcAft>
            </a:pPr>
            <a:r>
              <a:rPr lang="es-419" sz="3000" b="1" dirty="0">
                <a:solidFill>
                  <a:srgbClr val="201F1F"/>
                </a:solidFill>
                <a:effectLst/>
                <a:latin typeface="Calibri" panose="020F0502020204030204" pitchFamily="34" charset="0"/>
                <a:ea typeface="Calibri" panose="020F0502020204030204" pitchFamily="34" charset="0"/>
              </a:rPr>
              <a:t>C: Amén.</a:t>
            </a:r>
            <a:endParaRPr lang="en-US" sz="30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br>
              <a:rPr lang="es-419" sz="1800" i="1" dirty="0">
                <a:solidFill>
                  <a:srgbClr val="201F1F"/>
                </a:solidFill>
                <a:effectLst/>
                <a:latin typeface="Calibri" panose="020F0502020204030204" pitchFamily="34" charset="0"/>
                <a:ea typeface="Calibri" panose="020F0502020204030204" pitchFamily="34" charset="0"/>
              </a:rPr>
            </a:br>
            <a:endParaRPr lang="en-US" sz="18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4C1BE1E4-73F2-AC33-CC92-CDD8B2711692}"/>
              </a:ext>
            </a:extLst>
          </p:cNvPr>
          <p:cNvSpPr txBox="1"/>
          <p:nvPr/>
        </p:nvSpPr>
        <p:spPr>
          <a:xfrm>
            <a:off x="11238807" y="6008904"/>
            <a:ext cx="709353"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22</a:t>
            </a:r>
          </a:p>
        </p:txBody>
      </p:sp>
    </p:spTree>
    <p:extLst>
      <p:ext uri="{BB962C8B-B14F-4D97-AF65-F5344CB8AC3E}">
        <p14:creationId xmlns:p14="http://schemas.microsoft.com/office/powerpoint/2010/main" val="1490172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2" y="1837544"/>
            <a:ext cx="11024507" cy="4946469"/>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Bendición</a:t>
            </a:r>
            <a:endParaRPr lang="en-US" sz="3200" dirty="0">
              <a:effectLst/>
              <a:latin typeface="Arial" panose="020B0604020202020204" pitchFamily="34" charset="0"/>
              <a:ea typeface="Arial" panose="020B0604020202020204" pitchFamily="34" charset="0"/>
            </a:endParaRPr>
          </a:p>
          <a:p>
            <a:pPr marL="114300" marR="156845" indent="5715">
              <a:lnSpc>
                <a:spcPct val="115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L: El Señor te bendiga y te guarde; haga el Señor </a:t>
            </a:r>
          </a:p>
          <a:p>
            <a:pPr marL="114300" marR="156845" indent="5715">
              <a:lnSpc>
                <a:spcPct val="115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resplandecer su rostro sobre ti y tenga de ti misericordia; </a:t>
            </a:r>
          </a:p>
          <a:p>
            <a:pPr marL="114300" marR="156845" indent="5715">
              <a:lnSpc>
                <a:spcPct val="115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vuelva el Señor su rostro hacia ti y te conceda la paz.</a:t>
            </a:r>
            <a:endParaRPr lang="en-US" sz="3200" dirty="0">
              <a:effectLst/>
              <a:latin typeface="Arial" panose="020B0604020202020204" pitchFamily="34" charset="0"/>
              <a:ea typeface="Arial" panose="020B0604020202020204" pitchFamily="34" charset="0"/>
            </a:endParaRPr>
          </a:p>
          <a:p>
            <a:pPr marL="114300" marR="513080" indent="5715">
              <a:lnSpc>
                <a:spcPct val="115000"/>
              </a:lnSpc>
              <a:spcBef>
                <a:spcPts val="0"/>
              </a:spcBef>
              <a:spcAft>
                <a:spcPts val="0"/>
              </a:spcAft>
            </a:pPr>
            <a:r>
              <a:rPr lang="es-419" sz="3200" b="1" dirty="0">
                <a:solidFill>
                  <a:srgbClr val="201F1F"/>
                </a:solidFill>
                <a:effectLst/>
                <a:latin typeface="Calibri" panose="020F0502020204030204" pitchFamily="34" charset="0"/>
                <a:ea typeface="Calibri" panose="020F0502020204030204" pitchFamily="34" charset="0"/>
              </a:rPr>
              <a:t>C: Amén.</a:t>
            </a:r>
            <a:endParaRPr lang="en-US" sz="32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br>
              <a:rPr lang="es-419" sz="1800" i="1" dirty="0">
                <a:solidFill>
                  <a:srgbClr val="201F1F"/>
                </a:solidFill>
                <a:effectLst/>
                <a:latin typeface="Calibri" panose="020F0502020204030204" pitchFamily="34" charset="0"/>
                <a:ea typeface="Calibri" panose="020F0502020204030204" pitchFamily="34" charset="0"/>
              </a:rPr>
            </a:br>
            <a:endParaRPr lang="en-US" sz="18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4C1BE1E4-73F2-AC33-CC92-CDD8B2711692}"/>
              </a:ext>
            </a:extLst>
          </p:cNvPr>
          <p:cNvSpPr txBox="1"/>
          <p:nvPr/>
        </p:nvSpPr>
        <p:spPr>
          <a:xfrm>
            <a:off x="11188931" y="6008904"/>
            <a:ext cx="759229"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23</a:t>
            </a:r>
          </a:p>
        </p:txBody>
      </p:sp>
    </p:spTree>
    <p:extLst>
      <p:ext uri="{BB962C8B-B14F-4D97-AF65-F5344CB8AC3E}">
        <p14:creationId xmlns:p14="http://schemas.microsoft.com/office/powerpoint/2010/main" val="3478518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449006"/>
            <a:ext cx="6245912" cy="3269447"/>
          </a:xfrm>
        </p:spPr>
        <p:txBody>
          <a:bodyPr/>
          <a:lstStyle/>
          <a:p>
            <a:r>
              <a:rPr lang="es-419" sz="8800" b="1" cap="all" dirty="0">
                <a:effectLst/>
                <a:latin typeface="Calibri" panose="020F0502020204030204" pitchFamily="34" charset="0"/>
                <a:ea typeface="Arial" panose="020B0604020202020204" pitchFamily="34" charset="0"/>
              </a:rPr>
              <a:t>Canto de clausura</a:t>
            </a:r>
            <a:endParaRPr lang="en-US" sz="8800" cap="all" dirty="0"/>
          </a:p>
        </p:txBody>
      </p:sp>
      <p:sp>
        <p:nvSpPr>
          <p:cNvPr id="3" name="TextBox 2">
            <a:extLst>
              <a:ext uri="{FF2B5EF4-FFF2-40B4-BE49-F238E27FC236}">
                <a16:creationId xmlns:a16="http://schemas.microsoft.com/office/drawing/2014/main" id="{3AAE6E21-7C69-B29D-647E-A2EC6C5ED79E}"/>
              </a:ext>
            </a:extLst>
          </p:cNvPr>
          <p:cNvSpPr txBox="1"/>
          <p:nvPr/>
        </p:nvSpPr>
        <p:spPr>
          <a:xfrm>
            <a:off x="11238807" y="6008904"/>
            <a:ext cx="709353"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24</a:t>
            </a:r>
          </a:p>
        </p:txBody>
      </p:sp>
    </p:spTree>
    <p:extLst>
      <p:ext uri="{BB962C8B-B14F-4D97-AF65-F5344CB8AC3E}">
        <p14:creationId xmlns:p14="http://schemas.microsoft.com/office/powerpoint/2010/main" val="1455779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96933" cy="3277050"/>
          </a:xfrm>
        </p:spPr>
        <p:txBody>
          <a:bodyPr/>
          <a:lstStyle/>
          <a:p>
            <a:pPr marL="0" marR="0">
              <a:lnSpc>
                <a:spcPct val="115000"/>
              </a:lnSpc>
              <a:spcBef>
                <a:spcPts val="0"/>
              </a:spcBef>
              <a:spcAft>
                <a:spcPts val="0"/>
              </a:spcAft>
            </a:pPr>
            <a:r>
              <a:rPr lang="es-419" sz="5400" b="1" cap="all" dirty="0">
                <a:solidFill>
                  <a:srgbClr val="009444"/>
                </a:solidFill>
                <a:effectLst/>
                <a:latin typeface="Calibri" panose="020F0502020204030204" pitchFamily="34" charset="0"/>
                <a:ea typeface="Arial" panose="020B0604020202020204" pitchFamily="34" charset="0"/>
              </a:rPr>
              <a:t>Liturgia para cultos</a:t>
            </a:r>
            <a:endParaRPr lang="en-US" sz="5400" dirty="0">
              <a:effectLst/>
              <a:latin typeface="Arial" panose="020B0604020202020204" pitchFamily="34" charset="0"/>
              <a:ea typeface="Arial" panose="020B0604020202020204" pitchFamily="34" charset="0"/>
            </a:endParaRP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575404"/>
            <a:ext cx="9857014" cy="621603"/>
          </a:xfrm>
        </p:spPr>
        <p:txBody>
          <a:bodyPr/>
          <a:lstStyle/>
          <a:p>
            <a:r>
              <a:rPr lang="en-US" dirty="0"/>
              <a:t>academiacristo.com</a:t>
            </a:r>
          </a:p>
        </p:txBody>
      </p:sp>
      <p:pic>
        <p:nvPicPr>
          <p:cNvPr id="5" name="Picture 4" descr="A logo with a bird and leaves&#10;&#10;Description automatically generated">
            <a:extLst>
              <a:ext uri="{FF2B5EF4-FFF2-40B4-BE49-F238E27FC236}">
                <a16:creationId xmlns:a16="http://schemas.microsoft.com/office/drawing/2014/main" id="{F7E337F0-A264-8F3E-EB29-496BDCA13410}"/>
              </a:ext>
            </a:extLst>
          </p:cNvPr>
          <p:cNvPicPr>
            <a:picLocks noChangeAspect="1"/>
          </p:cNvPicPr>
          <p:nvPr/>
        </p:nvPicPr>
        <p:blipFill>
          <a:blip r:embed="rId3"/>
          <a:stretch>
            <a:fillRect/>
          </a:stretch>
        </p:blipFill>
        <p:spPr>
          <a:xfrm>
            <a:off x="1104244" y="723681"/>
            <a:ext cx="2389637" cy="1944628"/>
          </a:xfrm>
          <a:prstGeom prst="rect">
            <a:avLst/>
          </a:prstGeom>
        </p:spPr>
      </p:pic>
      <p:sp>
        <p:nvSpPr>
          <p:cNvPr id="6" name="TextBox 5">
            <a:extLst>
              <a:ext uri="{FF2B5EF4-FFF2-40B4-BE49-F238E27FC236}">
                <a16:creationId xmlns:a16="http://schemas.microsoft.com/office/drawing/2014/main" id="{4F974B86-D0E9-E70E-696A-6F3CED14056A}"/>
              </a:ext>
            </a:extLst>
          </p:cNvPr>
          <p:cNvSpPr txBox="1"/>
          <p:nvPr/>
        </p:nvSpPr>
        <p:spPr>
          <a:xfrm>
            <a:off x="11225349" y="6008904"/>
            <a:ext cx="722811"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25</a:t>
            </a:r>
          </a:p>
        </p:txBody>
      </p:sp>
      <p:sp>
        <p:nvSpPr>
          <p:cNvPr id="7" name="TextBox 6">
            <a:extLst>
              <a:ext uri="{FF2B5EF4-FFF2-40B4-BE49-F238E27FC236}">
                <a16:creationId xmlns:a16="http://schemas.microsoft.com/office/drawing/2014/main" id="{FC3CB692-288B-0FBD-DEDD-4C7DA34B96FA}"/>
              </a:ext>
            </a:extLst>
          </p:cNvPr>
          <p:cNvSpPr txBox="1"/>
          <p:nvPr/>
        </p:nvSpPr>
        <p:spPr>
          <a:xfrm>
            <a:off x="6096000" y="3596633"/>
            <a:ext cx="5129349" cy="646331"/>
          </a:xfrm>
          <a:prstGeom prst="rect">
            <a:avLst/>
          </a:prstGeom>
          <a:noFill/>
        </p:spPr>
        <p:txBody>
          <a:bodyPr wrap="square" rtlCol="0">
            <a:spAutoFit/>
          </a:bodyPr>
          <a:lstStyle/>
          <a:p>
            <a:r>
              <a:rPr lang="es-419" sz="3600" b="1" cap="all" dirty="0">
                <a:solidFill>
                  <a:srgbClr val="009444"/>
                </a:solidFill>
                <a:latin typeface="Calibri" panose="020F0502020204030204" pitchFamily="34" charset="0"/>
              </a:rPr>
              <a:t>Con santa cena</a:t>
            </a:r>
            <a:endParaRPr lang="en-US" sz="3600" dirty="0"/>
          </a:p>
        </p:txBody>
      </p:sp>
      <p:pic>
        <p:nvPicPr>
          <p:cNvPr id="9" name="Picture 8" descr="A white logo with a bunch of grapes and a glass of wine&#10;&#10;Description automatically generated">
            <a:extLst>
              <a:ext uri="{FF2B5EF4-FFF2-40B4-BE49-F238E27FC236}">
                <a16:creationId xmlns:a16="http://schemas.microsoft.com/office/drawing/2014/main" id="{212BDF4C-41BB-BA70-87EB-D68DF3D7A194}"/>
              </a:ext>
            </a:extLst>
          </p:cNvPr>
          <p:cNvPicPr>
            <a:picLocks noChangeAspect="1"/>
          </p:cNvPicPr>
          <p:nvPr/>
        </p:nvPicPr>
        <p:blipFill>
          <a:blip r:embed="rId4"/>
          <a:stretch>
            <a:fillRect/>
          </a:stretch>
        </p:blipFill>
        <p:spPr>
          <a:xfrm>
            <a:off x="8979179" y="1086488"/>
            <a:ext cx="2385507" cy="1761215"/>
          </a:xfrm>
          <a:prstGeom prst="rect">
            <a:avLst/>
          </a:prstGeom>
        </p:spPr>
      </p:pic>
    </p:spTree>
    <p:extLst>
      <p:ext uri="{BB962C8B-B14F-4D97-AF65-F5344CB8AC3E}">
        <p14:creationId xmlns:p14="http://schemas.microsoft.com/office/powerpoint/2010/main" val="3171774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2299063"/>
            <a:ext cx="9779182" cy="2954584"/>
          </a:xfrm>
        </p:spPr>
        <p:txBody>
          <a:bodyPr vert="horz" lIns="91440" tIns="45720" rIns="91440" bIns="45720" rtlCol="0" anchor="t">
            <a:norm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Invocación</a:t>
            </a:r>
            <a:r>
              <a:rPr lang="es-419" sz="3200" b="1" i="1" cap="small" dirty="0">
                <a:solidFill>
                  <a:srgbClr val="201F1F"/>
                </a:solidFill>
                <a:effectLst/>
                <a:latin typeface="Calibri" panose="020F0502020204030204" pitchFamily="34" charset="0"/>
                <a:ea typeface="Arial" panose="020B0604020202020204" pitchFamily="34" charset="0"/>
              </a:rPr>
              <a:t> </a:t>
            </a:r>
            <a:endParaRPr lang="en-US" sz="32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L: En el nombre del Padre y del hijo y del Espíritu Santo.</a:t>
            </a:r>
            <a:br>
              <a:rPr lang="es-419" sz="3200" dirty="0">
                <a:solidFill>
                  <a:srgbClr val="201F1F"/>
                </a:solidFill>
                <a:effectLst/>
                <a:latin typeface="Calibri" panose="020F0502020204030204" pitchFamily="34" charset="0"/>
                <a:ea typeface="Calibri" panose="020F0502020204030204" pitchFamily="34" charset="0"/>
              </a:rPr>
            </a:br>
            <a:r>
              <a:rPr lang="es-419" sz="3200" b="1" dirty="0">
                <a:solidFill>
                  <a:srgbClr val="201F1F"/>
                </a:solidFill>
                <a:effectLst/>
                <a:latin typeface="Calibri" panose="020F0502020204030204" pitchFamily="34" charset="0"/>
                <a:ea typeface="Calibri" panose="020F0502020204030204" pitchFamily="34" charset="0"/>
              </a:rPr>
              <a:t>C: Amén.</a:t>
            </a:r>
            <a:r>
              <a:rPr lang="es-419" sz="3200" dirty="0">
                <a:solidFill>
                  <a:srgbClr val="201F1F"/>
                </a:solidFill>
                <a:effectLst/>
                <a:latin typeface="Calibri" panose="020F0502020204030204" pitchFamily="34" charset="0"/>
                <a:ea typeface="Calibri" panose="020F0502020204030204" pitchFamily="34" charset="0"/>
              </a:rPr>
              <a:t> </a:t>
            </a:r>
            <a:endParaRPr lang="en-US" sz="3200" dirty="0">
              <a:effectLst/>
              <a:latin typeface="Arial" panose="020B0604020202020204" pitchFamily="34" charset="0"/>
              <a:ea typeface="Arial" panose="020B0604020202020204" pitchFamily="34" charset="0"/>
            </a:endParaRPr>
          </a:p>
          <a:p>
            <a:endParaRPr lang="en-US" dirty="0"/>
          </a:p>
        </p:txBody>
      </p:sp>
      <p:sp>
        <p:nvSpPr>
          <p:cNvPr id="8" name="TextBox 7">
            <a:extLst>
              <a:ext uri="{FF2B5EF4-FFF2-40B4-BE49-F238E27FC236}">
                <a16:creationId xmlns:a16="http://schemas.microsoft.com/office/drawing/2014/main" id="{BA5B33EB-8FDB-0A90-E96E-364E94D6D053}"/>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3</a:t>
            </a:r>
          </a:p>
        </p:txBody>
      </p:sp>
    </p:spTree>
    <p:extLst>
      <p:ext uri="{BB962C8B-B14F-4D97-AF65-F5344CB8AC3E}">
        <p14:creationId xmlns:p14="http://schemas.microsoft.com/office/powerpoint/2010/main" val="1325608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968137"/>
            <a:ext cx="9779182" cy="3285510"/>
          </a:xfrm>
        </p:spPr>
        <p:txBody>
          <a:bodyPr vert="horz" lIns="91440" tIns="45720" rIns="91440" bIns="45720" rtlCol="0" anchor="t">
            <a:norm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Confesión de pecados</a:t>
            </a:r>
            <a:r>
              <a:rPr lang="es-419" sz="3200" cap="small" dirty="0">
                <a:solidFill>
                  <a:srgbClr val="201F1F"/>
                </a:solidFill>
                <a:effectLst/>
                <a:latin typeface="Calibri" panose="020F0502020204030204" pitchFamily="34" charset="0"/>
                <a:ea typeface="Arial" panose="020B0604020202020204" pitchFamily="34" charset="0"/>
              </a:rPr>
              <a:t> </a:t>
            </a:r>
            <a:endParaRPr lang="en-US" sz="3200" dirty="0">
              <a:effectLst/>
              <a:latin typeface="Arial" panose="020B0604020202020204" pitchFamily="34" charset="0"/>
              <a:ea typeface="Arial" panose="020B0604020202020204" pitchFamily="34" charset="0"/>
            </a:endParaRPr>
          </a:p>
          <a:p>
            <a:pPr marL="114300" marR="0">
              <a:lnSpc>
                <a:spcPct val="96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L: Amados en el Señor: Acerquémonos con corazón recto y confesemos nuestros pecados a Dios nuestro Padre, suplicándole en el nombre de nuestro Señor Jesucristo que nos conceda el perdón.</a:t>
            </a:r>
            <a:endParaRPr lang="en-US" sz="3200" dirty="0">
              <a:effectLst/>
              <a:latin typeface="Arial" panose="020B0604020202020204" pitchFamily="34" charset="0"/>
              <a:ea typeface="Arial" panose="020B0604020202020204" pitchFamily="34" charset="0"/>
            </a:endParaRPr>
          </a:p>
          <a:p>
            <a:endParaRPr lang="en-US" dirty="0"/>
          </a:p>
        </p:txBody>
      </p:sp>
      <p:sp>
        <p:nvSpPr>
          <p:cNvPr id="2" name="TextBox 1">
            <a:extLst>
              <a:ext uri="{FF2B5EF4-FFF2-40B4-BE49-F238E27FC236}">
                <a16:creationId xmlns:a16="http://schemas.microsoft.com/office/drawing/2014/main" id="{2019400C-C4B7-C1A8-F374-D10AC82047E1}"/>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4</a:t>
            </a:r>
          </a:p>
        </p:txBody>
      </p:sp>
    </p:spTree>
    <p:extLst>
      <p:ext uri="{BB962C8B-B14F-4D97-AF65-F5344CB8AC3E}">
        <p14:creationId xmlns:p14="http://schemas.microsoft.com/office/powerpoint/2010/main" val="412673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262757"/>
            <a:ext cx="9779182" cy="4946469"/>
          </a:xfrm>
        </p:spPr>
        <p:txBody>
          <a:bodyPr vert="horz" lIns="91440" tIns="45720" rIns="91440" bIns="45720" rtlCol="0" anchor="t">
            <a:normAutofit fontScale="92500" lnSpcReduction="20000"/>
          </a:bodyPr>
          <a:lstStyle/>
          <a:p>
            <a:pPr marL="114300" marR="0">
              <a:lnSpc>
                <a:spcPct val="115000"/>
              </a:lnSpc>
              <a:spcBef>
                <a:spcPts val="0"/>
              </a:spcBef>
              <a:spcAft>
                <a:spcPts val="0"/>
              </a:spcAft>
            </a:pPr>
            <a:r>
              <a:rPr lang="es-419" sz="3500" b="1" dirty="0">
                <a:solidFill>
                  <a:srgbClr val="201F1F"/>
                </a:solidFill>
                <a:effectLst/>
                <a:latin typeface="Calibri" panose="020F0502020204030204" pitchFamily="34" charset="0"/>
                <a:ea typeface="Calibri" panose="020F0502020204030204" pitchFamily="34" charset="0"/>
              </a:rPr>
              <a:t>C:</a:t>
            </a:r>
            <a:r>
              <a:rPr lang="es-419" sz="3500" b="1" dirty="0">
                <a:effectLst/>
                <a:latin typeface="Calibri" panose="020F0502020204030204" pitchFamily="34" charset="0"/>
                <a:ea typeface="Arial" panose="020B0604020202020204" pitchFamily="34" charset="0"/>
              </a:rPr>
              <a:t> </a:t>
            </a:r>
            <a:r>
              <a:rPr lang="es-ES" sz="3500" b="1" dirty="0">
                <a:effectLst/>
                <a:latin typeface="Calibri" panose="020F0502020204030204" pitchFamily="34" charset="0"/>
                <a:ea typeface="Arial" panose="020B0604020202020204" pitchFamily="34" charset="0"/>
              </a:rPr>
              <a:t>Padre santo y misericordioso, confieso que soy pecador por naturaleza y que te he desobedecido en mis pensamientos, palabras y acciones. He hecho lo que es malo y he fallado en hacer lo que es bueno. Por esto merezco tu castigo tanto ahora como en la eternidad. Pero estoy verdaderamente arrepentido de mis pecados, y confiando en mi Salvador Jesucristo, oro: Señor, ten piedad de mí, un pecador.</a:t>
            </a:r>
            <a:br>
              <a:rPr lang="es-419" sz="3500" i="1" dirty="0">
                <a:solidFill>
                  <a:srgbClr val="201F1F"/>
                </a:solidFill>
                <a:effectLst/>
                <a:latin typeface="Calibri" panose="020F0502020204030204" pitchFamily="34" charset="0"/>
                <a:ea typeface="Calibri" panose="020F0502020204030204" pitchFamily="34" charset="0"/>
              </a:rPr>
            </a:br>
            <a:br>
              <a:rPr lang="es-419" sz="3500" i="1" dirty="0">
                <a:solidFill>
                  <a:srgbClr val="201F1F"/>
                </a:solidFill>
                <a:effectLst/>
                <a:latin typeface="Calibri" panose="020F0502020204030204" pitchFamily="34" charset="0"/>
                <a:ea typeface="Calibri" panose="020F0502020204030204" pitchFamily="34" charset="0"/>
              </a:rPr>
            </a:br>
            <a:r>
              <a:rPr lang="es-419" sz="3000" i="1" dirty="0">
                <a:solidFill>
                  <a:srgbClr val="201F1F"/>
                </a:solidFill>
                <a:effectLst/>
                <a:latin typeface="Calibri" panose="020F0502020204030204" pitchFamily="34" charset="0"/>
                <a:ea typeface="Calibri" panose="020F0502020204030204" pitchFamily="34" charset="0"/>
              </a:rPr>
              <a:t>(silencio para confesión personal) </a:t>
            </a:r>
            <a:endParaRPr lang="en-US" sz="3000" dirty="0">
              <a:effectLst/>
              <a:latin typeface="Arial" panose="020B0604020202020204" pitchFamily="34" charset="0"/>
              <a:ea typeface="Arial" panose="020B0604020202020204" pitchFamily="34" charset="0"/>
            </a:endParaRPr>
          </a:p>
          <a:p>
            <a:endParaRPr lang="en-US" dirty="0"/>
          </a:p>
        </p:txBody>
      </p:sp>
      <p:sp>
        <p:nvSpPr>
          <p:cNvPr id="2" name="TextBox 1">
            <a:extLst>
              <a:ext uri="{FF2B5EF4-FFF2-40B4-BE49-F238E27FC236}">
                <a16:creationId xmlns:a16="http://schemas.microsoft.com/office/drawing/2014/main" id="{FE92D036-C64F-BFE9-2757-75F0DBA478E4}"/>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5</a:t>
            </a:r>
          </a:p>
        </p:txBody>
      </p:sp>
    </p:spTree>
    <p:extLst>
      <p:ext uri="{BB962C8B-B14F-4D97-AF65-F5344CB8AC3E}">
        <p14:creationId xmlns:p14="http://schemas.microsoft.com/office/powerpoint/2010/main" val="3142653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182543DD-6A04-B16C-D730-D0B32F3B9C73}"/>
              </a:ext>
            </a:extLst>
          </p:cNvPr>
          <p:cNvSpPr>
            <a:spLocks noGrp="1"/>
          </p:cNvSpPr>
          <p:nvPr>
            <p:ph idx="1"/>
          </p:nvPr>
        </p:nvSpPr>
        <p:spPr>
          <a:xfrm>
            <a:off x="1167492" y="1515291"/>
            <a:ext cx="11024507" cy="4693935"/>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Canto de confesión </a:t>
            </a:r>
            <a:endParaRPr lang="en-US" sz="3200" dirty="0">
              <a:effectLst/>
              <a:latin typeface="Arial" panose="020B0604020202020204" pitchFamily="34" charset="0"/>
              <a:ea typeface="Arial" panose="020B0604020202020204" pitchFamily="34" charset="0"/>
            </a:endParaRPr>
          </a:p>
          <a:p>
            <a:pPr marL="0" marR="42545">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Se puede cantar el siguiente u otro canto de confesión.</a:t>
            </a:r>
            <a:endParaRPr lang="en-US" sz="2400" dirty="0">
              <a:effectLst/>
              <a:latin typeface="Arial" panose="020B0604020202020204" pitchFamily="34" charset="0"/>
              <a:ea typeface="Arial" panose="020B0604020202020204" pitchFamily="34" charset="0"/>
            </a:endParaRPr>
          </a:p>
          <a:p>
            <a:pPr marL="461963" marR="1332865">
              <a:lnSpc>
                <a:spcPct val="115000"/>
              </a:lnSpc>
              <a:spcBef>
                <a:spcPts val="0"/>
              </a:spcBef>
              <a:spcAft>
                <a:spcPts val="0"/>
              </a:spcAft>
            </a:pPr>
            <a:r>
              <a:rPr lang="es-419" sz="3200" i="1" dirty="0">
                <a:solidFill>
                  <a:srgbClr val="201F1F"/>
                </a:solidFill>
                <a:effectLst/>
                <a:latin typeface="Calibri" panose="020F0502020204030204" pitchFamily="34" charset="0"/>
                <a:ea typeface="Calibri" panose="020F0502020204030204" pitchFamily="34" charset="0"/>
              </a:rPr>
              <a:t>Señor, ten piedad de mí. </a:t>
            </a:r>
            <a:endParaRPr lang="en-US" sz="3200" dirty="0">
              <a:effectLst/>
              <a:latin typeface="Arial" panose="020B0604020202020204" pitchFamily="34" charset="0"/>
              <a:ea typeface="Arial" panose="020B0604020202020204" pitchFamily="34" charset="0"/>
            </a:endParaRPr>
          </a:p>
          <a:p>
            <a:pPr marL="461963" marR="0">
              <a:lnSpc>
                <a:spcPct val="115000"/>
              </a:lnSpc>
              <a:spcBef>
                <a:spcPts val="0"/>
              </a:spcBef>
              <a:spcAft>
                <a:spcPts val="0"/>
              </a:spcAft>
            </a:pPr>
            <a:r>
              <a:rPr lang="es-419" sz="3200" i="1" dirty="0">
                <a:solidFill>
                  <a:srgbClr val="201F1F"/>
                </a:solidFill>
                <a:effectLst/>
                <a:latin typeface="Calibri" panose="020F0502020204030204" pitchFamily="34" charset="0"/>
                <a:ea typeface="Calibri" panose="020F0502020204030204" pitchFamily="34" charset="0"/>
              </a:rPr>
              <a:t>Señor, ten piedad de mí. </a:t>
            </a:r>
            <a:endParaRPr lang="en-US" sz="3200" dirty="0">
              <a:effectLst/>
              <a:latin typeface="Arial" panose="020B0604020202020204" pitchFamily="34" charset="0"/>
              <a:ea typeface="Arial" panose="020B0604020202020204" pitchFamily="34" charset="0"/>
            </a:endParaRPr>
          </a:p>
          <a:p>
            <a:pPr marL="461963" marR="0">
              <a:lnSpc>
                <a:spcPct val="115000"/>
              </a:lnSpc>
              <a:spcBef>
                <a:spcPts val="0"/>
              </a:spcBef>
              <a:spcAft>
                <a:spcPts val="0"/>
              </a:spcAft>
            </a:pPr>
            <a:r>
              <a:rPr lang="es-419" sz="3200" i="1" dirty="0">
                <a:solidFill>
                  <a:srgbClr val="201F1F"/>
                </a:solidFill>
                <a:effectLst/>
                <a:latin typeface="Calibri" panose="020F0502020204030204" pitchFamily="34" charset="0"/>
                <a:ea typeface="Calibri" panose="020F0502020204030204" pitchFamily="34" charset="0"/>
              </a:rPr>
              <a:t>Oh Señor Jesucristo, ten piedad de mí.</a:t>
            </a:r>
            <a:endParaRPr lang="en-US" sz="3200" dirty="0">
              <a:effectLst/>
              <a:latin typeface="Arial" panose="020B0604020202020204" pitchFamily="34" charset="0"/>
              <a:ea typeface="Arial" panose="020B0604020202020204" pitchFamily="34" charset="0"/>
            </a:endParaRPr>
          </a:p>
          <a:p>
            <a:pPr marL="461963"/>
            <a:r>
              <a:rPr lang="es-419" sz="3200" i="1" dirty="0">
                <a:solidFill>
                  <a:srgbClr val="201F1F"/>
                </a:solidFill>
                <a:effectLst/>
                <a:latin typeface="Calibri" panose="020F0502020204030204" pitchFamily="34" charset="0"/>
                <a:ea typeface="Calibri" panose="020F0502020204030204" pitchFamily="34" charset="0"/>
              </a:rPr>
              <a:t>Cristo, ten piedad de mí. </a:t>
            </a:r>
            <a:endParaRPr lang="en-US" sz="3200" dirty="0"/>
          </a:p>
        </p:txBody>
      </p:sp>
      <p:sp>
        <p:nvSpPr>
          <p:cNvPr id="26" name="TextBox 25">
            <a:extLst>
              <a:ext uri="{FF2B5EF4-FFF2-40B4-BE49-F238E27FC236}">
                <a16:creationId xmlns:a16="http://schemas.microsoft.com/office/drawing/2014/main" id="{42E14501-6697-F2AF-87CE-1832F6D91882}"/>
              </a:ext>
            </a:extLst>
          </p:cNvPr>
          <p:cNvSpPr txBox="1"/>
          <p:nvPr/>
        </p:nvSpPr>
        <p:spPr>
          <a:xfrm>
            <a:off x="11599811" y="6104703"/>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6</a:t>
            </a:r>
          </a:p>
        </p:txBody>
      </p:sp>
    </p:spTree>
    <p:extLst>
      <p:ext uri="{BB962C8B-B14F-4D97-AF65-F5344CB8AC3E}">
        <p14:creationId xmlns:p14="http://schemas.microsoft.com/office/powerpoint/2010/main" val="2721508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2" y="1262757"/>
            <a:ext cx="11024507" cy="4946469"/>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Perdón</a:t>
            </a:r>
            <a:r>
              <a:rPr lang="es-419" sz="3200" b="1" i="1" cap="small" dirty="0">
                <a:solidFill>
                  <a:srgbClr val="201F1F"/>
                </a:solidFill>
                <a:effectLst/>
                <a:latin typeface="Calibri" panose="020F0502020204030204" pitchFamily="34" charset="0"/>
                <a:ea typeface="Arial" panose="020B0604020202020204" pitchFamily="34" charset="0"/>
              </a:rPr>
              <a:t> </a:t>
            </a:r>
            <a:endParaRPr lang="en-US" sz="3200" dirty="0">
              <a:effectLst/>
              <a:latin typeface="Arial" panose="020B0604020202020204" pitchFamily="34" charset="0"/>
              <a:ea typeface="Arial" panose="020B0604020202020204" pitchFamily="34" charset="0"/>
            </a:endParaRPr>
          </a:p>
          <a:p>
            <a:pPr marL="114300" marR="0" indent="5715">
              <a:lnSpc>
                <a:spcPct val="115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L: Dios, nuestro Padre celestial, ha tenido misericordia de nosotros, y ha dado a su único Hijo para entregar su vida en rescate por todos. Por lo tanto, escucha las palabras de Cristo por medio de su siervo: Te perdono todos tus pecados en el nombre del Padre, y del Hijo, y del Espíritu Santo.</a:t>
            </a:r>
            <a:endParaRPr lang="en-US" sz="3200" dirty="0">
              <a:effectLst/>
              <a:latin typeface="Arial" panose="020B0604020202020204" pitchFamily="34" charset="0"/>
              <a:ea typeface="Arial" panose="020B0604020202020204" pitchFamily="34" charset="0"/>
            </a:endParaRPr>
          </a:p>
          <a:p>
            <a:pPr marL="114300" marR="513080" indent="5715">
              <a:lnSpc>
                <a:spcPct val="115000"/>
              </a:lnSpc>
              <a:spcBef>
                <a:spcPts val="0"/>
              </a:spcBef>
              <a:spcAft>
                <a:spcPts val="0"/>
              </a:spcAft>
            </a:pPr>
            <a:r>
              <a:rPr lang="es-419" sz="3200" b="1" dirty="0">
                <a:solidFill>
                  <a:srgbClr val="201F1F"/>
                </a:solidFill>
                <a:effectLst/>
                <a:latin typeface="Calibri" panose="020F0502020204030204" pitchFamily="34" charset="0"/>
                <a:ea typeface="Calibri" panose="020F0502020204030204" pitchFamily="34" charset="0"/>
              </a:rPr>
              <a:t>C: Amén.</a:t>
            </a:r>
            <a:endParaRPr lang="en-US" sz="32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125591CC-4C71-C9C9-3BE8-53987943E94B}"/>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7</a:t>
            </a:r>
          </a:p>
        </p:txBody>
      </p:sp>
    </p:spTree>
    <p:extLst>
      <p:ext uri="{BB962C8B-B14F-4D97-AF65-F5344CB8AC3E}">
        <p14:creationId xmlns:p14="http://schemas.microsoft.com/office/powerpoint/2010/main" val="2862556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182543DD-6A04-B16C-D730-D0B32F3B9C73}"/>
              </a:ext>
            </a:extLst>
          </p:cNvPr>
          <p:cNvSpPr>
            <a:spLocks noGrp="1"/>
          </p:cNvSpPr>
          <p:nvPr>
            <p:ph idx="1"/>
          </p:nvPr>
        </p:nvSpPr>
        <p:spPr>
          <a:xfrm>
            <a:off x="1167492" y="618313"/>
            <a:ext cx="11024507" cy="4693935"/>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Canto de alabanza  </a:t>
            </a:r>
            <a:endParaRPr lang="en-US" sz="3200" dirty="0">
              <a:effectLst/>
              <a:latin typeface="Arial" panose="020B0604020202020204" pitchFamily="34" charset="0"/>
              <a:ea typeface="Arial" panose="020B0604020202020204" pitchFamily="34" charset="0"/>
            </a:endParaRPr>
          </a:p>
          <a:p>
            <a:pPr marR="42545">
              <a:lnSpc>
                <a:spcPct val="115000"/>
              </a:lnSpc>
              <a:spcBef>
                <a:spcPts val="0"/>
              </a:spcBef>
            </a:pPr>
            <a:r>
              <a:rPr lang="es-419" sz="2400" i="1" dirty="0">
                <a:solidFill>
                  <a:srgbClr val="201F1F"/>
                </a:solidFill>
                <a:effectLst/>
                <a:latin typeface="Calibri" panose="020F0502020204030204" pitchFamily="34" charset="0"/>
                <a:ea typeface="Calibri" panose="020F0502020204030204" pitchFamily="34" charset="0"/>
              </a:rPr>
              <a:t>Se puede cantar el siguiente u otro canto de alabanza. </a:t>
            </a:r>
            <a:endParaRPr lang="en-US" sz="24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Gloria a Dios en las alturas </a:t>
            </a:r>
            <a:endParaRPr lang="en-US" sz="28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latin typeface="Calibri" panose="020F0502020204030204" pitchFamily="34" charset="0"/>
                <a:ea typeface="Calibri" panose="020F0502020204030204" pitchFamily="34" charset="0"/>
              </a:rPr>
              <a:t>E</a:t>
            </a:r>
            <a:r>
              <a:rPr lang="es-419" sz="2800" i="1" dirty="0">
                <a:solidFill>
                  <a:srgbClr val="201F1F"/>
                </a:solidFill>
                <a:effectLst/>
                <a:latin typeface="Calibri" panose="020F0502020204030204" pitchFamily="34" charset="0"/>
                <a:ea typeface="Calibri" panose="020F0502020204030204" pitchFamily="34" charset="0"/>
              </a:rPr>
              <a:t>n la tierra paz y a los hombres buena voluntad. </a:t>
            </a:r>
            <a:endParaRPr lang="en-US" sz="28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Gloria a Dios en las alturas </a:t>
            </a:r>
          </a:p>
          <a:p>
            <a:pPr marL="457200" marR="0">
              <a:lnSpc>
                <a:spcPct val="100000"/>
              </a:lnSpc>
              <a:spcBef>
                <a:spcPts val="0"/>
              </a:spcBef>
              <a:spcAft>
                <a:spcPts val="0"/>
              </a:spcAft>
            </a:pPr>
            <a:r>
              <a:rPr lang="es-419" sz="2800" i="1" dirty="0">
                <a:solidFill>
                  <a:srgbClr val="201F1F"/>
                </a:solidFill>
                <a:latin typeface="Calibri" panose="020F0502020204030204" pitchFamily="34" charset="0"/>
                <a:ea typeface="Calibri" panose="020F0502020204030204" pitchFamily="34" charset="0"/>
              </a:rPr>
              <a:t>E</a:t>
            </a:r>
            <a:r>
              <a:rPr lang="es-419" sz="2800" i="1" dirty="0">
                <a:solidFill>
                  <a:srgbClr val="201F1F"/>
                </a:solidFill>
                <a:effectLst/>
                <a:latin typeface="Calibri" panose="020F0502020204030204" pitchFamily="34" charset="0"/>
                <a:ea typeface="Calibri" panose="020F0502020204030204" pitchFamily="34" charset="0"/>
              </a:rPr>
              <a:t>n la tierra paz y a los hombres buena voluntad.</a:t>
            </a: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Te alabamos, te bendecimos, </a:t>
            </a:r>
            <a:endParaRPr lang="en-US" sz="28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Te adoramos, te glorificamos, </a:t>
            </a:r>
            <a:endParaRPr lang="en-US" sz="28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Te damos gracias por tu gloria, </a:t>
            </a:r>
            <a:endParaRPr lang="en-US" sz="28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Oh Señor, Rey celestial. </a:t>
            </a:r>
            <a:endParaRPr lang="en-US" sz="2800" dirty="0">
              <a:effectLst/>
              <a:latin typeface="Arial" panose="020B0604020202020204" pitchFamily="34" charset="0"/>
              <a:ea typeface="Arial" panose="020B0604020202020204" pitchFamily="34" charset="0"/>
            </a:endParaRPr>
          </a:p>
          <a:p>
            <a:endParaRPr lang="en-US" sz="3200" dirty="0"/>
          </a:p>
        </p:txBody>
      </p:sp>
      <p:sp>
        <p:nvSpPr>
          <p:cNvPr id="6" name="TextBox 5">
            <a:extLst>
              <a:ext uri="{FF2B5EF4-FFF2-40B4-BE49-F238E27FC236}">
                <a16:creationId xmlns:a16="http://schemas.microsoft.com/office/drawing/2014/main" id="{570A36FF-7D24-4415-A0DF-E1F255A6177E}"/>
              </a:ext>
            </a:extLst>
          </p:cNvPr>
          <p:cNvSpPr txBox="1"/>
          <p:nvPr/>
        </p:nvSpPr>
        <p:spPr>
          <a:xfrm>
            <a:off x="11608538"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8</a:t>
            </a:r>
          </a:p>
        </p:txBody>
      </p:sp>
    </p:spTree>
    <p:extLst>
      <p:ext uri="{BB962C8B-B14F-4D97-AF65-F5344CB8AC3E}">
        <p14:creationId xmlns:p14="http://schemas.microsoft.com/office/powerpoint/2010/main" val="976932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182543DD-6A04-B16C-D730-D0B32F3B9C73}"/>
              </a:ext>
            </a:extLst>
          </p:cNvPr>
          <p:cNvSpPr>
            <a:spLocks noGrp="1"/>
          </p:cNvSpPr>
          <p:nvPr>
            <p:ph idx="1"/>
          </p:nvPr>
        </p:nvSpPr>
        <p:spPr>
          <a:xfrm>
            <a:off x="1167492" y="461551"/>
            <a:ext cx="11024507" cy="4693935"/>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Canto de alabanza  </a:t>
            </a:r>
            <a:endParaRPr lang="en-US" sz="3200" dirty="0">
              <a:effectLst/>
              <a:latin typeface="Arial" panose="020B0604020202020204" pitchFamily="34" charset="0"/>
              <a:ea typeface="Arial" panose="020B0604020202020204" pitchFamily="34" charset="0"/>
            </a:endParaRPr>
          </a:p>
          <a:p>
            <a:pPr marR="42545">
              <a:lnSpc>
                <a:spcPct val="115000"/>
              </a:lnSpc>
              <a:spcBef>
                <a:spcPts val="0"/>
              </a:spcBef>
            </a:pPr>
            <a:endParaRPr lang="es-419" sz="2400" i="1" dirty="0">
              <a:solidFill>
                <a:srgbClr val="201F1F"/>
              </a:solidFill>
              <a:latin typeface="Calibri" panose="020F0502020204030204" pitchFamily="34" charset="0"/>
              <a:ea typeface="Calibri" panose="020F0502020204030204" pitchFamily="34" charset="0"/>
            </a:endParaRPr>
          </a:p>
          <a:p>
            <a:pPr marL="461963" marR="42545">
              <a:lnSpc>
                <a:spcPct val="115000"/>
              </a:lnSpc>
              <a:spcBef>
                <a:spcPts val="0"/>
              </a:spcBef>
            </a:pPr>
            <a:r>
              <a:rPr lang="es-419" sz="2800" i="1" dirty="0">
                <a:solidFill>
                  <a:srgbClr val="201F1F"/>
                </a:solidFill>
                <a:effectLst/>
                <a:latin typeface="Calibri" panose="020F0502020204030204" pitchFamily="34" charset="0"/>
                <a:ea typeface="Calibri" panose="020F0502020204030204" pitchFamily="34" charset="0"/>
              </a:rPr>
              <a:t>Jesucristo, Cordero de Dios, que quitas el pecado de todo el mundo, </a:t>
            </a:r>
            <a:endParaRPr lang="en-US" sz="28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Ten piedad; oh Jesucristo, recibe nuestra oración. </a:t>
            </a:r>
            <a:endParaRPr lang="en-US" sz="28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Oh Jesucristo, tú eres santo, </a:t>
            </a:r>
            <a:endParaRPr lang="en-US" sz="28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Tú solo eres el Señor, </a:t>
            </a:r>
            <a:endParaRPr lang="en-US" sz="28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Tú solo, Cristo, con el Espíritu Santo, </a:t>
            </a:r>
            <a:endParaRPr lang="en-US" sz="28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Eres altísimo en la gloria de Dios Padre. </a:t>
            </a:r>
            <a:endParaRPr lang="en-US" sz="2800" dirty="0">
              <a:effectLst/>
              <a:latin typeface="Arial" panose="020B0604020202020204" pitchFamily="34" charset="0"/>
              <a:ea typeface="Arial" panose="020B0604020202020204" pitchFamily="34" charset="0"/>
            </a:endParaRPr>
          </a:p>
          <a:p>
            <a:pPr marL="457200" marR="755650">
              <a:lnSpc>
                <a:spcPct val="100000"/>
              </a:lnSpc>
              <a:spcBef>
                <a:spcPts val="0"/>
              </a:spcBef>
              <a:spcAft>
                <a:spcPts val="0"/>
              </a:spcAft>
            </a:pPr>
            <a:r>
              <a:rPr lang="es-419" sz="2800" i="1" dirty="0">
                <a:solidFill>
                  <a:srgbClr val="201F1F"/>
                </a:solidFill>
                <a:effectLst/>
                <a:latin typeface="Calibri" panose="020F0502020204030204" pitchFamily="34" charset="0"/>
                <a:ea typeface="Calibri" panose="020F0502020204030204" pitchFamily="34" charset="0"/>
              </a:rPr>
              <a:t>Gloria a Dios en las alturas </a:t>
            </a:r>
            <a:r>
              <a:rPr lang="es-419" sz="2800" i="1" dirty="0">
                <a:solidFill>
                  <a:srgbClr val="201F1F"/>
                </a:solidFill>
                <a:latin typeface="Calibri" panose="020F0502020204030204" pitchFamily="34" charset="0"/>
                <a:ea typeface="Calibri" panose="020F0502020204030204" pitchFamily="34" charset="0"/>
              </a:rPr>
              <a:t>E</a:t>
            </a:r>
            <a:r>
              <a:rPr lang="es-419" sz="2800" i="1" dirty="0">
                <a:solidFill>
                  <a:srgbClr val="201F1F"/>
                </a:solidFill>
                <a:effectLst/>
                <a:latin typeface="Calibri" panose="020F0502020204030204" pitchFamily="34" charset="0"/>
                <a:ea typeface="Calibri" panose="020F0502020204030204" pitchFamily="34" charset="0"/>
              </a:rPr>
              <a:t>n la tierra paz y a los hombres buena voluntad.</a:t>
            </a:r>
            <a:endParaRPr lang="en-US" sz="2800" dirty="0">
              <a:effectLst/>
              <a:latin typeface="Arial" panose="020B0604020202020204" pitchFamily="34" charset="0"/>
              <a:ea typeface="Arial" panose="020B0604020202020204" pitchFamily="34" charset="0"/>
            </a:endParaRPr>
          </a:p>
          <a:p>
            <a:endParaRPr lang="en-US" sz="3200" dirty="0"/>
          </a:p>
        </p:txBody>
      </p:sp>
      <p:sp>
        <p:nvSpPr>
          <p:cNvPr id="2" name="TextBox 1">
            <a:extLst>
              <a:ext uri="{FF2B5EF4-FFF2-40B4-BE49-F238E27FC236}">
                <a16:creationId xmlns:a16="http://schemas.microsoft.com/office/drawing/2014/main" id="{0F567BAC-1941-7DE8-AE4E-EE230282F3B0}"/>
              </a:ext>
            </a:extLst>
          </p:cNvPr>
          <p:cNvSpPr txBox="1"/>
          <p:nvPr/>
        </p:nvSpPr>
        <p:spPr>
          <a:xfrm>
            <a:off x="11573702"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9</a:t>
            </a:r>
          </a:p>
        </p:txBody>
      </p:sp>
    </p:spTree>
    <p:extLst>
      <p:ext uri="{BB962C8B-B14F-4D97-AF65-F5344CB8AC3E}">
        <p14:creationId xmlns:p14="http://schemas.microsoft.com/office/powerpoint/2010/main" val="1133177237"/>
      </p:ext>
    </p:extLst>
  </p:cSld>
  <p:clrMapOvr>
    <a:masterClrMapping/>
  </p:clrMapOvr>
</p:sld>
</file>

<file path=ppt/theme/theme1.xml><?xml version="1.0" encoding="utf-8"?>
<a:theme xmlns:a="http://schemas.openxmlformats.org/drawingml/2006/main" name="Custom">
  <a:themeElements>
    <a:clrScheme name="Custom 2">
      <a:dk1>
        <a:srgbClr val="000000"/>
      </a:dk1>
      <a:lt1>
        <a:srgbClr val="FFFFFF"/>
      </a:lt1>
      <a:dk2>
        <a:srgbClr val="603913"/>
      </a:dk2>
      <a:lt2>
        <a:srgbClr val="E7E6E6"/>
      </a:lt2>
      <a:accent1>
        <a:srgbClr val="009444"/>
      </a:accent1>
      <a:accent2>
        <a:srgbClr val="E3BB3D"/>
      </a:accent2>
      <a:accent3>
        <a:srgbClr val="EB2D3C"/>
      </a:accent3>
      <a:accent4>
        <a:srgbClr val="603913"/>
      </a:accent4>
      <a:accent5>
        <a:srgbClr val="00B0F0"/>
      </a:accent5>
      <a:accent6>
        <a:srgbClr val="72BF44"/>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presentation_Win32_SL_v2" id="{1E9E7818-336A-4DB3-9653-43A16EB0A1EB}" vid="{3A0B5E3F-0982-48C9-85EE-FA4C015080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A98D1A91E88F4EA07A1308032786DE" ma:contentTypeVersion="16" ma:contentTypeDescription="Create a new document." ma:contentTypeScope="" ma:versionID="5bca69263e33c1911cf951456934afcd">
  <xsd:schema xmlns:xsd="http://www.w3.org/2001/XMLSchema" xmlns:xs="http://www.w3.org/2001/XMLSchema" xmlns:p="http://schemas.microsoft.com/office/2006/metadata/properties" xmlns:ns2="38896d1c-d48b-47b1-97a9-761dcde349b0" xmlns:ns3="5cd1452d-5967-4622-9749-a306807ee3c9" xmlns:ns4="9d1aa794-ada9-4a3e-9c2a-189f245fcbb8" targetNamespace="http://schemas.microsoft.com/office/2006/metadata/properties" ma:root="true" ma:fieldsID="18516b53694c4711c9cc8f6e351cad6f" ns2:_="" ns3:_="" ns4:_="">
    <xsd:import namespace="38896d1c-d48b-47b1-97a9-761dcde349b0"/>
    <xsd:import namespace="5cd1452d-5967-4622-9749-a306807ee3c9"/>
    <xsd:import namespace="9d1aa794-ada9-4a3e-9c2a-189f245fcb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Doc_x002e__x0023_" minOccurs="0"/>
                <xsd:element ref="ns2:lcf76f155ced4ddcb4097134ff3c332f" minOccurs="0"/>
                <xsd:element ref="ns4:TaxCatchAll" minOccurs="0"/>
                <xsd:element ref="ns2:MediaServiceSearchProperties" minOccurs="0"/>
                <xsd:element ref="ns2:MediaServiceObjectDetectorVersions" minOccurs="0"/>
                <xsd:element ref="ns2:MediaLengthInSecond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896d1c-d48b-47b1-97a9-761dcde349b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Doc_x002e__x0023_" ma:index="14" nillable="true" ma:displayName="Doc Number" ma:decimals="3" ma:format="Dropdown" ma:internalName="Doc_x002e__x0023_" ma:percentage="FALSE">
      <xsd:simpleType>
        <xsd:restriction base="dms:Number"/>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50e1b83-9df9-4a26-aedb-ff3d8b0dda66"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d1452d-5967-4622-9749-a306807ee3c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1aa794-ada9-4a3e-9c2a-189f245fcbb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245bd596-0f8a-4080-98bd-aff5be4fd504}" ma:internalName="TaxCatchAll" ma:showField="CatchAllData" ma:web="5cd1452d-5967-4622-9749-a306807ee3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d1aa794-ada9-4a3e-9c2a-189f245fcbb8" xsi:nil="true"/>
    <Doc_x002e__x0023_ xmlns="38896d1c-d48b-47b1-97a9-761dcde349b0" xsi:nil="true"/>
    <lcf76f155ced4ddcb4097134ff3c332f xmlns="38896d1c-d48b-47b1-97a9-761dcde349b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4E7320-9219-41EC-9435-4D9D80AAE2E4}"/>
</file>

<file path=customXml/itemProps2.xml><?xml version="1.0" encoding="utf-8"?>
<ds:datastoreItem xmlns:ds="http://schemas.openxmlformats.org/officeDocument/2006/customXml" ds:itemID="{EA73794D-D7EA-4048-9998-F5D6224939BE}">
  <ds:schemaRefs>
    <ds:schemaRef ds:uri="71af3243-3dd4-4a8d-8c0d-dd76da1f02a5"/>
    <ds:schemaRef ds:uri="http://schemas.microsoft.com/office/2006/documentManagement/types"/>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schemas.microsoft.com/sharepoint/v3"/>
    <ds:schemaRef ds:uri="http://purl.org/dc/dcmitype/"/>
    <ds:schemaRef ds:uri="230e9df3-be65-4c73-a93b-d1236ebd677e"/>
    <ds:schemaRef ds:uri="16c05727-aa75-4e4a-9b5f-8a80a1165891"/>
    <ds:schemaRef ds:uri="http://purl.org/dc/elements/1.1/"/>
  </ds:schemaRefs>
</ds:datastoreItem>
</file>

<file path=customXml/itemProps3.xml><?xml version="1.0" encoding="utf-8"?>
<ds:datastoreItem xmlns:ds="http://schemas.openxmlformats.org/officeDocument/2006/customXml" ds:itemID="{C18A0498-6641-479D-8115-8BC7C8E6B1B8}">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0</TotalTime>
  <Words>1432</Words>
  <Application>Microsoft Office PowerPoint</Application>
  <PresentationFormat>Widescreen</PresentationFormat>
  <Paragraphs>149</Paragraphs>
  <Slides>25</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Linotype Feltpen</vt:lpstr>
      <vt:lpstr>Tenorite</vt:lpstr>
      <vt:lpstr>Custom</vt:lpstr>
      <vt:lpstr>Liturgia para cultos 1</vt:lpstr>
      <vt:lpstr>Canto de apertura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Oración del día</vt:lpstr>
      <vt:lpstr>Primera Lectura Segunda Lectura Lectura del Evangelio Canto </vt:lpstr>
      <vt:lpstr>Sermón</vt:lpstr>
      <vt:lpstr>PowerPoint Presentation</vt:lpstr>
      <vt:lpstr>PowerPoint Presentation</vt:lpstr>
      <vt:lpstr>Ofrenda</vt:lpstr>
      <vt:lpstr>Oración de la Iglesia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Canto de clausura</vt:lpstr>
      <vt:lpstr>Liturgia para cultos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2023-09-06T14:50:52Z</dcterms:created>
  <dcterms:modified xsi:type="dcterms:W3CDTF">2024-08-29T13:28:00Z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0x0101000CA98D1A91E88F4EA07A1308032786DE</vt:lpwstr>
  </property>
  <property fmtid="{D5CDD505-2E9C-101B-9397-08002B2CF9AE}" pid="3" name="MediaServiceImageTags">
    <vt:lpwstr/>
  </property>
</Properties>
</file>