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9"/>
  </p:notesMasterIdLst>
  <p:sldIdLst>
    <p:sldId id="256" r:id="rId5"/>
    <p:sldId id="257" r:id="rId6"/>
    <p:sldId id="258" r:id="rId7"/>
    <p:sldId id="260" r:id="rId8"/>
    <p:sldId id="261" r:id="rId9"/>
    <p:sldId id="263" r:id="rId10"/>
    <p:sldId id="264" r:id="rId11"/>
    <p:sldId id="265" r:id="rId12"/>
    <p:sldId id="452" r:id="rId13"/>
    <p:sldId id="453" r:id="rId14"/>
    <p:sldId id="454" r:id="rId15"/>
    <p:sldId id="455" r:id="rId16"/>
    <p:sldId id="266" r:id="rId17"/>
    <p:sldId id="267" r:id="rId18"/>
    <p:sldId id="268" r:id="rId19"/>
    <p:sldId id="269" r:id="rId20"/>
    <p:sldId id="270" r:id="rId21"/>
    <p:sldId id="271" r:id="rId22"/>
    <p:sldId id="272" r:id="rId23"/>
    <p:sldId id="456" r:id="rId24"/>
    <p:sldId id="273" r:id="rId25"/>
    <p:sldId id="274" r:id="rId26"/>
    <p:sldId id="275" r:id="rId27"/>
    <p:sldId id="276" r:id="rId28"/>
    <p:sldId id="277" r:id="rId29"/>
    <p:sldId id="457" r:id="rId30"/>
    <p:sldId id="458" r:id="rId31"/>
    <p:sldId id="371" r:id="rId32"/>
    <p:sldId id="372" r:id="rId33"/>
    <p:sldId id="322" r:id="rId34"/>
    <p:sldId id="279" r:id="rId35"/>
    <p:sldId id="280" r:id="rId36"/>
    <p:sldId id="281" r:id="rId37"/>
    <p:sldId id="282" r:id="rId38"/>
  </p:sldIdLst>
  <p:sldSz cx="12192000" cy="6858000"/>
  <p:notesSz cx="6858000" cy="9144000"/>
  <p:embeddedFontLst>
    <p:embeddedFont>
      <p:font typeface="Lato" panose="020F0502020204030203"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BbyllZzlYUDqXPCFcUyCw+kKu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030FD-D5D1-415E-9495-80485239F3CF}" v="1" dt="2025-04-20T18:23: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23"/>
    <p:restoredTop sz="53188" autoAdjust="0"/>
  </p:normalViewPr>
  <p:slideViewPr>
    <p:cSldViewPr snapToGrid="0">
      <p:cViewPr varScale="1">
        <p:scale>
          <a:sx n="42" d="100"/>
          <a:sy n="42" d="100"/>
        </p:scale>
        <p:origin x="384"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l Sutton" userId="1e63f7443f7518ef" providerId="LiveId" clId="{DCD030FD-D5D1-415E-9495-80485239F3CF}"/>
    <pc:docChg chg="undo custSel modSld">
      <pc:chgData name="Joel Sutton" userId="1e63f7443f7518ef" providerId="LiveId" clId="{DCD030FD-D5D1-415E-9495-80485239F3CF}" dt="2025-04-20T18:40:11.254" v="846" actId="20577"/>
      <pc:docMkLst>
        <pc:docMk/>
      </pc:docMkLst>
      <pc:sldChg chg="modSp mod modNotesTx">
        <pc:chgData name="Joel Sutton" userId="1e63f7443f7518ef" providerId="LiveId" clId="{DCD030FD-D5D1-415E-9495-80485239F3CF}" dt="2025-04-20T18:07:51.333" v="14" actId="20577"/>
        <pc:sldMkLst>
          <pc:docMk/>
          <pc:sldMk cId="0" sldId="261"/>
        </pc:sldMkLst>
        <pc:spChg chg="mod">
          <ac:chgData name="Joel Sutton" userId="1e63f7443f7518ef" providerId="LiveId" clId="{DCD030FD-D5D1-415E-9495-80485239F3CF}" dt="2025-04-20T18:07:37.420" v="6" actId="20577"/>
          <ac:spMkLst>
            <pc:docMk/>
            <pc:sldMk cId="0" sldId="261"/>
            <ac:spMk id="136" creationId="{00000000-0000-0000-0000-000000000000}"/>
          </ac:spMkLst>
        </pc:spChg>
      </pc:sldChg>
      <pc:sldChg chg="modSp mod modNotesTx">
        <pc:chgData name="Joel Sutton" userId="1e63f7443f7518ef" providerId="LiveId" clId="{DCD030FD-D5D1-415E-9495-80485239F3CF}" dt="2025-04-20T18:08:21.043" v="66" actId="20577"/>
        <pc:sldMkLst>
          <pc:docMk/>
          <pc:sldMk cId="0" sldId="262"/>
        </pc:sldMkLst>
        <pc:spChg chg="mod">
          <ac:chgData name="Joel Sutton" userId="1e63f7443f7518ef" providerId="LiveId" clId="{DCD030FD-D5D1-415E-9495-80485239F3CF}" dt="2025-04-20T18:08:14.407" v="64" actId="6549"/>
          <ac:spMkLst>
            <pc:docMk/>
            <pc:sldMk cId="0" sldId="262"/>
            <ac:spMk id="151" creationId="{00000000-0000-0000-0000-000000000000}"/>
          </ac:spMkLst>
        </pc:spChg>
      </pc:sldChg>
      <pc:sldChg chg="modNotesTx">
        <pc:chgData name="Joel Sutton" userId="1e63f7443f7518ef" providerId="LiveId" clId="{DCD030FD-D5D1-415E-9495-80485239F3CF}" dt="2025-04-20T18:09:14.535" v="67" actId="6549"/>
        <pc:sldMkLst>
          <pc:docMk/>
          <pc:sldMk cId="0" sldId="263"/>
        </pc:sldMkLst>
      </pc:sldChg>
      <pc:sldChg chg="modNotesTx">
        <pc:chgData name="Joel Sutton" userId="1e63f7443f7518ef" providerId="LiveId" clId="{DCD030FD-D5D1-415E-9495-80485239F3CF}" dt="2025-04-20T18:12:44.822" v="215" actId="20577"/>
        <pc:sldMkLst>
          <pc:docMk/>
          <pc:sldMk cId="0" sldId="267"/>
        </pc:sldMkLst>
      </pc:sldChg>
      <pc:sldChg chg="modNotesTx">
        <pc:chgData name="Joel Sutton" userId="1e63f7443f7518ef" providerId="LiveId" clId="{DCD030FD-D5D1-415E-9495-80485239F3CF}" dt="2025-04-20T18:21:06.701" v="369" actId="20577"/>
        <pc:sldMkLst>
          <pc:docMk/>
          <pc:sldMk cId="0" sldId="270"/>
        </pc:sldMkLst>
      </pc:sldChg>
      <pc:sldChg chg="modNotesTx">
        <pc:chgData name="Joel Sutton" userId="1e63f7443f7518ef" providerId="LiveId" clId="{DCD030FD-D5D1-415E-9495-80485239F3CF}" dt="2025-04-20T18:22:49.835" v="410" actId="20577"/>
        <pc:sldMkLst>
          <pc:docMk/>
          <pc:sldMk cId="0" sldId="271"/>
        </pc:sldMkLst>
      </pc:sldChg>
      <pc:sldChg chg="modNotesTx">
        <pc:chgData name="Joel Sutton" userId="1e63f7443f7518ef" providerId="LiveId" clId="{DCD030FD-D5D1-415E-9495-80485239F3CF}" dt="2025-04-20T18:23:11.280" v="416" actId="20577"/>
        <pc:sldMkLst>
          <pc:docMk/>
          <pc:sldMk cId="0" sldId="272"/>
        </pc:sldMkLst>
      </pc:sldChg>
      <pc:sldChg chg="modNotesTx">
        <pc:chgData name="Joel Sutton" userId="1e63f7443f7518ef" providerId="LiveId" clId="{DCD030FD-D5D1-415E-9495-80485239F3CF}" dt="2025-04-20T18:34:04.696" v="514" actId="20577"/>
        <pc:sldMkLst>
          <pc:docMk/>
          <pc:sldMk cId="0" sldId="274"/>
        </pc:sldMkLst>
      </pc:sldChg>
      <pc:sldChg chg="modNotesTx">
        <pc:chgData name="Joel Sutton" userId="1e63f7443f7518ef" providerId="LiveId" clId="{DCD030FD-D5D1-415E-9495-80485239F3CF}" dt="2025-04-20T18:35:19.091" v="660" actId="6549"/>
        <pc:sldMkLst>
          <pc:docMk/>
          <pc:sldMk cId="0" sldId="275"/>
        </pc:sldMkLst>
      </pc:sldChg>
      <pc:sldChg chg="modNotesTx">
        <pc:chgData name="Joel Sutton" userId="1e63f7443f7518ef" providerId="LiveId" clId="{DCD030FD-D5D1-415E-9495-80485239F3CF}" dt="2025-04-20T18:36:56.470" v="676" actId="20577"/>
        <pc:sldMkLst>
          <pc:docMk/>
          <pc:sldMk cId="0" sldId="276"/>
        </pc:sldMkLst>
      </pc:sldChg>
      <pc:sldChg chg="modNotesTx">
        <pc:chgData name="Joel Sutton" userId="1e63f7443f7518ef" providerId="LiveId" clId="{DCD030FD-D5D1-415E-9495-80485239F3CF}" dt="2025-04-20T18:38:45.041" v="679" actId="20577"/>
        <pc:sldMkLst>
          <pc:docMk/>
          <pc:sldMk cId="0" sldId="277"/>
        </pc:sldMkLst>
      </pc:sldChg>
      <pc:sldChg chg="modNotesTx">
        <pc:chgData name="Joel Sutton" userId="1e63f7443f7518ef" providerId="LiveId" clId="{DCD030FD-D5D1-415E-9495-80485239F3CF}" dt="2025-04-20T18:40:11.254" v="846" actId="20577"/>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pAMXGqPeVto"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Mateo%202&amp;version=RVC#fes-RVC-23177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FontTx/>
              <a:buNone/>
            </a:pPr>
            <a:r>
              <a:rPr lang="en-US" b="1" i="0" u="none" strike="noStrike" dirty="0">
                <a:solidFill>
                  <a:srgbClr val="000000"/>
                </a:solidFill>
                <a:effectLst/>
                <a:latin typeface="system-ui"/>
              </a:rPr>
              <a:t>Mateo 2:13-15 Reina Valera </a:t>
            </a:r>
            <a:r>
              <a:rPr lang="en-US" b="1" i="0" u="none" strike="noStrike" dirty="0" err="1">
                <a:solidFill>
                  <a:srgbClr val="000000"/>
                </a:solidFill>
                <a:effectLst/>
                <a:latin typeface="system-ui"/>
              </a:rPr>
              <a:t>Contemporánea</a:t>
            </a:r>
            <a:endParaRPr lang="en-US" b="1" i="0" u="none" strike="noStrike" dirty="0">
              <a:solidFill>
                <a:srgbClr val="000000"/>
              </a:solidFill>
              <a:effectLst/>
              <a:latin typeface="system-ui"/>
            </a:endParaRPr>
          </a:p>
          <a:p>
            <a:pPr marL="158750" indent="0">
              <a:buFontTx/>
              <a:buNone/>
            </a:pPr>
            <a:endParaRPr lang="en-US" b="1" i="0" u="none" strike="noStrike"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13 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de que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partieron</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apareció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sueños</a:t>
            </a:r>
            <a:r>
              <a:rPr lang="en-US" b="0" i="0" u="none" strike="noStrike" dirty="0">
                <a:solidFill>
                  <a:srgbClr val="000000"/>
                </a:solidFill>
                <a:effectLst/>
                <a:latin typeface="system-ui"/>
              </a:rPr>
              <a:t> a José 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Levántate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toma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y </a:t>
            </a:r>
            <a:r>
              <a:rPr lang="en-US" b="0" i="0" u="none" strike="noStrike" dirty="0" err="1">
                <a:solidFill>
                  <a:srgbClr val="000000"/>
                </a:solidFill>
                <a:effectLst/>
                <a:latin typeface="system-ui"/>
              </a:rPr>
              <a:t>huye</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Egipto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Quédate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allá</a:t>
            </a:r>
            <a:r>
              <a:rPr lang="en-US" b="0" i="0" u="none" strike="noStrike" dirty="0">
                <a:solidFill>
                  <a:srgbClr val="000000"/>
                </a:solidFill>
                <a:effectLst/>
                <a:latin typeface="system-ui"/>
              </a:rPr>
              <a:t> hasta que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diga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buscará</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para </a:t>
            </a:r>
            <a:r>
              <a:rPr lang="en-US" b="0" i="0" u="none" strike="noStrike" dirty="0" err="1">
                <a:solidFill>
                  <a:srgbClr val="000000"/>
                </a:solidFill>
                <a:effectLst/>
                <a:latin typeface="system-ui"/>
              </a:rPr>
              <a:t>matarlo</a:t>
            </a:r>
            <a:r>
              <a:rPr lang="en-US" b="0" i="0" u="none" strike="noStrike" dirty="0">
                <a:solidFill>
                  <a:srgbClr val="000000"/>
                </a:solidFill>
                <a:effectLst/>
                <a:latin typeface="system-ui"/>
              </a:rPr>
              <a:t>.» </a:t>
            </a:r>
          </a:p>
          <a:p>
            <a:pPr marL="158750" indent="0">
              <a:buFontTx/>
              <a:buNone/>
            </a:pPr>
            <a:endParaRPr lang="en-US" b="0" i="0" u="none" strike="noStrike" baseline="30000" dirty="0">
              <a:solidFill>
                <a:srgbClr val="000000"/>
              </a:solidFill>
              <a:effectLst/>
              <a:latin typeface="system-ui"/>
            </a:endParaRPr>
          </a:p>
          <a:p>
            <a:pPr marL="158750" indent="0">
              <a:buFontTx/>
              <a:buNone/>
            </a:pPr>
            <a:r>
              <a:rPr lang="en-US" b="1" i="0" u="none" strike="noStrike" baseline="30000" dirty="0">
                <a:solidFill>
                  <a:srgbClr val="000000"/>
                </a:solidFill>
                <a:effectLst/>
                <a:latin typeface="system-ui"/>
              </a:rPr>
              <a:t>14 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despertó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tomó</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noche</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y se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Egipto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15 </a:t>
            </a:r>
            <a:r>
              <a:rPr lang="en-US" b="0" i="0" u="none" strike="noStrike" dirty="0">
                <a:solidFill>
                  <a:srgbClr val="000000"/>
                </a:solidFill>
                <a:effectLst/>
                <a:latin typeface="system-ui"/>
              </a:rPr>
              <a:t>y se </a:t>
            </a:r>
            <a:r>
              <a:rPr lang="en-US" b="0" i="0" u="none" strike="noStrike" dirty="0" err="1">
                <a:solidFill>
                  <a:srgbClr val="000000"/>
                </a:solidFill>
                <a:effectLst/>
                <a:latin typeface="system-ui"/>
              </a:rPr>
              <a:t>quedó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allá</a:t>
            </a:r>
            <a:r>
              <a:rPr lang="en-US" b="0" i="0" u="none" strike="noStrike" dirty="0">
                <a:solidFill>
                  <a:srgbClr val="000000"/>
                </a:solidFill>
                <a:effectLst/>
                <a:latin typeface="system-ui"/>
              </a:rPr>
              <a:t> hasta la </a:t>
            </a:r>
            <a:r>
              <a:rPr lang="en-US" b="0" i="0" u="none" strike="noStrike" dirty="0" err="1">
                <a:solidFill>
                  <a:srgbClr val="000000"/>
                </a:solidFill>
                <a:effectLst/>
                <a:latin typeface="system-ui"/>
              </a:rPr>
              <a:t>muerte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p>
          <a:p>
            <a:pPr marL="158750" indent="0">
              <a:buFontTx/>
              <a:buNone/>
            </a:pPr>
            <a:endParaRPr lang="en-US" b="0" i="0" u="none" strike="noStrike" dirty="0">
              <a:solidFill>
                <a:srgbClr val="000000"/>
              </a:solidFill>
              <a:effectLst/>
              <a:latin typeface="system-ui"/>
            </a:endParaRPr>
          </a:p>
          <a:p>
            <a:pPr marL="158750" indent="0">
              <a:buFontTx/>
              <a:buNone/>
            </a:pP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sucedió</a:t>
            </a:r>
            <a:r>
              <a:rPr lang="en-US" b="0" i="0" u="none" strike="noStrike" dirty="0">
                <a:solidFill>
                  <a:srgbClr val="000000"/>
                </a:solidFill>
                <a:effectLst/>
                <a:latin typeface="system-ui"/>
              </a:rPr>
              <a:t> para que se </a:t>
            </a:r>
            <a:r>
              <a:rPr lang="en-US" b="0" i="0" u="none" strike="noStrike" dirty="0" err="1">
                <a:solidFill>
                  <a:srgbClr val="000000"/>
                </a:solidFill>
                <a:effectLst/>
                <a:latin typeface="system-ui"/>
              </a:rPr>
              <a:t>cumpliera</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medio del </a:t>
            </a:r>
            <a:r>
              <a:rPr lang="en-US" b="0" i="0" u="none" strike="noStrike" dirty="0" err="1">
                <a:solidFill>
                  <a:srgbClr val="000000"/>
                </a:solidFill>
                <a:effectLst/>
                <a:latin typeface="system-ui"/>
              </a:rPr>
              <a:t>profeta</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Egipto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llamé</a:t>
            </a:r>
            <a:r>
              <a:rPr lang="en-US" b="0" i="0" u="none" strike="noStrike" dirty="0">
                <a:solidFill>
                  <a:srgbClr val="000000"/>
                </a:solidFill>
                <a:effectLst/>
                <a:latin typeface="system-ui"/>
              </a:rPr>
              <a:t> a mi </a:t>
            </a:r>
            <a:r>
              <a:rPr lang="en-US" b="0" i="0" u="none" strike="noStrike" dirty="0" err="1">
                <a:solidFill>
                  <a:srgbClr val="000000"/>
                </a:solidFill>
                <a:effectLst/>
                <a:latin typeface="system-ui"/>
              </a:rPr>
              <a:t>Hijo</a:t>
            </a:r>
            <a:r>
              <a:rPr lang="en-US" b="0" i="0" u="none" strike="noStrike" dirty="0">
                <a:solidFill>
                  <a:srgbClr val="000000"/>
                </a:solidFill>
                <a:effectLst/>
                <a:latin typeface="system-ui"/>
              </a:rPr>
              <a:t>.»</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26224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dirty="0">
                <a:solidFill>
                  <a:srgbClr val="000000"/>
                </a:solidFill>
                <a:effectLst/>
                <a:latin typeface="system-ui"/>
              </a:rPr>
              <a:t>Mateo 2:16-18 Reina Valera </a:t>
            </a:r>
            <a:r>
              <a:rPr lang="en-US" b="1" i="0" u="none" strike="noStrike" dirty="0" err="1">
                <a:solidFill>
                  <a:srgbClr val="000000"/>
                </a:solidFill>
                <a:effectLst/>
                <a:latin typeface="system-ui"/>
              </a:rPr>
              <a:t>Contemporánea</a:t>
            </a:r>
            <a:endParaRPr lang="en-US" b="1" i="0" u="none" strike="noStrike"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16 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vio</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habían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engañado</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enojó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mucho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calculando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tiempo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indicado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mandó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matar</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niños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menores</a:t>
            </a:r>
            <a:r>
              <a:rPr lang="en-US" b="0" i="0" u="none" strike="noStrike" dirty="0">
                <a:solidFill>
                  <a:srgbClr val="000000"/>
                </a:solidFill>
                <a:effectLst/>
                <a:latin typeface="system-ui"/>
              </a:rPr>
              <a:t> de dos </a:t>
            </a:r>
            <a:r>
              <a:rPr lang="en-US" b="0" i="0" u="none" strike="noStrike" dirty="0" err="1">
                <a:solidFill>
                  <a:srgbClr val="000000"/>
                </a:solidFill>
                <a:effectLst/>
                <a:latin typeface="system-ui"/>
              </a:rPr>
              <a:t>años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vivían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Belén y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sus </a:t>
            </a:r>
            <a:r>
              <a:rPr lang="en-US" b="0" i="0" u="none" strike="noStrike" dirty="0" err="1">
                <a:solidFill>
                  <a:srgbClr val="000000"/>
                </a:solidFill>
                <a:effectLst/>
                <a:latin typeface="system-ui"/>
              </a:rPr>
              <a:t>alrededores</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17 </a:t>
            </a:r>
            <a:r>
              <a:rPr lang="en-US" b="0" i="0" u="none" strike="noStrike" dirty="0">
                <a:solidFill>
                  <a:srgbClr val="000000"/>
                </a:solidFill>
                <a:effectLst/>
                <a:latin typeface="system-ui"/>
              </a:rPr>
              <a:t>Se </a:t>
            </a:r>
            <a:r>
              <a:rPr lang="en-US" b="0" i="0" u="none" strike="noStrike" dirty="0" err="1">
                <a:solidFill>
                  <a:srgbClr val="000000"/>
                </a:solidFill>
                <a:effectLst/>
                <a:latin typeface="system-ui"/>
              </a:rPr>
              <a:t>cumplió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dicho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profeta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Jeremías</a:t>
            </a:r>
            <a:r>
              <a:rPr lang="en-US" b="0" i="0" u="none" strike="noStrike" dirty="0">
                <a:solidFill>
                  <a:srgbClr val="000000"/>
                </a:solidFill>
                <a:effectLst/>
                <a:latin typeface="system-ui"/>
              </a:rPr>
              <a:t>:</a:t>
            </a:r>
          </a:p>
          <a:p>
            <a:pPr marL="158750" indent="0" algn="l">
              <a:buFontTx/>
              <a:buNone/>
            </a:pPr>
            <a:endParaRPr lang="en-US" b="0" i="0" u="none" strike="noStrike"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18 </a:t>
            </a:r>
            <a:r>
              <a:rPr lang="en-US" b="0" i="0" u="none" strike="noStrike" dirty="0">
                <a:solidFill>
                  <a:srgbClr val="000000"/>
                </a:solidFill>
                <a:effectLst/>
                <a:latin typeface="system-ui"/>
              </a:rPr>
              <a:t>«Se </a:t>
            </a:r>
            <a:r>
              <a:rPr lang="en-US" b="0" i="0" u="none" strike="noStrike" dirty="0" err="1">
                <a:solidFill>
                  <a:srgbClr val="000000"/>
                </a:solidFill>
                <a:effectLst/>
                <a:latin typeface="system-ui"/>
              </a:rPr>
              <a:t>oye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voz</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Ramá</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gran </a:t>
            </a:r>
            <a:r>
              <a:rPr lang="en-US" b="0" i="0" u="none" strike="noStrike" dirty="0" err="1">
                <a:solidFill>
                  <a:srgbClr val="000000"/>
                </a:solidFill>
                <a:effectLst/>
                <a:latin typeface="system-ui"/>
              </a:rPr>
              <a:t>llanto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gemido</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es Raquel, que </a:t>
            </a:r>
            <a:r>
              <a:rPr lang="en-US" b="0" i="0" u="none" strike="noStrike" dirty="0" err="1">
                <a:solidFill>
                  <a:srgbClr val="000000"/>
                </a:solidFill>
                <a:effectLst/>
                <a:latin typeface="system-ui"/>
              </a:rPr>
              <a:t>llora</a:t>
            </a:r>
            <a:r>
              <a:rPr lang="en-US" b="0" i="0" u="none" strike="noStrike" dirty="0">
                <a:solidFill>
                  <a:srgbClr val="000000"/>
                </a:solidFill>
                <a:effectLst/>
                <a:latin typeface="system-ui"/>
              </a:rPr>
              <a:t> a sus </a:t>
            </a:r>
            <a:r>
              <a:rPr lang="en-US" b="0" i="0" u="none" strike="noStrike" dirty="0" err="1">
                <a:solidFill>
                  <a:srgbClr val="000000"/>
                </a:solidFill>
                <a:effectLst/>
                <a:latin typeface="system-ui"/>
              </a:rPr>
              <a:t>hijos</a:t>
            </a:r>
            <a:r>
              <a:rPr lang="en-US" b="0" i="0" u="none" strike="noStrike" dirty="0">
                <a:solidFill>
                  <a:srgbClr val="000000"/>
                </a:solidFill>
                <a:effectLst/>
                <a:latin typeface="system-ui"/>
              </a:rPr>
              <a:t>,</a:t>
            </a:r>
            <a:br>
              <a:rPr lang="en-US" b="0" i="0" u="none" strike="noStrike" dirty="0">
                <a:solidFill>
                  <a:srgbClr val="000000"/>
                </a:solidFill>
                <a:effectLst/>
                <a:latin typeface="system-ui"/>
              </a:rPr>
            </a:br>
            <a:r>
              <a:rPr lang="en-US" b="0" i="0" u="none" strike="noStrike" dirty="0">
                <a:solidFill>
                  <a:srgbClr val="000000"/>
                </a:solidFill>
                <a:effectLst/>
                <a:latin typeface="system-ui"/>
              </a:rPr>
              <a:t>y no </a:t>
            </a:r>
            <a:r>
              <a:rPr lang="en-US" b="0" i="0" u="none" strike="noStrike" dirty="0" err="1">
                <a:solidFill>
                  <a:srgbClr val="000000"/>
                </a:solidFill>
                <a:effectLst/>
                <a:latin typeface="system-ui"/>
              </a:rPr>
              <a:t>quiere</a:t>
            </a:r>
            <a:r>
              <a:rPr lang="en-US" b="0" i="0" u="none" strike="noStrike" dirty="0">
                <a:solidFill>
                  <a:srgbClr val="000000"/>
                </a:solidFill>
                <a:effectLst/>
                <a:latin typeface="system-ui"/>
              </a:rPr>
              <a:t> ser </a:t>
            </a:r>
            <a:r>
              <a:rPr lang="en-US" b="0" i="0" u="none" strike="noStrike" dirty="0" err="1">
                <a:solidFill>
                  <a:srgbClr val="000000"/>
                </a:solidFill>
                <a:effectLst/>
                <a:latin typeface="system-ui"/>
              </a:rPr>
              <a:t>consolada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existen</a:t>
            </a:r>
            <a:r>
              <a:rPr lang="en-US" b="0" i="0" u="none" strike="noStrike" dirty="0">
                <a:solidFill>
                  <a:srgbClr val="000000"/>
                </a:solidFill>
                <a:effectLst/>
                <a:latin typeface="system-ui"/>
              </a:rPr>
              <a:t>.»</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i="0" u="none" strike="noStrike" dirty="0">
              <a:solidFill>
                <a:srgbClr val="000000"/>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11</a:t>
            </a:fld>
            <a:endParaRPr lang="en-US"/>
          </a:p>
        </p:txBody>
      </p:sp>
    </p:spTree>
    <p:extLst>
      <p:ext uri="{BB962C8B-B14F-4D97-AF65-F5344CB8AC3E}">
        <p14:creationId xmlns:p14="http://schemas.microsoft.com/office/powerpoint/2010/main" val="2938159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dirty="0">
                <a:solidFill>
                  <a:srgbClr val="000000"/>
                </a:solidFill>
                <a:effectLst/>
                <a:latin typeface="system-ui"/>
              </a:rPr>
              <a:t>Mateo 2:19-23 Reina Valera </a:t>
            </a:r>
            <a:r>
              <a:rPr lang="en-US" b="1" i="0" u="none" strike="noStrike" dirty="0" err="1">
                <a:solidFill>
                  <a:srgbClr val="000000"/>
                </a:solidFill>
                <a:effectLst/>
                <a:latin typeface="system-ui"/>
              </a:rPr>
              <a:t>Contemporánea</a:t>
            </a:r>
            <a:endParaRPr lang="en-US" b="1" i="0" u="none" strike="noStrike"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1" i="0" u="none" strike="noStrike"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19 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de que </a:t>
            </a:r>
            <a:r>
              <a:rPr lang="en-US" b="0" i="0" u="none" strike="noStrike" dirty="0" err="1">
                <a:solidFill>
                  <a:srgbClr val="000000"/>
                </a:solidFill>
                <a:effectLst/>
                <a:latin typeface="system-ui"/>
              </a:rPr>
              <a:t>murió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ángel</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Señor</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apareció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sueños</a:t>
            </a:r>
            <a:r>
              <a:rPr lang="en-US" b="0" i="0" u="none" strike="noStrike" dirty="0">
                <a:solidFill>
                  <a:srgbClr val="000000"/>
                </a:solidFill>
                <a:effectLst/>
                <a:latin typeface="system-ui"/>
              </a:rPr>
              <a:t> a José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Egipto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20 </a:t>
            </a:r>
            <a:r>
              <a:rPr lang="en-US" b="0" i="0" u="none" strike="noStrike" dirty="0">
                <a:solidFill>
                  <a:srgbClr val="000000"/>
                </a:solidFill>
                <a:effectLst/>
                <a:latin typeface="system-ui"/>
              </a:rPr>
              <a:t>y le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Levántate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toma</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y </a:t>
            </a:r>
            <a:r>
              <a:rPr lang="en-US" b="0" i="0" u="none" strike="noStrike" dirty="0" err="1">
                <a:solidFill>
                  <a:srgbClr val="000000"/>
                </a:solidFill>
                <a:effectLst/>
                <a:latin typeface="system-ui"/>
              </a:rPr>
              <a:t>regresa</a:t>
            </a:r>
            <a:r>
              <a:rPr lang="en-US" b="0" i="0" u="none" strike="noStrike" dirty="0">
                <a:solidFill>
                  <a:srgbClr val="000000"/>
                </a:solidFill>
                <a:effectLst/>
                <a:latin typeface="system-ui"/>
              </a:rPr>
              <a:t> a Israel,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querían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matar</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muerto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ya</a:t>
            </a:r>
            <a:r>
              <a:rPr lang="en-US" b="0" i="0" u="none" strike="noStrike" dirty="0">
                <a:solidFill>
                  <a:srgbClr val="000000"/>
                </a:solidFill>
                <a:effectLst/>
                <a:latin typeface="system-ui"/>
              </a:rPr>
              <a:t>.» </a:t>
            </a: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b="0" i="0" u="none" strike="noStrike" baseline="30000" dirty="0">
              <a:solidFill>
                <a:srgbClr val="000000"/>
              </a:solidFill>
              <a:effectLst/>
              <a:latin typeface="system-ui"/>
            </a:endParaRPr>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1" i="0" u="none" strike="noStrike" baseline="30000" dirty="0">
                <a:solidFill>
                  <a:srgbClr val="000000"/>
                </a:solidFill>
                <a:effectLst/>
                <a:latin typeface="system-ui"/>
              </a:rPr>
              <a:t>21 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José se </a:t>
            </a:r>
            <a:r>
              <a:rPr lang="en-US" b="0" i="0" u="none" strike="noStrike" dirty="0" err="1">
                <a:solidFill>
                  <a:srgbClr val="000000"/>
                </a:solidFill>
                <a:effectLst/>
                <a:latin typeface="system-ui"/>
              </a:rPr>
              <a:t>levantó</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llevó</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de </a:t>
            </a:r>
            <a:r>
              <a:rPr lang="en-US" b="0" i="0" u="none" strike="noStrike" dirty="0" err="1">
                <a:solidFill>
                  <a:srgbClr val="000000"/>
                </a:solidFill>
                <a:effectLst/>
                <a:latin typeface="system-ui"/>
              </a:rPr>
              <a:t>regreso</a:t>
            </a:r>
            <a:r>
              <a:rPr lang="en-US" b="0" i="0" u="none" strike="noStrike" dirty="0">
                <a:solidFill>
                  <a:srgbClr val="000000"/>
                </a:solidFill>
                <a:effectLst/>
                <a:latin typeface="system-ui"/>
              </a:rPr>
              <a:t> a Israel. </a:t>
            </a:r>
            <a:r>
              <a:rPr lang="en-US" b="1" i="0" u="none" strike="noStrike" baseline="30000" dirty="0">
                <a:solidFill>
                  <a:srgbClr val="000000"/>
                </a:solidFill>
                <a:effectLst/>
                <a:latin typeface="system-ui"/>
              </a:rPr>
              <a:t>22 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supo</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Arquelao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reinaba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Judea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lugar</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padre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tuvo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temor</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ir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allá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sueños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advertido</a:t>
            </a:r>
            <a:r>
              <a:rPr lang="en-US" b="0" i="0" u="none" strike="noStrike" dirty="0">
                <a:solidFill>
                  <a:srgbClr val="000000"/>
                </a:solidFill>
                <a:effectLst/>
                <a:latin typeface="system-ui"/>
              </a:rPr>
              <a:t> y se </a:t>
            </a:r>
            <a:r>
              <a:rPr lang="en-US" b="0" i="0" u="none" strike="noStrike" dirty="0" err="1">
                <a:solidFill>
                  <a:srgbClr val="000000"/>
                </a:solidFill>
                <a:effectLst/>
                <a:latin typeface="system-ui"/>
              </a:rPr>
              <a:t>dirigió</a:t>
            </a:r>
            <a:r>
              <a:rPr lang="en-US" b="0" i="0" u="none" strike="noStrike" dirty="0">
                <a:solidFill>
                  <a:srgbClr val="000000"/>
                </a:solidFill>
                <a:effectLst/>
                <a:latin typeface="system-ui"/>
              </a:rPr>
              <a:t> a la </a:t>
            </a:r>
            <a:r>
              <a:rPr lang="en-US" b="0" i="0" u="none" strike="noStrike" dirty="0" err="1">
                <a:solidFill>
                  <a:srgbClr val="000000"/>
                </a:solidFill>
                <a:effectLst/>
                <a:latin typeface="system-ui"/>
              </a:rPr>
              <a:t>región</a:t>
            </a:r>
            <a:r>
              <a:rPr lang="en-US" b="0" i="0" u="none" strike="noStrike" dirty="0">
                <a:solidFill>
                  <a:srgbClr val="000000"/>
                </a:solidFill>
                <a:effectLst/>
                <a:latin typeface="system-ui"/>
              </a:rPr>
              <a:t> de Galilea. </a:t>
            </a:r>
            <a:r>
              <a:rPr lang="en-US" b="1" i="0" u="none" strike="noStrike" baseline="30000" dirty="0">
                <a:solidFill>
                  <a:srgbClr val="000000"/>
                </a:solidFill>
                <a:effectLst/>
                <a:latin typeface="system-ui"/>
              </a:rPr>
              <a:t>23 </a:t>
            </a:r>
            <a:r>
              <a:rPr lang="en-US" b="0" i="0" u="none" strike="noStrike" dirty="0" err="1">
                <a:solidFill>
                  <a:srgbClr val="000000"/>
                </a:solidFill>
                <a:effectLst/>
                <a:latin typeface="system-ui"/>
              </a:rPr>
              <a:t>Allí</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estableció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una</a:t>
            </a:r>
            <a:r>
              <a:rPr lang="en-US" b="0" i="0" u="none" strike="noStrike" dirty="0">
                <a:solidFill>
                  <a:srgbClr val="000000"/>
                </a:solidFill>
                <a:effectLst/>
                <a:latin typeface="system-ui"/>
              </a:rPr>
              <a:t> ciudad </a:t>
            </a:r>
            <a:r>
              <a:rPr lang="en-US" b="0" i="0" u="none" strike="noStrike" dirty="0" err="1">
                <a:solidFill>
                  <a:srgbClr val="000000"/>
                </a:solidFill>
                <a:effectLst/>
                <a:latin typeface="system-ui"/>
              </a:rPr>
              <a:t>llamada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Nazaret</a:t>
            </a:r>
            <a:r>
              <a:rPr lang="en-US" b="0" i="0" u="none" strike="noStrike" dirty="0">
                <a:solidFill>
                  <a:srgbClr val="000000"/>
                </a:solidFill>
                <a:effectLst/>
                <a:latin typeface="system-ui"/>
              </a:rPr>
              <a:t>, para que se </a:t>
            </a:r>
            <a:r>
              <a:rPr lang="en-US" b="0" i="0" u="none" strike="noStrike" dirty="0" err="1">
                <a:solidFill>
                  <a:srgbClr val="000000"/>
                </a:solidFill>
                <a:effectLst/>
                <a:latin typeface="system-ui"/>
              </a:rPr>
              <a:t>cumpliera</a:t>
            </a:r>
            <a:r>
              <a:rPr lang="en-US" b="0" i="0" u="none" strike="noStrike" dirty="0">
                <a:solidFill>
                  <a:srgbClr val="000000"/>
                </a:solidFill>
                <a:effectLst/>
                <a:latin typeface="system-ui"/>
              </a:rPr>
              <a:t> lo que </a:t>
            </a:r>
            <a:r>
              <a:rPr lang="en-US" b="0" i="0" u="none" strike="noStrike" dirty="0" err="1">
                <a:solidFill>
                  <a:srgbClr val="000000"/>
                </a:solidFill>
                <a:effectLst/>
                <a:latin typeface="system-ui"/>
              </a:rPr>
              <a:t>fue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dicho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profetas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habría</a:t>
            </a:r>
            <a:r>
              <a:rPr lang="en-US" b="0" i="0" u="none" strike="noStrike" dirty="0">
                <a:solidFill>
                  <a:srgbClr val="000000"/>
                </a:solidFill>
                <a:effectLst/>
                <a:latin typeface="system-ui"/>
              </a:rPr>
              <a:t> de ser </a:t>
            </a:r>
            <a:r>
              <a:rPr lang="en-US" b="0" i="0" u="none" strike="noStrike" dirty="0" err="1">
                <a:solidFill>
                  <a:srgbClr val="000000"/>
                </a:solidFill>
                <a:effectLst/>
                <a:latin typeface="system-ui"/>
              </a:rPr>
              <a:t>llamado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nazareno</a:t>
            </a:r>
            <a:r>
              <a:rPr lang="en-US" b="0" i="0" u="none" strike="noStrike" dirty="0">
                <a:solidFill>
                  <a:srgbClr val="000000"/>
                </a:solidFill>
                <a:effectLst/>
                <a:latin typeface="system-ui"/>
              </a:rPr>
              <a:t>.</a:t>
            </a:r>
            <a:endParaRPr lang="en-US" b="1" i="0" u="none" strike="noStrike" dirty="0">
              <a:solidFill>
                <a:srgbClr val="000000"/>
              </a:solidFill>
              <a:effectLst/>
              <a:latin typeface="system-ui"/>
            </a:endParaRPr>
          </a:p>
        </p:txBody>
      </p:sp>
      <p:sp>
        <p:nvSpPr>
          <p:cNvPr id="4" name="Slide Number Placeholder 3"/>
          <p:cNvSpPr>
            <a:spLocks noGrp="1"/>
          </p:cNvSpPr>
          <p:nvPr>
            <p:ph type="sldNum" sz="quarter" idx="5"/>
          </p:nvPr>
        </p:nvSpPr>
        <p:spPr/>
        <p:txBody>
          <a:bodyPr/>
          <a:lstStyle/>
          <a:p>
            <a:fld id="{FCF3693E-6064-4A55-A606-667B314728E0}" type="slidenum">
              <a:rPr lang="en-US" smtClean="0"/>
              <a:t>12</a:t>
            </a:fld>
            <a:endParaRPr lang="en-US"/>
          </a:p>
        </p:txBody>
      </p:sp>
    </p:spTree>
    <p:extLst>
      <p:ext uri="{BB962C8B-B14F-4D97-AF65-F5344CB8AC3E}">
        <p14:creationId xmlns:p14="http://schemas.microsoft.com/office/powerpoint/2010/main" val="299200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d1a1029c0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err="1">
                <a:solidFill>
                  <a:schemeClr val="dk1"/>
                </a:solidFill>
                <a:latin typeface="Calibri"/>
                <a:ea typeface="Calibri"/>
                <a:cs typeface="Calibri"/>
                <a:sym typeface="Calibri"/>
              </a:rPr>
              <a:t>Platicar</a:t>
            </a:r>
            <a:r>
              <a:rPr lang="en-US" b="1" dirty="0">
                <a:solidFill>
                  <a:schemeClr val="dk1"/>
                </a:solidFill>
                <a:latin typeface="Calibri"/>
                <a:ea typeface="Calibri"/>
                <a:cs typeface="Calibri"/>
                <a:sym typeface="Calibri"/>
              </a:rPr>
              <a:t> las seis </a:t>
            </a:r>
            <a:r>
              <a:rPr lang="en-US" b="1" dirty="0" err="1">
                <a:solidFill>
                  <a:schemeClr val="dk1"/>
                </a:solidFill>
                <a:latin typeface="Calibri"/>
                <a:ea typeface="Calibri"/>
                <a:cs typeface="Calibri"/>
                <a:sym typeface="Calibri"/>
              </a:rPr>
              <a:t>preguntas</a:t>
            </a:r>
            <a:r>
              <a:rPr lang="en-US" b="1" dirty="0">
                <a:solidFill>
                  <a:schemeClr val="dk1"/>
                </a:solidFill>
                <a:latin typeface="Calibri"/>
                <a:ea typeface="Calibri"/>
                <a:cs typeface="Calibri"/>
                <a:sym typeface="Calibri"/>
              </a:rPr>
              <a:t> para</a:t>
            </a:r>
            <a:r>
              <a:rPr lang="en-US" dirty="0">
                <a:solidFill>
                  <a:schemeClr val="dk1"/>
                </a:solidFill>
                <a:latin typeface="Calibri"/>
                <a:ea typeface="Calibri"/>
                <a:cs typeface="Calibri"/>
                <a:sym typeface="Calibri"/>
              </a:rPr>
              <a:t> “</a:t>
            </a:r>
            <a:r>
              <a:rPr lang="en-US" b="1" dirty="0" err="1">
                <a:solidFill>
                  <a:schemeClr val="dk1"/>
                </a:solidFill>
                <a:latin typeface="Calibri"/>
                <a:ea typeface="Calibri"/>
                <a:cs typeface="Calibri"/>
                <a:sym typeface="Calibri"/>
              </a:rPr>
              <a:t>Considerar</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228600" marR="171450" lvl="0" indent="0" algn="l" rtl="0">
              <a:spcBef>
                <a:spcPts val="1000"/>
              </a:spcBef>
              <a:spcAft>
                <a:spcPts val="0"/>
              </a:spcAft>
              <a:buClr>
                <a:schemeClr val="dk1"/>
              </a:buClr>
              <a:buSzPts val="1100"/>
              <a:buFont typeface="Arial"/>
              <a:buNone/>
            </a:pPr>
            <a:r>
              <a:rPr lang="en-US" i="1" dirty="0">
                <a:solidFill>
                  <a:schemeClr val="dk1"/>
                </a:solidFill>
                <a:latin typeface="Calibri"/>
                <a:ea typeface="Calibri"/>
                <a:cs typeface="Calibri"/>
                <a:sym typeface="Calibri"/>
              </a:rPr>
              <a:t>***El </a:t>
            </a:r>
            <a:r>
              <a:rPr lang="en-US" i="1" dirty="0" err="1">
                <a:solidFill>
                  <a:schemeClr val="dk1"/>
                </a:solidFill>
                <a:latin typeface="Calibri"/>
                <a:ea typeface="Calibri"/>
                <a:cs typeface="Calibri"/>
                <a:sym typeface="Calibri"/>
              </a:rPr>
              <a:t>enfoque</a:t>
            </a:r>
            <a:r>
              <a:rPr lang="en-US" i="1" dirty="0">
                <a:solidFill>
                  <a:schemeClr val="dk1"/>
                </a:solidFill>
                <a:latin typeface="Calibri"/>
                <a:ea typeface="Calibri"/>
                <a:cs typeface="Calibri"/>
                <a:sym typeface="Calibri"/>
              </a:rPr>
              <a:t> de </a:t>
            </a:r>
            <a:r>
              <a:rPr lang="en-US" i="1" dirty="0" err="1">
                <a:solidFill>
                  <a:schemeClr val="dk1"/>
                </a:solidFill>
                <a:latin typeface="Calibri"/>
                <a:ea typeface="Calibri"/>
                <a:cs typeface="Calibri"/>
                <a:sym typeface="Calibri"/>
              </a:rPr>
              <a:t>esta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lección</a:t>
            </a:r>
            <a:r>
              <a:rPr lang="en-US" i="1" dirty="0">
                <a:solidFill>
                  <a:schemeClr val="dk1"/>
                </a:solidFill>
                <a:latin typeface="Calibri"/>
                <a:ea typeface="Calibri"/>
                <a:cs typeface="Calibri"/>
                <a:sym typeface="Calibri"/>
              </a:rPr>
              <a:t> es “</a:t>
            </a:r>
            <a:r>
              <a:rPr lang="en-US" i="1" dirty="0" err="1">
                <a:solidFill>
                  <a:schemeClr val="dk1"/>
                </a:solidFill>
                <a:latin typeface="Calibri"/>
                <a:ea typeface="Calibri"/>
                <a:cs typeface="Calibri"/>
                <a:sym typeface="Calibri"/>
              </a:rPr>
              <a:t>Consolidar</a:t>
            </a:r>
            <a:r>
              <a:rPr lang="en-US" i="1" dirty="0">
                <a:solidFill>
                  <a:schemeClr val="dk1"/>
                </a:solidFill>
                <a:latin typeface="Calibri"/>
                <a:ea typeface="Calibri"/>
                <a:cs typeface="Calibri"/>
                <a:sym typeface="Calibri"/>
              </a:rPr>
              <a:t>.” Por </a:t>
            </a:r>
            <a:r>
              <a:rPr lang="en-US" i="1" dirty="0" err="1">
                <a:solidFill>
                  <a:schemeClr val="dk1"/>
                </a:solidFill>
                <a:latin typeface="Calibri"/>
                <a:ea typeface="Calibri"/>
                <a:cs typeface="Calibri"/>
                <a:sym typeface="Calibri"/>
              </a:rPr>
              <a:t>eso</a:t>
            </a:r>
            <a:r>
              <a:rPr lang="en-US" i="1" dirty="0">
                <a:solidFill>
                  <a:schemeClr val="dk1"/>
                </a:solidFill>
                <a:latin typeface="Calibri"/>
                <a:ea typeface="Calibri"/>
                <a:cs typeface="Calibri"/>
                <a:sym typeface="Calibri"/>
              </a:rPr>
              <a:t>, no es </a:t>
            </a:r>
            <a:r>
              <a:rPr lang="en-US" i="1" dirty="0" err="1">
                <a:solidFill>
                  <a:schemeClr val="dk1"/>
                </a:solidFill>
                <a:latin typeface="Calibri"/>
                <a:ea typeface="Calibri"/>
                <a:cs typeface="Calibri"/>
                <a:sym typeface="Calibri"/>
              </a:rPr>
              <a:t>necesario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tomar</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mucho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tiempo</a:t>
            </a:r>
            <a:r>
              <a:rPr lang="en-US" i="1" dirty="0">
                <a:solidFill>
                  <a:schemeClr val="dk1"/>
                </a:solidFill>
                <a:latin typeface="Calibri"/>
                <a:ea typeface="Calibri"/>
                <a:cs typeface="Calibri"/>
                <a:sym typeface="Calibri"/>
              </a:rPr>
              <a:t> con las </a:t>
            </a:r>
            <a:r>
              <a:rPr lang="en-US" i="1" dirty="0" err="1">
                <a:solidFill>
                  <a:schemeClr val="dk1"/>
                </a:solidFill>
                <a:latin typeface="Calibri"/>
                <a:ea typeface="Calibri"/>
                <a:cs typeface="Calibri"/>
                <a:sym typeface="Calibri"/>
              </a:rPr>
              <a:t>preguntas</a:t>
            </a:r>
            <a:r>
              <a:rPr lang="en-US" i="1" dirty="0">
                <a:solidFill>
                  <a:schemeClr val="dk1"/>
                </a:solidFill>
                <a:latin typeface="Calibri"/>
                <a:ea typeface="Calibri"/>
                <a:cs typeface="Calibri"/>
                <a:sym typeface="Calibri"/>
              </a:rPr>
              <a:t> de </a:t>
            </a:r>
            <a:r>
              <a:rPr lang="en-US" i="1" dirty="0" err="1">
                <a:solidFill>
                  <a:schemeClr val="dk1"/>
                </a:solidFill>
                <a:latin typeface="Calibri"/>
                <a:ea typeface="Calibri"/>
                <a:cs typeface="Calibri"/>
                <a:sym typeface="Calibri"/>
              </a:rPr>
              <a:t>Considerar</a:t>
            </a:r>
            <a:r>
              <a:rPr lang="en-US" i="1"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6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84" name="Google Shape;184;g26d1a1029c0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d1a1029c0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1. ¿Quiénes son los personajes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Rey Herodes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Unos sabios (“</a:t>
            </a:r>
            <a:r>
              <a:rPr lang="es-ES" sz="1100" dirty="0" err="1">
                <a:effectLst/>
                <a:latin typeface="Calibri" panose="020F0502020204030204" pitchFamily="34" charset="0"/>
                <a:ea typeface="Calibri" panose="020F0502020204030204" pitchFamily="34" charset="0"/>
              </a:rPr>
              <a:t>magoi</a:t>
            </a:r>
            <a:r>
              <a:rPr lang="es-ES" sz="1100" dirty="0">
                <a:effectLst/>
                <a:latin typeface="Calibri" panose="020F0502020204030204" pitchFamily="34" charset="0"/>
                <a:ea typeface="Calibri" panose="020F0502020204030204" pitchFamily="34" charset="0"/>
              </a:rPr>
              <a:t>” en griego)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Todos los principales sacerdotes y los escribas del pueblo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Toda la gente de Jerusalén.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María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José</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ángel en el sueño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niños de Belén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Arquelao (el hijo de Herodes el Grande).</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profeta Jeremías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Raquel – esposa de Jacob que falleció en la zona de Belén</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195" name="Google Shape;195;g26d1a1029c0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d1a1029c0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2. ¿Cuáles son los objetos de esta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estrella- la vieron primero desde el oriente.  Después la estrella iba delante de ellos hasta que se detuvo sobre el lugar donde estaba el niño.  O sea, era como el GPS y los Mapas Google.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Oro, incienso, y mirra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Mirra es una resina aromática que se usaba en perfumería y en el embalsamamiento. Servía de anestésico cuando se mezclaba con vino; por eso los soldados romanos le ofrecieron a Jesús vino mezclado con mirra cuando estaba colgado en la cruz (Marcos 15:23), pero él se negó a beberlo.</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7" name="Google Shape;207;g26d1a1029c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6d1a1029c0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3. ¿Dónde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Vienen del oriente, llegan a Jerusalén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Luego a Belén.  Pero fíjense que dice, “Entraron en la casa…”  O sea, ya no estaban en un establo, cueva, como lo representan algunas películas o “nacimientos".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magos se regresan a su tierra por otro camino (advertidos en sueños que no volvieran con Herodes)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José y María huyen a Egipto con el bebé</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19" name="Google Shape;219;g26d1a1029c0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d1a1029c0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4. ¿Cuándo ocurrió la historia?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fue circuncidado a los ocho días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fue presentado en el templo (a los 40 días)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 más lógico es que Jesús todavía no cumplía los dos años (Mateo 2:16)</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 se sabe de la historia secular que Herodes murió aproximadamente en el año 4 a.C. (por eso también es lógico creer que Jesús nació por el año 5 o 6 a.C.)</a:t>
            </a:r>
            <a:endParaRPr lang="en-US" sz="1100" i="0" dirty="0">
              <a:effectLst/>
              <a:latin typeface="Calibri" panose="020F0502020204030204" pitchFamily="34" charset="0"/>
              <a:ea typeface="Calibri" panose="020F0502020204030204" pitchFamily="34" charset="0"/>
            </a:endParaRPr>
          </a:p>
          <a:p>
            <a:pPr marL="171450" marR="0" lvl="0" indent="-171450"/>
            <a:r>
              <a:rPr lang="es-ES" sz="1100" i="1" dirty="0">
                <a:effectLst/>
                <a:latin typeface="Calibri" panose="020F0502020204030204" pitchFamily="34" charset="0"/>
                <a:ea typeface="Calibri" panose="020F0502020204030204" pitchFamily="34" charset="0"/>
              </a:rPr>
              <a:t>Nota interesante: Un monje, Dionisio el Exiguo, fue encargado de calcular el año en que nació el Señor (</a:t>
            </a:r>
            <a:r>
              <a:rPr lang="es-ES" sz="1100" i="1" dirty="0" err="1">
                <a:effectLst/>
                <a:latin typeface="Calibri" panose="020F0502020204030204" pitchFamily="34" charset="0"/>
                <a:ea typeface="Calibri" panose="020F0502020204030204" pitchFamily="34" charset="0"/>
              </a:rPr>
              <a:t>Anno</a:t>
            </a:r>
            <a:r>
              <a:rPr lang="es-ES" sz="1100" i="1" dirty="0">
                <a:effectLst/>
                <a:latin typeface="Calibri" panose="020F0502020204030204" pitchFamily="34" charset="0"/>
                <a:ea typeface="Calibri" panose="020F0502020204030204" pitchFamily="34" charset="0"/>
              </a:rPr>
              <a:t> </a:t>
            </a:r>
            <a:r>
              <a:rPr lang="es-ES" sz="1100" i="1" dirty="0" err="1">
                <a:effectLst/>
                <a:latin typeface="Calibri" panose="020F0502020204030204" pitchFamily="34" charset="0"/>
                <a:ea typeface="Calibri" panose="020F0502020204030204" pitchFamily="34" charset="0"/>
              </a:rPr>
              <a:t>Domini</a:t>
            </a:r>
            <a:r>
              <a:rPr lang="es-ES" sz="1100" i="1" dirty="0">
                <a:effectLst/>
                <a:latin typeface="Calibri" panose="020F0502020204030204" pitchFamily="34" charset="0"/>
                <a:ea typeface="Calibri" panose="020F0502020204030204" pitchFamily="34" charset="0"/>
              </a:rPr>
              <a:t> en Latín).  No le fue tan mal, pero al parecer se equivocó por unos 5 o 6 años. Aun así, seguimos utilizando su sistema hasta la fecha unos 1500 años después.   </a:t>
            </a:r>
            <a:endParaRPr lang="en-US" sz="1100" dirty="0">
              <a:effectLst/>
              <a:latin typeface="Calibri" panose="020F0502020204030204" pitchFamily="34" charset="0"/>
              <a:ea typeface="Calibri" panose="020F0502020204030204" pitchFamily="34" charset="0"/>
            </a:endParaRPr>
          </a:p>
          <a:p>
            <a:pPr marL="0" marR="171450" lvl="0" indent="0" algn="l" rtl="0">
              <a:spcBef>
                <a:spcPts val="1000"/>
              </a:spcBef>
              <a:spcAft>
                <a:spcPts val="1000"/>
              </a:spcAft>
              <a:buNone/>
            </a:pPr>
            <a:endParaRPr dirty="0">
              <a:solidFill>
                <a:schemeClr val="dk1"/>
              </a:solidFill>
              <a:latin typeface="Calibri"/>
              <a:ea typeface="Calibri"/>
              <a:cs typeface="Calibri"/>
              <a:sym typeface="Calibri"/>
            </a:endParaRPr>
          </a:p>
        </p:txBody>
      </p:sp>
      <p:sp>
        <p:nvSpPr>
          <p:cNvPr id="231" name="Google Shape;231;g26d1a1029c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d1a1029c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5. ¿Cuál es el problema?</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sabios ven la estrella, pero no ubican al nuevo rey.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Herodes quiere matar al nuevo rey por celos.  Si logra matar a Jesús, destruye el plan de salvación.  Esto es el problema de raíz.</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243" name="Google Shape;243;g26d1a1029c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6d1a1029c0_0_1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6. ¿Se resuelve el problema? ¿Cómo?</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Los expertos en la ley (el Antiguo Testamento) les platican de la profecía de Miqueas: que el Cristo iba a nacer en Belén.</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Y Dios los guía con la estrella.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los salva advirtiéndole a José en un sueño.  Dios asegura de que su plan maestro para salvarnos sigue en marcha.  Ni el diablo ni los reyes de este mundo logran destruirlo.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55" name="Google Shape;255;g26d1a1029c0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621378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621378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BIENVENIDA Y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AA0A1AD9-5606-FE46-EC12-7DCE6A49063D}"/>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60CAF0D6-843A-D4D9-05F0-D67AFE52D9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3</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2.</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las preguntas de “Consolidar”.</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Conversar sobre el propósito de Academia Cristo.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6CC1AE09-826C-84EF-45BA-0E74698497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369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6ba99a7413_0_5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n-US" b="1" dirty="0">
                <a:solidFill>
                  <a:schemeClr val="dk1"/>
                </a:solidFill>
                <a:latin typeface="Calibri"/>
                <a:ea typeface="Calibri"/>
                <a:cs typeface="Calibri"/>
                <a:sym typeface="Calibri"/>
              </a:rPr>
              <a:t>La </a:t>
            </a:r>
            <a:r>
              <a:rPr lang="en-US" b="1" dirty="0" err="1">
                <a:solidFill>
                  <a:schemeClr val="dk1"/>
                </a:solidFill>
                <a:latin typeface="Calibri"/>
                <a:ea typeface="Calibri"/>
                <a:cs typeface="Calibri"/>
                <a:sym typeface="Calibri"/>
              </a:rPr>
              <a:t>importancia</a:t>
            </a:r>
            <a:r>
              <a:rPr lang="en-US" b="1" dirty="0">
                <a:solidFill>
                  <a:schemeClr val="dk1"/>
                </a:solidFill>
                <a:latin typeface="Calibri"/>
                <a:ea typeface="Calibri"/>
                <a:cs typeface="Calibri"/>
                <a:sym typeface="Calibri"/>
              </a:rPr>
              <a:t> de las </a:t>
            </a:r>
            <a:r>
              <a:rPr lang="en-US" b="1" dirty="0" err="1">
                <a:solidFill>
                  <a:schemeClr val="dk1"/>
                </a:solidFill>
                <a:latin typeface="Calibri"/>
                <a:ea typeface="Calibri"/>
                <a:cs typeface="Calibri"/>
                <a:sym typeface="Calibri"/>
              </a:rPr>
              <a:t>preguntas</a:t>
            </a:r>
            <a:r>
              <a:rPr lang="en-US" b="1" dirty="0">
                <a:solidFill>
                  <a:schemeClr val="dk1"/>
                </a:solidFill>
                <a:latin typeface="Calibri"/>
                <a:ea typeface="Calibri"/>
                <a:cs typeface="Calibri"/>
                <a:sym typeface="Calibri"/>
              </a:rPr>
              <a:t> de “</a:t>
            </a:r>
            <a:r>
              <a:rPr lang="en-US" b="1" dirty="0" err="1">
                <a:solidFill>
                  <a:schemeClr val="dk1"/>
                </a:solidFill>
                <a:latin typeface="Calibri"/>
                <a:ea typeface="Calibri"/>
                <a:cs typeface="Calibri"/>
                <a:sym typeface="Calibri"/>
              </a:rPr>
              <a:t>Consolidar</a:t>
            </a:r>
            <a:r>
              <a:rPr lang="en-US" b="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a:p>
            <a:pPr marL="0" lvl="0" indent="0" algn="l" rtl="0">
              <a:spcBef>
                <a:spcPts val="1000"/>
              </a:spcBef>
              <a:spcAft>
                <a:spcPts val="1000"/>
              </a:spcAft>
              <a:buClr>
                <a:schemeClr val="dk1"/>
              </a:buClr>
              <a:buSzPts val="1100"/>
              <a:buFont typeface="Arial"/>
              <a:buNone/>
            </a:pPr>
            <a:r>
              <a:rPr lang="en-US" i="1" dirty="0">
                <a:solidFill>
                  <a:schemeClr val="dk1"/>
                </a:solidFill>
                <a:latin typeface="Calibri"/>
                <a:ea typeface="Calibri"/>
                <a:cs typeface="Calibri"/>
                <a:sym typeface="Calibri"/>
              </a:rPr>
              <a:t>***¡Las </a:t>
            </a:r>
            <a:r>
              <a:rPr lang="en-US" i="1" dirty="0" err="1">
                <a:solidFill>
                  <a:schemeClr val="dk1"/>
                </a:solidFill>
                <a:latin typeface="Calibri"/>
                <a:ea typeface="Calibri"/>
                <a:cs typeface="Calibri"/>
                <a:sym typeface="Calibri"/>
              </a:rPr>
              <a:t>preguntas</a:t>
            </a:r>
            <a:r>
              <a:rPr lang="en-US" i="1" dirty="0">
                <a:solidFill>
                  <a:schemeClr val="dk1"/>
                </a:solidFill>
                <a:latin typeface="Calibri"/>
                <a:ea typeface="Calibri"/>
                <a:cs typeface="Calibri"/>
                <a:sym typeface="Calibri"/>
              </a:rPr>
              <a:t> de </a:t>
            </a:r>
            <a:r>
              <a:rPr lang="en-US" i="1" dirty="0" err="1">
                <a:solidFill>
                  <a:schemeClr val="dk1"/>
                </a:solidFill>
                <a:latin typeface="Calibri"/>
                <a:ea typeface="Calibri"/>
                <a:cs typeface="Calibri"/>
                <a:sym typeface="Calibri"/>
              </a:rPr>
              <a:t>Consolidar</a:t>
            </a:r>
            <a:r>
              <a:rPr lang="en-US" i="1" dirty="0">
                <a:solidFill>
                  <a:schemeClr val="dk1"/>
                </a:solidFill>
                <a:latin typeface="Calibri"/>
                <a:ea typeface="Calibri"/>
                <a:cs typeface="Calibri"/>
                <a:sym typeface="Calibri"/>
              </a:rPr>
              <a:t> son </a:t>
            </a:r>
            <a:r>
              <a:rPr lang="en-US" i="1" dirty="0" err="1">
                <a:solidFill>
                  <a:schemeClr val="dk1"/>
                </a:solidFill>
                <a:latin typeface="Calibri"/>
                <a:ea typeface="Calibri"/>
                <a:cs typeface="Calibri"/>
                <a:sym typeface="Calibri"/>
              </a:rPr>
              <a:t>el</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enfoque</a:t>
            </a:r>
            <a:r>
              <a:rPr lang="en-US" i="1" dirty="0">
                <a:solidFill>
                  <a:schemeClr val="dk1"/>
                </a:solidFill>
                <a:latin typeface="Calibri"/>
                <a:ea typeface="Calibri"/>
                <a:cs typeface="Calibri"/>
                <a:sym typeface="Calibri"/>
              </a:rPr>
              <a:t> de </a:t>
            </a:r>
            <a:r>
              <a:rPr lang="en-US" i="1" dirty="0" err="1">
                <a:solidFill>
                  <a:schemeClr val="dk1"/>
                </a:solidFill>
                <a:latin typeface="Calibri"/>
                <a:ea typeface="Calibri"/>
                <a:cs typeface="Calibri"/>
                <a:sym typeface="Calibri"/>
              </a:rPr>
              <a:t>esta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lección</a:t>
            </a:r>
            <a:r>
              <a:rPr lang="en-US" i="1" dirty="0">
                <a:solidFill>
                  <a:schemeClr val="dk1"/>
                </a:solidFill>
                <a:latin typeface="Calibri"/>
                <a:ea typeface="Calibri"/>
                <a:cs typeface="Calibri"/>
                <a:sym typeface="Calibri"/>
              </a:rPr>
              <a:t>! Toma </a:t>
            </a:r>
            <a:r>
              <a:rPr lang="en-US" i="1" dirty="0" err="1">
                <a:solidFill>
                  <a:schemeClr val="dk1"/>
                </a:solidFill>
                <a:latin typeface="Calibri"/>
                <a:ea typeface="Calibri"/>
                <a:cs typeface="Calibri"/>
                <a:sym typeface="Calibri"/>
              </a:rPr>
              <a:t>tiempo</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en</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esta</a:t>
            </a:r>
            <a:r>
              <a:rPr lang="en-US" i="1" dirty="0">
                <a:solidFill>
                  <a:schemeClr val="dk1"/>
                </a:solidFill>
                <a:latin typeface="Calibri"/>
                <a:ea typeface="Calibri"/>
                <a:cs typeface="Calibri"/>
                <a:sym typeface="Calibri"/>
              </a:rPr>
              <a:t> </a:t>
            </a:r>
            <a:r>
              <a:rPr lang="en-US" i="1" dirty="0" err="1">
                <a:solidFill>
                  <a:schemeClr val="dk1"/>
                </a:solidFill>
                <a:latin typeface="Calibri"/>
                <a:ea typeface="Calibri"/>
                <a:cs typeface="Calibri"/>
                <a:sym typeface="Calibri"/>
              </a:rPr>
              <a:t>parte</a:t>
            </a:r>
            <a:r>
              <a:rPr lang="en-US" i="1" dirty="0">
                <a:solidFill>
                  <a:schemeClr val="dk1"/>
                </a:solidFill>
                <a:latin typeface="Calibri"/>
                <a:ea typeface="Calibri"/>
                <a:cs typeface="Calibri"/>
                <a:sym typeface="Calibri"/>
              </a:rPr>
              <a:t>.***</a:t>
            </a:r>
            <a:endParaRPr b="1" dirty="0">
              <a:solidFill>
                <a:schemeClr val="dk1"/>
              </a:solidFill>
              <a:latin typeface="Calibri"/>
              <a:ea typeface="Calibri"/>
              <a:cs typeface="Calibri"/>
              <a:sym typeface="Calibri"/>
            </a:endParaRPr>
          </a:p>
        </p:txBody>
      </p:sp>
      <p:sp>
        <p:nvSpPr>
          <p:cNvPr id="267" name="Google Shape;267;g26ba99a7413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1. La primera pregunta de “Consolidar” es ¿Cuál es el punto principal de la historia? ¿Cuál es la importancia de esta pregunta? </a:t>
            </a:r>
          </a:p>
          <a:p>
            <a:pPr marL="0" marR="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 un resumen sencillo del texto.  Puede ser breve, una frase o un título que capte la esencia de la historia. Nos ayuda a ver TODO el contexto y no solo un parte</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¿Cuál es el punto principal de esta historia?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Dios guía a los sabios para que adoren a su Hijo, el Rey que ha nacido."</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600"/>
              </a:spcBef>
              <a:spcAft>
                <a:spcPts val="0"/>
              </a:spcAft>
              <a:buSzPts val="1100"/>
              <a:buNone/>
            </a:pPr>
            <a:endParaRPr dirty="0">
              <a:solidFill>
                <a:schemeClr val="dk1"/>
              </a:solidFill>
              <a:latin typeface="Calibri"/>
              <a:ea typeface="Calibri"/>
              <a:cs typeface="Calibri"/>
              <a:sym typeface="Calibri"/>
            </a:endParaRPr>
          </a:p>
        </p:txBody>
      </p:sp>
      <p:sp>
        <p:nvSpPr>
          <p:cNvPr id="278" name="Google Shape;27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La segunda pregunta de “Consolidar” es ¿Qué pecado veo en esta historia y confieso en mi vida? ¿Cuál es la importancia de esta pregunta?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pregunta nos ayuda a ver “la ley” en el texto y aplicarlo a nuestras vidas</a:t>
            </a:r>
          </a:p>
          <a:p>
            <a:pPr marL="171450" marR="0" lvl="0" indent="-171450"/>
            <a:r>
              <a:rPr lang="es-ES" sz="1100" dirty="0">
                <a:effectLst/>
                <a:latin typeface="Calibri" panose="020F0502020204030204" pitchFamily="34" charset="0"/>
                <a:ea typeface="Calibri" panose="020F0502020204030204" pitchFamily="34" charset="0"/>
              </a:rPr>
              <a:t>Cuando leemos y compartimos la Biblia, deseamos ver siempre las dos enseñanzas principales de la Biblia: Ley (el mensaje amargo de Dios – somos pecadores) y Evangelio (el mensaje dulce de Dios – somos salvados por Jesucristo).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Ley sirve para nosotros creyentes como un espejo, un freno, y una guía. La</a:t>
            </a:r>
          </a:p>
          <a:p>
            <a:pPr marL="171450" marR="0" lvl="0" indent="-171450"/>
            <a:r>
              <a:rPr lang="es-ES" sz="1100" dirty="0">
                <a:effectLst/>
                <a:latin typeface="Calibri" panose="020F0502020204030204" pitchFamily="34" charset="0"/>
                <a:ea typeface="Calibri" panose="020F0502020204030204" pitchFamily="34" charset="0"/>
              </a:rPr>
              <a:t>Ley nos muestra nuestra necesidad de un Salvador.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¿Qué pecado veo en esta historia y confieso en mi vida?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Observamos la envidia, y el espíritu violento y mentiroso de Herodes.  Nosotros también hemos manipulado.  Hemos vivido con celos, temor, e inseguridad.</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diferencia de María, José y también los sabios quienes confiaban en la guía de Dios y lo siguieron, yo soy tentado a confiar en mis propias opiniones y esfuerzos en vez de confiar en la Palabra de Dios.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Cuando le presento a Dios mis ofrendas, a veces no doy lo mejor de lo que tengo, sino de lo que me queda después de gastar, es decir, las sobras.  </a:t>
            </a:r>
            <a:endParaRPr lang="en-US" sz="11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600"/>
              </a:spcBef>
              <a:spcAft>
                <a:spcPts val="0"/>
              </a:spcAft>
              <a:buNone/>
            </a:pPr>
            <a:endParaRPr dirty="0">
              <a:solidFill>
                <a:schemeClr val="dk1"/>
              </a:solidFill>
              <a:latin typeface="Calibri"/>
              <a:ea typeface="Calibri"/>
              <a:cs typeface="Calibri"/>
              <a:sym typeface="Calibri"/>
            </a:endParaRPr>
          </a:p>
        </p:txBody>
      </p:sp>
      <p:sp>
        <p:nvSpPr>
          <p:cNvPr id="290"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3. La tercera pregunta de “Consolidar” es ¿En qué versos y palabras de esta historia veo el amor de Dios hacia mí? ¿Cuál es la importancia de esta pregunta?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Esta pregunta nos ayuda ver “evangelio” en el texto y aplicarlo a nuestras vidas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¡El Evangelio son buenas nuevas de Dios! El Evangelio es Gracia – amor inmerecido de Dios. Nos asegura nuestra salvación y vida nueva en Cristo.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¿En qué versos y palabras de esta historia veo el amor de Dios hacia mí?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protegió a su Hijo para cumplir con su plan para salvarme de mis pecados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Dios manifestó al Rey eterno, el Salvador del mundo a los gentiles que vienen a adorarlo.</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Jesús es el rey, no solo de los judíos, sino también de los gentiles.  Unos extranjeros del oriente también lo alaban.  Jesús es tu rey.  Es mi rey.  </a:t>
            </a:r>
            <a:endParaRPr lang="en-US" sz="1100" dirty="0">
              <a:effectLst/>
              <a:latin typeface="Calibri" panose="020F0502020204030204" pitchFamily="34" charset="0"/>
              <a:ea typeface="Calibri" panose="020F0502020204030204" pitchFamily="34" charset="0"/>
            </a:endParaRPr>
          </a:p>
          <a:p>
            <a:pPr marL="457200" marR="171450" lvl="0" indent="0" algn="l" rtl="0">
              <a:lnSpc>
                <a:spcPct val="100000"/>
              </a:lnSpc>
              <a:spcBef>
                <a:spcPts val="1000"/>
              </a:spcBef>
              <a:spcAft>
                <a:spcPts val="0"/>
              </a:spcAft>
              <a:buNone/>
            </a:pPr>
            <a:endParaRPr dirty="0">
              <a:solidFill>
                <a:schemeClr val="dk1"/>
              </a:solidFill>
              <a:latin typeface="Calibri"/>
              <a:ea typeface="Calibri"/>
              <a:cs typeface="Calibri"/>
              <a:sym typeface="Calibri"/>
            </a:endParaRPr>
          </a:p>
        </p:txBody>
      </p:sp>
      <p:sp>
        <p:nvSpPr>
          <p:cNvPr id="302" name="Google Shape;30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4. La cuarta pregunta de “Consolidar” es ¿Qué pediré que Dios obre en mí para poner en práctica esta palabra de Dios? ¿Cuál es la importancia de esta pregunta?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Romanos 10:17 Así que la fe es por oír, y el oír, por la palabra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Gálatas 5:22-23 Mas el fruto del Espíritu es amor, gozo, paz, paciencia, benignidad, bondad, fe, mansedumbre, templanza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2 Corintios 5:17 De modo que, si alguno está en Cristo, nueva criatura es, las cosas viejas pasaron; he aquí todas son hechas nuevas.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endParaRPr>
          </a:p>
          <a:p>
            <a:pPr marL="0" marR="0" lvl="0" indent="0">
              <a:buFontTx/>
              <a:buNone/>
            </a:pPr>
            <a:r>
              <a:rPr lang="es-ES" sz="1100" dirty="0">
                <a:effectLst/>
                <a:latin typeface="Calibri" panose="020F0502020204030204" pitchFamily="34" charset="0"/>
                <a:ea typeface="Calibri" panose="020F0502020204030204" pitchFamily="34" charset="0"/>
              </a:rPr>
              <a:t>¿Qué pediré que Dios obre en mí para poner en práctica esta palabra de Dios?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buscar la guía de Dios en su santa Palabra y a confiar en él para protegernos.</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A adorar a Dios y a presentar nuestras ofrendas a Dios con gusto en alabanza. </a:t>
            </a:r>
            <a:endParaRPr lang="en-US" sz="1100" dirty="0">
              <a:effectLst/>
              <a:latin typeface="Calibri" panose="020F0502020204030204" pitchFamily="34" charset="0"/>
              <a:ea typeface="Calibri" panose="020F0502020204030204" pitchFamily="34" charset="0"/>
            </a:endParaRPr>
          </a:p>
          <a:p>
            <a:pPr marL="914400" marR="17145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14" name="Google Shape;31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a:extLst>
            <a:ext uri="{FF2B5EF4-FFF2-40B4-BE49-F238E27FC236}">
              <a16:creationId xmlns:a16="http://schemas.microsoft.com/office/drawing/2014/main" id="{15C328ED-D3BB-5CFB-4216-C1A9DAFB156F}"/>
            </a:ext>
          </a:extLst>
        </p:cNvPr>
        <p:cNvGrpSpPr/>
        <p:nvPr/>
      </p:nvGrpSpPr>
      <p:grpSpPr>
        <a:xfrm>
          <a:off x="0" y="0"/>
          <a:ext cx="0" cy="0"/>
          <a:chOff x="0" y="0"/>
          <a:chExt cx="0" cy="0"/>
        </a:xfrm>
      </p:grpSpPr>
      <p:sp>
        <p:nvSpPr>
          <p:cNvPr id="266" name="Google Shape;266;g26ba99a7413_0_523:notes">
            <a:extLst>
              <a:ext uri="{FF2B5EF4-FFF2-40B4-BE49-F238E27FC236}">
                <a16:creationId xmlns:a16="http://schemas.microsoft.com/office/drawing/2014/main" id="{27418055-2B56-604C-6DE0-776B99B7D32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5. En resumen, las preguntas de consolidar nos ayudan en leer y en compartir historias bíblicas enfocando en ley y evangelio y aplicación a nuestras vidas.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67" name="Google Shape;267;g26ba99a7413_0_523:notes">
            <a:extLst>
              <a:ext uri="{FF2B5EF4-FFF2-40B4-BE49-F238E27FC236}">
                <a16:creationId xmlns:a16="http://schemas.microsoft.com/office/drawing/2014/main" id="{43B2B745-D3C2-CBC5-C86C-A08BBF2144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532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a:extLst>
            <a:ext uri="{FF2B5EF4-FFF2-40B4-BE49-F238E27FC236}">
              <a16:creationId xmlns:a16="http://schemas.microsoft.com/office/drawing/2014/main" id="{8552FFEC-4886-CBA2-F572-ABCA9F5005E2}"/>
            </a:ext>
          </a:extLst>
        </p:cNvPr>
        <p:cNvGrpSpPr/>
        <p:nvPr/>
      </p:nvGrpSpPr>
      <p:grpSpPr>
        <a:xfrm>
          <a:off x="0" y="0"/>
          <a:ext cx="0" cy="0"/>
          <a:chOff x="0" y="0"/>
          <a:chExt cx="0" cy="0"/>
        </a:xfrm>
      </p:grpSpPr>
      <p:sp>
        <p:nvSpPr>
          <p:cNvPr id="124" name="Google Shape;124;p5:notes">
            <a:extLst>
              <a:ext uri="{FF2B5EF4-FFF2-40B4-BE49-F238E27FC236}">
                <a16:creationId xmlns:a16="http://schemas.microsoft.com/office/drawing/2014/main" id="{B17FBF56-840E-EBD8-67D8-386A3B5470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3</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2.</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las preguntas de “Consolidar”.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Conversar sobre el propósito de Academia Cristo. </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a:extLst>
              <a:ext uri="{FF2B5EF4-FFF2-40B4-BE49-F238E27FC236}">
                <a16:creationId xmlns:a16="http://schemas.microsoft.com/office/drawing/2014/main" id="{5F4BCDAF-1D1C-BDDE-B0E0-2117F2A66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7949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61923d557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0000"/>
              </a:lnSpc>
              <a:spcAft>
                <a:spcPts val="0"/>
              </a:spcAft>
              <a:buNone/>
            </a:pPr>
            <a:r>
              <a:rPr lang="es-ES_tradnl" dirty="0"/>
              <a:t>El propósito de Academia Cristo.</a:t>
            </a:r>
            <a:endParaRPr lang="en-US" dirty="0"/>
          </a:p>
          <a:p>
            <a:pPr marL="0" marR="0" indent="0">
              <a:lnSpc>
                <a:spcPct val="100000"/>
              </a:lnSpc>
              <a:spcAft>
                <a:spcPts val="0"/>
              </a:spcAft>
              <a:buNone/>
            </a:pPr>
            <a:endParaRPr lang="en-US" dirty="0"/>
          </a:p>
          <a:p>
            <a:pPr marL="0" marR="0" lvl="0" indent="0">
              <a:lnSpc>
                <a:spcPct val="100000"/>
              </a:lnSpc>
              <a:spcAft>
                <a:spcPts val="0"/>
              </a:spcAft>
              <a:buNone/>
              <a:tabLst>
                <a:tab pos="457200" algn="l"/>
              </a:tabLst>
            </a:pPr>
            <a:r>
              <a:rPr lang="es-ES_tradnl" dirty="0"/>
              <a:t>1. Academia Cristo brinda capacitación para cumplir con la Gran Comisión de Jesucristo (vayan y hagan discípulos en todas las naciones), ayudando a las personas a que crezcan en su conocimiento de la Biblia, y guiándolas con respecto a la forma de compartir la Palabra con los demás.</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2. Estamos dedicados a ayudarles a que conozcan y entiendan las Escrituras, porque, a través de ellas, el Espíritu Santo nos muestra nuestro pecado y nos revela la gracia de Jesucristo.</a:t>
            </a:r>
          </a:p>
          <a:p>
            <a:pPr marL="0" marR="0" lvl="0" indent="0">
              <a:lnSpc>
                <a:spcPct val="100000"/>
              </a:lnSpc>
              <a:spcAft>
                <a:spcPts val="0"/>
              </a:spcAft>
              <a:tabLst>
                <a:tab pos="457200" algn="l"/>
              </a:tabLst>
            </a:pPr>
            <a:endParaRPr lang="en-US" dirty="0"/>
          </a:p>
          <a:p>
            <a:pPr marL="0" marR="0" lvl="0" indent="0">
              <a:lnSpc>
                <a:spcPct val="100000"/>
              </a:lnSpc>
              <a:spcAft>
                <a:spcPts val="0"/>
              </a:spcAft>
              <a:buNone/>
              <a:tabLst>
                <a:tab pos="457200" algn="l"/>
              </a:tabLst>
            </a:pPr>
            <a:r>
              <a:rPr lang="es-ES_tradnl" dirty="0"/>
              <a:t>3. Al afianzar ese conocimiento del amor de Cristo, comprendemos que este no puede quedarse solo en nosotros y, así como Jesús nos llama, anhelamos compartir la Palabra con los demás.</a:t>
            </a:r>
            <a:endParaRPr lang="en-US" dirty="0"/>
          </a:p>
          <a:p>
            <a:pPr algn="l" fontAlgn="base"/>
            <a:endParaRPr lang="en-US" sz="1800" b="0" i="0" u="none" strike="noStrike" dirty="0">
              <a:solidFill>
                <a:srgbClr val="000000"/>
              </a:solidFill>
              <a:effectLst/>
              <a:latin typeface="inherit"/>
            </a:endParaRPr>
          </a:p>
        </p:txBody>
      </p:sp>
      <p:sp>
        <p:nvSpPr>
          <p:cNvPr id="336" name="Google Shape;336;g2661923d557_0_33: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descubrir si compartimos las mismas creencias?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Jesús hizo la siguiente oración en el huerto de Getsemaní:</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ruego solamente por estos, sino también por los que han de creer en mí por la palabra de ellos, </a:t>
            </a:r>
            <a:r>
              <a:rPr lang="es-ES_tradnl" sz="1800" b="1" kern="100" baseline="30000" dirty="0">
                <a:effectLst/>
                <a:latin typeface="Times New Roman" panose="02020603050405020304" pitchFamily="18" charset="0"/>
                <a:ea typeface="Times New Roman" panose="02020603050405020304" pitchFamily="18" charset="0"/>
                <a:cs typeface="Times New Roman" panose="02020603050405020304" pitchFamily="18" charset="0"/>
              </a:rPr>
              <a:t>21 </a:t>
            </a: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para que todos sean uno; como tú, oh Padre, en mí, y yo en ti, que también ellos sean uno en nosotros; para que el mundo crea que tú me enviaste" (Juan 17:20-21).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Dios quiere que nos unamos a quienes comparten nuestras mismas creencias. El Espíritu Santo obra esa unidad de fe en la verdad cuando estudiamos juntos la palabra de Dios. ¿Al estudiar con nosotros te has dado cuenta de que crees en lo que nosotros creemos? Si es así, y te interesa unirte a nosotros, avísanos. Hacia el final del Discipulado, todos los participantes tienen la oportunidad de repasar lo aprendido con un profesor de forma personalizada para descubrir si compartimos la misma doctrina. Pero, si tienes alguna pregunta en cualquier momento, avísanos. Estamos a la orden. </a:t>
            </a: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a:extLst>
            <a:ext uri="{FF2B5EF4-FFF2-40B4-BE49-F238E27FC236}">
              <a16:creationId xmlns:a16="http://schemas.microsoft.com/office/drawing/2014/main" id="{B010AC4E-C517-BBA4-C74F-D561BCA02E29}"/>
            </a:ext>
          </a:extLst>
        </p:cNvPr>
        <p:cNvGrpSpPr/>
        <p:nvPr/>
      </p:nvGrpSpPr>
      <p:grpSpPr>
        <a:xfrm>
          <a:off x="0" y="0"/>
          <a:ext cx="0" cy="0"/>
          <a:chOff x="0" y="0"/>
          <a:chExt cx="0" cy="0"/>
        </a:xfrm>
      </p:grpSpPr>
      <p:sp>
        <p:nvSpPr>
          <p:cNvPr id="147" name="Google Shape;147;g26ba99a7413_0_221:notes">
            <a:extLst>
              <a:ext uri="{FF2B5EF4-FFF2-40B4-BE49-F238E27FC236}">
                <a16:creationId xmlns:a16="http://schemas.microsoft.com/office/drawing/2014/main" id="{02F8AE94-B4D4-00C9-C0D8-9A41BBF7452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Aft>
                <a:spcPts val="800"/>
              </a:spcAft>
              <a:buNone/>
            </a:pPr>
            <a:r>
              <a:rPr lang="es-ES_tradnl"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¿Te interesa compartir la Palabra a través de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La Gran Comisión es para todos los creyentes. En la iglesia primitiva, los apóstoles no eran los únicos que enseñaban la Palabra de Dios; eran todos los creyentes los que compartían el Evangelio con otros dondequiera que iban. Mientras tanto, los que se habían dispersado iban por todas las partes anunciando el evangelio (Hechos 8:1). Academia Cristo también existe para capacitarte para que hagas justamente eso. ¿Te interesa implementar la Gran Comisión en tu comunidad? ¿Te gustaría invitar a otras personas a que estudien la palabra de Dios contigo regularmente? Si es así, avísanos. Te explicaremos la formación y el apoyo que ofrecemos para que puedan formar un Grupo Sembrador.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¿Qué es un Grupo Sembrador? Es un grupo de personas que estudian la Palabra, oran y comparten con otros mientras alaban al Señor. Su objetivo es crecer juntos en las buenas noticias de Jesucristo y es el primer paso de la plantación de una iglesia. A través de las clases en Academia Cristo, y especialmente en Nivel Sembrador (que se toma después de Discipulado), recibirás capacitación con respecto a las habilidades y los conocimientos para formar un Grupo Sembrador.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kern="100" dirty="0">
                <a:effectLst/>
                <a:latin typeface="Times New Roman" panose="02020603050405020304" pitchFamily="18" charset="0"/>
                <a:ea typeface="Times New Roman" panose="02020603050405020304" pitchFamily="18" charset="0"/>
                <a:cs typeface="Times New Roman" panose="02020603050405020304" pitchFamily="18" charset="0"/>
              </a:rPr>
              <a:t>¡Pero no te dé miedo compartir de inmediato lo que estás aprendiendo! Algunos estudiantes ya tienen grupos con los que están estudiando. Otros estudiantes los forman de inmediato. Si estás usando lo que estás aprendiendo en este momento, cuéntanos y podemos brindarte orientación específica sobre algunos pasos que puedes seguir. Si no estás seguro de formar un grupo, ¡no hay ningún problema! Sigue en clases y la palabra de Dios te va a ser una bendición.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r>
              <a:rPr lang="es-ES_tradnl" sz="1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Nota para los maestros:</a:t>
            </a: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s-ES_tradnl" sz="1800" i="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Aft>
                <a:spcPts val="800"/>
              </a:spcAft>
              <a:buNone/>
            </a:pPr>
            <a:r>
              <a:rPr lang="es-ES_tradnl"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Escucha atentamente la forma como hablan las personas. Es posible que no digan directamente: "quiero ser luterano" o "quiero formar una iglesia" (¡aunque algunos sí lo hacen!). Muchas veces dicen algo menos directo como: "me encanta lo que estoy aprendiendo aquí, es diferente a lo que he aprendido en otras iglesias" u "ojalá pudiera compartir esto con alguien". En esos casos, haz preguntas de seguimiento. Sé curioso y motivador. </a:t>
            </a: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br>
              <a:rPr lang="es-ES_tradnl"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s-ES_tradnl"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Si alguien menciona específicamente el deseo de suscribir un acuerdo doctrinal o de formar un Grupo Sembrador (o ya tiene un grupo), haz lo siguiente:</a:t>
            </a: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Aft>
                <a:spcPts val="800"/>
              </a:spcAft>
              <a:buNone/>
            </a:pP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Aft>
                <a:spcPts val="800"/>
              </a:spcAft>
              <a:buAutoNum type="arabicPeriod"/>
              <a:tabLst>
                <a:tab pos="457200" algn="l"/>
              </a:tabLst>
            </a:pPr>
            <a:r>
              <a:rPr lang="es-ES_tradnl"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Notifica inmediatamente al director estudiantil, al director académico o a cualquiera de nuestros misioneros o representantes de Academia Cristo.</a:t>
            </a:r>
          </a:p>
          <a:p>
            <a:pPr marL="342900" marR="0" lvl="0" indent="-342900">
              <a:lnSpc>
                <a:spcPct val="107000"/>
              </a:lnSpc>
              <a:spcAft>
                <a:spcPts val="800"/>
              </a:spcAft>
              <a:buAutoNum type="arabicPeriod"/>
              <a:tabLst>
                <a:tab pos="457200" algn="l"/>
              </a:tabLst>
            </a:pPr>
            <a:r>
              <a:rPr lang="es-ES_tradnl" sz="1800" i="1" dirty="0">
                <a:effectLst/>
                <a:latin typeface="Times New Roman" panose="02020603050405020304" pitchFamily="18" charset="0"/>
                <a:ea typeface="Times New Roman" panose="02020603050405020304" pitchFamily="18" charset="0"/>
              </a:rPr>
              <a:t>Incluye tus comentarios sobre el estudiante en el informe que envías al final de cada clase.</a:t>
            </a:r>
            <a:endParaRPr b="1" i="1" dirty="0">
              <a:solidFill>
                <a:schemeClr val="dk1"/>
              </a:solidFill>
              <a:latin typeface="Calibri"/>
              <a:ea typeface="Calibri"/>
              <a:cs typeface="Calibri"/>
              <a:sym typeface="Calibri"/>
            </a:endParaRPr>
          </a:p>
        </p:txBody>
      </p:sp>
      <p:sp>
        <p:nvSpPr>
          <p:cNvPr id="148" name="Google Shape;148;g26ba99a7413_0_221:notes">
            <a:extLst>
              <a:ext uri="{FF2B5EF4-FFF2-40B4-BE49-F238E27FC236}">
                <a16:creationId xmlns:a16="http://schemas.microsoft.com/office/drawing/2014/main" id="{DDA8694E-B033-C73D-2F8A-4A6FD5346540}"/>
              </a:ext>
            </a:extLst>
          </p:cNvPr>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437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6ba99a7413_0_6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b="1" dirty="0">
                <a:effectLst/>
                <a:latin typeface="Calibri" panose="020F0502020204030204" pitchFamily="34" charset="0"/>
                <a:ea typeface="Calibri" panose="020F0502020204030204" pitchFamily="34" charset="0"/>
              </a:rPr>
              <a:t>Conclusión</a:t>
            </a:r>
            <a:endParaRPr lang="en-U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1. Encargar la tarea</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Ver el video de lección 4: </a:t>
            </a:r>
            <a:r>
              <a:rPr lang="es-ES" sz="1100" dirty="0">
                <a:solidFill>
                  <a:srgbClr val="0563C1"/>
                </a:solidFill>
                <a:effectLst/>
                <a:latin typeface="Calibri" panose="020F0502020204030204" pitchFamily="34" charset="0"/>
                <a:ea typeface="Calibri" panose="020F0502020204030204" pitchFamily="34" charset="0"/>
                <a:hlinkClick r:id="rId3"/>
              </a:rPr>
              <a:t>https://www.youtube.com/watch?v=pAMXGqPeVto</a:t>
            </a:r>
            <a:r>
              <a:rPr lang="es-ES"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Leer Mateo 3:1-17 en sus Biblias y contestar las siguientes preguntas de Consolidar:</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¿Cuál es el punto principal de la historia?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¿Qué pecado veo en esta historia y confieso en mi vida?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¿En qué versos y palabras de esta historia veo el amor de Dios hacia mí?</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¿Qué pediré que Dios obre en mí para poner en práctica esta palabra de Dios?</a:t>
            </a:r>
            <a:endParaRPr lang="en-US" sz="11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337" name="Google Shape;337;g26ba99a7413_0_6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adf147660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47" name="Google Shape;347;g2adf1476608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adf1476608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55" name="Google Shape;355;g2adf1476608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spcBef>
                <a:spcPts val="0"/>
              </a:spcBef>
              <a:spcAft>
                <a:spcPts val="0"/>
              </a:spcAft>
              <a:buClr>
                <a:schemeClr val="dk1"/>
              </a:buClr>
              <a:buSzPts val="1100"/>
              <a:buFont typeface="Arial"/>
              <a:buNone/>
            </a:pPr>
            <a:endParaRPr b="1" u="sng" dirty="0">
              <a:solidFill>
                <a:schemeClr val="dk1"/>
              </a:solidFill>
              <a:latin typeface="Calibri"/>
              <a:ea typeface="Calibri"/>
              <a:cs typeface="Calibri"/>
              <a:sym typeface="Calibri"/>
            </a:endParaRPr>
          </a:p>
        </p:txBody>
      </p:sp>
      <p:sp>
        <p:nvSpPr>
          <p:cNvPr id="363" name="Google Shape;363;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Amado Padre, los sabios de oriente fueron muy valientes cuando emprendieron un viaje tan largo para alabarte y adorarte a ti y a tu Hijo Jesús. Los protegiste a ellos y a tu propio Hijo eterno hecho bebé. Señor, ayúdame también a mí a acudir a ti para que me guíes y me protejas. Enséñame por medio de tu Palabra que, por gratitud, te obedezca en todas las cosas y perdóname cuando no lo hago. En el nombre de Jesús, tu Hijo eterno y mi Salvador.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u="sng" dirty="0">
                <a:solidFill>
                  <a:srgbClr val="000000"/>
                </a:solidFill>
                <a:effectLst/>
                <a:latin typeface="Calibri" panose="020F0502020204030204" pitchFamily="34" charset="0"/>
                <a:ea typeface="Calibri" panose="020F0502020204030204" pitchFamily="34" charset="0"/>
              </a:rPr>
              <a:t>OBJETIVOS DE LECCIÓN 3</a:t>
            </a:r>
            <a:r>
              <a:rPr lang="en-US" sz="1800" dirty="0">
                <a:effectLst/>
                <a:latin typeface="Calibri" panose="020F0502020204030204" pitchFamily="34" charset="0"/>
                <a:ea typeface="Calibri" panose="020F0502020204030204" pitchFamily="34" charset="0"/>
              </a:rPr>
              <a:t> </a:t>
            </a:r>
          </a:p>
          <a:p>
            <a:pPr marL="0" marR="171450" lvl="0" indent="0">
              <a:spcAft>
                <a:spcPts val="400"/>
              </a:spcAft>
              <a:buFontTx/>
              <a:buNone/>
            </a:pPr>
            <a:endPar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Usar el método de las Cuatro “C” para leer y entender Mateo 2.</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Analizar la importancia de las preguntas de “Consolidar”.</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171450" lvl="0" indent="0">
              <a:spcAft>
                <a:spcPts val="400"/>
              </a:spcAft>
              <a:buFontTx/>
              <a:buNone/>
            </a:pPr>
            <a:r>
              <a:rPr lang="es-ES" sz="18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Conversar sobre el propósito de Academia Cristo. </a:t>
            </a: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6c0eec2cfd_0_2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0" indent="-228600">
              <a:buFontTx/>
              <a:buAutoNum type="arabicPeriod"/>
            </a:pPr>
            <a:r>
              <a:rPr lang="es-ES" sz="1100" dirty="0">
                <a:effectLst/>
                <a:latin typeface="Calibri" panose="020F0502020204030204" pitchFamily="34" charset="0"/>
                <a:ea typeface="Calibri" panose="020F0502020204030204" pitchFamily="34" charset="0"/>
              </a:rPr>
              <a:t>“Captar”</a:t>
            </a:r>
          </a:p>
          <a:p>
            <a:pPr marL="228600" marR="0" indent="-228600">
              <a:buFontTx/>
              <a:buAutoNum type="arabicPeriod"/>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¿Quiénes eran los magos?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No conocemos sus nombres, ni cuántos eran, ni exactamente de dónde procedían, ni precisamente en qué momento llegaron.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Con la palabra magos, no estamos hablando de alguien que hace la magia.  Se ha sugerido que los sabios o magos eran una clase de sacerdotes, astrónomos y astrólogos, consejeros influyentes en el rey, posiblemente de Babilonia o Persia, países que quedan directamente al oriente de Judea</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rPr>
              <a:t>Durante los 70 años de la cautividad de los judíos en Babilonia (586-516 a.C.), Daniel fue el jefe de los magos, y probablemente aprendieron de él acerca del Mesías que esperaban los judíos. También tuvieron oportunidades de aprender lo que los profetas de Israel habían predicho sobre el Mesías.</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54" name="Google Shape;154;g26c0eec2cfd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6d1a1029c0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100" dirty="0">
                <a:effectLst/>
                <a:latin typeface="Calibri" panose="020F0502020204030204" pitchFamily="34" charset="0"/>
                <a:ea typeface="Calibri" panose="020F0502020204030204" pitchFamily="34" charset="0"/>
              </a:rPr>
              <a:t>Y ¿cómo supieron el significado de la estrella?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La estrella que los guio fue una creación especial de Dios, no se parecía a las otras estrellas, ni se desempeñaba como ellas. No resultan satisfactorios los intentos para explicarla como una conjunción de los planetas Júpiter, Saturno y Marte o como un meteoro o un cometa. Los magos vieron la estrella especial en el oriente, la vieron nuevamente cuando viajaban de Jerusalén a Belén y los guio a la casa donde María y José estaban con el niño Cristo.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rPr>
              <a:t>¿Cómo supieron los magos que esa estrella especial significaba que el Mesías había nacido? Algunos creen que tiene que ver con la profecía de Balaam (al que le habló su asno) dice que “Saldrá ESTRELLA de Jacob” (Números 24:17).  Podría ser, pero la estrella en Números es el Mesías, no un cuerpo celeste que anunciaba su nacimiento.  Todo lo que podemos decir es que Dios se los reveló. </a:t>
            </a:r>
            <a:r>
              <a:rPr lang="es-ES" sz="1100" i="1"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600"/>
              </a:spcAft>
              <a:buSzPts val="1100"/>
              <a:buNone/>
            </a:pPr>
            <a:endParaRPr b="1" dirty="0">
              <a:solidFill>
                <a:schemeClr val="dk1"/>
              </a:solidFill>
              <a:latin typeface="Calibri"/>
              <a:ea typeface="Calibri"/>
              <a:cs typeface="Calibri"/>
              <a:sym typeface="Calibri"/>
            </a:endParaRPr>
          </a:p>
        </p:txBody>
      </p:sp>
      <p:sp>
        <p:nvSpPr>
          <p:cNvPr id="164" name="Google Shape;164;g26d1a1029c0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6c0eec2cfd_0_2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2. “Contar” </a:t>
            </a:r>
            <a:endParaRPr lang="en-US" sz="1800" dirty="0">
              <a:effectLst/>
              <a:latin typeface="Calibri" panose="020F0502020204030204" pitchFamily="34" charset="0"/>
              <a:ea typeface="Calibri" panose="020F0502020204030204" pitchFamily="34" charset="0"/>
            </a:endParaRPr>
          </a:p>
          <a:p>
            <a:pPr marL="0" marR="0" lvl="0" indent="0">
              <a:buFontTx/>
              <a:buNone/>
            </a:pPr>
            <a:r>
              <a:rPr lang="es-ES" sz="1800" dirty="0">
                <a:effectLst/>
                <a:latin typeface="Calibri" panose="020F0502020204030204" pitchFamily="34" charset="0"/>
                <a:ea typeface="Calibri" panose="020F0502020204030204" pitchFamily="34" charset="0"/>
              </a:rPr>
              <a:t>&lt;Se cuenta la historia de Mateo 2.&gt;</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74" name="Google Shape;174;g26c0eec2cfd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buFontTx/>
              <a:buNone/>
            </a:pPr>
            <a:r>
              <a:rPr lang="en-US" b="1" i="0" u="none" strike="noStrike" dirty="0">
                <a:solidFill>
                  <a:srgbClr val="000000"/>
                </a:solidFill>
                <a:effectLst/>
                <a:latin typeface="system-ui"/>
              </a:rPr>
              <a:t>Mateo 2:1-12 Reina Valera </a:t>
            </a:r>
            <a:r>
              <a:rPr lang="en-US" b="1" i="0" u="none" strike="noStrike" dirty="0" err="1">
                <a:solidFill>
                  <a:srgbClr val="000000"/>
                </a:solidFill>
                <a:effectLst/>
                <a:latin typeface="system-ui"/>
              </a:rPr>
              <a:t>Contemporánea</a:t>
            </a:r>
            <a:br>
              <a:rPr lang="en-US" b="0" i="0" u="none" strike="noStrike" dirty="0">
                <a:solidFill>
                  <a:srgbClr val="000000"/>
                </a:solidFill>
                <a:effectLst/>
                <a:latin typeface="system-ui"/>
              </a:rPr>
            </a:br>
            <a:br>
              <a:rPr lang="en-US" b="0" i="0" u="none" strike="noStrike" dirty="0">
                <a:solidFill>
                  <a:srgbClr val="000000"/>
                </a:solidFill>
                <a:effectLst/>
                <a:latin typeface="system-ui"/>
              </a:rPr>
            </a:br>
            <a:r>
              <a:rPr lang="en-US" b="1" i="0" u="none" strike="noStrike" dirty="0">
                <a:solidFill>
                  <a:srgbClr val="000000"/>
                </a:solidFill>
                <a:effectLst/>
                <a:latin typeface="system-ui"/>
              </a:rPr>
              <a:t>2 </a:t>
            </a:r>
            <a:r>
              <a:rPr lang="en-US" b="0" i="0" u="none" strike="noStrike" dirty="0">
                <a:solidFill>
                  <a:srgbClr val="000000"/>
                </a:solidFill>
                <a:effectLst/>
                <a:latin typeface="system-ui"/>
              </a:rPr>
              <a:t>Jesús </a:t>
            </a:r>
            <a:r>
              <a:rPr lang="en-US" b="0" i="0" u="none" strike="noStrike" dirty="0" err="1">
                <a:solidFill>
                  <a:srgbClr val="000000"/>
                </a:solidFill>
                <a:effectLst/>
                <a:latin typeface="system-ui"/>
              </a:rPr>
              <a:t>nació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Belén de Judea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tiempos</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rey</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En </a:t>
            </a:r>
            <a:r>
              <a:rPr lang="en-US" b="0" i="0" u="none" strike="noStrike" dirty="0" err="1">
                <a:solidFill>
                  <a:srgbClr val="000000"/>
                </a:solidFill>
                <a:effectLst/>
                <a:latin typeface="system-ui"/>
              </a:rPr>
              <a:t>aquel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tiempo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unos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venían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desde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oriente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llegaron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Jerusalén</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preguntaron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Dónde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rey</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judíos</a:t>
            </a:r>
            <a:r>
              <a:rPr lang="en-US" b="0" i="0" u="none" strike="noStrike" dirty="0">
                <a:solidFill>
                  <a:srgbClr val="000000"/>
                </a:solidFill>
                <a:effectLst/>
                <a:latin typeface="system-ui"/>
              </a:rPr>
              <a:t>, que ha </a:t>
            </a:r>
            <a:r>
              <a:rPr lang="en-US" b="0" i="0" u="none" strike="noStrike" dirty="0" err="1">
                <a:solidFill>
                  <a:srgbClr val="000000"/>
                </a:solidFill>
                <a:effectLst/>
                <a:latin typeface="system-ui"/>
              </a:rPr>
              <a:t>nacido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hemos</a:t>
            </a:r>
            <a:r>
              <a:rPr lang="en-US" b="0" i="0" u="none" strike="noStrike" dirty="0">
                <a:solidFill>
                  <a:srgbClr val="000000"/>
                </a:solidFill>
                <a:effectLst/>
                <a:latin typeface="system-ui"/>
              </a:rPr>
              <a:t> visto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estrella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oriente</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venimos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adorarlo</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3 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rey</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oyó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esto</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turbó</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toda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Jerusalén</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4 </a:t>
            </a:r>
            <a:r>
              <a:rPr lang="en-US" b="0" i="0" u="none" strike="noStrike" dirty="0" err="1">
                <a:solidFill>
                  <a:srgbClr val="000000"/>
                </a:solidFill>
                <a:effectLst/>
                <a:latin typeface="system-ui"/>
              </a:rPr>
              <a:t>Convocó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entonces</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todos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principales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sacerdotes</a:t>
            </a:r>
            <a:r>
              <a:rPr lang="en-US" b="0" i="0" u="none" strike="noStrike" dirty="0">
                <a:solidFill>
                  <a:srgbClr val="000000"/>
                </a:solidFill>
                <a:effectLst/>
                <a:latin typeface="system-ui"/>
              </a:rPr>
              <a:t> y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escribas</a:t>
            </a:r>
            <a:r>
              <a:rPr lang="en-US" b="0" i="0" u="none" strike="noStrike" dirty="0">
                <a:solidFill>
                  <a:srgbClr val="000000"/>
                </a:solidFill>
                <a:effectLst/>
                <a:latin typeface="system-ui"/>
              </a:rPr>
              <a:t> del pueblo, y les </a:t>
            </a:r>
            <a:r>
              <a:rPr lang="en-US" b="0" i="0" u="none" strike="noStrike" dirty="0" err="1">
                <a:solidFill>
                  <a:srgbClr val="000000"/>
                </a:solidFill>
                <a:effectLst/>
                <a:latin typeface="system-ui"/>
              </a:rPr>
              <a:t>preguntó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dónde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había</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nacer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Cristo. </a:t>
            </a:r>
            <a:r>
              <a:rPr lang="en-US" b="1" i="0" u="none" strike="noStrike" baseline="30000" dirty="0">
                <a:solidFill>
                  <a:srgbClr val="000000"/>
                </a:solidFill>
                <a:effectLst/>
                <a:latin typeface="system-ui"/>
              </a:rPr>
              <a:t>5 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le </a:t>
            </a:r>
            <a:r>
              <a:rPr lang="en-US" b="0" i="0" u="none" strike="noStrike" dirty="0" err="1">
                <a:solidFill>
                  <a:srgbClr val="000000"/>
                </a:solidFill>
                <a:effectLst/>
                <a:latin typeface="system-ui"/>
              </a:rPr>
              <a:t>dijeron</a:t>
            </a:r>
            <a:r>
              <a:rPr lang="en-US" b="0" i="0" u="none" strike="noStrike" dirty="0">
                <a:solidFill>
                  <a:srgbClr val="000000"/>
                </a:solidFill>
                <a:effectLst/>
                <a:latin typeface="system-ui"/>
              </a:rPr>
              <a:t>: «En Belén de Judea;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así</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escrito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profeta</a:t>
            </a:r>
            <a:r>
              <a:rPr lang="en-US" b="0" i="0" u="none" strike="noStrike" dirty="0">
                <a:solidFill>
                  <a:srgbClr val="000000"/>
                </a:solidFill>
                <a:effectLst/>
                <a:latin typeface="system-ui"/>
              </a:rPr>
              <a:t>:</a:t>
            </a:r>
          </a:p>
          <a:p>
            <a:pPr marL="158750" indent="0" algn="l">
              <a:buFontTx/>
              <a:buNone/>
            </a:pPr>
            <a:r>
              <a:rPr lang="en-US" b="1" i="0" u="none" strike="noStrike" baseline="30000" dirty="0">
                <a:solidFill>
                  <a:srgbClr val="000000"/>
                </a:solidFill>
                <a:effectLst/>
                <a:latin typeface="system-ui"/>
              </a:rPr>
              <a:t>6 </a:t>
            </a:r>
            <a:r>
              <a:rPr lang="en-US" b="0" i="0" u="none" strike="noStrike" dirty="0">
                <a:solidFill>
                  <a:srgbClr val="000000"/>
                </a:solidFill>
                <a:effectLst/>
                <a:latin typeface="system-ui"/>
              </a:rPr>
              <a:t>»“Y </a:t>
            </a:r>
            <a:r>
              <a:rPr lang="en-US" b="0" i="0" u="none" strike="noStrike" dirty="0" err="1">
                <a:solidFill>
                  <a:srgbClr val="000000"/>
                </a:solidFill>
                <a:effectLst/>
                <a:latin typeface="system-ui"/>
              </a:rPr>
              <a:t>tú</a:t>
            </a:r>
            <a:r>
              <a:rPr lang="en-US" b="0" i="0" u="none" strike="noStrike" dirty="0">
                <a:solidFill>
                  <a:srgbClr val="000000"/>
                </a:solidFill>
                <a:effectLst/>
                <a:latin typeface="system-ui"/>
              </a:rPr>
              <a:t>, Belén, de la tierra de </a:t>
            </a:r>
            <a:r>
              <a:rPr lang="en-US" b="0" i="0" u="none" strike="noStrike" dirty="0" err="1">
                <a:solidFill>
                  <a:srgbClr val="000000"/>
                </a:solidFill>
                <a:effectLst/>
                <a:latin typeface="system-ui"/>
              </a:rPr>
              <a:t>Judá</a:t>
            </a:r>
            <a:r>
              <a:rPr lang="en-US" b="0" i="0" u="none" strike="noStrike" dirty="0">
                <a:solidFill>
                  <a:srgbClr val="000000"/>
                </a:solidFill>
                <a:effectLst/>
                <a:latin typeface="system-ui"/>
              </a:rPr>
              <a:t>, no </a:t>
            </a:r>
            <a:r>
              <a:rPr lang="en-US" b="0" i="0" u="none" strike="noStrike" dirty="0" err="1">
                <a:solidFill>
                  <a:srgbClr val="000000"/>
                </a:solidFill>
                <a:effectLst/>
                <a:latin typeface="system-ui"/>
              </a:rPr>
              <a:t>eres</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más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pequeña</a:t>
            </a:r>
            <a:r>
              <a:rPr lang="en-US" b="0" i="0" u="none" strike="noStrike" dirty="0">
                <a:solidFill>
                  <a:srgbClr val="000000"/>
                </a:solidFill>
                <a:effectLst/>
                <a:latin typeface="system-ui"/>
              </a:rPr>
              <a:t> entre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príncipes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Judá</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porque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ti</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saldrá</a:t>
            </a:r>
            <a:r>
              <a:rPr lang="en-US" b="0" i="0" u="none" strike="noStrike" dirty="0">
                <a:solidFill>
                  <a:srgbClr val="000000"/>
                </a:solidFill>
                <a:effectLst/>
                <a:latin typeface="system-ui"/>
              </a:rPr>
              <a:t> un </a:t>
            </a:r>
            <a:r>
              <a:rPr lang="en-US" b="0" i="0" u="none" strike="noStrike" dirty="0" err="1">
                <a:solidFill>
                  <a:srgbClr val="000000"/>
                </a:solidFill>
                <a:effectLst/>
                <a:latin typeface="system-ui"/>
              </a:rPr>
              <a:t>guía</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apacentará</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a mi pueblo Israel.”»</a:t>
            </a:r>
          </a:p>
          <a:p>
            <a:pPr marL="158750" indent="0" algn="l">
              <a:buFontTx/>
              <a:buNone/>
            </a:pPr>
            <a:endParaRPr lang="en-US" b="1"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7 </a:t>
            </a:r>
            <a:r>
              <a:rPr lang="en-US" b="0" i="0" u="none" strike="noStrike" dirty="0">
                <a:solidFill>
                  <a:srgbClr val="000000"/>
                </a:solidFill>
                <a:effectLst/>
                <a:latin typeface="system-ui"/>
              </a:rPr>
              <a:t>Luego,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llamó</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secreto</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para saber de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tiempo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preciso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había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aparecido</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estrella</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8 </a:t>
            </a:r>
            <a:r>
              <a:rPr lang="en-US" b="0" i="0" u="none" strike="noStrike" dirty="0">
                <a:solidFill>
                  <a:srgbClr val="000000"/>
                </a:solidFill>
                <a:effectLst/>
                <a:latin typeface="system-ui"/>
              </a:rPr>
              <a:t>Los </a:t>
            </a:r>
            <a:r>
              <a:rPr lang="en-US" b="0" i="0" u="none" strike="noStrike" dirty="0" err="1">
                <a:solidFill>
                  <a:srgbClr val="000000"/>
                </a:solidFill>
                <a:effectLst/>
                <a:latin typeface="system-ui"/>
              </a:rPr>
              <a:t>envió</a:t>
            </a:r>
            <a:r>
              <a:rPr lang="en-US" b="0" i="0" u="none" strike="noStrike" dirty="0">
                <a:solidFill>
                  <a:srgbClr val="000000"/>
                </a:solidFill>
                <a:effectLst/>
                <a:latin typeface="system-ui"/>
              </a:rPr>
              <a:t> a Belén, y les </a:t>
            </a:r>
            <a:r>
              <a:rPr lang="en-US" b="0" i="0" u="none" strike="noStrike" dirty="0" err="1">
                <a:solidFill>
                  <a:srgbClr val="000000"/>
                </a:solidFill>
                <a:effectLst/>
                <a:latin typeface="system-ui"/>
              </a:rPr>
              <a:t>dijo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Vayan</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averigüen</a:t>
            </a:r>
            <a:r>
              <a:rPr lang="en-US" b="0" i="0" u="none" strike="noStrike" dirty="0">
                <a:solidFill>
                  <a:srgbClr val="000000"/>
                </a:solidFill>
                <a:effectLst/>
                <a:latin typeface="system-ui"/>
              </a:rPr>
              <a:t> con sumo </a:t>
            </a:r>
            <a:r>
              <a:rPr lang="en-US" b="0" i="0" u="none" strike="noStrike" dirty="0" err="1">
                <a:solidFill>
                  <a:srgbClr val="000000"/>
                </a:solidFill>
                <a:effectLst/>
                <a:latin typeface="system-ui"/>
              </a:rPr>
              <a:t>cuidado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acerca</a:t>
            </a:r>
            <a:r>
              <a:rPr lang="en-US" b="0" i="0" u="none" strike="noStrike" dirty="0">
                <a:solidFill>
                  <a:srgbClr val="000000"/>
                </a:solidFill>
                <a:effectLst/>
                <a:latin typeface="system-ui"/>
              </a:rPr>
              <a:t> del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encuentren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avísenme</a:t>
            </a:r>
            <a:r>
              <a:rPr lang="en-US" b="0" i="0" u="none" strike="noStrike" dirty="0">
                <a:solidFill>
                  <a:srgbClr val="000000"/>
                </a:solidFill>
                <a:effectLst/>
                <a:latin typeface="system-ui"/>
              </a:rPr>
              <a:t>, para que </a:t>
            </a:r>
            <a:r>
              <a:rPr lang="en-US" b="0" i="0" u="none" strike="noStrike" dirty="0" err="1">
                <a:solidFill>
                  <a:srgbClr val="000000"/>
                </a:solidFill>
                <a:effectLst/>
                <a:latin typeface="system-ui"/>
              </a:rPr>
              <a:t>yo</a:t>
            </a:r>
            <a:r>
              <a:rPr lang="en-US" b="0" i="0" u="none" strike="noStrike" dirty="0">
                <a:solidFill>
                  <a:srgbClr val="000000"/>
                </a:solidFill>
                <a:effectLst/>
                <a:latin typeface="system-ui"/>
              </a:rPr>
              <a:t> también </a:t>
            </a:r>
            <a:r>
              <a:rPr lang="en-US" b="0" i="0" u="none" strike="noStrike" dirty="0" err="1">
                <a:solidFill>
                  <a:srgbClr val="000000"/>
                </a:solidFill>
                <a:effectLst/>
                <a:latin typeface="system-ui"/>
              </a:rPr>
              <a:t>vaya</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adorarlo</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9 </a:t>
            </a:r>
            <a:r>
              <a:rPr lang="en-US" b="0" i="0" u="none" strike="noStrike" dirty="0" err="1">
                <a:solidFill>
                  <a:srgbClr val="000000"/>
                </a:solidFill>
                <a:effectLst/>
                <a:latin typeface="system-ui"/>
              </a:rPr>
              <a:t>Después</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escuchar</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rey</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los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sabios</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fueron</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estrella</a:t>
            </a:r>
            <a:r>
              <a:rPr lang="en-US" b="0" i="0" u="none" strike="noStrike" dirty="0">
                <a:solidFill>
                  <a:srgbClr val="000000"/>
                </a:solidFill>
                <a:effectLst/>
                <a:latin typeface="system-ui"/>
              </a:rPr>
              <a:t> que </a:t>
            </a:r>
            <a:r>
              <a:rPr lang="en-US" b="0" i="0" u="none" strike="noStrike" dirty="0" err="1">
                <a:solidFill>
                  <a:srgbClr val="000000"/>
                </a:solidFill>
                <a:effectLst/>
                <a:latin typeface="system-ui"/>
              </a:rPr>
              <a:t>habían</a:t>
            </a:r>
            <a:r>
              <a:rPr lang="en-US" b="0" i="0" u="none" strike="noStrike" dirty="0">
                <a:solidFill>
                  <a:srgbClr val="000000"/>
                </a:solidFill>
                <a:effectLst/>
                <a:latin typeface="system-ui"/>
              </a:rPr>
              <a:t> visto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oriente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delante</a:t>
            </a:r>
            <a:r>
              <a:rPr lang="en-US" b="0" i="0" u="none" strike="noStrike" dirty="0">
                <a:solidFill>
                  <a:srgbClr val="000000"/>
                </a:solidFill>
                <a:effectLst/>
                <a:latin typeface="system-ui"/>
              </a:rPr>
              <a:t> de </a:t>
            </a:r>
            <a:r>
              <a:rPr lang="en-US" b="0" i="0" u="none" strike="noStrike" dirty="0" err="1">
                <a:solidFill>
                  <a:srgbClr val="000000"/>
                </a:solidFill>
                <a:effectLst/>
                <a:latin typeface="system-ui"/>
              </a:rPr>
              <a:t>ellos</a:t>
            </a:r>
            <a:r>
              <a:rPr lang="en-US" b="0" i="0" u="none" strike="noStrike" dirty="0">
                <a:solidFill>
                  <a:srgbClr val="000000"/>
                </a:solidFill>
                <a:effectLst/>
                <a:latin typeface="system-ui"/>
              </a:rPr>
              <a:t>, hasta que se </a:t>
            </a:r>
            <a:r>
              <a:rPr lang="en-US" b="0" i="0" u="none" strike="noStrike" dirty="0" err="1">
                <a:solidFill>
                  <a:srgbClr val="000000"/>
                </a:solidFill>
                <a:effectLst/>
                <a:latin typeface="system-ui"/>
              </a:rPr>
              <a:t>detuvo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sobre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lugar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donde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el</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10 </a:t>
            </a:r>
            <a:r>
              <a:rPr lang="en-US" b="0" i="0" u="none" strike="noStrike" dirty="0">
                <a:solidFill>
                  <a:srgbClr val="000000"/>
                </a:solidFill>
                <a:effectLst/>
                <a:latin typeface="system-ui"/>
              </a:rPr>
              <a:t>Al </a:t>
            </a:r>
            <a:r>
              <a:rPr lang="en-US" b="0" i="0" u="none" strike="noStrike" dirty="0" err="1">
                <a:solidFill>
                  <a:srgbClr val="000000"/>
                </a:solidFill>
                <a:effectLst/>
                <a:latin typeface="system-ui"/>
              </a:rPr>
              <a:t>ver</a:t>
            </a:r>
            <a:r>
              <a:rPr lang="en-US" b="0" i="0" u="none" strike="noStrike" dirty="0">
                <a:solidFill>
                  <a:srgbClr val="000000"/>
                </a:solidFill>
                <a:effectLst/>
                <a:latin typeface="system-ui"/>
              </a:rPr>
              <a:t> la </a:t>
            </a:r>
            <a:r>
              <a:rPr lang="en-US" b="0" i="0" u="none" strike="noStrike" dirty="0" err="1">
                <a:solidFill>
                  <a:srgbClr val="000000"/>
                </a:solidFill>
                <a:effectLst/>
                <a:latin typeface="system-ui"/>
              </a:rPr>
              <a:t>estrella</a:t>
            </a:r>
            <a:r>
              <a:rPr lang="en-US" b="0" i="0" u="none" strike="noStrike" dirty="0">
                <a:solidFill>
                  <a:srgbClr val="000000"/>
                </a:solidFill>
                <a:effectLst/>
                <a:latin typeface="system-ui"/>
              </a:rPr>
              <a:t>, se </a:t>
            </a:r>
            <a:r>
              <a:rPr lang="en-US" b="0" i="0" u="none" strike="noStrike" dirty="0" err="1">
                <a:solidFill>
                  <a:srgbClr val="000000"/>
                </a:solidFill>
                <a:effectLst/>
                <a:latin typeface="system-ui"/>
              </a:rPr>
              <a:t>regocijaron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mucho</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11 </a:t>
            </a:r>
            <a:r>
              <a:rPr lang="en-US" b="0" i="0" u="none" strike="noStrike" dirty="0" err="1">
                <a:solidFill>
                  <a:srgbClr val="000000"/>
                </a:solidFill>
                <a:effectLst/>
                <a:latin typeface="system-ui"/>
              </a:rPr>
              <a:t>Cuando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entraron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la casa, </a:t>
            </a:r>
            <a:r>
              <a:rPr lang="en-US" b="0" i="0" u="none" strike="noStrike" dirty="0" err="1">
                <a:solidFill>
                  <a:srgbClr val="000000"/>
                </a:solidFill>
                <a:effectLst/>
                <a:latin typeface="system-ui"/>
              </a:rPr>
              <a:t>vieron</a:t>
            </a:r>
            <a:r>
              <a:rPr lang="en-US" b="0" i="0" u="none" strike="noStrike" dirty="0">
                <a:solidFill>
                  <a:srgbClr val="000000"/>
                </a:solidFill>
                <a:effectLst/>
                <a:latin typeface="system-ui"/>
              </a:rPr>
              <a:t> al </a:t>
            </a:r>
            <a:r>
              <a:rPr lang="en-US" b="0" i="0" u="none" strike="noStrike" dirty="0" err="1">
                <a:solidFill>
                  <a:srgbClr val="000000"/>
                </a:solidFill>
                <a:effectLst/>
                <a:latin typeface="system-ui"/>
              </a:rPr>
              <a:t>niño</a:t>
            </a:r>
            <a:r>
              <a:rPr lang="en-US" b="0" i="0" u="none" strike="noStrike" dirty="0">
                <a:solidFill>
                  <a:srgbClr val="000000"/>
                </a:solidFill>
                <a:effectLst/>
                <a:latin typeface="system-ui"/>
              </a:rPr>
              <a:t> con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madre María y, </a:t>
            </a:r>
            <a:r>
              <a:rPr lang="en-US" b="0" i="0" u="none" strike="noStrike" dirty="0" err="1">
                <a:solidFill>
                  <a:srgbClr val="000000"/>
                </a:solidFill>
                <a:effectLst/>
                <a:latin typeface="system-ui"/>
              </a:rPr>
              <a:t>postrándose</a:t>
            </a:r>
            <a:r>
              <a:rPr lang="en-US" b="0" i="0" u="none" strike="noStrike" dirty="0">
                <a:solidFill>
                  <a:srgbClr val="000000"/>
                </a:solidFill>
                <a:effectLst/>
                <a:latin typeface="system-ui"/>
              </a:rPr>
              <a:t> ante </a:t>
            </a:r>
            <a:r>
              <a:rPr lang="en-US" b="0" i="0" u="none" strike="noStrike" dirty="0" err="1">
                <a:solidFill>
                  <a:srgbClr val="000000"/>
                </a:solidFill>
                <a:effectLst/>
                <a:latin typeface="system-ui"/>
              </a:rPr>
              <a:t>él</a:t>
            </a:r>
            <a:r>
              <a:rPr lang="en-US" b="0" i="0" u="none" strike="noStrike" dirty="0">
                <a:solidFill>
                  <a:srgbClr val="000000"/>
                </a:solidFill>
                <a:effectLst/>
                <a:latin typeface="system-ui"/>
              </a:rPr>
              <a:t>, lo </a:t>
            </a:r>
            <a:r>
              <a:rPr lang="en-US" b="0" i="0" u="none" strike="noStrike" dirty="0" err="1">
                <a:solidFill>
                  <a:srgbClr val="000000"/>
                </a:solidFill>
                <a:effectLst/>
                <a:latin typeface="system-ui"/>
              </a:rPr>
              <a:t>adoraron</a:t>
            </a:r>
            <a:r>
              <a:rPr lang="en-US" b="0" i="0" u="none" strike="noStrike" dirty="0">
                <a:solidFill>
                  <a:srgbClr val="000000"/>
                </a:solidFill>
                <a:effectLst/>
                <a:latin typeface="system-ui"/>
              </a:rPr>
              <a:t>. Luego, </a:t>
            </a:r>
            <a:r>
              <a:rPr lang="en-US" b="0" i="0" u="none" strike="noStrike" dirty="0" err="1">
                <a:solidFill>
                  <a:srgbClr val="000000"/>
                </a:solidFill>
                <a:effectLst/>
                <a:latin typeface="system-ui"/>
              </a:rPr>
              <a:t>abrieron</a:t>
            </a:r>
            <a:r>
              <a:rPr lang="en-US" b="0" i="0" u="none" strike="noStrike" dirty="0">
                <a:solidFill>
                  <a:srgbClr val="000000"/>
                </a:solidFill>
                <a:effectLst/>
                <a:latin typeface="system-ui"/>
              </a:rPr>
              <a:t> sus </a:t>
            </a:r>
            <a:r>
              <a:rPr lang="en-US" b="0" i="0" u="none" strike="noStrike" dirty="0" err="1">
                <a:solidFill>
                  <a:srgbClr val="000000"/>
                </a:solidFill>
                <a:effectLst/>
                <a:latin typeface="system-ui"/>
              </a:rPr>
              <a:t>tesoros</a:t>
            </a:r>
            <a:r>
              <a:rPr lang="en-US" b="0" i="0" u="none" strike="noStrike" dirty="0">
                <a:solidFill>
                  <a:srgbClr val="000000"/>
                </a:solidFill>
                <a:effectLst/>
                <a:latin typeface="system-ui"/>
              </a:rPr>
              <a:t> y le </a:t>
            </a:r>
            <a:r>
              <a:rPr lang="en-US" b="0" i="0" u="none" strike="noStrike" dirty="0" err="1">
                <a:solidFill>
                  <a:srgbClr val="000000"/>
                </a:solidFill>
                <a:effectLst/>
                <a:latin typeface="system-ui"/>
              </a:rPr>
              <a:t>ofrecieron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incienso</a:t>
            </a:r>
            <a:r>
              <a:rPr lang="en-US" b="0" i="0" u="none" strike="noStrike" dirty="0">
                <a:solidFill>
                  <a:srgbClr val="000000"/>
                </a:solidFill>
                <a:effectLst/>
                <a:latin typeface="system-ui"/>
              </a:rPr>
              <a:t> y </a:t>
            </a:r>
            <a:r>
              <a:rPr lang="en-US" b="0" i="0" u="none" strike="noStrike" dirty="0" err="1">
                <a:solidFill>
                  <a:srgbClr val="000000"/>
                </a:solidFill>
                <a:effectLst/>
                <a:latin typeface="system-ui"/>
              </a:rPr>
              <a:t>mirra</a:t>
            </a:r>
            <a:r>
              <a:rPr lang="en-US" b="0" i="0" u="none" strike="noStrike" dirty="0">
                <a:solidFill>
                  <a:srgbClr val="000000"/>
                </a:solidFill>
                <a:effectLst/>
                <a:latin typeface="system-ui"/>
              </a:rPr>
              <a:t>. </a:t>
            </a:r>
          </a:p>
          <a:p>
            <a:pPr marL="158750" indent="0" algn="l">
              <a:buFontTx/>
              <a:buNone/>
            </a:pPr>
            <a:endParaRPr lang="en-US" b="0" i="0" u="none" strike="noStrike" baseline="30000" dirty="0">
              <a:solidFill>
                <a:srgbClr val="000000"/>
              </a:solidFill>
              <a:effectLst/>
              <a:latin typeface="system-ui"/>
            </a:endParaRPr>
          </a:p>
          <a:p>
            <a:pPr marL="158750" indent="0" algn="l">
              <a:buFontTx/>
              <a:buNone/>
            </a:pPr>
            <a:r>
              <a:rPr lang="en-US" b="1" i="0" u="none" strike="noStrike" baseline="30000" dirty="0">
                <a:solidFill>
                  <a:srgbClr val="000000"/>
                </a:solidFill>
                <a:effectLst/>
                <a:latin typeface="system-ui"/>
              </a:rPr>
              <a:t>12 </a:t>
            </a:r>
            <a:r>
              <a:rPr lang="en-US" b="0" i="0" u="none" strike="noStrike" dirty="0">
                <a:solidFill>
                  <a:srgbClr val="000000"/>
                </a:solidFill>
                <a:effectLst/>
                <a:latin typeface="system-ui"/>
              </a:rPr>
              <a:t>Pero </a:t>
            </a:r>
            <a:r>
              <a:rPr lang="en-US" b="0" i="0" u="none" strike="noStrike" dirty="0" err="1">
                <a:solidFill>
                  <a:srgbClr val="000000"/>
                </a:solidFill>
                <a:effectLst/>
                <a:latin typeface="system-ui"/>
              </a:rPr>
              <a:t>como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en</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sueños</a:t>
            </a:r>
            <a:r>
              <a:rPr lang="en-US" b="0" i="0" u="none" strike="noStrike" dirty="0">
                <a:solidFill>
                  <a:srgbClr val="000000"/>
                </a:solidFill>
                <a:effectLst/>
                <a:latin typeface="system-ui"/>
              </a:rPr>
              <a:t> se les </a:t>
            </a:r>
            <a:r>
              <a:rPr lang="en-US" b="0" i="0" u="none" strike="noStrike" dirty="0" err="1">
                <a:solidFill>
                  <a:srgbClr val="000000"/>
                </a:solidFill>
                <a:effectLst/>
                <a:latin typeface="system-ui"/>
              </a:rPr>
              <a:t>advirtió</a:t>
            </a:r>
            <a:r>
              <a:rPr lang="en-US" b="0" i="0" u="none" strike="noStrike" dirty="0">
                <a:solidFill>
                  <a:srgbClr val="000000"/>
                </a:solidFill>
                <a:effectLst/>
                <a:latin typeface="system-ui"/>
              </a:rPr>
              <a:t> que no </a:t>
            </a:r>
            <a:r>
              <a:rPr lang="en-US" b="0" i="0" u="none" strike="noStrike" dirty="0" err="1">
                <a:solidFill>
                  <a:srgbClr val="000000"/>
                </a:solidFill>
                <a:effectLst/>
                <a:latin typeface="system-ui"/>
              </a:rPr>
              <a:t>volvieran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donde</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estaba</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Herodes</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regresaron</a:t>
            </a:r>
            <a:r>
              <a:rPr lang="en-US" b="0" i="0" u="none" strike="noStrike" dirty="0">
                <a:solidFill>
                  <a:srgbClr val="000000"/>
                </a:solidFill>
                <a:effectLst/>
                <a:latin typeface="system-ui"/>
              </a:rPr>
              <a:t> a </a:t>
            </a:r>
            <a:r>
              <a:rPr lang="en-US" b="0" i="0" u="none" strike="noStrike" dirty="0" err="1">
                <a:solidFill>
                  <a:srgbClr val="000000"/>
                </a:solidFill>
                <a:effectLst/>
                <a:latin typeface="system-ui"/>
              </a:rPr>
              <a:t>su</a:t>
            </a:r>
            <a:r>
              <a:rPr lang="en-US" b="0" i="0" u="none" strike="noStrike" dirty="0">
                <a:solidFill>
                  <a:srgbClr val="000000"/>
                </a:solidFill>
                <a:effectLst/>
                <a:latin typeface="system-ui"/>
              </a:rPr>
              <a:t> tierra </a:t>
            </a:r>
            <a:r>
              <a:rPr lang="en-US" b="0" i="0" u="none" strike="noStrike" dirty="0" err="1">
                <a:solidFill>
                  <a:srgbClr val="000000"/>
                </a:solidFill>
                <a:effectLst/>
                <a:latin typeface="system-ui"/>
              </a:rPr>
              <a:t>por</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otro</a:t>
            </a:r>
            <a:r>
              <a:rPr lang="en-US" b="0" i="0" u="none" strike="noStrike" dirty="0">
                <a:solidFill>
                  <a:srgbClr val="000000"/>
                </a:solidFill>
                <a:effectLst/>
                <a:latin typeface="system-ui"/>
              </a:rPr>
              <a:t> </a:t>
            </a:r>
            <a:r>
              <a:rPr lang="en-US" b="0" i="0" u="none" strike="noStrike" dirty="0" err="1">
                <a:solidFill>
                  <a:srgbClr val="000000"/>
                </a:solidFill>
                <a:effectLst/>
                <a:latin typeface="system-ui"/>
              </a:rPr>
              <a:t>camino</a:t>
            </a:r>
            <a:r>
              <a:rPr lang="en-US" b="0" i="0" u="none" strike="noStrike" dirty="0">
                <a:solidFill>
                  <a:srgbClr val="000000"/>
                </a:solidFill>
                <a:effectLst/>
                <a:latin typeface="system-ui"/>
              </a:rPr>
              <a:t>.</a:t>
            </a:r>
          </a:p>
          <a:p>
            <a:pPr marL="0" marR="0" indent="0">
              <a:spcBef>
                <a:spcPts val="0"/>
              </a:spcBef>
              <a:spcAft>
                <a:spcPts val="0"/>
              </a:spcAft>
              <a:buFontTx/>
              <a:buNone/>
            </a:pPr>
            <a:endParaRPr lang="en-US" b="0" i="0" u="none" strike="noStrike" dirty="0">
              <a:solidFill>
                <a:srgbClr val="000000"/>
              </a:solidFill>
              <a:effectLst/>
              <a:latin typeface="system-ui"/>
            </a:endParaRP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9</a:t>
            </a:fld>
            <a:endParaRPr lang="en-US"/>
          </a:p>
        </p:txBody>
      </p:sp>
    </p:spTree>
    <p:extLst>
      <p:ext uri="{BB962C8B-B14F-4D97-AF65-F5344CB8AC3E}">
        <p14:creationId xmlns:p14="http://schemas.microsoft.com/office/powerpoint/2010/main" val="44152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3" t="8250" r="29537" b="8241"/>
          <a:stretch/>
        </p:blipFill>
        <p:spPr>
          <a:xfrm>
            <a:off x="6580094" y="810985"/>
            <a:ext cx="5007431"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ácono Luis Brea Torrens: Mateo 2,13-15. 19-23: La Sagrada Familia es  perseguida">
            <a:extLst>
              <a:ext uri="{FF2B5EF4-FFF2-40B4-BE49-F238E27FC236}">
                <a16:creationId xmlns:a16="http://schemas.microsoft.com/office/drawing/2014/main" id="{4F5454A1-42A5-92F5-18B6-D66C18DD9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4863" y="0"/>
            <a:ext cx="55022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55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VANGELIO DEL DÍA: Mt 2,13-18: Herodes se enfureció tanto que mandó matar a  todos los niños de Belén y de todos sus alrededores que tuvieran menos de  dos años | Cursillos de">
            <a:extLst>
              <a:ext uri="{FF2B5EF4-FFF2-40B4-BE49-F238E27FC236}">
                <a16:creationId xmlns:a16="http://schemas.microsoft.com/office/drawing/2014/main" id="{28D991B7-81C2-21AA-8A18-BEF5C4185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5349" y="784225"/>
            <a:ext cx="7761302" cy="528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23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ST. JOSEPH THE CARPENTER OF NAZARETH">
            <a:extLst>
              <a:ext uri="{FF2B5EF4-FFF2-40B4-BE49-F238E27FC236}">
                <a16:creationId xmlns:a16="http://schemas.microsoft.com/office/drawing/2014/main" id="{C027DFA4-D15A-D45D-512A-6F6BFA4DA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07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26d1a1029c0_0_101"/>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87" name="Google Shape;187;g26d1a1029c0_0_101"/>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88" name="Google Shape;188;g26d1a1029c0_0_101"/>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189" name="Google Shape;189;g26d1a1029c0_0_101"/>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g26d1a1029c0_0_101"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91" name="Google Shape;191;g26d1a1029c0_0_101"/>
          <p:cNvPicPr preferRelativeResize="0"/>
          <p:nvPr/>
        </p:nvPicPr>
        <p:blipFill rotWithShape="1">
          <a:blip r:embed="rId4">
            <a:alphaModFix/>
          </a:blip>
          <a:srcRect l="16675" r="16675"/>
          <a:stretch/>
        </p:blipFill>
        <p:spPr>
          <a:xfrm>
            <a:off x="1034702"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192" name="Google Shape;192;g26d1a1029c0_0_101"/>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g26d1a1029c0_0_111"/>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198" name="Google Shape;198;g26d1a1029c0_0_111"/>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99" name="Google Shape;199;g26d1a1029c0_0_11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00" name="Google Shape;200;g26d1a1029c0_0_11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1" name="Google Shape;201;g26d1a1029c0_0_11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02" name="Google Shape;202;g26d1a1029c0_0_111"/>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¿Quiénes son los personajes de esta historia?</a:t>
            </a:r>
            <a:endParaRPr sz="3200" b="1" i="0" u="none" strike="noStrike" cap="none">
              <a:solidFill>
                <a:schemeClr val="dk1"/>
              </a:solidFill>
              <a:latin typeface="Lato"/>
              <a:ea typeface="Lato"/>
              <a:cs typeface="Lato"/>
              <a:sym typeface="Lato"/>
            </a:endParaRPr>
          </a:p>
        </p:txBody>
      </p:sp>
      <p:pic>
        <p:nvPicPr>
          <p:cNvPr id="203" name="Google Shape;203;g26d1a1029c0_0_111" descr="A black background with a black square&#10;&#10;Description automatically generated with medium confidence"/>
          <p:cNvPicPr preferRelativeResize="0"/>
          <p:nvPr/>
        </p:nvPicPr>
        <p:blipFill rotWithShape="1">
          <a:blip r:embed="rId4">
            <a:alphaModFix/>
          </a:blip>
          <a:srcRect l="7102" t="10151" r="7639" b="23588"/>
          <a:stretch/>
        </p:blipFill>
        <p:spPr>
          <a:xfrm>
            <a:off x="8577182" y="1617635"/>
            <a:ext cx="1662993" cy="1292389"/>
          </a:xfrm>
          <a:prstGeom prst="rect">
            <a:avLst/>
          </a:prstGeom>
          <a:noFill/>
          <a:ln>
            <a:noFill/>
          </a:ln>
        </p:spPr>
      </p:pic>
      <p:pic>
        <p:nvPicPr>
          <p:cNvPr id="204" name="Google Shape;204;g26d1a1029c0_0_111"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6d1a1029c0_0_12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10" name="Google Shape;210;g26d1a1029c0_0_12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6d1a1029c0_0_12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12" name="Google Shape;212;g26d1a1029c0_0_1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3" name="Google Shape;213;g26d1a1029c0_0_12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14" name="Google Shape;214;g26d1a1029c0_0_122"/>
          <p:cNvSpPr txBox="1"/>
          <p:nvPr/>
        </p:nvSpPr>
        <p:spPr>
          <a:xfrm>
            <a:off x="4127381" y="4163146"/>
            <a:ext cx="67281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¿Cuáles son los objetos (o animales) de esta historia?</a:t>
            </a:r>
            <a:endParaRPr sz="3200" b="1" i="0" u="none" strike="noStrike" cap="none">
              <a:solidFill>
                <a:schemeClr val="dk1"/>
              </a:solidFill>
              <a:latin typeface="Lato"/>
              <a:ea typeface="Lato"/>
              <a:cs typeface="Lato"/>
              <a:sym typeface="Lato"/>
            </a:endParaRPr>
          </a:p>
        </p:txBody>
      </p:sp>
      <p:pic>
        <p:nvPicPr>
          <p:cNvPr id="215" name="Google Shape;215;g26d1a1029c0_0_122" descr="A black background with a black square&#10;&#10;Description automatically generated with medium confidence"/>
          <p:cNvPicPr preferRelativeResize="0"/>
          <p:nvPr/>
        </p:nvPicPr>
        <p:blipFill rotWithShape="1">
          <a:blip r:embed="rId4">
            <a:alphaModFix/>
          </a:blip>
          <a:srcRect/>
          <a:stretch/>
        </p:blipFill>
        <p:spPr>
          <a:xfrm>
            <a:off x="8919859" y="1460358"/>
            <a:ext cx="1266321" cy="1389026"/>
          </a:xfrm>
          <a:prstGeom prst="rect">
            <a:avLst/>
          </a:prstGeom>
          <a:noFill/>
          <a:ln>
            <a:noFill/>
          </a:ln>
        </p:spPr>
      </p:pic>
      <p:pic>
        <p:nvPicPr>
          <p:cNvPr id="216" name="Google Shape;216;g26d1a1029c0_0_12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g26d1a1029c0_0_1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22" name="Google Shape;222;g26d1a1029c0_0_1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23" name="Google Shape;223;g26d1a1029c0_0_13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24" name="Google Shape;224;g26d1a1029c0_0_1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5" name="Google Shape;225;g26d1a1029c0_0_13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26" name="Google Shape;226;g26d1a1029c0_0_13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¿Dónde ocurrió la historia?</a:t>
            </a:r>
            <a:endParaRPr sz="3200" b="1" i="0" u="none" strike="noStrike" cap="none">
              <a:solidFill>
                <a:schemeClr val="dk1"/>
              </a:solidFill>
              <a:latin typeface="Lato"/>
              <a:ea typeface="Lato"/>
              <a:cs typeface="Lato"/>
              <a:sym typeface="Lato"/>
            </a:endParaRPr>
          </a:p>
        </p:txBody>
      </p:sp>
      <p:pic>
        <p:nvPicPr>
          <p:cNvPr id="227" name="Google Shape;227;g26d1a1029c0_0_133" descr="A black background with a black square&#10;&#10;Description automatically generated with medium confidence"/>
          <p:cNvPicPr preferRelativeResize="0"/>
          <p:nvPr/>
        </p:nvPicPr>
        <p:blipFill rotWithShape="1">
          <a:blip r:embed="rId4">
            <a:alphaModFix/>
          </a:blip>
          <a:srcRect/>
          <a:stretch/>
        </p:blipFill>
        <p:spPr>
          <a:xfrm>
            <a:off x="9076083" y="1470749"/>
            <a:ext cx="1127705" cy="1374726"/>
          </a:xfrm>
          <a:prstGeom prst="rect">
            <a:avLst/>
          </a:prstGeom>
          <a:noFill/>
          <a:ln>
            <a:noFill/>
          </a:ln>
        </p:spPr>
      </p:pic>
      <p:pic>
        <p:nvPicPr>
          <p:cNvPr id="228" name="Google Shape;228;g26d1a1029c0_0_13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g26d1a1029c0_0_144"/>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34" name="Google Shape;234;g26d1a1029c0_0_144"/>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35" name="Google Shape;235;g26d1a1029c0_0_144"/>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36" name="Google Shape;236;g26d1a1029c0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7" name="Google Shape;237;g26d1a1029c0_0_144"/>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38" name="Google Shape;238;g26d1a1029c0_0_144"/>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¿Cuándo ocurrió la historia?</a:t>
            </a:r>
            <a:endParaRPr sz="3200" b="1" i="0" u="none" strike="noStrike" cap="none">
              <a:solidFill>
                <a:schemeClr val="dk1"/>
              </a:solidFill>
              <a:latin typeface="Lato"/>
              <a:ea typeface="Lato"/>
              <a:cs typeface="Lato"/>
              <a:sym typeface="Lato"/>
            </a:endParaRPr>
          </a:p>
        </p:txBody>
      </p:sp>
      <p:pic>
        <p:nvPicPr>
          <p:cNvPr id="239" name="Google Shape;239;g26d1a1029c0_0_144" descr="A black background with a black square&#10;&#10;Description automatically generated with medium confidence"/>
          <p:cNvPicPr preferRelativeResize="0"/>
          <p:nvPr/>
        </p:nvPicPr>
        <p:blipFill rotWithShape="1">
          <a:blip r:embed="rId4">
            <a:alphaModFix/>
          </a:blip>
          <a:srcRect/>
          <a:stretch/>
        </p:blipFill>
        <p:spPr>
          <a:xfrm>
            <a:off x="9269912" y="1743573"/>
            <a:ext cx="824369" cy="950226"/>
          </a:xfrm>
          <a:prstGeom prst="rect">
            <a:avLst/>
          </a:prstGeom>
          <a:noFill/>
          <a:ln>
            <a:noFill/>
          </a:ln>
        </p:spPr>
      </p:pic>
      <p:pic>
        <p:nvPicPr>
          <p:cNvPr id="240" name="Google Shape;240;g26d1a1029c0_0_144"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g26d1a1029c0_0_162"/>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46" name="Google Shape;246;g26d1a1029c0_0_162"/>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47" name="Google Shape;247;g26d1a1029c0_0_162"/>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48" name="Google Shape;248;g26d1a1029c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6d1a1029c0_0_162"/>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50" name="Google Shape;250;g26d1a1029c0_0_162"/>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problema?</a:t>
            </a:r>
            <a:endParaRPr sz="3200" b="1" i="0" u="none" strike="noStrike" cap="none">
              <a:solidFill>
                <a:schemeClr val="dk1"/>
              </a:solidFill>
              <a:latin typeface="Lato"/>
              <a:ea typeface="Lato"/>
              <a:cs typeface="Lato"/>
              <a:sym typeface="Lato"/>
            </a:endParaRPr>
          </a:p>
        </p:txBody>
      </p:sp>
      <p:pic>
        <p:nvPicPr>
          <p:cNvPr id="251" name="Google Shape;251;g26d1a1029c0_0_162" descr="A black background with a black square&#10;&#10;Description automatically generated with medium confidence"/>
          <p:cNvPicPr preferRelativeResize="0"/>
          <p:nvPr/>
        </p:nvPicPr>
        <p:blipFill rotWithShape="1">
          <a:blip r:embed="rId4">
            <a:alphaModFix/>
          </a:blip>
          <a:srcRect/>
          <a:stretch/>
        </p:blipFill>
        <p:spPr>
          <a:xfrm>
            <a:off x="8884044" y="1460358"/>
            <a:ext cx="1405304" cy="1389027"/>
          </a:xfrm>
          <a:prstGeom prst="rect">
            <a:avLst/>
          </a:prstGeom>
          <a:noFill/>
          <a:ln>
            <a:noFill/>
          </a:ln>
        </p:spPr>
      </p:pic>
      <p:pic>
        <p:nvPicPr>
          <p:cNvPr id="252" name="Google Shape;252;g26d1a1029c0_0_162"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g26d1a1029c0_0_17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Considerar</a:t>
            </a:r>
            <a:endParaRPr sz="6000" b="0" i="0" u="none" strike="noStrike" cap="none">
              <a:solidFill>
                <a:srgbClr val="009444"/>
              </a:solidFill>
              <a:latin typeface="Lato"/>
              <a:ea typeface="Lato"/>
              <a:cs typeface="Lato"/>
              <a:sym typeface="Lato"/>
            </a:endParaRPr>
          </a:p>
        </p:txBody>
      </p:sp>
      <p:cxnSp>
        <p:nvCxnSpPr>
          <p:cNvPr id="258" name="Google Shape;258;g26d1a1029c0_0_17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59" name="Google Shape;259;g26d1a1029c0_0_173"/>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4800" b="0" i="0" u="none" strike="noStrike" cap="none">
              <a:solidFill>
                <a:schemeClr val="dk1"/>
              </a:solidFill>
              <a:latin typeface="Lato"/>
              <a:ea typeface="Lato"/>
              <a:cs typeface="Lato"/>
              <a:sym typeface="Lato"/>
            </a:endParaRPr>
          </a:p>
        </p:txBody>
      </p:sp>
      <p:sp>
        <p:nvSpPr>
          <p:cNvPr id="260" name="Google Shape;260;g26d1a1029c0_0_17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26d1a1029c0_0_173"/>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62" name="Google Shape;262;g26d1a1029c0_0_173"/>
          <p:cNvSpPr txBox="1"/>
          <p:nvPr/>
        </p:nvSpPr>
        <p:spPr>
          <a:xfrm>
            <a:off x="4127381" y="41631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resuelve el problema? ¿Cómo?</a:t>
            </a:r>
            <a:endParaRPr sz="3200" b="1" i="0" u="none" strike="noStrike" cap="none">
              <a:solidFill>
                <a:schemeClr val="dk1"/>
              </a:solidFill>
              <a:latin typeface="Lato"/>
              <a:ea typeface="Lato"/>
              <a:cs typeface="Lato"/>
              <a:sym typeface="Lato"/>
            </a:endParaRPr>
          </a:p>
        </p:txBody>
      </p:sp>
      <p:pic>
        <p:nvPicPr>
          <p:cNvPr id="263" name="Google Shape;263;g26d1a1029c0_0_173"/>
          <p:cNvPicPr preferRelativeResize="0"/>
          <p:nvPr/>
        </p:nvPicPr>
        <p:blipFill rotWithShape="1">
          <a:blip r:embed="rId4">
            <a:alphaModFix/>
          </a:blip>
          <a:srcRect/>
          <a:stretch/>
        </p:blipFill>
        <p:spPr>
          <a:xfrm>
            <a:off x="9202567" y="1460358"/>
            <a:ext cx="1078769" cy="1379086"/>
          </a:xfrm>
          <a:prstGeom prst="rect">
            <a:avLst/>
          </a:prstGeom>
          <a:noFill/>
          <a:ln>
            <a:noFill/>
          </a:ln>
        </p:spPr>
      </p:pic>
      <p:pic>
        <p:nvPicPr>
          <p:cNvPr id="264" name="Google Shape;264;g26d1a1029c0_0_173" descr="A green bird with leaves&#10;&#10;Description automatically generated"/>
          <p:cNvPicPr preferRelativeResize="0"/>
          <p:nvPr/>
        </p:nvPicPr>
        <p:blipFill rotWithShape="1">
          <a:blip r:embed="rId5">
            <a:alphaModFix/>
          </a:blip>
          <a:srcRect/>
          <a:stretch/>
        </p:blipFill>
        <p:spPr>
          <a:xfrm>
            <a:off x="10500489" y="289924"/>
            <a:ext cx="1399034" cy="117043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199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BE6A30DE-47C6-AA02-9A4E-C4874F97561F}"/>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E7C59CA0-B587-5501-EB13-AF568D38A67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225EB26A-5293-F703-485D-1BB9608DE45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A78A5C84-6471-699F-0B34-951CC9D94583}"/>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001C4F9B-D8AA-E34B-50CE-7DB8F2A92774}"/>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BC349ADB-03AD-6EAE-C774-1FDBF87E95B7}"/>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203C096A-4E3C-6C65-3AB4-B58F18CF8EEF}"/>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2</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F2781652-B14B-7611-4388-7251C88DB4DE}"/>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91F5794-F2D3-209C-4463-67B3E74DE91F}"/>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E452F6C9-863A-B151-8A1C-F48404D1EDCF}"/>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31B2D6B3-5039-1ACE-05D5-2A413DE3704F}"/>
              </a:ext>
            </a:extLst>
          </p:cNvPr>
          <p:cNvSpPr txBox="1"/>
          <p:nvPr/>
        </p:nvSpPr>
        <p:spPr>
          <a:xfrm>
            <a:off x="2048259" y="3116448"/>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Valorar</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importancia</a:t>
            </a:r>
            <a:r>
              <a:rPr lang="en-US" sz="2500" dirty="0">
                <a:solidFill>
                  <a:schemeClr val="tx1"/>
                </a:solidFill>
                <a:latin typeface="Lato"/>
                <a:ea typeface="Lato"/>
                <a:cs typeface="Lato"/>
                <a:sym typeface="Lato"/>
              </a:rPr>
              <a:t> de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Consolidar</a:t>
            </a:r>
            <a:r>
              <a:rPr lang="en-US" sz="2500" dirty="0">
                <a:solidFill>
                  <a:schemeClr val="tx1"/>
                </a:solidFill>
                <a:latin typeface="Lato"/>
                <a:ea typeface="Lato"/>
                <a:cs typeface="Lato"/>
                <a:sym typeface="Lato"/>
              </a:rPr>
              <a:t>”.</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0940B827-0A2C-D190-4710-A5EBF1208076}"/>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000177BC-D50F-7450-40AB-C5DB45E97F56}"/>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ECACDF18-4D83-B16A-42A1-72AF4F1174D1}"/>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BF35F49F-C962-270D-86DA-6ABD319BBEEC}"/>
              </a:ext>
            </a:extLst>
          </p:cNvPr>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Conversar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a:t>
            </a:r>
            <a:r>
              <a:rPr lang="en-US" sz="2500" dirty="0" err="1">
                <a:solidFill>
                  <a:schemeClr val="lt1"/>
                </a:solidFill>
                <a:latin typeface="Lato"/>
                <a:ea typeface="Lato"/>
                <a:cs typeface="Lato"/>
                <a:sym typeface="Lato"/>
              </a:rPr>
              <a:t>pósito</a:t>
            </a:r>
            <a:r>
              <a:rPr lang="en-US" sz="2500" dirty="0">
                <a:solidFill>
                  <a:schemeClr val="lt1"/>
                </a:solidFill>
                <a:latin typeface="Lato"/>
                <a:ea typeface="Lato"/>
                <a:cs typeface="Lato"/>
                <a:sym typeface="Lato"/>
              </a:rPr>
              <a:t> de Academia Cristo.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B1609918-C853-5428-1DC0-B138EA914946}"/>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993215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g26ba99a7413_0_523"/>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70" name="Google Shape;270;g26ba99a7413_0_523"/>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1" name="Google Shape;271;g26ba99a7413_0_523"/>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6ba99a7413_0_523"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3" name="Google Shape;273;g26ba99a7413_0_523"/>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4" name="Google Shape;274;g26ba99a7413_0_523"/>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g26ba99a7413_0_523"/>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18"/>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81" name="Google Shape;281;p18"/>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18"/>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
        <p:nvSpPr>
          <p:cNvPr id="283" name="Google Shape;283;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p18"/>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85" name="Google Shape;285;p18"/>
          <p:cNvSpPr txBox="1"/>
          <p:nvPr/>
        </p:nvSpPr>
        <p:spPr>
          <a:xfrm>
            <a:off x="4127381" y="41631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¿Cuál es el punto principal de la historia?</a:t>
            </a:r>
            <a:endParaRPr sz="3200" b="1" i="0" u="none" strike="noStrike" cap="none">
              <a:solidFill>
                <a:schemeClr val="dk1"/>
              </a:solidFill>
              <a:latin typeface="Lato"/>
              <a:ea typeface="Lato"/>
              <a:cs typeface="Lato"/>
              <a:sym typeface="Lato"/>
            </a:endParaRPr>
          </a:p>
        </p:txBody>
      </p:sp>
      <p:pic>
        <p:nvPicPr>
          <p:cNvPr id="286" name="Google Shape;286;p18" descr="A black background with a black square&#10;&#10;Description automatically generated with medium confidence"/>
          <p:cNvPicPr preferRelativeResize="0"/>
          <p:nvPr/>
        </p:nvPicPr>
        <p:blipFill rotWithShape="1">
          <a:blip r:embed="rId4">
            <a:alphaModFix/>
          </a:blip>
          <a:srcRect/>
          <a:stretch/>
        </p:blipFill>
        <p:spPr>
          <a:xfrm>
            <a:off x="9253057" y="1681917"/>
            <a:ext cx="1247432" cy="1167468"/>
          </a:xfrm>
          <a:prstGeom prst="rect">
            <a:avLst/>
          </a:prstGeom>
          <a:noFill/>
          <a:ln>
            <a:noFill/>
          </a:ln>
        </p:spPr>
      </p:pic>
      <p:pic>
        <p:nvPicPr>
          <p:cNvPr id="287" name="Google Shape;287;p18"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19"/>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293" name="Google Shape;293;p19"/>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94" name="Google Shape;294;p19"/>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
        <p:nvSpPr>
          <p:cNvPr id="295" name="Google Shape;295;p19"/>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6" name="Google Shape;296;p19"/>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297" name="Google Shape;297;p19"/>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pecado veo en esta historia y confieso en mi vida?</a:t>
            </a:r>
            <a:endParaRPr sz="3200" b="1" i="0" u="none" strike="noStrike" cap="none">
              <a:solidFill>
                <a:schemeClr val="dk1"/>
              </a:solidFill>
              <a:latin typeface="Lato"/>
              <a:ea typeface="Lato"/>
              <a:cs typeface="Lato"/>
              <a:sym typeface="Lato"/>
            </a:endParaRPr>
          </a:p>
        </p:txBody>
      </p:sp>
      <p:pic>
        <p:nvPicPr>
          <p:cNvPr id="298" name="Google Shape;298;p19" descr="A black background with a black square&#10;&#10;Description automatically generated with medium confidence"/>
          <p:cNvPicPr preferRelativeResize="0"/>
          <p:nvPr/>
        </p:nvPicPr>
        <p:blipFill rotWithShape="1">
          <a:blip r:embed="rId4">
            <a:alphaModFix/>
          </a:blip>
          <a:srcRect/>
          <a:stretch/>
        </p:blipFill>
        <p:spPr>
          <a:xfrm>
            <a:off x="9009776" y="1619490"/>
            <a:ext cx="1490713" cy="1262317"/>
          </a:xfrm>
          <a:prstGeom prst="rect">
            <a:avLst/>
          </a:prstGeom>
          <a:noFill/>
          <a:ln>
            <a:noFill/>
          </a:ln>
        </p:spPr>
      </p:pic>
      <p:pic>
        <p:nvPicPr>
          <p:cNvPr id="299" name="Google Shape;299;p19"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2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05" name="Google Shape;305;p2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06" name="Google Shape;306;p20"/>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888"/>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
        <p:nvSpPr>
          <p:cNvPr id="307" name="Google Shape;307;p2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8" name="Google Shape;308;p20"/>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09" name="Google Shape;309;p20"/>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¿En qué versos y palabras de esta historia veo el amor de Dios hacia mí?</a:t>
            </a:r>
            <a:endParaRPr sz="3200" b="1" i="0" u="none" strike="noStrike" cap="none">
              <a:solidFill>
                <a:schemeClr val="dk1"/>
              </a:solidFill>
              <a:latin typeface="Lato"/>
              <a:ea typeface="Lato"/>
              <a:cs typeface="Lato"/>
              <a:sym typeface="Lato"/>
            </a:endParaRPr>
          </a:p>
        </p:txBody>
      </p:sp>
      <p:pic>
        <p:nvPicPr>
          <p:cNvPr id="310" name="Google Shape;310;p20" descr="A black background with a black square&#10;&#10;Description automatically generated with medium confidence"/>
          <p:cNvPicPr preferRelativeResize="0"/>
          <p:nvPr/>
        </p:nvPicPr>
        <p:blipFill rotWithShape="1">
          <a:blip r:embed="rId4">
            <a:alphaModFix/>
          </a:blip>
          <a:srcRect/>
          <a:stretch/>
        </p:blipFill>
        <p:spPr>
          <a:xfrm>
            <a:off x="9384328" y="1686187"/>
            <a:ext cx="751710" cy="1092264"/>
          </a:xfrm>
          <a:prstGeom prst="rect">
            <a:avLst/>
          </a:prstGeom>
          <a:noFill/>
          <a:ln>
            <a:noFill/>
          </a:ln>
        </p:spPr>
      </p:pic>
      <p:pic>
        <p:nvPicPr>
          <p:cNvPr id="311" name="Google Shape;311;p20"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5"/>
        <p:cNvGrpSpPr/>
        <p:nvPr/>
      </p:nvGrpSpPr>
      <p:grpSpPr>
        <a:xfrm>
          <a:off x="0" y="0"/>
          <a:ext cx="0" cy="0"/>
          <a:chOff x="0" y="0"/>
          <a:chExt cx="0" cy="0"/>
        </a:xfrm>
      </p:grpSpPr>
      <p:sp>
        <p:nvSpPr>
          <p:cNvPr id="316" name="Google Shape;316;p21"/>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17" name="Google Shape;317;p21"/>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18" name="Google Shape;318;p21"/>
          <p:cNvSpPr txBox="1"/>
          <p:nvPr/>
        </p:nvSpPr>
        <p:spPr>
          <a:xfrm>
            <a:off x="4127381" y="3349413"/>
            <a:ext cx="65685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
        <p:nvSpPr>
          <p:cNvPr id="319" name="Google Shape;319;p2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0" name="Google Shape;320;p21"/>
          <p:cNvPicPr preferRelativeResize="0"/>
          <p:nvPr/>
        </p:nvPicPr>
        <p:blipFill rotWithShape="1">
          <a:blip r:embed="rId3">
            <a:alphaModFix/>
          </a:blip>
          <a:srcRect/>
          <a:stretch/>
        </p:blipFill>
        <p:spPr>
          <a:xfrm>
            <a:off x="476645" y="1552538"/>
            <a:ext cx="3125597" cy="3218436"/>
          </a:xfrm>
          <a:prstGeom prst="rect">
            <a:avLst/>
          </a:prstGeom>
          <a:noFill/>
          <a:ln>
            <a:noFill/>
          </a:ln>
          <a:effectLst>
            <a:outerShdw blurRad="50800" dist="38100" dir="2700000" algn="tl" rotWithShape="0">
              <a:srgbClr val="000000">
                <a:alpha val="40000"/>
              </a:srgbClr>
            </a:outerShdw>
          </a:effectLst>
        </p:spPr>
      </p:pic>
      <p:sp>
        <p:nvSpPr>
          <p:cNvPr id="321" name="Google Shape;321;p21"/>
          <p:cNvSpPr txBox="1"/>
          <p:nvPr/>
        </p:nvSpPr>
        <p:spPr>
          <a:xfrm>
            <a:off x="4127381" y="4163146"/>
            <a:ext cx="7432648"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¿Qué pediré que Dios obre en mí para poner en práctica su Palabra?</a:t>
            </a:r>
            <a:endParaRPr sz="3200" b="1" i="0" u="none" strike="noStrike" cap="none">
              <a:solidFill>
                <a:schemeClr val="dk1"/>
              </a:solidFill>
              <a:latin typeface="Lato"/>
              <a:ea typeface="Lato"/>
              <a:cs typeface="Lato"/>
              <a:sym typeface="Lato"/>
            </a:endParaRPr>
          </a:p>
        </p:txBody>
      </p:sp>
      <p:pic>
        <p:nvPicPr>
          <p:cNvPr id="322" name="Google Shape;322;p21" descr="A black background with a black square&#10;&#10;Description automatically generated with medium confidence"/>
          <p:cNvPicPr preferRelativeResize="0"/>
          <p:nvPr/>
        </p:nvPicPr>
        <p:blipFill rotWithShape="1">
          <a:blip r:embed="rId4">
            <a:alphaModFix/>
          </a:blip>
          <a:srcRect/>
          <a:stretch/>
        </p:blipFill>
        <p:spPr>
          <a:xfrm>
            <a:off x="9227862" y="1722897"/>
            <a:ext cx="1016456" cy="1031081"/>
          </a:xfrm>
          <a:prstGeom prst="rect">
            <a:avLst/>
          </a:prstGeom>
          <a:noFill/>
          <a:ln>
            <a:noFill/>
          </a:ln>
        </p:spPr>
      </p:pic>
      <p:pic>
        <p:nvPicPr>
          <p:cNvPr id="323" name="Google Shape;323;p21" descr="A green bird with leaves&#10;&#10;Description automatically generated"/>
          <p:cNvPicPr preferRelativeResize="0"/>
          <p:nvPr/>
        </p:nvPicPr>
        <p:blipFill rotWithShape="1">
          <a:blip r:embed="rId5">
            <a:alphaModFix/>
          </a:blip>
          <a:srcRect/>
          <a:stretch/>
        </p:blipFill>
        <p:spPr>
          <a:xfrm>
            <a:off x="10500489" y="289924"/>
            <a:ext cx="1399035" cy="117043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8">
          <a:extLst>
            <a:ext uri="{FF2B5EF4-FFF2-40B4-BE49-F238E27FC236}">
              <a16:creationId xmlns:a16="http://schemas.microsoft.com/office/drawing/2014/main" id="{EBD217F6-8B6F-0408-098A-EFD66C41C8DE}"/>
            </a:ext>
          </a:extLst>
        </p:cNvPr>
        <p:cNvGrpSpPr/>
        <p:nvPr/>
      </p:nvGrpSpPr>
      <p:grpSpPr>
        <a:xfrm>
          <a:off x="0" y="0"/>
          <a:ext cx="0" cy="0"/>
          <a:chOff x="0" y="0"/>
          <a:chExt cx="0" cy="0"/>
        </a:xfrm>
      </p:grpSpPr>
      <p:sp>
        <p:nvSpPr>
          <p:cNvPr id="269" name="Google Shape;269;g26ba99a7413_0_523">
            <a:extLst>
              <a:ext uri="{FF2B5EF4-FFF2-40B4-BE49-F238E27FC236}">
                <a16:creationId xmlns:a16="http://schemas.microsoft.com/office/drawing/2014/main" id="{0CA65000-039F-F51B-9BBD-A55F3A926944}"/>
              </a:ext>
            </a:extLst>
          </p:cNvPr>
          <p:cNvSpPr txBox="1"/>
          <p:nvPr/>
        </p:nvSpPr>
        <p:spPr>
          <a:xfrm>
            <a:off x="5838738" y="1337925"/>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Consolidar</a:t>
            </a:r>
            <a:endParaRPr sz="6000" b="0" i="0" u="none" strike="noStrike" cap="none" dirty="0">
              <a:solidFill>
                <a:srgbClr val="009444"/>
              </a:solidFill>
              <a:latin typeface="Lato"/>
              <a:ea typeface="Lato"/>
              <a:cs typeface="Lato"/>
              <a:sym typeface="Lato"/>
            </a:endParaRPr>
          </a:p>
        </p:txBody>
      </p:sp>
      <p:cxnSp>
        <p:nvCxnSpPr>
          <p:cNvPr id="270" name="Google Shape;270;g26ba99a7413_0_523">
            <a:extLst>
              <a:ext uri="{FF2B5EF4-FFF2-40B4-BE49-F238E27FC236}">
                <a16:creationId xmlns:a16="http://schemas.microsoft.com/office/drawing/2014/main" id="{996525A7-AAE3-6413-254D-D0B003BA35D4}"/>
              </a:ext>
            </a:extLst>
          </p:cNvPr>
          <p:cNvCxnSpPr/>
          <p:nvPr/>
        </p:nvCxnSpPr>
        <p:spPr>
          <a:xfrm>
            <a:off x="4230789" y="217822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71" name="Google Shape;271;g26ba99a7413_0_523">
            <a:extLst>
              <a:ext uri="{FF2B5EF4-FFF2-40B4-BE49-F238E27FC236}">
                <a16:creationId xmlns:a16="http://schemas.microsoft.com/office/drawing/2014/main" id="{5A1D1C6E-DB68-FBFD-23C9-89796D5E84AE}"/>
              </a:ext>
            </a:extLst>
          </p:cNvPr>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2" name="Google Shape;272;g26ba99a7413_0_523" descr="A green bird with leaves&#10;&#10;Description automatically generated">
            <a:extLst>
              <a:ext uri="{FF2B5EF4-FFF2-40B4-BE49-F238E27FC236}">
                <a16:creationId xmlns:a16="http://schemas.microsoft.com/office/drawing/2014/main" id="{7BB24C58-F0C3-6F7B-3FD7-1BD7A9B7ADB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73" name="Google Shape;273;g26ba99a7413_0_523">
            <a:extLst>
              <a:ext uri="{FF2B5EF4-FFF2-40B4-BE49-F238E27FC236}">
                <a16:creationId xmlns:a16="http://schemas.microsoft.com/office/drawing/2014/main" id="{E4EC7252-D802-5229-588D-7F72B7266B2B}"/>
              </a:ext>
            </a:extLst>
          </p:cNvPr>
          <p:cNvPicPr preferRelativeResize="0"/>
          <p:nvPr/>
        </p:nvPicPr>
        <p:blipFill rotWithShape="1">
          <a:blip r:embed="rId4">
            <a:alphaModFix/>
          </a:blip>
          <a:srcRect l="16675" r="16675"/>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274" name="Google Shape;274;g26ba99a7413_0_523">
            <a:extLst>
              <a:ext uri="{FF2B5EF4-FFF2-40B4-BE49-F238E27FC236}">
                <a16:creationId xmlns:a16="http://schemas.microsoft.com/office/drawing/2014/main" id="{3BB8DA06-6EE9-C1A7-6FAD-5A573AB6314C}"/>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5" name="Google Shape;275;g26ba99a7413_0_523">
            <a:extLst>
              <a:ext uri="{FF2B5EF4-FFF2-40B4-BE49-F238E27FC236}">
                <a16:creationId xmlns:a16="http://schemas.microsoft.com/office/drawing/2014/main" id="{E155D278-2CB5-38B7-B0A4-B130ECF68741}"/>
              </a:ext>
            </a:extLst>
          </p:cNvPr>
          <p:cNvSpPr txBox="1"/>
          <p:nvPr/>
        </p:nvSpPr>
        <p:spPr>
          <a:xfrm>
            <a:off x="5838738" y="2473127"/>
            <a:ext cx="4857300" cy="30469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Estas</a:t>
            </a:r>
            <a:r>
              <a:rPr lang="en-US" sz="3200" dirty="0">
                <a:solidFill>
                  <a:schemeClr val="dk1"/>
                </a:solidFill>
                <a:latin typeface="Lato"/>
                <a:ea typeface="Lato"/>
                <a:cs typeface="Lato"/>
                <a:sym typeface="Lato"/>
              </a:rPr>
              <a:t> 4 </a:t>
            </a:r>
            <a:r>
              <a:rPr lang="en-US" sz="3200" dirty="0" err="1">
                <a:solidFill>
                  <a:schemeClr val="dk1"/>
                </a:solidFill>
                <a:latin typeface="Lato"/>
                <a:ea typeface="Lato"/>
                <a:cs typeface="Lato"/>
                <a:sym typeface="Lato"/>
              </a:rPr>
              <a:t>preguntas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nos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ayuden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leer y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compartir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historias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bíblicas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enfocando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ley y </a:t>
            </a:r>
            <a:r>
              <a:rPr lang="en-US" sz="3200" dirty="0" err="1">
                <a:solidFill>
                  <a:schemeClr val="dk1"/>
                </a:solidFill>
                <a:latin typeface="Lato"/>
                <a:ea typeface="Lato"/>
                <a:cs typeface="Lato"/>
                <a:sym typeface="Lato"/>
              </a:rPr>
              <a:t>evangelio</a:t>
            </a:r>
            <a:r>
              <a:rPr lang="en-US" sz="3200" dirty="0">
                <a:solidFill>
                  <a:schemeClr val="dk1"/>
                </a:solidFill>
                <a:latin typeface="Lato"/>
                <a:ea typeface="Lato"/>
                <a:cs typeface="Lato"/>
                <a:sym typeface="Lato"/>
              </a:rPr>
              <a:t> y </a:t>
            </a:r>
            <a:r>
              <a:rPr lang="en-US" sz="3200" dirty="0" err="1">
                <a:solidFill>
                  <a:schemeClr val="dk1"/>
                </a:solidFill>
                <a:latin typeface="Lato"/>
                <a:ea typeface="Lato"/>
                <a:cs typeface="Lato"/>
                <a:sym typeface="Lato"/>
              </a:rPr>
              <a:t>aplicación</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nuestras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vidas</a:t>
            </a:r>
            <a:r>
              <a:rPr lang="en-US" sz="3200" dirty="0">
                <a:solidFill>
                  <a:schemeClr val="dk1"/>
                </a:solidFill>
                <a:latin typeface="Lato"/>
                <a:ea typeface="Lato"/>
                <a:cs typeface="Lato"/>
                <a:sym typeface="Lato"/>
              </a:rPr>
              <a:t>. </a:t>
            </a:r>
            <a:endParaRPr sz="3200" b="0"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976353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6">
          <a:extLst>
            <a:ext uri="{FF2B5EF4-FFF2-40B4-BE49-F238E27FC236}">
              <a16:creationId xmlns:a16="http://schemas.microsoft.com/office/drawing/2014/main" id="{CAE4863F-A597-1274-8BAD-AC4E1CD0B117}"/>
            </a:ext>
          </a:extLst>
        </p:cNvPr>
        <p:cNvGrpSpPr/>
        <p:nvPr/>
      </p:nvGrpSpPr>
      <p:grpSpPr>
        <a:xfrm>
          <a:off x="0" y="0"/>
          <a:ext cx="0" cy="0"/>
          <a:chOff x="0" y="0"/>
          <a:chExt cx="0" cy="0"/>
        </a:xfrm>
      </p:grpSpPr>
      <p:sp>
        <p:nvSpPr>
          <p:cNvPr id="127" name="Google Shape;127;p5">
            <a:extLst>
              <a:ext uri="{FF2B5EF4-FFF2-40B4-BE49-F238E27FC236}">
                <a16:creationId xmlns:a16="http://schemas.microsoft.com/office/drawing/2014/main" id="{9FD3D0D3-FADD-C7D6-9E95-885A0D4B9E4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a:extLst>
              <a:ext uri="{FF2B5EF4-FFF2-40B4-BE49-F238E27FC236}">
                <a16:creationId xmlns:a16="http://schemas.microsoft.com/office/drawing/2014/main" id="{C17DB622-F934-653D-73C7-7BF881F8E85C}"/>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a:extLst>
              <a:ext uri="{FF2B5EF4-FFF2-40B4-BE49-F238E27FC236}">
                <a16:creationId xmlns:a16="http://schemas.microsoft.com/office/drawing/2014/main" id="{385D2435-0CB9-20A6-DE63-C625AC8E3D50}"/>
              </a:ext>
            </a:extLst>
          </p:cNvPr>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69206496-556F-6FB2-5504-FB8EAC2DCFAC}"/>
              </a:ext>
            </a:extLst>
          </p:cNvPr>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8A5CC019-E19B-6279-7620-3891FFDF5A8E}"/>
              </a:ext>
            </a:extLst>
          </p:cNvPr>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9974A3BD-680D-CF72-FE35-6272BF3B67CA}"/>
              </a:ext>
            </a:extLst>
          </p:cNvPr>
          <p:cNvSpPr txBox="1"/>
          <p:nvPr/>
        </p:nvSpPr>
        <p:spPr>
          <a:xfrm>
            <a:off x="2048259" y="1858641"/>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2</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DFABA84B-EACC-BAD4-92C6-07C2CC6F4510}"/>
              </a:ext>
            </a:extLst>
          </p:cNvPr>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10BE980-428B-B0B7-5EAB-15205A7A88B6}"/>
              </a:ext>
            </a:extLst>
          </p:cNvPr>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08785AE4-2206-9BC8-4F47-8B36AC91EC35}"/>
              </a:ext>
            </a:extLst>
          </p:cNvPr>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A1D3468-49A2-001A-5342-2109828F8345}"/>
              </a:ext>
            </a:extLst>
          </p:cNvPr>
          <p:cNvSpPr txBox="1"/>
          <p:nvPr/>
        </p:nvSpPr>
        <p:spPr>
          <a:xfrm>
            <a:off x="2048259" y="3116448"/>
            <a:ext cx="9147600" cy="112770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Valorar</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importancia</a:t>
            </a:r>
            <a:r>
              <a:rPr lang="en-US" sz="2500" dirty="0">
                <a:solidFill>
                  <a:schemeClr val="tx1"/>
                </a:solidFill>
                <a:latin typeface="Lato"/>
                <a:ea typeface="Lato"/>
                <a:cs typeface="Lato"/>
                <a:sym typeface="Lato"/>
              </a:rPr>
              <a:t> de las </a:t>
            </a:r>
            <a:r>
              <a:rPr lang="en-US" sz="2500" dirty="0" err="1">
                <a:solidFill>
                  <a:schemeClr val="tx1"/>
                </a:solidFill>
                <a:latin typeface="Lato"/>
                <a:ea typeface="Lato"/>
                <a:cs typeface="Lato"/>
                <a:sym typeface="Lato"/>
              </a:rPr>
              <a:t>preguntas</a:t>
            </a:r>
            <a:r>
              <a:rPr lang="en-US" sz="2500" dirty="0">
                <a:solidFill>
                  <a:schemeClr val="tx1"/>
                </a:solidFill>
                <a:latin typeface="Lato"/>
                <a:ea typeface="Lato"/>
                <a:cs typeface="Lato"/>
                <a:sym typeface="Lato"/>
              </a:rPr>
              <a:t> de “</a:t>
            </a:r>
            <a:r>
              <a:rPr lang="en-US" sz="2500" dirty="0" err="1">
                <a:solidFill>
                  <a:schemeClr val="tx1"/>
                </a:solidFill>
                <a:latin typeface="Lato"/>
                <a:ea typeface="Lato"/>
                <a:cs typeface="Lato"/>
                <a:sym typeface="Lato"/>
              </a:rPr>
              <a:t>Consolidar</a:t>
            </a:r>
            <a:r>
              <a:rPr lang="en-US" sz="2500" dirty="0">
                <a:solidFill>
                  <a:schemeClr val="tx1"/>
                </a:solidFill>
                <a:latin typeface="Lato"/>
                <a:ea typeface="Lato"/>
                <a:cs typeface="Lato"/>
                <a:sym typeface="Lato"/>
              </a:rPr>
              <a:t>”.</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2241C5A5-2653-015D-8053-431A36B23181}"/>
              </a:ext>
            </a:extLst>
          </p:cNvPr>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2E2B3B7C-3E3D-D988-F848-21CA67875AB2}"/>
              </a:ext>
            </a:extLst>
          </p:cNvPr>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545FC276-B63A-96C9-C897-F98A0BB9F7DC}"/>
              </a:ext>
            </a:extLst>
          </p:cNvPr>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956DB4AC-9AA0-011C-DE95-1A9B42680F88}"/>
              </a:ext>
            </a:extLst>
          </p:cNvPr>
          <p:cNvSpPr txBox="1"/>
          <p:nvPr/>
        </p:nvSpPr>
        <p:spPr>
          <a:xfrm>
            <a:off x="2048259" y="4373774"/>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i="0" u="none" strike="noStrike" cap="none" dirty="0" err="1">
                <a:solidFill>
                  <a:schemeClr val="tx1"/>
                </a:solidFill>
                <a:latin typeface="Lato"/>
                <a:ea typeface="Lato"/>
                <a:cs typeface="Lato"/>
                <a:sym typeface="Lato"/>
              </a:rPr>
              <a:t>Conversar</a:t>
            </a:r>
            <a:r>
              <a:rPr lang="en-US" sz="2500" i="0" u="none" strike="noStrike" cap="none" dirty="0">
                <a:solidFill>
                  <a:schemeClr val="tx1"/>
                </a:solidFill>
                <a:latin typeface="Lato"/>
                <a:ea typeface="Lato"/>
                <a:cs typeface="Lato"/>
                <a:sym typeface="Lato"/>
              </a:rPr>
              <a:t> </a:t>
            </a:r>
            <a:r>
              <a:rPr lang="en-US" sz="2500" i="0" u="none" strike="noStrike" cap="none" dirty="0" err="1">
                <a:solidFill>
                  <a:schemeClr val="tx1"/>
                </a:solidFill>
                <a:latin typeface="Lato"/>
                <a:ea typeface="Lato"/>
                <a:cs typeface="Lato"/>
                <a:sym typeface="Lato"/>
              </a:rPr>
              <a:t>sobre</a:t>
            </a:r>
            <a:r>
              <a:rPr lang="en-US" sz="2500" i="0" u="none" strike="noStrike" cap="none" dirty="0">
                <a:solidFill>
                  <a:schemeClr val="tx1"/>
                </a:solidFill>
                <a:latin typeface="Lato"/>
                <a:ea typeface="Lato"/>
                <a:cs typeface="Lato"/>
                <a:sym typeface="Lato"/>
              </a:rPr>
              <a:t> </a:t>
            </a:r>
            <a:r>
              <a:rPr lang="en-US" sz="2500" i="0" u="none" strike="noStrike" cap="none" dirty="0" err="1">
                <a:solidFill>
                  <a:schemeClr val="tx1"/>
                </a:solidFill>
                <a:latin typeface="Lato"/>
                <a:ea typeface="Lato"/>
                <a:cs typeface="Lato"/>
                <a:sym typeface="Lato"/>
              </a:rPr>
              <a:t>el</a:t>
            </a:r>
            <a:r>
              <a:rPr lang="en-US" sz="2500" i="0" u="none" strike="noStrike" cap="none" dirty="0">
                <a:solidFill>
                  <a:schemeClr val="tx1"/>
                </a:solidFill>
                <a:latin typeface="Lato"/>
                <a:ea typeface="Lato"/>
                <a:cs typeface="Lato"/>
                <a:sym typeface="Lato"/>
              </a:rPr>
              <a:t> </a:t>
            </a:r>
            <a:r>
              <a:rPr lang="en-US" sz="2500" i="0" u="none" strike="noStrike" cap="none" dirty="0" err="1">
                <a:solidFill>
                  <a:schemeClr val="tx1"/>
                </a:solidFill>
                <a:latin typeface="Lato"/>
                <a:ea typeface="Lato"/>
                <a:cs typeface="Lato"/>
                <a:sym typeface="Lato"/>
              </a:rPr>
              <a:t>propósito</a:t>
            </a:r>
            <a:r>
              <a:rPr lang="en-US" sz="2500" i="0" u="none" strike="noStrike" cap="none" dirty="0">
                <a:solidFill>
                  <a:schemeClr val="tx1"/>
                </a:solidFill>
                <a:latin typeface="Lato"/>
                <a:ea typeface="Lato"/>
                <a:cs typeface="Lato"/>
                <a:sym typeface="Lato"/>
              </a:rPr>
              <a:t> de Academia Cristo. </a:t>
            </a:r>
            <a:endParaRPr sz="2500" i="0" u="none" strike="noStrike" cap="none" dirty="0">
              <a:solidFill>
                <a:schemeClr val="tx1"/>
              </a:solidFill>
              <a:latin typeface="Lato"/>
              <a:ea typeface="Lato"/>
              <a:cs typeface="Lato"/>
              <a:sym typeface="Lato"/>
            </a:endParaRPr>
          </a:p>
        </p:txBody>
      </p:sp>
      <p:pic>
        <p:nvPicPr>
          <p:cNvPr id="141" name="Google Shape;141;p5" descr="A green bird with leaves&#10;&#10;Description automatically generated">
            <a:extLst>
              <a:ext uri="{FF2B5EF4-FFF2-40B4-BE49-F238E27FC236}">
                <a16:creationId xmlns:a16="http://schemas.microsoft.com/office/drawing/2014/main" id="{C5CD4C3E-284B-E754-AD3F-57A2839DDC87}"/>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716672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3" name="Picture 2">
            <a:extLst>
              <a:ext uri="{FF2B5EF4-FFF2-40B4-BE49-F238E27FC236}">
                <a16:creationId xmlns:a16="http://schemas.microsoft.com/office/drawing/2014/main" id="{6A990C6C-613F-F661-1139-816A49568454}"/>
              </a:ext>
            </a:extLst>
          </p:cNvPr>
          <p:cNvPicPr>
            <a:picLocks noChangeAspect="1"/>
          </p:cNvPicPr>
          <p:nvPr/>
        </p:nvPicPr>
        <p:blipFill>
          <a:blip r:embed="rId3">
            <a:extLst>
              <a:ext uri="{28A0092B-C50C-407E-A947-70E740481C1C}">
                <a14:useLocalDpi xmlns:a14="http://schemas.microsoft.com/office/drawing/2010/main" val="0"/>
              </a:ext>
            </a:extLst>
          </a:blip>
          <a:srcRect t="-397" b="54274"/>
          <a:stretch/>
        </p:blipFill>
        <p:spPr>
          <a:xfrm>
            <a:off x="1593556" y="2908738"/>
            <a:ext cx="10582723" cy="3949262"/>
          </a:xfrm>
          <a:prstGeom prst="rect">
            <a:avLst/>
          </a:prstGeom>
        </p:spPr>
      </p:pic>
      <p:sp>
        <p:nvSpPr>
          <p:cNvPr id="339" name="Google Shape;339;g2661923d557_0_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g2661923d557_0_33"/>
          <p:cNvSpPr txBox="1"/>
          <p:nvPr/>
        </p:nvSpPr>
        <p:spPr>
          <a:xfrm>
            <a:off x="2074190" y="1413301"/>
            <a:ext cx="9838349" cy="100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6500"/>
              <a:buFont typeface="Arial"/>
              <a:buNone/>
            </a:pPr>
            <a:r>
              <a:rPr lang="es" sz="6000" b="1" i="0" strike="noStrike" cap="none" spc="0" baseline="0" dirty="0">
                <a:solidFill>
                  <a:srgbClr val="603813"/>
                </a:solidFill>
                <a:effectLst/>
                <a:latin typeface="Lato"/>
                <a:ea typeface="Lato"/>
                <a:cs typeface="Lato"/>
              </a:rPr>
              <a:t>ACADEMIA CRISTO</a:t>
            </a:r>
            <a:endParaRPr sz="6000" b="1" i="0" u="none" strike="noStrike" cap="none" dirty="0">
              <a:solidFill>
                <a:srgbClr val="603813"/>
              </a:solidFill>
              <a:latin typeface="Lato"/>
              <a:ea typeface="Lato"/>
              <a:cs typeface="Lato"/>
              <a:sym typeface="Lato"/>
            </a:endParaRPr>
          </a:p>
        </p:txBody>
      </p:sp>
      <p:sp>
        <p:nvSpPr>
          <p:cNvPr id="344" name="Google Shape;344;g2661923d557_0_33"/>
          <p:cNvSpPr txBox="1"/>
          <p:nvPr/>
        </p:nvSpPr>
        <p:spPr>
          <a:xfrm>
            <a:off x="1914363" y="582301"/>
            <a:ext cx="6741900" cy="8229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4800" b="0" i="0" strike="noStrike" cap="none" spc="0" baseline="0" dirty="0">
                <a:solidFill>
                  <a:srgbClr val="009444"/>
                </a:solidFill>
                <a:effectLst/>
                <a:latin typeface="Lato"/>
                <a:ea typeface="Lato"/>
                <a:cs typeface="Lato"/>
              </a:rPr>
              <a:t> El </a:t>
            </a:r>
            <a:r>
              <a:rPr lang="es" sz="4800" b="0" i="0" strike="noStrike" cap="none" spc="0" baseline="0" dirty="0">
                <a:solidFill>
                  <a:srgbClr val="00B050"/>
                </a:solidFill>
                <a:effectLst/>
                <a:latin typeface="Lato"/>
                <a:ea typeface="Lato"/>
                <a:cs typeface="Lato"/>
              </a:rPr>
              <a:t>propósito de</a:t>
            </a:r>
            <a:endParaRPr sz="4800" b="0" i="0" u="none" strike="noStrike" cap="none" dirty="0">
              <a:solidFill>
                <a:srgbClr val="00B050"/>
              </a:solidFill>
              <a:latin typeface="Lato"/>
              <a:ea typeface="Lato"/>
              <a:cs typeface="Lato"/>
              <a:sym typeface="Lato"/>
            </a:endParaRPr>
          </a:p>
        </p:txBody>
      </p:sp>
      <p:pic>
        <p:nvPicPr>
          <p:cNvPr id="345" name="Google Shape;345;g2661923d557_0_33" descr="A logo with a cross and a bird&#10;&#10;Description automatically generated"/>
          <p:cNvPicPr preferRelativeResize="0"/>
          <p:nvPr/>
        </p:nvPicPr>
        <p:blipFill>
          <a:blip r:embed="rId4">
            <a:alphaModFix/>
          </a:blip>
          <a:stretch>
            <a:fillRect/>
          </a:stretch>
        </p:blipFill>
        <p:spPr>
          <a:xfrm>
            <a:off x="9821913" y="637747"/>
            <a:ext cx="1964499" cy="1348711"/>
          </a:xfrm>
          <a:prstGeom prst="rect">
            <a:avLst/>
          </a:prstGeom>
          <a:noFill/>
          <a:ln>
            <a:noFill/>
          </a:ln>
        </p:spPr>
      </p:pic>
      <p:pic>
        <p:nvPicPr>
          <p:cNvPr id="7" name="Picture 6" descr="A black background with a black square&#10;&#10;Description automatically generated with medium confidence">
            <a:extLst>
              <a:ext uri="{FF2B5EF4-FFF2-40B4-BE49-F238E27FC236}">
                <a16:creationId xmlns:a16="http://schemas.microsoft.com/office/drawing/2014/main" id="{55111B77-5DC2-7046-B4F8-9399F22A7A7F}"/>
              </a:ext>
            </a:extLst>
          </p:cNvPr>
          <p:cNvPicPr>
            <a:picLocks noChangeAspect="1"/>
          </p:cNvPicPr>
          <p:nvPr/>
        </p:nvPicPr>
        <p:blipFill>
          <a:blip r:embed="rId5">
            <a:alphaModFix amt="20000"/>
            <a:extLst>
              <a:ext uri="{28A0092B-C50C-407E-A947-70E740481C1C}">
                <a14:useLocalDpi xmlns:a14="http://schemas.microsoft.com/office/drawing/2010/main" val="0"/>
              </a:ext>
            </a:extLst>
          </a:blip>
          <a:stretch>
            <a:fillRect/>
          </a:stretch>
        </p:blipFill>
        <p:spPr>
          <a:xfrm>
            <a:off x="4543737" y="2576485"/>
            <a:ext cx="4753179" cy="2452715"/>
          </a:xfrm>
          <a:prstGeom prst="rect">
            <a:avLst/>
          </a:prstGeom>
        </p:spPr>
      </p:pic>
      <p:sp>
        <p:nvSpPr>
          <p:cNvPr id="2" name="Google Shape;156;g26ba99a7413_0_221">
            <a:extLst>
              <a:ext uri="{FF2B5EF4-FFF2-40B4-BE49-F238E27FC236}">
                <a16:creationId xmlns:a16="http://schemas.microsoft.com/office/drawing/2014/main" id="{ABD5B58D-7AC2-E07E-2794-BAD067C9936A}"/>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 name="Picture 2">
            <a:extLst>
              <a:ext uri="{FF2B5EF4-FFF2-40B4-BE49-F238E27FC236}">
                <a16:creationId xmlns:a16="http://schemas.microsoft.com/office/drawing/2014/main" id="{D0C1E094-57F0-913A-1168-6FBB928D9002}"/>
              </a:ext>
            </a:extLst>
          </p:cNvPr>
          <p:cNvPicPr>
            <a:picLocks noChangeAspect="1"/>
          </p:cNvPicPr>
          <p:nvPr/>
        </p:nvPicPr>
        <p:blipFill>
          <a:blip r:embed="rId3">
            <a:extLst>
              <a:ext uri="{28A0092B-C50C-407E-A947-70E740481C1C}">
                <a14:useLocalDpi xmlns:a14="http://schemas.microsoft.com/office/drawing/2010/main" val="0"/>
              </a:ext>
            </a:extLst>
          </a:blip>
          <a:srcRect t="29448" b="36661"/>
          <a:stretch/>
        </p:blipFill>
        <p:spPr>
          <a:xfrm>
            <a:off x="1608861" y="3407377"/>
            <a:ext cx="10592502" cy="3450623"/>
          </a:xfrm>
          <a:prstGeom prst="rect">
            <a:avLst/>
          </a:prstGeom>
        </p:spPr>
      </p:pic>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661923d557_0_192" descr="A green bird with leaves&#10;&#10;Description automatically generated"/>
          <p:cNvPicPr preferRelativeResize="0"/>
          <p:nvPr/>
        </p:nvPicPr>
        <p:blipFill>
          <a:blip r:embed="rId4">
            <a:alphaModFix/>
          </a:blip>
          <a:stretch>
            <a:fillRect/>
          </a:stretch>
        </p:blipFill>
        <p:spPr>
          <a:xfrm>
            <a:off x="10468957" y="676182"/>
            <a:ext cx="1399034" cy="1170434"/>
          </a:xfrm>
          <a:prstGeom prst="rect">
            <a:avLst/>
          </a:prstGeom>
          <a:noFill/>
          <a:ln>
            <a:noFill/>
          </a:ln>
        </p:spPr>
      </p:pic>
      <p:sp>
        <p:nvSpPr>
          <p:cNvPr id="2" name="Google Shape;344;g2661923d557_0_33">
            <a:extLst>
              <a:ext uri="{FF2B5EF4-FFF2-40B4-BE49-F238E27FC236}">
                <a16:creationId xmlns:a16="http://schemas.microsoft.com/office/drawing/2014/main" id="{37C8E427-8CE3-9F17-B07F-80BBC54EB03D}"/>
              </a:ext>
            </a:extLst>
          </p:cNvPr>
          <p:cNvSpPr txBox="1"/>
          <p:nvPr/>
        </p:nvSpPr>
        <p:spPr>
          <a:xfrm>
            <a:off x="1968553" y="772061"/>
            <a:ext cx="9365180" cy="4339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ct val="0"/>
              </a:spcBef>
              <a:spcAft>
                <a:spcPct val="0"/>
              </a:spcAft>
              <a:buClr>
                <a:srgbClr val="000000"/>
              </a:buClr>
              <a:buSzPts val="4800"/>
              <a:buFont typeface="Arial"/>
              <a:buNone/>
            </a:pPr>
            <a:r>
              <a:rPr lang="es" sz="3600" b="0" i="0" strike="noStrike" cap="none" spc="0" baseline="0" dirty="0">
                <a:solidFill>
                  <a:srgbClr val="009444"/>
                </a:solidFill>
                <a:effectLst/>
                <a:latin typeface="Lato"/>
                <a:ea typeface="Lato"/>
                <a:cs typeface="Lato"/>
              </a:rPr>
              <a:t>¿Te interesa descubrir si compartimos </a:t>
            </a:r>
            <a:br>
              <a:rPr lang="es" sz="3600" b="0" i="0" strike="noStrike" cap="none" spc="0" baseline="0" dirty="0">
                <a:solidFill>
                  <a:srgbClr val="009444"/>
                </a:solidFill>
                <a:effectLst/>
                <a:latin typeface="Lato"/>
                <a:ea typeface="Lato"/>
                <a:cs typeface="Lato"/>
              </a:rPr>
            </a:br>
            <a:r>
              <a:rPr lang="es" sz="3600" b="0" i="0" strike="noStrike" cap="none" spc="0" baseline="0" dirty="0">
                <a:solidFill>
                  <a:srgbClr val="009444"/>
                </a:solidFill>
                <a:effectLst/>
                <a:latin typeface="Lato"/>
                <a:ea typeface="Lato"/>
                <a:cs typeface="Lato"/>
              </a:rPr>
              <a:t>las mismas creencias? </a:t>
            </a:r>
            <a:endParaRPr lang="en-US" sz="3600" dirty="0">
              <a:solidFill>
                <a:srgbClr val="009444"/>
              </a:solidFill>
              <a:latin typeface="Lato"/>
              <a:ea typeface="Lato"/>
              <a:cs typeface="Lato"/>
              <a:sym typeface="Lato"/>
            </a:endParaRPr>
          </a:p>
          <a:p>
            <a:pPr marL="0" marR="0" lvl="0" indent="0" algn="l" rtl="0">
              <a:lnSpc>
                <a:spcPct val="100000"/>
              </a:lnSpc>
              <a:spcBef>
                <a:spcPct val="0"/>
              </a:spcBef>
              <a:spcAft>
                <a:spcPct val="0"/>
              </a:spcAft>
              <a:buClr>
                <a:srgbClr val="000000"/>
              </a:buClr>
              <a:buSzPts val="4800"/>
              <a:buFont typeface="Arial"/>
              <a:buNone/>
            </a:pPr>
            <a:endParaRPr lang="en-US" sz="2400" kern="100" dirty="0">
              <a:solidFill>
                <a:srgbClr val="009444"/>
              </a:solidFill>
              <a:effectLst/>
              <a:latin typeface="Lato"/>
              <a:ea typeface="Lato"/>
              <a:cs typeface="Lato"/>
              <a:sym typeface="Lato"/>
            </a:endParaRPr>
          </a:p>
          <a:p>
            <a:pPr marL="574675" marR="0" lvl="0" algn="l" rtl="0">
              <a:lnSpc>
                <a:spcPct val="100000"/>
              </a:lnSpc>
              <a:spcBef>
                <a:spcPct val="0"/>
              </a:spcBef>
              <a:spcAft>
                <a:spcPct val="0"/>
              </a:spcAft>
              <a:buClr>
                <a:srgbClr val="000000"/>
              </a:buClr>
              <a:buSzPts val="4800"/>
              <a:buFont typeface="Arial"/>
              <a:buNone/>
            </a:pPr>
            <a:r>
              <a:rPr lang="es" sz="3000" dirty="0">
                <a:solidFill>
                  <a:schemeClr val="bg2">
                    <a:lumMod val="50000"/>
                  </a:schemeClr>
                </a:solidFill>
                <a:latin typeface="Lato"/>
                <a:ea typeface="Lato"/>
                <a:cs typeface="Lato"/>
              </a:rPr>
              <a:t>“</a:t>
            </a:r>
            <a:r>
              <a:rPr lang="es" sz="3000" b="0" i="0" strike="noStrike" cap="none" spc="0" baseline="0" dirty="0">
                <a:solidFill>
                  <a:schemeClr val="bg2">
                    <a:lumMod val="50000"/>
                  </a:schemeClr>
                </a:solidFill>
                <a:effectLst/>
                <a:latin typeface="Lato"/>
                <a:ea typeface="Lato"/>
                <a:cs typeface="Lato"/>
              </a:rPr>
              <a:t>Pero no ruego solamente por éstos, sino también por los que han de creer en mí por la palabra de ellos, 21 para que todos sean uno; como tú, oh Padre, en mí, y yo en ti, que también ellos sean uno en nosotros; para que el mundo crea que tú me enviaste (</a:t>
            </a:r>
            <a:r>
              <a:rPr lang="es" sz="3000" b="1" i="0" strike="noStrike" cap="none" spc="0" baseline="0" dirty="0">
                <a:solidFill>
                  <a:schemeClr val="bg2">
                    <a:lumMod val="50000"/>
                  </a:schemeClr>
                </a:solidFill>
                <a:effectLst/>
                <a:latin typeface="Lato"/>
                <a:ea typeface="Lato"/>
                <a:cs typeface="Lato"/>
              </a:rPr>
              <a:t>Juan 17:20-21</a:t>
            </a:r>
            <a:r>
              <a:rPr lang="es" sz="3000" b="0" i="0" strike="noStrike" cap="none" spc="0" baseline="0" dirty="0">
                <a:solidFill>
                  <a:schemeClr val="bg2">
                    <a:lumMod val="50000"/>
                  </a:schemeClr>
                </a:solidFill>
                <a:effectLst/>
                <a:latin typeface="Lato"/>
                <a:ea typeface="Lato"/>
                <a:cs typeface="Lato"/>
              </a:rPr>
              <a:t>).</a:t>
            </a:r>
            <a:endParaRPr lang="en-US" sz="3000" dirty="0">
              <a:solidFill>
                <a:schemeClr val="bg2">
                  <a:lumMod val="50000"/>
                </a:schemeClr>
              </a:solidFill>
              <a:latin typeface="Lato"/>
              <a:ea typeface="Lato"/>
              <a:cs typeface="Lato"/>
            </a:endParaRPr>
          </a:p>
        </p:txBody>
      </p:sp>
      <p:sp>
        <p:nvSpPr>
          <p:cNvPr id="4" name="Google Shape;156;g26ba99a7413_0_221">
            <a:extLst>
              <a:ext uri="{FF2B5EF4-FFF2-40B4-BE49-F238E27FC236}">
                <a16:creationId xmlns:a16="http://schemas.microsoft.com/office/drawing/2014/main" id="{893CD826-806B-B770-0B85-144E58AAF41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3</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1" y="3349425"/>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Los Sabios y La Huida  a Egipto</a:t>
            </a:r>
            <a:endParaRPr sz="3888">
              <a:solidFill>
                <a:schemeClr val="dk1"/>
              </a:solidFill>
              <a:latin typeface="Lato"/>
              <a:ea typeface="Lato"/>
              <a:cs typeface="Lato"/>
              <a:sym typeface="Lato"/>
            </a:endParaRPr>
          </a:p>
        </p:txBody>
      </p:sp>
      <p:sp>
        <p:nvSpPr>
          <p:cNvPr id="103" name="Google Shape;103;p2"/>
          <p:cNvSpPr txBox="1"/>
          <p:nvPr/>
        </p:nvSpPr>
        <p:spPr>
          <a:xfrm>
            <a:off x="4127382" y="4122135"/>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Mateo 2</a:t>
            </a:r>
            <a:endParaRPr sz="3888" b="0" i="0" u="none" strike="noStrike" cap="non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5" name="Google Shape;105;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6" name="Google Shape;106;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9">
          <a:extLst>
            <a:ext uri="{FF2B5EF4-FFF2-40B4-BE49-F238E27FC236}">
              <a16:creationId xmlns:a16="http://schemas.microsoft.com/office/drawing/2014/main" id="{7E85502B-0E7E-2A25-1429-298B9E026EB3}"/>
            </a:ext>
          </a:extLst>
        </p:cNvPr>
        <p:cNvGrpSpPr/>
        <p:nvPr/>
      </p:nvGrpSpPr>
      <p:grpSpPr>
        <a:xfrm>
          <a:off x="0" y="0"/>
          <a:ext cx="0" cy="0"/>
          <a:chOff x="0" y="0"/>
          <a:chExt cx="0" cy="0"/>
        </a:xfrm>
      </p:grpSpPr>
      <p:sp>
        <p:nvSpPr>
          <p:cNvPr id="154" name="Google Shape;154;g26ba99a7413_0_221">
            <a:extLst>
              <a:ext uri="{FF2B5EF4-FFF2-40B4-BE49-F238E27FC236}">
                <a16:creationId xmlns:a16="http://schemas.microsoft.com/office/drawing/2014/main" id="{932F0AEF-0140-1CEA-DE3E-A0640E6A776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6ba99a7413_0_221">
            <a:extLst>
              <a:ext uri="{FF2B5EF4-FFF2-40B4-BE49-F238E27FC236}">
                <a16:creationId xmlns:a16="http://schemas.microsoft.com/office/drawing/2014/main" id="{8DFAC53D-7DDC-A7CD-8EB4-62069ACDBEE3}"/>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687186B-16D1-FDA6-786F-5133A2330910}"/>
              </a:ext>
            </a:extLst>
          </p:cNvPr>
          <p:cNvPicPr>
            <a:picLocks noChangeAspect="1"/>
          </p:cNvPicPr>
          <p:nvPr/>
        </p:nvPicPr>
        <p:blipFill>
          <a:blip r:embed="rId3">
            <a:extLst>
              <a:ext uri="{28A0092B-C50C-407E-A947-70E740481C1C}">
                <a14:useLocalDpi xmlns:a14="http://schemas.microsoft.com/office/drawing/2010/main" val="0"/>
              </a:ext>
            </a:extLst>
          </a:blip>
          <a:srcRect t="-5483" b="-12400"/>
          <a:stretch/>
        </p:blipFill>
        <p:spPr>
          <a:xfrm>
            <a:off x="2300134" y="585628"/>
            <a:ext cx="9115118" cy="6041204"/>
          </a:xfrm>
          <a:prstGeom prst="rect">
            <a:avLst/>
          </a:prstGeom>
        </p:spPr>
      </p:pic>
      <p:sp>
        <p:nvSpPr>
          <p:cNvPr id="5" name="TextBox 4">
            <a:extLst>
              <a:ext uri="{FF2B5EF4-FFF2-40B4-BE49-F238E27FC236}">
                <a16:creationId xmlns:a16="http://schemas.microsoft.com/office/drawing/2014/main" id="{ADC17210-5212-EA88-EFB8-578DA5214263}"/>
              </a:ext>
            </a:extLst>
          </p:cNvPr>
          <p:cNvSpPr txBox="1"/>
          <p:nvPr/>
        </p:nvSpPr>
        <p:spPr>
          <a:xfrm>
            <a:off x="2587842" y="4620589"/>
            <a:ext cx="8539701" cy="1477328"/>
          </a:xfrm>
          <a:prstGeom prst="rect">
            <a:avLst/>
          </a:prstGeom>
          <a:noFill/>
        </p:spPr>
        <p:txBody>
          <a:bodyPr wrap="square" rtlCol="0">
            <a:spAutoFit/>
          </a:bodyPr>
          <a:lstStyle/>
          <a:p>
            <a:pPr algn="ctr"/>
            <a:r>
              <a:rPr lang="es" sz="3600" b="0" i="0" strike="noStrike" cap="none" spc="0" baseline="0" dirty="0">
                <a:solidFill>
                  <a:srgbClr val="FFFFFF"/>
                </a:solidFill>
                <a:effectLst/>
                <a:latin typeface="Lato"/>
                <a:ea typeface="Lato"/>
                <a:cs typeface="Lato"/>
              </a:rPr>
              <a:t>¿Te interesa compartir la Palabra </a:t>
            </a:r>
            <a:br>
              <a:rPr lang="es" sz="3600" b="0" i="0" strike="noStrike" cap="none" spc="0" baseline="0" dirty="0">
                <a:solidFill>
                  <a:srgbClr val="FFFFFF"/>
                </a:solidFill>
                <a:effectLst/>
                <a:latin typeface="Lato"/>
                <a:ea typeface="Lato"/>
                <a:cs typeface="Lato"/>
              </a:rPr>
            </a:br>
            <a:r>
              <a:rPr lang="es" sz="3600" b="0" i="0" strike="noStrike" cap="none" spc="0" baseline="0" dirty="0">
                <a:solidFill>
                  <a:srgbClr val="FFFFFF"/>
                </a:solidFill>
                <a:effectLst/>
                <a:latin typeface="Lato"/>
                <a:ea typeface="Lato"/>
                <a:cs typeface="Lato"/>
              </a:rPr>
              <a:t>a través de un Grupo Sembrador?</a:t>
            </a:r>
          </a:p>
          <a:p>
            <a:endParaRPr lang="en-US" dirty="0"/>
          </a:p>
        </p:txBody>
      </p:sp>
      <p:pic>
        <p:nvPicPr>
          <p:cNvPr id="4" name="Picture 3" descr="A white bird with a black background&#10;&#10;Description automatically generated">
            <a:extLst>
              <a:ext uri="{FF2B5EF4-FFF2-40B4-BE49-F238E27FC236}">
                <a16:creationId xmlns:a16="http://schemas.microsoft.com/office/drawing/2014/main" id="{E051ECA8-D0E3-BB69-E384-6501F57543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5871" y="1066977"/>
            <a:ext cx="1399035" cy="1170434"/>
          </a:xfrm>
          <a:prstGeom prst="rect">
            <a:avLst/>
          </a:prstGeom>
        </p:spPr>
      </p:pic>
    </p:spTree>
    <p:extLst>
      <p:ext uri="{BB962C8B-B14F-4D97-AF65-F5344CB8AC3E}">
        <p14:creationId xmlns:p14="http://schemas.microsoft.com/office/powerpoint/2010/main" val="4244144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Google Shape;339;g26ba99a7413_0_633"/>
          <p:cNvSpPr txBox="1"/>
          <p:nvPr/>
        </p:nvSpPr>
        <p:spPr>
          <a:xfrm>
            <a:off x="4127382" y="18068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40" name="Google Shape;340;g26ba99a7413_0_633"/>
          <p:cNvCxnSpPr/>
          <p:nvPr/>
        </p:nvCxnSpPr>
        <p:spPr>
          <a:xfrm>
            <a:off x="4230827" y="3051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1" name="Google Shape;341;g26ba99a7413_0_63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6ba99a7413_0_633"/>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343" name="Google Shape;343;g26ba99a7413_0_633"/>
          <p:cNvSpPr txBox="1"/>
          <p:nvPr/>
        </p:nvSpPr>
        <p:spPr>
          <a:xfrm>
            <a:off x="4127375" y="3633850"/>
            <a:ext cx="7772100" cy="1231066"/>
          </a:xfrm>
          <a:prstGeom prst="rect">
            <a:avLst/>
          </a:prstGeom>
          <a:noFill/>
          <a:ln>
            <a:noFill/>
          </a:ln>
        </p:spPr>
        <p:txBody>
          <a:bodyPr spcFirstLastPara="1" wrap="square" lIns="91425" tIns="45700" rIns="91425" bIns="45700" anchor="t" anchorCtr="0">
            <a:spAutoFit/>
          </a:bodyPr>
          <a:lstStyle/>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de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a:t>
            </a:r>
            <a:r>
              <a:rPr lang="en-US" sz="3200" b="1" dirty="0">
                <a:solidFill>
                  <a:schemeClr val="dk1"/>
                </a:solidFill>
                <a:latin typeface="Lato"/>
                <a:ea typeface="Lato"/>
                <a:cs typeface="Lato"/>
                <a:sym typeface="Lato"/>
              </a:rPr>
              <a:t>4</a:t>
            </a:r>
            <a:endParaRPr sz="3200" b="1" i="0" u="none" strike="noStrike" cap="none" dirty="0">
              <a:solidFill>
                <a:schemeClr val="dk1"/>
              </a:solidFill>
              <a:latin typeface="Lato"/>
              <a:ea typeface="Lato"/>
              <a:cs typeface="Lato"/>
              <a:sym typeface="Lato"/>
            </a:endParaRPr>
          </a:p>
          <a:p>
            <a:pPr marL="457200" marR="0" lvl="0" indent="-4318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Mateo </a:t>
            </a:r>
            <a:r>
              <a:rPr lang="en-US" sz="3200" b="1" dirty="0">
                <a:solidFill>
                  <a:schemeClr val="dk1"/>
                </a:solidFill>
                <a:latin typeface="Lato"/>
                <a:ea typeface="Lato"/>
                <a:cs typeface="Lato"/>
                <a:sym typeface="Lato"/>
              </a:rPr>
              <a:t>3:1-17 </a:t>
            </a:r>
            <a:r>
              <a:rPr lang="en-US" sz="3200" b="1" i="0" u="none" strike="noStrike" cap="none" dirty="0">
                <a:solidFill>
                  <a:schemeClr val="dk1"/>
                </a:solidFill>
                <a:latin typeface="Lato"/>
                <a:ea typeface="Lato"/>
                <a:cs typeface="Lato"/>
                <a:sym typeface="Lato"/>
              </a:rPr>
              <a:t> </a:t>
            </a:r>
            <a:r>
              <a:rPr lang="en-US" sz="3200" b="1" i="0" u="none" strike="noStrike" cap="none" dirty="0" err="1">
                <a:solidFill>
                  <a:schemeClr val="dk1"/>
                </a:solidFill>
                <a:latin typeface="Lato"/>
                <a:ea typeface="Lato"/>
                <a:cs typeface="Lato"/>
                <a:sym typeface="Lato"/>
              </a:rPr>
              <a:t>en</a:t>
            </a:r>
            <a:r>
              <a:rPr lang="en-US" sz="3200" b="1" i="0" u="none" strike="noStrike" cap="none" dirty="0">
                <a:solidFill>
                  <a:schemeClr val="dk1"/>
                </a:solidFill>
                <a:latin typeface="Lato"/>
                <a:ea typeface="Lato"/>
                <a:cs typeface="Lato"/>
                <a:sym typeface="Lato"/>
              </a:rPr>
              <a:t> sus </a:t>
            </a:r>
            <a:r>
              <a:rPr lang="en-US" sz="3200" b="1" i="0" u="none" strike="noStrike" cap="none" dirty="0" err="1">
                <a:solidFill>
                  <a:schemeClr val="dk1"/>
                </a:solidFill>
                <a:latin typeface="Lato"/>
                <a:ea typeface="Lato"/>
                <a:cs typeface="Lato"/>
                <a:sym typeface="Lato"/>
              </a:rPr>
              <a:t>Biblias</a:t>
            </a:r>
            <a:endParaRPr sz="3200" b="1" i="0" u="none" strike="noStrike" cap="none" dirty="0">
              <a:solidFill>
                <a:schemeClr val="dk1"/>
              </a:solidFill>
              <a:latin typeface="Lato"/>
              <a:ea typeface="Lato"/>
              <a:cs typeface="Lato"/>
              <a:sym typeface="Lato"/>
            </a:endParaRPr>
          </a:p>
        </p:txBody>
      </p:sp>
      <p:pic>
        <p:nvPicPr>
          <p:cNvPr id="344" name="Google Shape;344;g26ba99a7413_0_63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8"/>
        <p:cNvGrpSpPr/>
        <p:nvPr/>
      </p:nvGrpSpPr>
      <p:grpSpPr>
        <a:xfrm>
          <a:off x="0" y="0"/>
          <a:ext cx="0" cy="0"/>
          <a:chOff x="0" y="0"/>
          <a:chExt cx="0" cy="0"/>
        </a:xfrm>
      </p:grpSpPr>
      <p:sp>
        <p:nvSpPr>
          <p:cNvPr id="349" name="Google Shape;349;g2adf1476608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50" name="Google Shape;350;g2adf1476608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1" name="Google Shape;351;g2adf1476608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52" name="Google Shape;352;g2adf1476608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g2adf1476608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58" name="Google Shape;358;g2adf1476608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9" name="Google Shape;359;g2adf1476608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60" name="Google Shape;360;g2adf1476608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68" name="Google Shape;368;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69" name="Google Shape;369;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70" name="Google Shape;370;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2" name="Google Shape;122;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sp>
        <p:nvSpPr>
          <p:cNvPr id="129" name="Google Shape;129;p5"/>
          <p:cNvSpPr/>
          <p:nvPr/>
        </p:nvSpPr>
        <p:spPr>
          <a:xfrm>
            <a:off x="745673" y="1859122"/>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1086826" y="2112873"/>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2048259" y="1858641"/>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2048259" y="1858641"/>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a:solidFill>
                  <a:schemeClr val="tx1"/>
                </a:solidFill>
                <a:latin typeface="Lato"/>
                <a:ea typeface="Lato"/>
                <a:cs typeface="Lato"/>
                <a:sym typeface="Lato"/>
              </a:rPr>
              <a:t>Usar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método</a:t>
            </a:r>
            <a:r>
              <a:rPr lang="en-US" sz="2500" dirty="0">
                <a:solidFill>
                  <a:schemeClr val="tx1"/>
                </a:solidFill>
                <a:latin typeface="Lato"/>
                <a:ea typeface="Lato"/>
                <a:cs typeface="Lato"/>
                <a:sym typeface="Lato"/>
              </a:rPr>
              <a:t> de las Cuatro “C” para leer y </a:t>
            </a:r>
            <a:r>
              <a:rPr lang="en-US" sz="2500" dirty="0" err="1">
                <a:solidFill>
                  <a:schemeClr val="tx1"/>
                </a:solidFill>
                <a:latin typeface="Lato"/>
                <a:ea typeface="Lato"/>
                <a:cs typeface="Lato"/>
                <a:sym typeface="Lato"/>
              </a:rPr>
              <a:t>entender</a:t>
            </a:r>
            <a:r>
              <a:rPr lang="en-US" sz="2500" dirty="0">
                <a:solidFill>
                  <a:schemeClr val="tx1"/>
                </a:solidFill>
                <a:latin typeface="Lato"/>
                <a:ea typeface="Lato"/>
                <a:cs typeface="Lato"/>
                <a:sym typeface="Lato"/>
              </a:rPr>
              <a:t> Mateo 2</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3" name="Google Shape;133;p5"/>
          <p:cNvSpPr/>
          <p:nvPr/>
        </p:nvSpPr>
        <p:spPr>
          <a:xfrm>
            <a:off x="745673" y="3116448"/>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1086826" y="3370199"/>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2048259" y="3116448"/>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2048259" y="3116448"/>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lt1"/>
                </a:solidFill>
                <a:latin typeface="Lato"/>
                <a:ea typeface="Lato"/>
                <a:cs typeface="Lato"/>
                <a:sym typeface="Lato"/>
              </a:rPr>
              <a:t>Valorar</a:t>
            </a:r>
            <a:r>
              <a:rPr lang="en-US" sz="2500" dirty="0">
                <a:solidFill>
                  <a:schemeClr val="lt1"/>
                </a:solidFill>
                <a:latin typeface="Lato"/>
                <a:ea typeface="Lato"/>
                <a:cs typeface="Lato"/>
                <a:sym typeface="Lato"/>
              </a:rPr>
              <a:t> la </a:t>
            </a:r>
            <a:r>
              <a:rPr lang="en-US" sz="2500" dirty="0" err="1">
                <a:solidFill>
                  <a:schemeClr val="lt1"/>
                </a:solidFill>
                <a:latin typeface="Lato"/>
                <a:ea typeface="Lato"/>
                <a:cs typeface="Lato"/>
                <a:sym typeface="Lato"/>
              </a:rPr>
              <a:t>importancia</a:t>
            </a:r>
            <a:r>
              <a:rPr lang="en-US" sz="2500" dirty="0">
                <a:solidFill>
                  <a:schemeClr val="lt1"/>
                </a:solidFill>
                <a:latin typeface="Lato"/>
                <a:ea typeface="Lato"/>
                <a:cs typeface="Lato"/>
                <a:sym typeface="Lato"/>
              </a:rPr>
              <a:t> de las </a:t>
            </a:r>
            <a:r>
              <a:rPr lang="en-US" sz="2500" dirty="0" err="1">
                <a:solidFill>
                  <a:schemeClr val="lt1"/>
                </a:solidFill>
                <a:latin typeface="Lato"/>
                <a:ea typeface="Lato"/>
                <a:cs typeface="Lato"/>
                <a:sym typeface="Lato"/>
              </a:rPr>
              <a:t>preguntas</a:t>
            </a:r>
            <a:r>
              <a:rPr lang="en-US" sz="2500" dirty="0">
                <a:solidFill>
                  <a:schemeClr val="lt1"/>
                </a:solidFill>
                <a:latin typeface="Lato"/>
                <a:ea typeface="Lato"/>
                <a:cs typeface="Lato"/>
                <a:sym typeface="Lato"/>
              </a:rPr>
              <a:t> de “</a:t>
            </a:r>
            <a:r>
              <a:rPr lang="en-US" sz="2500" dirty="0" err="1">
                <a:solidFill>
                  <a:schemeClr val="lt1"/>
                </a:solidFill>
                <a:latin typeface="Lato"/>
                <a:ea typeface="Lato"/>
                <a:cs typeface="Lato"/>
                <a:sym typeface="Lato"/>
              </a:rPr>
              <a:t>Consolidar</a:t>
            </a:r>
            <a:r>
              <a:rPr lang="en-US" sz="2500"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745673" y="4373774"/>
            <a:ext cx="10450200" cy="112770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1086826" y="4627525"/>
            <a:ext cx="620400" cy="6204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2048259" y="4373774"/>
            <a:ext cx="9147600" cy="112770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2048259" y="4373774"/>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Conversar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propósito</a:t>
            </a:r>
            <a:r>
              <a:rPr lang="en-US" sz="2500" b="0" i="0" u="none" strike="noStrike" cap="none" dirty="0">
                <a:solidFill>
                  <a:schemeClr val="lt1"/>
                </a:solidFill>
                <a:latin typeface="Lato"/>
                <a:ea typeface="Lato"/>
                <a:cs typeface="Lato"/>
                <a:sym typeface="Lato"/>
              </a:rPr>
              <a:t> de Academia Cristo. </a:t>
            </a:r>
            <a:endParaRPr sz="2500" b="0" i="0" u="none" strike="noStrike" cap="none" dirty="0">
              <a:solidFill>
                <a:schemeClr val="lt1"/>
              </a:solidFill>
              <a:latin typeface="Lato"/>
              <a:ea typeface="Lato"/>
              <a:cs typeface="Lato"/>
              <a:sym typeface="Lato"/>
            </a:endParaRPr>
          </a:p>
        </p:txBody>
      </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g26c0eec2cfd_0_221"/>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57" name="Google Shape;157;g26c0eec2cfd_0_221"/>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58" name="Google Shape;158;g26c0eec2cfd_0_22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g26c0eec2cfd_0_221"/>
          <p:cNvPicPr preferRelativeResize="0"/>
          <p:nvPr/>
        </p:nvPicPr>
        <p:blipFill rotWithShape="1">
          <a:blip r:embed="rId3">
            <a:alphaModFix/>
          </a:blip>
          <a:srcRect l="1446" r="1435"/>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60" name="Google Shape;160;g26c0eec2cfd_0_221"/>
          <p:cNvSpPr txBox="1"/>
          <p:nvPr/>
        </p:nvSpPr>
        <p:spPr>
          <a:xfrm>
            <a:off x="4127381" y="38583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¿Quiénes eran los magos? </a:t>
            </a:r>
            <a:endParaRPr sz="3200" b="1" i="0" u="none" strike="noStrike" cap="none">
              <a:solidFill>
                <a:schemeClr val="dk1"/>
              </a:solidFill>
              <a:latin typeface="Lato"/>
              <a:ea typeface="Lato"/>
              <a:cs typeface="Lato"/>
              <a:sym typeface="Lato"/>
            </a:endParaRPr>
          </a:p>
        </p:txBody>
      </p:sp>
      <p:pic>
        <p:nvPicPr>
          <p:cNvPr id="161" name="Google Shape;161;g26c0eec2cfd_0_22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5"/>
        <p:cNvGrpSpPr/>
        <p:nvPr/>
      </p:nvGrpSpPr>
      <p:grpSpPr>
        <a:xfrm>
          <a:off x="0" y="0"/>
          <a:ext cx="0" cy="0"/>
          <a:chOff x="0" y="0"/>
          <a:chExt cx="0" cy="0"/>
        </a:xfrm>
      </p:grpSpPr>
      <p:sp>
        <p:nvSpPr>
          <p:cNvPr id="166" name="Google Shape;166;g26d1a1029c0_0_91"/>
          <p:cNvSpPr txBox="1"/>
          <p:nvPr/>
        </p:nvSpPr>
        <p:spPr>
          <a:xfrm>
            <a:off x="4127382" y="2111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Captar</a:t>
            </a:r>
            <a:endParaRPr sz="6000" b="0" i="0" u="none" strike="noStrike" cap="none">
              <a:solidFill>
                <a:srgbClr val="009444"/>
              </a:solidFill>
              <a:latin typeface="Lato"/>
              <a:ea typeface="Lato"/>
              <a:cs typeface="Lato"/>
              <a:sym typeface="Lato"/>
            </a:endParaRPr>
          </a:p>
        </p:txBody>
      </p:sp>
      <p:cxnSp>
        <p:nvCxnSpPr>
          <p:cNvPr id="167" name="Google Shape;167;g26d1a1029c0_0_91"/>
          <p:cNvCxnSpPr/>
          <p:nvPr/>
        </p:nvCxnSpPr>
        <p:spPr>
          <a:xfrm>
            <a:off x="4230827" y="34326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68" name="Google Shape;168;g26d1a1029c0_0_9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9" name="Google Shape;169;g26d1a1029c0_0_91"/>
          <p:cNvPicPr preferRelativeResize="0"/>
          <p:nvPr/>
        </p:nvPicPr>
        <p:blipFill rotWithShape="1">
          <a:blip r:embed="rId3">
            <a:alphaModFix/>
          </a:blip>
          <a:srcRect l="1447" r="1437"/>
          <a:stretch/>
        </p:blipFill>
        <p:spPr>
          <a:xfrm>
            <a:off x="248051" y="1400152"/>
            <a:ext cx="3650724" cy="3759145"/>
          </a:xfrm>
          <a:prstGeom prst="rect">
            <a:avLst/>
          </a:prstGeom>
          <a:noFill/>
          <a:ln>
            <a:noFill/>
          </a:ln>
          <a:effectLst>
            <a:outerShdw blurRad="50800" dist="38100" dir="2700000" algn="tl" rotWithShape="0">
              <a:srgbClr val="000000">
                <a:alpha val="40000"/>
              </a:srgbClr>
            </a:outerShdw>
          </a:effectLst>
        </p:spPr>
      </p:pic>
      <p:sp>
        <p:nvSpPr>
          <p:cNvPr id="170" name="Google Shape;170;g26d1a1029c0_0_91"/>
          <p:cNvSpPr txBox="1"/>
          <p:nvPr/>
        </p:nvSpPr>
        <p:spPr>
          <a:xfrm>
            <a:off x="4127381" y="3858346"/>
            <a:ext cx="7432500" cy="107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chemeClr val="dk1"/>
                </a:solidFill>
                <a:latin typeface="Lato"/>
                <a:ea typeface="Lato"/>
                <a:cs typeface="Lato"/>
                <a:sym typeface="Lato"/>
              </a:rPr>
              <a:t>Y ¿cómo supieron el significado de la estrella? </a:t>
            </a:r>
            <a:endParaRPr sz="3200" b="1" i="0" u="none" strike="noStrike" cap="none">
              <a:solidFill>
                <a:schemeClr val="dk1"/>
              </a:solidFill>
              <a:latin typeface="Lato"/>
              <a:ea typeface="Lato"/>
              <a:cs typeface="Lato"/>
              <a:sym typeface="Lato"/>
            </a:endParaRPr>
          </a:p>
        </p:txBody>
      </p:sp>
      <p:pic>
        <p:nvPicPr>
          <p:cNvPr id="171" name="Google Shape;171;g26d1a1029c0_0_9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g26c0eec2cfd_0_235"/>
          <p:cNvSpPr txBox="1"/>
          <p:nvPr/>
        </p:nvSpPr>
        <p:spPr>
          <a:xfrm>
            <a:off x="4127382" y="23402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Contar</a:t>
            </a:r>
            <a:endParaRPr sz="6000" b="0" i="0" u="none" strike="noStrike" cap="none">
              <a:solidFill>
                <a:srgbClr val="009444"/>
              </a:solidFill>
              <a:latin typeface="Lato"/>
              <a:ea typeface="Lato"/>
              <a:cs typeface="Lato"/>
              <a:sym typeface="Lato"/>
            </a:endParaRPr>
          </a:p>
        </p:txBody>
      </p:sp>
      <p:cxnSp>
        <p:nvCxnSpPr>
          <p:cNvPr id="177" name="Google Shape;177;g26c0eec2cfd_0_235"/>
          <p:cNvCxnSpPr/>
          <p:nvPr/>
        </p:nvCxnSpPr>
        <p:spPr>
          <a:xfrm>
            <a:off x="4230827" y="358509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8" name="Google Shape;178;g26c0eec2cfd_0_2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6c0eec2cfd_0_235"/>
          <p:cNvPicPr preferRelativeResize="0"/>
          <p:nvPr/>
        </p:nvPicPr>
        <p:blipFill rotWithShape="1">
          <a:blip r:embed="rId3">
            <a:alphaModFix/>
          </a:blip>
          <a:srcRect l="1436" r="1447"/>
          <a:stretch/>
        </p:blipFill>
        <p:spPr>
          <a:xfrm>
            <a:off x="95650" y="1323950"/>
            <a:ext cx="3982775" cy="4101062"/>
          </a:xfrm>
          <a:prstGeom prst="rect">
            <a:avLst/>
          </a:prstGeom>
          <a:noFill/>
          <a:ln>
            <a:noFill/>
          </a:ln>
          <a:effectLst>
            <a:outerShdw blurRad="50800" dist="38100" dir="2700000" algn="tl" rotWithShape="0">
              <a:srgbClr val="000000">
                <a:alpha val="40000"/>
              </a:srgbClr>
            </a:outerShdw>
          </a:effectLst>
        </p:spPr>
      </p:pic>
      <p:sp>
        <p:nvSpPr>
          <p:cNvPr id="180" name="Google Shape;180;g26c0eec2cfd_0_235"/>
          <p:cNvSpPr txBox="1"/>
          <p:nvPr/>
        </p:nvSpPr>
        <p:spPr>
          <a:xfrm>
            <a:off x="4127381" y="4010746"/>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latin typeface="Lato"/>
                <a:ea typeface="Lato"/>
                <a:cs typeface="Lato"/>
                <a:sym typeface="Lato"/>
              </a:rPr>
              <a:t>Se cuenta la historia de Mateo</a:t>
            </a:r>
            <a:r>
              <a:rPr lang="en-US" sz="3200" b="1">
                <a:solidFill>
                  <a:schemeClr val="dk1"/>
                </a:solidFill>
                <a:latin typeface="Lato"/>
                <a:ea typeface="Lato"/>
                <a:cs typeface="Lato"/>
                <a:sym typeface="Lato"/>
              </a:rPr>
              <a:t> 2.</a:t>
            </a:r>
            <a:endParaRPr sz="3200" b="1" i="0" u="none" strike="noStrike" cap="none">
              <a:solidFill>
                <a:schemeClr val="dk1"/>
              </a:solidFill>
              <a:latin typeface="Lato"/>
              <a:ea typeface="Lato"/>
              <a:cs typeface="Lato"/>
              <a:sym typeface="Lato"/>
            </a:endParaRPr>
          </a:p>
        </p:txBody>
      </p:sp>
      <p:pic>
        <p:nvPicPr>
          <p:cNvPr id="181" name="Google Shape;181;g26c0eec2cfd_0_2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ITA DE LOS MAGOS – Los sabios todavía lo buscan – Mateo 2 | Caminando  con Yeshua (Jesús) – Historias bíblicas para los Niños">
            <a:extLst>
              <a:ext uri="{FF2B5EF4-FFF2-40B4-BE49-F238E27FC236}">
                <a16:creationId xmlns:a16="http://schemas.microsoft.com/office/drawing/2014/main" id="{9342DFDF-B23D-968F-024E-EAA8A3042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141" y="0"/>
            <a:ext cx="5327659" cy="700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4512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81A8C-8836-48F2-8301-FFBA1F4A7950}">
  <ds:schemaRefs>
    <ds:schemaRef ds:uri="http://schemas.microsoft.com/office/2006/metadata/properties"/>
    <ds:schemaRef ds:uri="http://schemas.microsoft.com/office/infopath/2007/PartnerControls"/>
    <ds:schemaRef ds:uri="38896d1c-d48b-47b1-97a9-761dcde349b0"/>
    <ds:schemaRef ds:uri="9d1aa794-ada9-4a3e-9c2a-189f245fcbb8"/>
  </ds:schemaRefs>
</ds:datastoreItem>
</file>

<file path=customXml/itemProps2.xml><?xml version="1.0" encoding="utf-8"?>
<ds:datastoreItem xmlns:ds="http://schemas.openxmlformats.org/officeDocument/2006/customXml" ds:itemID="{A6EBDDC8-2D0C-4346-9C23-B47BFAD962B4}">
  <ds:schemaRefs>
    <ds:schemaRef ds:uri="http://schemas.microsoft.com/sharepoint/v3/contenttype/forms"/>
  </ds:schemaRefs>
</ds:datastoreItem>
</file>

<file path=customXml/itemProps3.xml><?xml version="1.0" encoding="utf-8"?>
<ds:datastoreItem xmlns:ds="http://schemas.openxmlformats.org/officeDocument/2006/customXml" ds:itemID="{FDF31F22-0E50-4B93-99D5-DA430FA072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896d1c-d48b-47b1-97a9-761dcde349b0"/>
    <ds:schemaRef ds:uri="5cd1452d-5967-4622-9749-a306807ee3c9"/>
    <ds:schemaRef ds:uri="9d1aa794-ada9-4a3e-9c2a-189f245fcb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896</TotalTime>
  <Words>3883</Words>
  <Application>Microsoft Macintosh PowerPoint</Application>
  <PresentationFormat>Widescreen</PresentationFormat>
  <Paragraphs>262</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Lato</vt:lpstr>
      <vt:lpstr>inherit</vt:lpstr>
      <vt:lpstr>Aptos</vt:lpstr>
      <vt:lpstr>Arial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15</cp:revision>
  <dcterms:created xsi:type="dcterms:W3CDTF">2023-11-29T19:33:05Z</dcterms:created>
  <dcterms:modified xsi:type="dcterms:W3CDTF">2025-05-15T18:39:12Z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