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60" r:id="rId3"/>
    <p:sldId id="258" r:id="rId4"/>
    <p:sldId id="299" r:id="rId5"/>
    <p:sldId id="429" r:id="rId6"/>
    <p:sldId id="282" r:id="rId7"/>
    <p:sldId id="319" r:id="rId8"/>
    <p:sldId id="314" r:id="rId9"/>
    <p:sldId id="431" r:id="rId10"/>
    <p:sldId id="266" r:id="rId11"/>
    <p:sldId id="430" r:id="rId12"/>
    <p:sldId id="432" r:id="rId13"/>
    <p:sldId id="262" r:id="rId14"/>
    <p:sldId id="263" r:id="rId15"/>
    <p:sldId id="434" r:id="rId16"/>
    <p:sldId id="267" r:id="rId17"/>
    <p:sldId id="436" r:id="rId18"/>
    <p:sldId id="437" r:id="rId19"/>
    <p:sldId id="433" r:id="rId20"/>
    <p:sldId id="439" r:id="rId21"/>
    <p:sldId id="440" r:id="rId22"/>
    <p:sldId id="441" r:id="rId23"/>
    <p:sldId id="442" r:id="rId24"/>
    <p:sldId id="443" r:id="rId25"/>
    <p:sldId id="264" r:id="rId26"/>
    <p:sldId id="269" r:id="rId27"/>
    <p:sldId id="444" r:id="rId28"/>
    <p:sldId id="379" r:id="rId29"/>
    <p:sldId id="270" r:id="rId30"/>
    <p:sldId id="445" r:id="rId31"/>
    <p:sldId id="446" r:id="rId32"/>
    <p:sldId id="272" r:id="rId33"/>
    <p:sldId id="447" r:id="rId34"/>
    <p:sldId id="450" r:id="rId35"/>
    <p:sldId id="273" r:id="rId36"/>
    <p:sldId id="274" r:id="rId37"/>
    <p:sldId id="275" r:id="rId38"/>
    <p:sldId id="417" r:id="rId39"/>
    <p:sldId id="400" r:id="rId40"/>
    <p:sldId id="397" r:id="rId41"/>
    <p:sldId id="399" r:id="rId42"/>
    <p:sldId id="289" r:id="rId43"/>
    <p:sldId id="283" r:id="rId44"/>
    <p:sldId id="423" r:id="rId45"/>
    <p:sldId id="448" r:id="rId46"/>
    <p:sldId id="449" r:id="rId47"/>
  </p:sldIdLst>
  <p:sldSz cx="12192000" cy="6858000"/>
  <p:notesSz cx="6858000" cy="9144000"/>
  <p:embeddedFontLst>
    <p:embeddedFont>
      <p:font typeface="Cambria" panose="02040503050406030204" pitchFamily="18"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Lato Black" panose="020F0502020204030203" pitchFamily="34" charset="0"/>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7UmogGu1exlLAuABxBx7/X3Vg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8"/>
    <p:restoredTop sz="94701" autoAdjust="0"/>
  </p:normalViewPr>
  <p:slideViewPr>
    <p:cSldViewPr snapToGrid="0">
      <p:cViewPr varScale="1">
        <p:scale>
          <a:sx n="87" d="100"/>
          <a:sy n="87"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2.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3 del curso: Ley y Evangelio. Hoy, después de repasar la ley de Dios y su propósito en nuestras vidas, estudiaremos los primeros dos mandamientos que enfocan en la gloria de Dios y de su nombre. Dios está presente en cada lugar y cada momento de nuestras vidas. Entonces deseamos en amor y gratitud considerar cómo lo glorificamos y lo honramos.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87126794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 2. La ley de Dios</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En el Monte Sinaí, Dios compartió la ley, su santa voluntad, con su pueblo. </a:t>
            </a:r>
          </a:p>
          <a:p>
            <a:pPr marL="342900" marR="0" lvl="0" indent="-342900">
              <a:spcBef>
                <a:spcPts val="0"/>
              </a:spcBef>
              <a:spcAft>
                <a:spcPts val="0"/>
              </a:spcAft>
              <a:buFont typeface="Symbol" pitchFamily="2" charset="2"/>
              <a:buChar char=""/>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Recordamos los tres tipos de leyes que estudiamos en Lección 2</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La ley civil que gobernaba al pueblo Israel.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La ley ceremonial que guio los Israelitas en cómo deben adorar a Dios. La ley ceremonial era una sombra de lo que iba a venir – Cristo.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La ley moral que es la voluntad de Dios para todas las personas de todos los tiempos. </a:t>
            </a:r>
          </a:p>
          <a:p>
            <a:pPr marL="742950" marR="0" lvl="1" indent="-285750">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Recordamos que Cristo cumplió la ley civil y la ley ceremonial, y ya no se aplican a nosotros. (Colosenses 2:16-17)</a:t>
            </a:r>
          </a:p>
          <a:p>
            <a:pPr marL="342900" marR="0" lvl="0" indent="-342900">
              <a:spcBef>
                <a:spcPts val="0"/>
              </a:spcBef>
              <a:spcAft>
                <a:spcPts val="0"/>
              </a:spcAft>
              <a:buFont typeface="Symbol" pitchFamily="2" charset="2"/>
              <a:buChar char=""/>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La ley moral si aplica a nosotros, pero recordamos que Cristo obedeció la ley de Dios en nuestro lugar. Su perfección está atribuida a nosotros. </a:t>
            </a:r>
            <a:endParaRPr lang="en-US" sz="1100" dirty="0">
              <a:effectLst/>
              <a:latin typeface="Calibri" panose="020F0502020204030204" pitchFamily="34" charset="0"/>
              <a:ea typeface="Calibri" panose="020F0502020204030204" pitchFamily="34"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73" name="Google Shape;173;g278712679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BCB73724-AEBC-68E5-DEE3-200F0C6B77BD}"/>
            </a:ext>
          </a:extLst>
        </p:cNvPr>
        <p:cNvGrpSpPr/>
        <p:nvPr/>
      </p:nvGrpSpPr>
      <p:grpSpPr>
        <a:xfrm>
          <a:off x="0" y="0"/>
          <a:ext cx="0" cy="0"/>
          <a:chOff x="0" y="0"/>
          <a:chExt cx="0" cy="0"/>
        </a:xfrm>
      </p:grpSpPr>
      <p:sp>
        <p:nvSpPr>
          <p:cNvPr id="172" name="Google Shape;172;g2787126794c_0_34:notes">
            <a:extLst>
              <a:ext uri="{FF2B5EF4-FFF2-40B4-BE49-F238E27FC236}">
                <a16:creationId xmlns:a16="http://schemas.microsoft.com/office/drawing/2014/main" id="{0F366677-94D9-CCFB-B70D-A5F94BC8C8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Entonces ahora para nosotros creyentes, la ley de Dios: </a:t>
            </a:r>
          </a:p>
          <a:p>
            <a:pPr marL="342900" marR="0" lvl="0" indent="-342900">
              <a:spcBef>
                <a:spcPts val="0"/>
              </a:spcBef>
              <a:spcAft>
                <a:spcPts val="0"/>
              </a:spcAft>
              <a:buFont typeface="Symbol" pitchFamily="2" charset="2"/>
              <a:buChar char=""/>
            </a:pP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NO es una manera de salvarnos. No es posible salvarnos por si solos.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NO hace que Dios se complazca más con nosotros.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NO hace que Dios nos bendiga más. (contesta nuestras oraciones o darnos mejores bendiciones)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SI nos muestra nuestro pecado para que perdamos la esperanza en nosotros mismos y miremos a Jesús quien obedeció la ley perfectamente en nuestro lugar.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SI frena muchos pecados grandes y graves.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SI guía a los creyentes en como agradecer a Dios por todo lo que ha hecho por nosotros. </a:t>
            </a:r>
            <a:endParaRPr lang="en-US" sz="1100" dirty="0">
              <a:effectLst/>
              <a:latin typeface="Calibri" panose="020F0502020204030204" pitchFamily="34" charset="0"/>
              <a:ea typeface="Calibri" panose="020F0502020204030204" pitchFamily="34" charset="0"/>
            </a:endParaRPr>
          </a:p>
          <a:p>
            <a:pPr marL="1371600" marR="171450" lvl="2" indent="-184403" algn="l" rtl="0">
              <a:spcBef>
                <a:spcPts val="0"/>
              </a:spcBef>
              <a:spcAft>
                <a:spcPts val="1000"/>
              </a:spcAft>
              <a:buClr>
                <a:schemeClr val="dk1"/>
              </a:buClr>
              <a:buSzPts val="1104"/>
              <a:buFont typeface="Calibri"/>
              <a:buAutoNum type="romanLcPeriod"/>
            </a:pPr>
            <a:endParaRPr lang="en-US" b="1" dirty="0">
              <a:solidFill>
                <a:schemeClr val="dk1"/>
              </a:solidFill>
              <a:latin typeface="Calibri"/>
              <a:ea typeface="Calibri"/>
              <a:cs typeface="Calibri"/>
              <a:sym typeface="Calibri"/>
            </a:endParaRPr>
          </a:p>
        </p:txBody>
      </p:sp>
      <p:sp>
        <p:nvSpPr>
          <p:cNvPr id="173" name="Google Shape;173;g2787126794c_0_34:notes">
            <a:extLst>
              <a:ext uri="{FF2B5EF4-FFF2-40B4-BE49-F238E27FC236}">
                <a16:creationId xmlns:a16="http://schemas.microsoft.com/office/drawing/2014/main" id="{CCA6CC75-3AFF-9678-226E-769E757A24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84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04370957-2C80-CF14-EF9D-D0A4B39A4E12}"/>
            </a:ext>
          </a:extLst>
        </p:cNvPr>
        <p:cNvGrpSpPr/>
        <p:nvPr/>
      </p:nvGrpSpPr>
      <p:grpSpPr>
        <a:xfrm>
          <a:off x="0" y="0"/>
          <a:ext cx="0" cy="0"/>
          <a:chOff x="0" y="0"/>
          <a:chExt cx="0" cy="0"/>
        </a:xfrm>
      </p:grpSpPr>
      <p:sp>
        <p:nvSpPr>
          <p:cNvPr id="172" name="Google Shape;172;g2787126794c_0_34:notes">
            <a:extLst>
              <a:ext uri="{FF2B5EF4-FFF2-40B4-BE49-F238E27FC236}">
                <a16:creationId xmlns:a16="http://schemas.microsoft.com/office/drawing/2014/main" id="{B536E590-495E-285C-976B-E3F538A3C75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Los 10 mandamientos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Dios dio los diez mandamientos a su pueblo Israel en el Monte Sinaí.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Aun así, son un buen resumen de la voluntad de Dios, lo que Dios todavía quiere que hagamos y lo que no quiere que hagamos.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En los diez mandamientos, Dios le dio a su pueblo un resumen de la ley moral, la voluntad de Dios para todas personas de todos tiempos.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En el Nuevo Testamento, Cristo señaló el amor como el cumplimiento de la ley. “Amarás al Señor tu Dios con todo tu corazón, y con toda tu alma, y con toda tu mente… Amarás a tu prójimo como a ti mismo” Mateo 22:37-39)</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Los 10 mandamientos son un resumen de como amamos a Dios y a otros. </a:t>
            </a:r>
            <a:endParaRPr lang="en-US" sz="1800" dirty="0">
              <a:effectLst/>
              <a:latin typeface="Calibri" panose="020F0502020204030204" pitchFamily="34" charset="0"/>
              <a:ea typeface="Calibri" panose="020F0502020204030204" pitchFamily="34"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73" name="Google Shape;173;g2787126794c_0_34:notes">
            <a:extLst>
              <a:ext uri="{FF2B5EF4-FFF2-40B4-BE49-F238E27FC236}">
                <a16:creationId xmlns:a16="http://schemas.microsoft.com/office/drawing/2014/main" id="{1A3EB2BE-B882-CCAA-65B4-035328AB2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72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¿Cuál es el primer mandamiento?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primer mandamiento es “No tendrás dioses ajenos delante de mí” (Éxodo 20:3)</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V.4-6 nos da más información sobre como obedecemos el primer mandamiento: “No te harás imagen, ni semejanza alguna de los que está arriba en el cielo, ni abajo en la tierra, ni en las aguas debajo de la tierra. No te inclinarás antes ellas, no las honrarás, porque yo soy el Señor tu Dios, fuerte y celoso.” Hablaremos sobre imágenes más adelante en esta Lección. </a:t>
            </a: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Cabe mencionar: Hay una diferencia en la enumeración de los mandamientos.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Éxodo 34:28 comparta que Moisés “escribió en las tablas de piedra las palabras del pacto, es decir, los diez mandamientos.”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Así que, la Biblia divide estos mandamientos en 10 grupos, pero no nos dice en dónde están las divisiones.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Algunos colocan versículos 4 y 4 debajo el primer mandamiento, y agrupan los mandamientos sobre la codicia en dos para llegar a 10 mandamientos.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Otros consideran el mandato sobre imágenes ser su propio mandamiento. Ellos entonces consideran los múltiples mandatos sobre la codicia como una, llegando a la suma de 10 también.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Sepan que la enumeración de los mandamientos no es tan importante. Lo importante es entender su significado y aplicarlos a nuestras vidas.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7" name="Google Shape;147;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5A45F886-4ED2-C21D-816A-CA478FEA7609}"/>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94EFDC21-C582-56AE-6EE3-7A7DA569D7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n-US" sz="11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Podemos ver la santa voluntad de Dios en el primer mandamiento también en otros partes de la Escritura. </a:t>
            </a:r>
          </a:p>
          <a:p>
            <a:pPr marL="0" marR="0" lvl="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Isaías 42:8 Yo soy el Señor. Éste es mi nombre, y no daré a otro mi gloria, ni mi alabanza a esculturas.</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22:37 Amarás al Señor tu Dios con todo tu corazón, y con toda tu alma, y con toda tu mente.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C5B0F4C7-FCBD-39F6-0E11-5437536199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404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87126794c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 algo es más importante para nosotros que Dios, quebramos el primer mandamiento</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escuchamos “No tendrás dioses ajenos delante de mí”, nuestras mentes van a ídolos físicos, de madera y piedra o dioses de la creación. Pero la verdad es que un ídolo es cualquier cosa que pongamos delante de Dios. Nuestros corazones fabrican ídolos, que ponen constantemente las cosas, las personas y a nosotros misma por encima de Dios.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¿Puede pensar en ejemplos de ídolos, de cosas que ponemos delante de Dios en nuestras vidas?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Confiamos en el dinero.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Encontramos nuestro valor definitivo en nuestras relaciones.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Adoramos nuestra salud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Cuando tomamos algo bueno – como la familia y los pongamos en el lugar de Dios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Cualquier momento cuando no confiamos, amamos o respetamos perfectamente a Dios, estamos pecando contra el primer mandamiento. </a:t>
            </a:r>
          </a:p>
          <a:p>
            <a:pPr marL="1143000" marR="0" lvl="2" indent="-228600">
              <a:spcBef>
                <a:spcPts val="0"/>
              </a:spcBef>
              <a:spcAft>
                <a:spcPts val="0"/>
              </a:spcAft>
              <a:buFont typeface="Wingdings"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Este mandamiento es el fundamento de todos. Cuando quebramos el segundo u octavo mandamiento, también estamos quebrando el primero. Todos los mandamientos están conectados al primero.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88" name="Google Shape;188;g2787126794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52FBC5FB-9B7A-A170-FFE6-23A3FB57A078}"/>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902ED364-2418-51E5-941B-9EC81CDEAB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¿Qué protege Dios con el primer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primer mandamiento protege la gloria del único y verdadero Dios. Dios es Dios y no hay otro.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17875599-52DE-0BF3-E667-B6C6B553D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563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97012D4F-74DC-50FD-1445-BC9F21FD3A4F}"/>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9DA586A1-B9AE-55E5-6EF3-05FDAA027D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el segundo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250277A5-F800-E59B-BAA7-D87EA71FBE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594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A5F29071-E4FD-16C4-B184-E4DD587B8A9B}"/>
            </a:ext>
          </a:extLst>
        </p:cNvPr>
        <p:cNvGrpSpPr/>
        <p:nvPr/>
      </p:nvGrpSpPr>
      <p:grpSpPr>
        <a:xfrm>
          <a:off x="0" y="0"/>
          <a:ext cx="0" cy="0"/>
          <a:chOff x="0" y="0"/>
          <a:chExt cx="0" cy="0"/>
        </a:xfrm>
      </p:grpSpPr>
      <p:sp>
        <p:nvSpPr>
          <p:cNvPr id="146" name="Google Shape;146;g2787126794c_0_5:notes">
            <a:extLst>
              <a:ext uri="{FF2B5EF4-FFF2-40B4-BE49-F238E27FC236}">
                <a16:creationId xmlns:a16="http://schemas.microsoft.com/office/drawing/2014/main" id="{D0075133-F267-81D6-172D-15B81D5139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el segundo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segundo mandamiento es “No tomarás el nombre de Jehová tu Dios en vano” (Éxodo 20:7)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segundo mandamiento fluye del primero porque muestra otras formas en las que podemos dar gloria a Dios, específicamente, cómo usamos su nombre.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7" name="Google Shape;147;g2787126794c_0_5:notes">
            <a:extLst>
              <a:ext uri="{FF2B5EF4-FFF2-40B4-BE49-F238E27FC236}">
                <a16:creationId xmlns:a16="http://schemas.microsoft.com/office/drawing/2014/main" id="{0DD3A4D7-B960-21A1-E9C7-474E439158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28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Dios todopoderoso, perdónanos por no ponerte en primer lugar en nuestras vidas. Perdónanos por no acercarnos a ti en oración tan continuo como debemos. Perdónanos por no usar tu nombre como lo debemos. Te agradecemos por enviar a tu Hijo a hacer esas cosas perfectamente por nosotros como nuestro sustituto y para salvarnos del castigo que merecemos por esos pecados. Son perdonados. Ayúdanos a vivir en el gozo de tu salvación cada día de nuestras vidas. En el nombre de Jesús.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2C38B518-F8EF-F478-8331-ABC87BF59EA0}"/>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5E017B27-750B-26A6-955A-6DC946CEDA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Podemos ver la santa voluntad de Dios del segundo mandamiento también en otros partes de la Escritura.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6:9 Por eso, ustedes deben orar así: Padre nuestro, que estás en los cielos, santificado sea tu nombre.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santa voluntad de Dios es que su nombre sea santificado.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1E20D76C-C794-78CA-BC93-5717CDBAB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651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66AEC13D-0540-063A-E3A3-CE5BF6FA8BCB}"/>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1EFB484B-5794-4A68-ED0F-943BC2331EA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1:21 María tendrá un hijo, a quien pondrás por nombre Jesús, porque salvará a su pueblo de sus pecados.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Hechos 4:12 En ningún otro hay la salvación, porque no se ha dado a la humanidad ningún otro nombre bajo el cielo mediante el cual podamos alcanzar la salvación.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Un nombre representa una persona. En el caso de Dios, también representa todo lo que Él revela sobre sí mismo en su Palabra.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En Mateo 1:21 el hijo de Dios recibió el nombre Jesús porque salvaría a su pueblo de sus pecados.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CC3E9487-0A7C-ABF9-E0C3-D41F237652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4142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1507CF9B-1939-6B41-1C54-A690DEFE9D5C}"/>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FC365333-3B37-515E-A07E-B75C4A4F31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150:1 Alabado sea Dios en su templo! ¡Alabado sea en la majestad del firmamento! </a:t>
            </a:r>
          </a:p>
          <a:p>
            <a:pPr marL="742950" marR="0" lvl="1" indent="-285750">
              <a:spcBef>
                <a:spcPts val="0"/>
              </a:spcBef>
              <a:spcAft>
                <a:spcPts val="0"/>
              </a:spcAft>
              <a:buFont typeface="Courier New" panose="02070309020205020404" pitchFamily="49" charset="0"/>
              <a:buChar char="o"/>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Proverbios 18:10 El nombre del Señor es una fortaleza a la que el justo acude en busca de ayuda.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nos ofrece grandes bendiciones en su nombre: alabanza, socorro, oración</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5E5E15F3-C554-7086-69F4-33FE1FE469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0003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639F8EB-C5A4-B6A9-A04D-B3D637C23561}"/>
            </a:ext>
          </a:extLst>
        </p:cNvPr>
        <p:cNvGrpSpPr/>
        <p:nvPr/>
      </p:nvGrpSpPr>
      <p:grpSpPr>
        <a:xfrm>
          <a:off x="0" y="0"/>
          <a:ext cx="0" cy="0"/>
          <a:chOff x="0" y="0"/>
          <a:chExt cx="0" cy="0"/>
        </a:xfrm>
      </p:grpSpPr>
      <p:sp>
        <p:nvSpPr>
          <p:cNvPr id="187" name="Google Shape;187;g2787126794c_0_53:notes">
            <a:extLst>
              <a:ext uri="{FF2B5EF4-FFF2-40B4-BE49-F238E27FC236}">
                <a16:creationId xmlns:a16="http://schemas.microsoft.com/office/drawing/2014/main" id="{09A64BCB-B11C-E942-7552-64C973850B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Quebramos el segundo mandamiento si usamos el nombre divino de Dios para: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Maldecir, jurar, mentir, engañar, usarlo en vano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Esto es especialmente cierto si enseño y proclamo cosas en el nombre de Dios que no son bíblicas. Miento si digo: “Esto es lo que Dios dice”, cuando, de hecho, Él no dijo eso.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quiere que se usa su nombre para buenos propósitos: para invocar, para adorar, agradecer etc.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88" name="Google Shape;188;g2787126794c_0_53:notes">
            <a:extLst>
              <a:ext uri="{FF2B5EF4-FFF2-40B4-BE49-F238E27FC236}">
                <a16:creationId xmlns:a16="http://schemas.microsoft.com/office/drawing/2014/main" id="{DD4C7F56-9898-ED4F-7C04-9AD409FA4B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453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D8F1823C-D97E-9B58-452E-463C94175A50}"/>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AB682A27-5510-1B8F-B26B-0234364B9E4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7. ¿Qué protege Dios con el segundo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El segundo mandamiento protege el nombre divino de Dios, la bendición de su nombre. </a:t>
            </a: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62A57298-0568-55B8-1BB4-ECA103F92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047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87126794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¿Qué quiere Dios que hagamos con estos dos mandamientos?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158" name="Google Shape;158;g2787126794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7126794c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¿Qué quiere Dios que hagamos con estos dos mandamientos?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desea que obedecemos estes mandamientos en nuestras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acciónes</a:t>
            </a:r>
            <a:r>
              <a:rPr lang="es-ES" sz="1800" dirty="0">
                <a:effectLst/>
                <a:latin typeface="Calibri" panose="020F0502020204030204" pitchFamily="34" charset="0"/>
                <a:ea typeface="Cambria" panose="02040503050406030204" pitchFamily="18" charset="0"/>
                <a:cs typeface="Times New Roman" panose="02020603050405020304" pitchFamily="18" charset="0"/>
              </a:rPr>
              <a:t> y de mente y corazón</a:t>
            </a:r>
          </a:p>
          <a:p>
            <a:pPr marL="342900" marR="0" lvl="0" indent="-342900">
              <a:spcBef>
                <a:spcPts val="0"/>
              </a:spcBef>
              <a:spcAft>
                <a:spcPts val="0"/>
              </a:spcAft>
              <a:buFont typeface="Symbol" pitchFamily="2" charset="2"/>
              <a:buChar cha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Bueno, ya hemos quebrado el primer y segundo mandamientos. Pero no vivimos en condenación.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Jesús obedeció perfectamente el primer y segundo mandamiento en nuestro lugar. En su amor por nosotros, Dios envió a su Hijo a hacer esas cosas perfectamente por nosotros como nuestro sustituto y para salvarnos del castigo que merecemos por estos pecados. Como 1 Pedro 2:22 dice, “Cristo no cometió ningún pecado, ni hubo engaño en su boca.” Él fue perfecto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150" algn="l" rtl="0">
              <a:spcBef>
                <a:spcPts val="0"/>
              </a:spcBef>
              <a:spcAft>
                <a:spcPts val="1000"/>
              </a:spcAft>
              <a:buClr>
                <a:schemeClr val="dk1"/>
              </a:buClr>
              <a:buSzPts val="1100"/>
              <a:buFont typeface="Calibri"/>
              <a:buAutoNum type="romanLcPeriod"/>
            </a:pPr>
            <a:endParaRPr sz="1104" b="1" dirty="0">
              <a:solidFill>
                <a:schemeClr val="dk1"/>
              </a:solidFill>
              <a:highlight>
                <a:srgbClr val="FFFFFF"/>
              </a:highlight>
              <a:latin typeface="Calibri"/>
              <a:ea typeface="Calibri"/>
              <a:cs typeface="Calibri"/>
              <a:sym typeface="Calibri"/>
            </a:endParaRPr>
          </a:p>
        </p:txBody>
      </p:sp>
      <p:sp>
        <p:nvSpPr>
          <p:cNvPr id="206" name="Google Shape;206;g2787126794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0D8ED944-C51A-982D-5B5E-FACC72174E92}"/>
            </a:ext>
          </a:extLst>
        </p:cNvPr>
        <p:cNvGrpSpPr/>
        <p:nvPr/>
      </p:nvGrpSpPr>
      <p:grpSpPr>
        <a:xfrm>
          <a:off x="0" y="0"/>
          <a:ext cx="0" cy="0"/>
          <a:chOff x="0" y="0"/>
          <a:chExt cx="0" cy="0"/>
        </a:xfrm>
      </p:grpSpPr>
      <p:sp>
        <p:nvSpPr>
          <p:cNvPr id="205" name="Google Shape;205;g2787126794c_0_80:notes">
            <a:extLst>
              <a:ext uri="{FF2B5EF4-FFF2-40B4-BE49-F238E27FC236}">
                <a16:creationId xmlns:a16="http://schemas.microsoft.com/office/drawing/2014/main" id="{A84530F3-8D35-DC47-829F-8A301670781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87450" marR="171450" lvl="2"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Entonces ahora, en amor y gratitud a Dios, deseamos temer, amar y confiar en él sobre todas las cosas. También deseamos usar su nombre para dar gracias, alabar, orar e invocar en angustia.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150" algn="l" rtl="0">
              <a:spcBef>
                <a:spcPts val="0"/>
              </a:spcBef>
              <a:spcAft>
                <a:spcPts val="1000"/>
              </a:spcAft>
              <a:buClr>
                <a:schemeClr val="dk1"/>
              </a:buClr>
              <a:buSzPts val="1100"/>
              <a:buFont typeface="Calibri"/>
              <a:buAutoNum type="romanLcPeriod"/>
            </a:pPr>
            <a:endParaRPr sz="1104" b="1" dirty="0">
              <a:solidFill>
                <a:schemeClr val="dk1"/>
              </a:solidFill>
              <a:highlight>
                <a:srgbClr val="FFFFFF"/>
              </a:highlight>
              <a:latin typeface="Calibri"/>
              <a:ea typeface="Calibri"/>
              <a:cs typeface="Calibri"/>
              <a:sym typeface="Calibri"/>
            </a:endParaRPr>
          </a:p>
        </p:txBody>
      </p:sp>
      <p:sp>
        <p:nvSpPr>
          <p:cNvPr id="206" name="Google Shape;206;g2787126794c_0_80:notes">
            <a:extLst>
              <a:ext uri="{FF2B5EF4-FFF2-40B4-BE49-F238E27FC236}">
                <a16:creationId xmlns:a16="http://schemas.microsoft.com/office/drawing/2014/main" id="{4F395624-5AD5-D2B3-FC8E-D17CDAC556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177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730250" marR="0" indent="-342900">
              <a:spcBef>
                <a:spcPts val="0"/>
              </a:spcBef>
              <a:spcAft>
                <a:spcPts val="1000"/>
              </a:spcAft>
              <a:buFontTx/>
              <a:buAutoNum type="arabicPeriod"/>
            </a:pPr>
            <a:r>
              <a:rPr lang="es-ES" sz="1100" b="0" dirty="0">
                <a:solidFill>
                  <a:srgbClr val="000000"/>
                </a:solidFill>
                <a:effectLst/>
                <a:latin typeface="Calibri" panose="020F0502020204030204" pitchFamily="34" charset="0"/>
                <a:ea typeface="Calibri" panose="020F0502020204030204" pitchFamily="34" charset="0"/>
              </a:rPr>
              <a:t>Describir el significado espiritual para nosotros que Jesucristo obedeció perfectamente a toda la ley de Dios.  </a:t>
            </a:r>
          </a:p>
          <a:p>
            <a:pPr marL="730250" marR="0" indent="-342900">
              <a:spcBef>
                <a:spcPts val="0"/>
              </a:spcBef>
              <a:spcAft>
                <a:spcPts val="1000"/>
              </a:spcAft>
              <a:buFontTx/>
              <a:buAutoNum type="arabicPeriod"/>
            </a:pP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Analizar el primer y segundo mandamiento. </a:t>
            </a:r>
          </a:p>
          <a:p>
            <a:pPr marL="387350" marR="0" indent="0">
              <a:spcBef>
                <a:spcPts val="0"/>
              </a:spcBef>
              <a:spcAft>
                <a:spcPts val="1000"/>
              </a:spcAft>
              <a:buFontTx/>
              <a:buNone/>
            </a:pPr>
            <a:endParaRPr lang="en-US" sz="1100" b="1"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3. Determinar el uso correcto y la aplicación del primer y segundo mandamiento en la vida del creyente.</a:t>
            </a:r>
            <a:endParaRPr lang="en-US" sz="1100" b="1"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787126794c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 incorrecto e innecesario orar a la Virgen María y a otros santos. ¿Por qué?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14" name="Google Shape;214;g2787126794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Lección</a:t>
            </a:r>
            <a:r>
              <a:rPr lang="en-US" dirty="0"/>
              <a:t> 3</a:t>
            </a:r>
          </a:p>
          <a:p>
            <a:pPr marL="0" lvl="0" indent="0" algn="l" rtl="0">
              <a:lnSpc>
                <a:spcPct val="100000"/>
              </a:lnSpc>
              <a:spcBef>
                <a:spcPts val="0"/>
              </a:spcBef>
              <a:spcAft>
                <a:spcPts val="0"/>
              </a:spcAft>
              <a:buSzPts val="1100"/>
              <a:buNone/>
            </a:pPr>
            <a:r>
              <a:rPr lang="en-US" dirty="0"/>
              <a:t>El Primero y Segundo </a:t>
            </a:r>
            <a:r>
              <a:rPr lang="en-US" dirty="0" err="1"/>
              <a:t>Mandamiento</a:t>
            </a: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Éxodo</a:t>
            </a:r>
            <a:r>
              <a:rPr lang="en-US" dirty="0"/>
              <a:t> 19 y 20</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DCF5351C-7F05-446E-D791-06330E130CAE}"/>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FF70E4AE-B140-A667-7F59-30E0709008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 incorrecto e innecesario orar a la Virgen María y a otros santos. ¿Por qué?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Recordamos el primer mandamiento y la santa voluntad de Dios para nosotros, que amamos a él con todo mente, corazón y alma.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También recordamos el segundo mandamiento y la santa voluntad de Dios, que usamos su nombre para orar y invocar.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Isaías 4:28 “Yo soy el Señor. Éste es mi nombre, y no daré a otro mi Gloria, ni mi alabanza a esculturas.”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Mateo 4:10 “Entonces Jesús le dijo, ‘Vete, Satanás, porque escrito está, ‘Al Señor tu Dios adorarás, y a él sólo servirás.’”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BF5DFA2D-0D71-AC8C-7C12-47854F08D9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74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78CE4FD9-7D23-868F-0586-5D0B6144D27F}"/>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E9DF3B8F-EA84-BB66-BEA0-7CCAE0F74E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50:15 “Invócame en el día de la angustia; y yo te libraré, y tú me honrarás.”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Timoteo 2:5 “Porque hay un solo Dios, y un solo mediador entre Dios y los hombres, que es Jesucristo hombre.”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Efesios 2:18 “Por medio de él, unos y otros tenemos acceso al Padre en un mismo espíritu.”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B9F213A2-E1E6-EA21-2E68-14E4CDA05D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1280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87126794c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Éxodo 20:4 dice, “No te harás imagen, ni semejanza alguna de lo que está arriba en el cielo, ni abajo en la tierra, ni en las aguas debajo de la tierra.” Considere esta situación: Su amigo usa este versículo para decir que no debemos tener cruces en nuestras casa e iglesias. ¿Cómo respondería a él?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30" name="Google Shape;230;g278712679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F622469-4359-4540-A0EF-D40411FDB8CB}"/>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F2F1FC6D-9D18-0FC5-4EC6-E0F4537D71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0" i="0" u="none" strike="noStrike" dirty="0" err="1">
                <a:solidFill>
                  <a:srgbClr val="000000"/>
                </a:solidFill>
                <a:effectLst/>
                <a:latin typeface="system-ui"/>
              </a:rPr>
              <a:t>Éxodo</a:t>
            </a:r>
            <a:r>
              <a:rPr lang="en-US" b="0" i="0" u="none" strike="noStrike" dirty="0">
                <a:solidFill>
                  <a:srgbClr val="000000"/>
                </a:solidFill>
                <a:effectLst/>
                <a:latin typeface="system-ui"/>
              </a:rPr>
              <a:t> 20:4-5</a:t>
            </a:r>
          </a:p>
          <a:p>
            <a:pPr marL="0" lvl="0" indent="0" algn="l" rtl="0">
              <a:lnSpc>
                <a:spcPct val="100000"/>
              </a:lnSpc>
              <a:spcBef>
                <a:spcPts val="0"/>
              </a:spcBef>
              <a:spcAft>
                <a:spcPts val="0"/>
              </a:spcAft>
              <a:buSzPts val="1100"/>
              <a:buNone/>
            </a:pPr>
            <a:r>
              <a:rPr lang="en-US" b="0" i="0" u="none" strike="noStrike" dirty="0">
                <a:solidFill>
                  <a:srgbClr val="000000"/>
                </a:solidFill>
                <a:effectLst/>
                <a:latin typeface="system-ui"/>
              </a:rPr>
              <a:t>No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harás</a:t>
            </a:r>
            <a:r>
              <a:rPr lang="en-US" b="0" i="0" u="none" strike="noStrike" dirty="0">
                <a:solidFill>
                  <a:srgbClr val="000000"/>
                </a:solidFill>
                <a:effectLst/>
                <a:latin typeface="system-ui"/>
              </a:rPr>
              <a:t> imagen,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ninguna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semejanza</a:t>
            </a:r>
            <a:r>
              <a:rPr lang="en-US" b="0" i="0" u="none" strike="noStrike" dirty="0">
                <a:solidFill>
                  <a:srgbClr val="000000"/>
                </a:solidFill>
                <a:effectLst/>
                <a:latin typeface="system-ui"/>
              </a:rPr>
              <a:t> de lo que </a:t>
            </a:r>
            <a:r>
              <a:rPr lang="en-US" b="0" i="0" u="none" strike="noStrike" dirty="0" err="1">
                <a:solidFill>
                  <a:srgbClr val="000000"/>
                </a:solidFill>
                <a:effectLst/>
                <a:latin typeface="system-ui"/>
              </a:rPr>
              <a:t>esté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arriba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abajo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tierra,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aguas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debajo</a:t>
            </a:r>
            <a:r>
              <a:rPr lang="en-US" b="0" i="0" u="none" strike="noStrike" dirty="0">
                <a:solidFill>
                  <a:srgbClr val="000000"/>
                </a:solidFill>
                <a:effectLst/>
                <a:latin typeface="system-ui"/>
              </a:rPr>
              <a:t> de la tierra. </a:t>
            </a: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No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inclinarás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ellas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honrarás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0" i="0" u="none" strike="noStrike" dirty="0">
                <a:solidFill>
                  <a:srgbClr val="000000"/>
                </a:solidFill>
                <a:effectLst/>
                <a:latin typeface="system-ui"/>
              </a:rPr>
              <a:t>imagen –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inglés</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ídolo</a:t>
            </a:r>
            <a:r>
              <a:rPr lang="en-US" b="0" i="0" u="none" strike="noStrike" dirty="0">
                <a:solidFill>
                  <a:srgbClr val="000000"/>
                </a:solidFill>
                <a:effectLst/>
                <a:latin typeface="system-ui"/>
              </a:rPr>
              <a:t> –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hebreo</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pesel</a:t>
            </a:r>
            <a:r>
              <a:rPr lang="en-US" b="0" i="0" u="none" strike="noStrike" dirty="0">
                <a:solidFill>
                  <a:srgbClr val="000000"/>
                </a:solidFill>
                <a:effectLst/>
                <a:latin typeface="system-ui"/>
              </a:rPr>
              <a:t> </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0" i="0" u="none" strike="noStrike" dirty="0" err="1">
                <a:solidFill>
                  <a:srgbClr val="000000"/>
                </a:solidFill>
                <a:effectLst/>
                <a:latin typeface="system-ui"/>
              </a:rPr>
              <a:t>Pesel</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refiere</a:t>
            </a:r>
            <a:r>
              <a:rPr lang="en-US" b="0" i="0" u="none" strike="noStrike" dirty="0">
                <a:solidFill>
                  <a:srgbClr val="000000"/>
                </a:solidFill>
                <a:effectLst/>
                <a:latin typeface="system-ui"/>
              </a:rPr>
              <a:t> a algo </a:t>
            </a:r>
            <a:r>
              <a:rPr lang="en-US" b="0" i="0" u="none" strike="noStrike" dirty="0" err="1">
                <a:solidFill>
                  <a:srgbClr val="000000"/>
                </a:solidFill>
                <a:effectLst/>
                <a:latin typeface="system-ui"/>
              </a:rPr>
              <a:t>hecho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madera</a:t>
            </a:r>
            <a:r>
              <a:rPr lang="en-US" b="0" i="0" u="none" strike="noStrike" dirty="0">
                <a:solidFill>
                  <a:srgbClr val="000000"/>
                </a:solidFill>
                <a:effectLst/>
                <a:latin typeface="system-ui"/>
              </a:rPr>
              <a:t> o Piedra </a:t>
            </a:r>
            <a:r>
              <a:rPr lang="en-US" b="0" i="0" u="none" strike="noStrike" dirty="0" err="1">
                <a:solidFill>
                  <a:srgbClr val="000000"/>
                </a:solidFill>
                <a:effectLst/>
                <a:latin typeface="system-ui"/>
              </a:rPr>
              <a:t>diseñado</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representar</a:t>
            </a:r>
            <a:r>
              <a:rPr lang="en-US" b="0" i="0" u="none" strike="noStrike" dirty="0">
                <a:solidFill>
                  <a:srgbClr val="000000"/>
                </a:solidFill>
                <a:effectLst/>
                <a:latin typeface="system-ui"/>
              </a:rPr>
              <a:t> algo que </a:t>
            </a:r>
            <a:r>
              <a:rPr lang="en-US" b="0" i="0" u="none" strike="noStrike" dirty="0" err="1">
                <a:solidFill>
                  <a:srgbClr val="000000"/>
                </a:solidFill>
                <a:effectLst/>
                <a:latin typeface="system-ui"/>
              </a:rPr>
              <a:t>debe</a:t>
            </a:r>
            <a:r>
              <a:rPr lang="en-US" b="0" i="0" u="none" strike="noStrike" dirty="0">
                <a:solidFill>
                  <a:srgbClr val="000000"/>
                </a:solidFill>
                <a:effectLst/>
                <a:latin typeface="system-ui"/>
              </a:rPr>
              <a:t> ser </a:t>
            </a:r>
            <a:r>
              <a:rPr lang="en-US" b="0" i="0" u="none" strike="noStrike" dirty="0" err="1">
                <a:solidFill>
                  <a:srgbClr val="000000"/>
                </a:solidFill>
                <a:effectLst/>
                <a:latin typeface="system-ui"/>
              </a:rPr>
              <a:t>adorado</a:t>
            </a:r>
            <a:r>
              <a:rPr lang="en-US" b="0" i="0" u="none" strike="noStrike" dirty="0">
                <a:solidFill>
                  <a:srgbClr val="000000"/>
                </a:solidFill>
                <a:effectLst/>
                <a:latin typeface="system-ui"/>
              </a:rPr>
              <a:t>. </a:t>
            </a:r>
            <a:endParaRPr dirty="0"/>
          </a:p>
        </p:txBody>
      </p:sp>
      <p:sp>
        <p:nvSpPr>
          <p:cNvPr id="229" name="Google Shape;229;g1146908aa35_0_222:notes">
            <a:extLst>
              <a:ext uri="{FF2B5EF4-FFF2-40B4-BE49-F238E27FC236}">
                <a16:creationId xmlns:a16="http://schemas.microsoft.com/office/drawing/2014/main" id="{991EDA10-8ABF-A970-F7A7-0F8DAC7F68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0823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FEB2796-6B75-CD45-636F-548E7CC5FD35}"/>
            </a:ext>
          </a:extLst>
        </p:cNvPr>
        <p:cNvGrpSpPr/>
        <p:nvPr/>
      </p:nvGrpSpPr>
      <p:grpSpPr>
        <a:xfrm>
          <a:off x="0" y="0"/>
          <a:ext cx="0" cy="0"/>
          <a:chOff x="0" y="0"/>
          <a:chExt cx="0" cy="0"/>
        </a:xfrm>
      </p:grpSpPr>
      <p:sp>
        <p:nvSpPr>
          <p:cNvPr id="228" name="Google Shape;228;g1146908aa35_0_222:notes">
            <a:extLst>
              <a:ext uri="{FF2B5EF4-FFF2-40B4-BE49-F238E27FC236}">
                <a16:creationId xmlns:a16="http://schemas.microsoft.com/office/drawing/2014/main" id="{3F925499-80CE-0148-58B6-D5AC6006A5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2. Éxodo 20:4 dice, “No te harás imagen, ni semejanza alguna de lo que está arriba en el cielo, ni abajo en la tierra, ni en las aguas debajo de la tierra.” Considere esta situación: Su amigo usa este versículo para decir que no debemos tener cruces en nuestras casa e iglesias. ¿Cómo respondería a él?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2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si prohíbe la adoración de imágenes.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Levítico 19:4 No vayan en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pos</a:t>
            </a:r>
            <a:r>
              <a:rPr lang="es-ES" sz="1100" dirty="0">
                <a:effectLst/>
                <a:latin typeface="Calibri" panose="020F0502020204030204" pitchFamily="34" charset="0"/>
                <a:ea typeface="Cambria" panose="02040503050406030204" pitchFamily="18" charset="0"/>
                <a:cs typeface="Times New Roman" panose="02020603050405020304" pitchFamily="18" charset="0"/>
              </a:rPr>
              <a:t> de los ídolos, ni hagan para ustedes dioses de fundición. Yo soy el Señor tu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Levítico 26:1 No se hará ídolos ni esculturas, ni colocarán en su país piedras pintados para adorarlas, porque yo soy el Señor su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29" name="Google Shape;229;g1146908aa35_0_222:notes">
            <a:extLst>
              <a:ext uri="{FF2B5EF4-FFF2-40B4-BE49-F238E27FC236}">
                <a16:creationId xmlns:a16="http://schemas.microsoft.com/office/drawing/2014/main" id="{44BDB149-A429-CDB1-AE84-CA5DEA271E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1811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87126794c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¿Prohíbe Dios el hacer cualquier imagen con este mandamiento? No</a:t>
            </a:r>
          </a:p>
          <a:p>
            <a:pPr marL="0" marR="0" lvl="0" indent="0">
              <a:spcBef>
                <a:spcPts val="0"/>
              </a:spcBef>
              <a:spcAft>
                <a:spcPts val="0"/>
              </a:spcAft>
              <a:buFontTx/>
              <a:buNone/>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Éxodo 26:30-31 “Y levantarás el tabernáculo según el modelo que te fue mostrado en el monte. Harás también un velo de azul, púrpura, carmesí y lino torcido, bellamente trabajo y con querubines.” </a:t>
            </a:r>
          </a:p>
          <a:p>
            <a:pPr marL="628650" marR="0" lvl="1"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El tabernáculo era el lugar de adoración para los israelitas. Los querubines son up tipo de ángel. Dios quería que se adorara su tabernáculo con imágenes. ¿Estaba pidiendo algo pecaminoso? No. </a:t>
            </a: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Levítico 24:8 “El Señor le dijo a Moisés: Haz una serpiente como éstas, y ponla en una asta. Todo el que sea mordido y la mire, vivirá.” </a:t>
            </a:r>
          </a:p>
          <a:p>
            <a:pPr marL="742950" marR="0" lvl="1" indent="-285750">
              <a:spcBef>
                <a:spcPts val="0"/>
              </a:spcBef>
              <a:spcAft>
                <a:spcPts val="0"/>
              </a:spcAft>
              <a:buFont typeface="Courier New" panose="02070309020205020404" pitchFamily="49" charset="0"/>
              <a:buChar char="o"/>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no prohíbe toda imagen; prohíbe más bien la adoración de imágenes.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Por eso, muchas concluyen que el mandamiento sobre hacer imágenes es una explicación (no aplicación) del primer mandamiento.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prohibición de hacer imágenes es una explicación del primer mandamiento, “No tendrás dioses ajenos delante de mí.” Si las imágenes que hacemos son nuestros ídolos, entonces estamos quebrando el mandamiento. De lo contrario, estamos libres de hacer todo tipo de imágenes.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238" name="Google Shape;238;g2787126794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787126794c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¿Quiere Dios que usemos cruces como algo supersticioso? </a:t>
            </a:r>
          </a:p>
          <a:p>
            <a:pPr marL="0" marR="0" lvl="0" indent="0">
              <a:spcBef>
                <a:spcPts val="0"/>
              </a:spcBef>
              <a:spcAft>
                <a:spcPts val="0"/>
              </a:spcAft>
              <a:buFontTx/>
              <a:buNone/>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No. Eso sería idolatría y pecado: Confiar en una cosa en vez de confiar en Dios mismo. </a:t>
            </a:r>
          </a:p>
          <a:p>
            <a:pPr marL="628650" marR="0" lvl="1"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Salmo 46:1 Dios es nuestro amparo y fortaleza. Nuestro pronto auxilio en todos los problemas.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1 Timoteo 4:7 nos advierte acerca de usar las cosas de forma supersticiosa, “Desecha las fábulas profanas y de viejas. Ejercítate para la piedad.” </a:t>
            </a:r>
          </a:p>
          <a:p>
            <a:pPr marL="628650" marR="0" lvl="1" indent="-17145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La imagen no va a proteger mágicamente a nuestros hogares de ladrones. La imagen en si no se debe de usar de forma supersticiosa. Dios es nuestra fortaleza y refugio.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245" name="Google Shape;245;g2787126794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87126794c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sería una buena razón para poner una cruz en nuestro hogar?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Muchas creyentes tienen cruces u otros símbolos religiosos en sus hogares para recordarse a sí mismos y a otros sobre las verdades de la Biblia y del gran amor de Dios para nosotros. Recordar lo que Jesús por nosotros allí (2 Timoteo 2:8 Acuérdate de Jesucristo, del linaje de David, que resucitó de los muertos)</a:t>
            </a:r>
          </a:p>
          <a:p>
            <a:pPr marL="171450" marR="0" lvl="0" indent="-17145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Tenemos ejemplos de este comportamiento en la Biblia. Ejemplo Josué 4:1-7 las doce piedras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Aquí tenemos la historia de cómo Dios secó al río Jordán de forma milagrosa para que los israelitas pudieran cruzar a la tierra prometida. Cuando toda la gente cruzó el río, Dios dio a Josué el siguiente: “Elijan doce hombres y díganles que tomen doce piedras de en medio del Jordán, y que se las llevan y las pongan donde van a pasar la noche.” Las doce piedras sirvieron como señal. Josué dijo: “Cuando los hijos les pregunten a sus padres qué significan estas piedras, ellos les responderán – Estas piedras son para que los hijos de Israel recuerden siempre lo que aquí pasó. </a:t>
            </a:r>
          </a:p>
          <a:p>
            <a:pPr marL="628650" marR="0" lvl="1" indent="-17145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Si nuestros símbolos, arte, e imágenes nos señalan a Dios y le dan gloria a él, complacen a Dios. Si pensamos en las cosas mismas como su fueran a ayudarnos aparte de Dios, estamos en peligro. Queremos preguntarnos a menudo, ¿“Por qué estoy haciendo esto?” La respuesta revelará lo que está en nuestro corazón. </a:t>
            </a:r>
            <a:br>
              <a:rPr lang="es-ES" sz="1100" dirty="0">
                <a:effectLst/>
                <a:latin typeface="Calibri" panose="020F0502020204030204" pitchFamily="34" charset="0"/>
                <a:ea typeface="Cambria" panose="02040503050406030204" pitchFamily="18" charset="0"/>
                <a:cs typeface="Times New Roman" panose="02020603050405020304" pitchFamily="18" charset="0"/>
              </a:rPr>
            </a:b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52" name="Google Shape;252;g2787126794c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obra salvadora de Jesús incluye su vida perfecta regalado a nosotros por la fe.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10 mandamientos son un resumen de la ley moral.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1 y 2 mandamiento nos muestran cómo podemos amar a Dios con todo mente, alma y espíritu</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primer mandamiento protege la gloria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segundo mandamiento protege el nombre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1 pregunta en el proyecto final que tiene base en Lección 3.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6. Explique su respuesta: La Biblia dice que Dios obedeció perfectamente toda la ley de Dios en nuestro lugar, por lo tanto, esa obediencia es acreditada a nosotros por medio de la fe. ¿Por qué es eso importante para nuestra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el uso principal de la ley es condenarnos cuando nos muestra, a modo de espejo, nuestros pecados y muestra la necesidad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otro uso de la ley es frenar la naturaleza pecaminosa por medio de amenazas de castigo?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otro uso de la ley es guiar a los creyentes en actos de gratitud por el regalo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30250" marR="0" indent="-342900">
              <a:spcBef>
                <a:spcPts val="0"/>
              </a:spcBef>
              <a:spcAft>
                <a:spcPts val="1000"/>
              </a:spcAft>
              <a:buFontTx/>
              <a:buAutoNum type="arabicPeriod"/>
            </a:pPr>
            <a:r>
              <a:rPr lang="es-ES" sz="1800" b="1" dirty="0">
                <a:solidFill>
                  <a:srgbClr val="000000"/>
                </a:solidFill>
                <a:effectLst/>
                <a:latin typeface="Calibri" panose="020F0502020204030204" pitchFamily="34" charset="0"/>
                <a:ea typeface="Calibri" panose="020F0502020204030204" pitchFamily="34" charset="0"/>
              </a:rPr>
              <a:t>Describir el significado espiritual para nosotros que Jesucristo obedeció perfectamente a toda la ley de Dios. </a:t>
            </a:r>
          </a:p>
          <a:p>
            <a:pPr marL="730250" marR="0" indent="-342900">
              <a:spcBef>
                <a:spcPts val="0"/>
              </a:spcBef>
              <a:spcAft>
                <a:spcPts val="1000"/>
              </a:spcAft>
              <a:buFontTx/>
              <a:buAutoNum type="arabicPeriod"/>
            </a:pP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Analizar el primer y segundo mandamiento. </a:t>
            </a:r>
          </a:p>
          <a:p>
            <a:pPr marL="387350" marR="0" indent="0">
              <a:spcBef>
                <a:spcPts val="0"/>
              </a:spcBef>
              <a:spcAft>
                <a:spcPts val="1000"/>
              </a:spcAft>
              <a:buFontTx/>
              <a:buNone/>
            </a:pP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Determinar el uso correcto y la aplicación del primer y segundo mandamiento en la vida del creyente.</a:t>
            </a: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Padre </a:t>
            </a:r>
            <a:r>
              <a:rPr lang="en-US" dirty="0" err="1"/>
              <a:t>nuestro</a:t>
            </a:r>
            <a:r>
              <a:rPr lang="en-US" dirty="0"/>
              <a:t>, que </a:t>
            </a:r>
            <a:r>
              <a:rPr lang="en-US" dirty="0" err="1"/>
              <a:t>está</a:t>
            </a:r>
            <a:r>
              <a:rPr lang="en-US" dirty="0"/>
              <a:t> </a:t>
            </a:r>
            <a:r>
              <a:rPr lang="en-US" dirty="0" err="1"/>
              <a:t>en</a:t>
            </a:r>
            <a:r>
              <a:rPr lang="en-US" dirty="0"/>
              <a:t> </a:t>
            </a:r>
            <a:r>
              <a:rPr lang="en-US" dirty="0" err="1"/>
              <a:t>los</a:t>
            </a:r>
            <a:r>
              <a:rPr lang="en-US" dirty="0"/>
              <a:t> </a:t>
            </a:r>
            <a:r>
              <a:rPr lang="en-US" dirty="0" err="1"/>
              <a:t>cielos</a:t>
            </a:r>
            <a:r>
              <a:rPr lang="en-US" dirty="0"/>
              <a:t>. </a:t>
            </a:r>
          </a:p>
          <a:p>
            <a:pPr marL="0" lvl="0" indent="0" algn="l" rtl="0">
              <a:lnSpc>
                <a:spcPct val="100000"/>
              </a:lnSpc>
              <a:spcBef>
                <a:spcPts val="0"/>
              </a:spcBef>
              <a:spcAft>
                <a:spcPts val="0"/>
              </a:spcAft>
              <a:buSzPts val="1100"/>
              <a:buNone/>
            </a:pPr>
            <a:r>
              <a:rPr lang="en-US" dirty="0" err="1"/>
              <a:t>Santificado</a:t>
            </a:r>
            <a:r>
              <a:rPr lang="en-US" dirty="0"/>
              <a:t> sea </a:t>
            </a:r>
            <a:r>
              <a:rPr lang="en-US" dirty="0" err="1"/>
              <a:t>tu</a:t>
            </a:r>
            <a:r>
              <a:rPr lang="en-US" dirty="0"/>
              <a:t> </a:t>
            </a:r>
            <a:r>
              <a:rPr lang="en-US" dirty="0" err="1"/>
              <a:t>nombre</a:t>
            </a:r>
            <a:r>
              <a:rPr lang="en-US" dirty="0"/>
              <a:t>. </a:t>
            </a: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4</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https://</a:t>
            </a:r>
            <a:r>
              <a:rPr lang="es-ES" sz="1800" dirty="0" err="1">
                <a:solidFill>
                  <a:srgbClr val="000000"/>
                </a:solidFill>
                <a:effectLst/>
                <a:latin typeface="Calibri" panose="020F0502020204030204" pitchFamily="34" charset="0"/>
                <a:ea typeface="Calibri" panose="020F0502020204030204" pitchFamily="34" charset="0"/>
              </a:rPr>
              <a:t>www.youtube.com</a:t>
            </a:r>
            <a:r>
              <a:rPr lang="es-ES" sz="1800" dirty="0">
                <a:solidFill>
                  <a:srgbClr val="000000"/>
                </a:solidFill>
                <a:effectLst/>
                <a:latin typeface="Calibri" panose="020F0502020204030204" pitchFamily="34" charset="0"/>
                <a:ea typeface="Calibri" panose="020F0502020204030204" pitchFamily="34" charset="0"/>
              </a:rPr>
              <a:t>/</a:t>
            </a:r>
            <a:r>
              <a:rPr lang="es-ES" sz="1800" dirty="0" err="1">
                <a:solidFill>
                  <a:srgbClr val="000000"/>
                </a:solidFill>
                <a:effectLst/>
                <a:latin typeface="Calibri" panose="020F0502020204030204" pitchFamily="34" charset="0"/>
                <a:ea typeface="Calibri" panose="020F0502020204030204" pitchFamily="34" charset="0"/>
              </a:rPr>
              <a:t>watch?v</a:t>
            </a:r>
            <a:r>
              <a:rPr lang="es-ES" sz="1800" dirty="0">
                <a:solidFill>
                  <a:srgbClr val="000000"/>
                </a:solidFill>
                <a:effectLst/>
                <a:latin typeface="Calibri" panose="020F0502020204030204" pitchFamily="34" charset="0"/>
                <a:ea typeface="Calibri" panose="020F0502020204030204" pitchFamily="34" charset="0"/>
              </a:rPr>
              <a:t>=3F8da8LAiWw</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tercer mandamiento y que protege Dios con este mandamiento?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¿Qué significa el día de reposo para el cristiano del Nuevo Testamento?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Lea 1 Samuel 3:1-10</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20" name="Google Shape;32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DFAD87B0-1A5D-741A-EAD9-8E6073BEDB40}"/>
            </a:ext>
          </a:extLst>
        </p:cNvPr>
        <p:cNvGrpSpPr/>
        <p:nvPr/>
      </p:nvGrpSpPr>
      <p:grpSpPr>
        <a:xfrm>
          <a:off x="0" y="0"/>
          <a:ext cx="0" cy="0"/>
          <a:chOff x="0" y="0"/>
          <a:chExt cx="0" cy="0"/>
        </a:xfrm>
      </p:grpSpPr>
      <p:sp>
        <p:nvSpPr>
          <p:cNvPr id="547" name="Google Shape;547;p31:notes">
            <a:extLst>
              <a:ext uri="{FF2B5EF4-FFF2-40B4-BE49-F238E27FC236}">
                <a16:creationId xmlns:a16="http://schemas.microsoft.com/office/drawing/2014/main" id="{846983E5-2981-A697-2A1C-1D001C2FA9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MATERIALES EXTRAS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Si jurar es malo, ¿puedo jurar ante la corte?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No todo juramento es pecado</a:t>
            </a:r>
            <a:r>
              <a:rPr lang="es-ES" sz="1800" dirty="0">
                <a:effectLst/>
                <a:latin typeface="Calibri" panose="020F0502020204030204" pitchFamily="34" charset="0"/>
                <a:ea typeface="Cambria" panose="02040503050406030204" pitchFamily="18" charset="0"/>
                <a:cs typeface="Times New Roman" panose="02020603050405020304" pitchFamily="18" charset="0"/>
              </a:rPr>
              <a:t>. Si lo fuera, Dios hubiera pecado porque Dios jura a menudo en la Biblia. Algunos ejemplos incluyen Génesis 22:16; 26:3; Éxodo 32:13; Salmo 89:35-37; 110:4; Isaías 45:23; y 54:9.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Martín Lutero dice, en su explicación del segundo mandamiento en el Catecismo Mayor, ¨Con lo dicho, tenemos explicado un compendio de todo el segundo mandamiento. Esta manera de comprenderlo resuelve fácilmente la cuestión que a tantos maestros ha preocupado, acerca del motivo de la prohibición de jurar en el Evangelio, a pesar de que Jesucristo, el apóstol Pablo, y otros santos varones jurasen repetidas veces. [Mateo 5:33-37; 26:29; Hechos 21:20-26]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Expliquémoslo brevemente.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No debe prestarse juramento para hacer el mal, es decir, para mentir o cuando el jurar es innecesario e inútil. Pero se debe jurar para hacer el bien y en beneficio del prójimo.</a:t>
            </a:r>
            <a:r>
              <a:rPr lang="es-ES" sz="1800" dirty="0">
                <a:effectLst/>
                <a:latin typeface="Calibri" panose="020F0502020204030204" pitchFamily="34" charset="0"/>
                <a:ea typeface="Cambria" panose="02040503050406030204" pitchFamily="18" charset="0"/>
                <a:cs typeface="Times New Roman" panose="02020603050405020304" pitchFamily="18" charset="0"/>
              </a:rPr>
              <a:t> Tal juramento es una muy buena obra, con la que Dios es alabado; la verdad y el derecho, confirmados; la mentira, refutada; la paz entre los hombres, reestablecida; la obediencia, impuesta y la contienda, pacificada. Y es Dios mismo el que interviene para diferenciar entre lo justo e injusto, entre lo bueno y lo malo.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No queremos jurar falsamente o en vano, pero hay situaciones en las cuales jurar complace a Dios.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MX"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a:extLst>
              <a:ext uri="{FF2B5EF4-FFF2-40B4-BE49-F238E27FC236}">
                <a16:creationId xmlns:a16="http://schemas.microsoft.com/office/drawing/2014/main" id="{B30441B1-5530-04C2-6ECD-B54CBA6187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282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A47115CA-3F44-B0C8-BB5E-B05731C5A590}"/>
            </a:ext>
          </a:extLst>
        </p:cNvPr>
        <p:cNvGrpSpPr/>
        <p:nvPr/>
      </p:nvGrpSpPr>
      <p:grpSpPr>
        <a:xfrm>
          <a:off x="0" y="0"/>
          <a:ext cx="0" cy="0"/>
          <a:chOff x="0" y="0"/>
          <a:chExt cx="0" cy="0"/>
        </a:xfrm>
      </p:grpSpPr>
      <p:sp>
        <p:nvSpPr>
          <p:cNvPr id="547" name="Google Shape;547;p31:notes">
            <a:extLst>
              <a:ext uri="{FF2B5EF4-FFF2-40B4-BE49-F238E27FC236}">
                <a16:creationId xmlns:a16="http://schemas.microsoft.com/office/drawing/2014/main" id="{401BE0F8-E286-51E7-24CA-307F1200C0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MATERIALES EXTRAS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posesión demoniaca es real.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instancias de personas poseídas por demonios se encuentran en la Biblia (por ejemplo, Mateo 4:24, 8:28-34, 17:14-23, Lucas 4:31-37, Hechos 19:11-16). El diablo y sus demonios parecen haber estado muy activos cuando Jesús estaba en la tierra, pero no hay razón para creer que la posesión demoniaca ya no ocurre hoy en día.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Solamente Dios y su poder pueden liberar a una persona, pero no debemos de usar el nombre de Dios de manera supersticiosa ni a la ligera.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Hechos 19:11-16 cuenta una historia instructiva acerca de la posesión demoniaca y nuestro lidiar con ella: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por medio de Pablo, hacía milagros tan extraordinarios que muchos le llevaban los paños o delantales de los enfermos, y las enfermedades desaparecían y la gente quedaba libre de espíritus malignos. Andaban por ahí algunos judíos exorcistas, que intentaban invocar el nombre del Señor Jesús sobre los que tenían espíritus malignos. Les decían: «En el nombre de Jesús, a quien Pablo predica, les ordenamos salir.» Los que hacían esto eran los siete hijos de un judío llamado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Esceva</a:t>
            </a:r>
            <a:r>
              <a:rPr lang="es-ES" sz="1800" dirty="0">
                <a:effectLst/>
                <a:latin typeface="Calibri" panose="020F0502020204030204" pitchFamily="34" charset="0"/>
                <a:ea typeface="Cambria" panose="02040503050406030204" pitchFamily="18" charset="0"/>
                <a:cs typeface="Times New Roman" panose="02020603050405020304" pitchFamily="18" charset="0"/>
              </a:rPr>
              <a:t>, que era jefe de los sacerdotes; pero el espíritu maligno les respondió: «Yo sé quién es Jesús, y sé también quién es Pablo; pero ustedes, ¿quiénes son?» Dicho esto, el hombre que tenía el espíritu malo se arrojó sobre ellos; y los derribó con tanta fuerza que los hizo huir desnudos y heridos.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a:extLst>
              <a:ext uri="{FF2B5EF4-FFF2-40B4-BE49-F238E27FC236}">
                <a16:creationId xmlns:a16="http://schemas.microsoft.com/office/drawing/2014/main" id="{5CC76E9B-846B-983A-CCBA-D1391D9928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648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B33B3F8E-6F0D-C93B-F473-9D3565D6BE1D}"/>
            </a:ext>
          </a:extLst>
        </p:cNvPr>
        <p:cNvGrpSpPr/>
        <p:nvPr/>
      </p:nvGrpSpPr>
      <p:grpSpPr>
        <a:xfrm>
          <a:off x="0" y="0"/>
          <a:ext cx="0" cy="0"/>
          <a:chOff x="0" y="0"/>
          <a:chExt cx="0" cy="0"/>
        </a:xfrm>
      </p:grpSpPr>
      <p:sp>
        <p:nvSpPr>
          <p:cNvPr id="547" name="Google Shape;547;p31:notes">
            <a:extLst>
              <a:ext uri="{FF2B5EF4-FFF2-40B4-BE49-F238E27FC236}">
                <a16:creationId xmlns:a16="http://schemas.microsoft.com/office/drawing/2014/main" id="{B666AE3A-98EF-F3B8-3E12-BEABCD2E1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MATERIALES EXTRAS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Pecados de omisión son pecados de los que somos culpables cuando fallamos en hacer lo que Dios quiere que hagamos.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Muchas personas solamente piensan que son pecados cuando hacemos algo que Dios prohíbe (por ejemplo, matar). Sin embargo, la ley de Dios no solamente prohíbe. Dios también quiere que hagamos cosas en el sentido positivo (por ejemplo, amar a otros).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80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a:effectLst/>
                <a:latin typeface="Calibri" panose="020F0502020204030204" pitchFamily="34" charset="0"/>
                <a:ea typeface="Cambria" panose="02040503050406030204" pitchFamily="18" charset="0"/>
                <a:cs typeface="Times New Roman" panose="02020603050405020304" pitchFamily="18" charset="0"/>
              </a:rPr>
              <a:t>Cuando </a:t>
            </a:r>
            <a:r>
              <a:rPr lang="es-ES" sz="1800" dirty="0">
                <a:effectLst/>
                <a:latin typeface="Calibri" panose="020F0502020204030204" pitchFamily="34" charset="0"/>
                <a:ea typeface="Cambria" panose="02040503050406030204" pitchFamily="18" charset="0"/>
                <a:cs typeface="Times New Roman" panose="02020603050405020304" pitchFamily="18" charset="0"/>
              </a:rPr>
              <a:t>fallamos en hacer lo que Dios manda, también estamos culpables de pecar. Este aspecto del pecado sería bueno mencionar muchas veces a lo largo del curso.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a:extLst>
              <a:ext uri="{FF2B5EF4-FFF2-40B4-BE49-F238E27FC236}">
                <a16:creationId xmlns:a16="http://schemas.microsoft.com/office/drawing/2014/main" id="{3CC75243-225B-983C-8342-F9E2145AC7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9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9C2F92A-E5EB-EB79-4647-FA3B564CD2DC}"/>
            </a:ext>
          </a:extLst>
        </p:cNvPr>
        <p:cNvGrpSpPr/>
        <p:nvPr/>
      </p:nvGrpSpPr>
      <p:grpSpPr>
        <a:xfrm>
          <a:off x="0" y="0"/>
          <a:ext cx="0" cy="0"/>
          <a:chOff x="0" y="0"/>
          <a:chExt cx="0" cy="0"/>
        </a:xfrm>
      </p:grpSpPr>
      <p:sp>
        <p:nvSpPr>
          <p:cNvPr id="187" name="Google Shape;187;g2787126794c_0_53:notes">
            <a:extLst>
              <a:ext uri="{FF2B5EF4-FFF2-40B4-BE49-F238E27FC236}">
                <a16:creationId xmlns:a16="http://schemas.microsoft.com/office/drawing/2014/main" id="{0048A476-789C-5B05-FF4A-24432ABD37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spcBef>
                <a:spcPts val="0"/>
              </a:spcBef>
              <a:spcAft>
                <a:spcPts val="0"/>
              </a:spcAft>
              <a:buFontTx/>
              <a:buAutoNum type="arabicPeriod"/>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La obra salvadora de Jesucristo. </a:t>
            </a:r>
          </a:p>
          <a:p>
            <a:pPr marL="228600" marR="0" indent="-228600">
              <a:spcBef>
                <a:spcPts val="0"/>
              </a:spcBef>
              <a:spcAft>
                <a:spcPts val="0"/>
              </a:spcAft>
              <a:buFontTx/>
              <a:buAutoNum type="arabi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En Lección 2 de este curso, estudiamos la obra salvadora de Dios.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Hemos estudiado como Jesucristo obedeció la ley perfectamente para nosotros en su vida. Dios demanda que obedecemos perfectamente su santa voluntad, y Jesús hizo lo que nosotros no podemos hacer. Tenemos un récord perfecto de obediencia como el regalo de Jesús nuestro sustituto.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También, recordamos que Jesucristo sufrió el castigo de nuestro pecado con su muerte en la cruz, aunque no cometió pecado alguno. Pagó el precio de nuestros pecados y la paga del pecado es la muerte. Ganó para nosotros el perdón.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Algunas nombran la obra salvadora de Jesucristo su “obediencia activa” y su “obediencia pasiva.”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Obediencia activa – Jesucristo obedeció la ley perfectamente en nuestro lugar.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Obediencia pasiva – Jesucristo sometió al castigo que nuestros pecados merecen.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188" name="Google Shape;188;g2787126794c_0_53:notes">
            <a:extLst>
              <a:ext uri="{FF2B5EF4-FFF2-40B4-BE49-F238E27FC236}">
                <a16:creationId xmlns:a16="http://schemas.microsoft.com/office/drawing/2014/main" id="{0B1FBD9E-73F3-8122-79B6-FFEB95B1CD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173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b2c0aef0b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2 Corintios 5:21 Al que no cometió pecado alguno, por nosotros Dios lo trató como pecador, para que en él recibiéramos la justicia de Dios.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Jesús nos salvó con su vida perfecta (no cometió pecado alguno) y en su muerte inocente en nuestro lugar (por nosotros Dios lo trató como pecador). En Cristo (recibiéramos la justicia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321" name="Google Shape;321;g2eb2c0aef0b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dice que Jesús obedeció perfectamente toda la ley de Dios en nuestro lugar, por lo tanto, esa obediencia es acreditada a nosotros por medio de la fe. ¿Por qué es eso importante para nuestra salvación?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del Proyecto Final #6)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Jesucristo murió en la cruz pagando el precio de nuestro pecado. El pago de pecado es la muerte.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Pero Dios santo todavía demanda perfección, la obediencia a su santa voluntad. Para nosotros, no es posible aparte de Jesús quien obedeció la ley como nuestro sustituto.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obra redentora de Cristo es completa. Consumado es. Por fe, somos salvos.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r>
              <a:rPr lang="es-ES" sz="1800" dirty="0">
                <a:solidFill>
                  <a:srgbClr val="000000"/>
                </a:solidFill>
                <a:effectLst/>
                <a:latin typeface="Calibri" panose="020F0502020204030204" pitchFamily="34" charset="0"/>
                <a:ea typeface="Calibri" panose="020F0502020204030204" pitchFamily="34" charset="0"/>
              </a:rPr>
              <a:t>Ahora la santa voluntad de Dios no nos pesa, de hecho, nos empuja. Amamos porque él nos amó primero y por el Espíritu Santo deseamos obedecer la voluntad de nuestro Padre. No vivimos bajo la ley sino bajo le Gracia, el amor inmerecido de nuestro Señor. </a:t>
            </a: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30250" marR="0" indent="-342900">
              <a:spcBef>
                <a:spcPts val="0"/>
              </a:spcBef>
              <a:spcAft>
                <a:spcPts val="1000"/>
              </a:spcAft>
              <a:buFontTx/>
              <a:buAutoNum type="arabicPeriod"/>
            </a:pPr>
            <a:r>
              <a:rPr lang="es-ES" sz="1800" b="0" dirty="0">
                <a:solidFill>
                  <a:srgbClr val="000000"/>
                </a:solidFill>
                <a:effectLst/>
                <a:latin typeface="Calibri" panose="020F0502020204030204" pitchFamily="34" charset="0"/>
                <a:ea typeface="Calibri" panose="020F0502020204030204" pitchFamily="34" charset="0"/>
              </a:rPr>
              <a:t>Describir el significado espiritual para nosotros que Jesucristo obedeció perfectamente a toda la ley de Dios.  </a:t>
            </a:r>
          </a:p>
          <a:p>
            <a:pPr marL="730250" marR="0" indent="-342900">
              <a:spcBef>
                <a:spcPts val="0"/>
              </a:spcBef>
              <a:spcAft>
                <a:spcPts val="1000"/>
              </a:spcAft>
              <a:buFontTx/>
              <a:buAutoNum type="arabicPeriod"/>
            </a:pP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2. Analizar el primer y segundo mandamiento. </a:t>
            </a:r>
          </a:p>
          <a:p>
            <a:pPr marL="38735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Determinar el uso correcto y la aplicación del primer y segundo mandamiento en la vida del creyente.</a:t>
            </a:r>
            <a:endParaRPr lang="en-US" sz="18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C3371D73-522B-D684-115A-BD04BF10B9D8}"/>
            </a:ext>
          </a:extLst>
        </p:cNvPr>
        <p:cNvGrpSpPr/>
        <p:nvPr/>
      </p:nvGrpSpPr>
      <p:grpSpPr>
        <a:xfrm>
          <a:off x="0" y="0"/>
          <a:ext cx="0" cy="0"/>
          <a:chOff x="0" y="0"/>
          <a:chExt cx="0" cy="0"/>
        </a:xfrm>
      </p:grpSpPr>
      <p:sp>
        <p:nvSpPr>
          <p:cNvPr id="138" name="Google Shape;138;g2e8f58b83d9_0_989:notes">
            <a:extLst>
              <a:ext uri="{FF2B5EF4-FFF2-40B4-BE49-F238E27FC236}">
                <a16:creationId xmlns:a16="http://schemas.microsoft.com/office/drawing/2014/main" id="{4D32A05F-4BE1-7264-CE4B-6B151718F3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¿Qué sucedió en Éxodo 19 y 20?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19.1 Los hijos de Israel llegaron al desierto de Sinaí al cumplirse 3 meses de haber salido de Egipto.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19.2 Acamparon allí, delante el monte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19.3 El Señor llamó a Moisés y Moisés subió para hablar con Dios.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19.5,6 (Dios le dijo) Si ahora prestan oído a mi voz, y cumplen mi pacto, serán mi tesoro especial por encima de todos los pueblos… Ustedes serán para mí un reino de sacerdotes y un pueblo santo.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19.10-14 La santificación y lavamiento del pueblo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19.16-20 Hubo truenos y relámpagos, una espesa nube, fuerte sonido de bocina. Dios había descendido al monte.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10:1-17 Dios compartió con Moisés los 10 mandamientos.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39" name="Google Shape;139;g2e8f58b83d9_0_989:notes">
            <a:extLst>
              <a:ext uri="{FF2B5EF4-FFF2-40B4-BE49-F238E27FC236}">
                <a16:creationId xmlns:a16="http://schemas.microsoft.com/office/drawing/2014/main" id="{2FE9405E-E679-370B-E6A5-EF91B3EE4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824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1"/>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g2787126794c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787126794c_0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34"/>
          <p:cNvSpPr txBox="1"/>
          <p:nvPr/>
        </p:nvSpPr>
        <p:spPr>
          <a:xfrm>
            <a:off x="2148178" y="5459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de Dios </a:t>
            </a:r>
            <a:endParaRPr sz="4860" b="0" i="0" u="none" strike="noStrike" cap="none" dirty="0">
              <a:solidFill>
                <a:srgbClr val="009444"/>
              </a:solidFill>
              <a:latin typeface="Lato"/>
              <a:ea typeface="Lato"/>
              <a:cs typeface="Lato"/>
              <a:sym typeface="Lato"/>
            </a:endParaRPr>
          </a:p>
        </p:txBody>
      </p:sp>
      <p:cxnSp>
        <p:nvCxnSpPr>
          <p:cNvPr id="179" name="Google Shape;179;g2787126794c_0_34"/>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4" name="Picture 3" descr="A diagram of law and order&#10;&#10;Description automatically generated">
            <a:extLst>
              <a:ext uri="{FF2B5EF4-FFF2-40B4-BE49-F238E27FC236}">
                <a16:creationId xmlns:a16="http://schemas.microsoft.com/office/drawing/2014/main" id="{8F6DFCCF-E3B8-B93D-1288-75736C9589B8}"/>
              </a:ext>
            </a:extLst>
          </p:cNvPr>
          <p:cNvPicPr>
            <a:picLocks noChangeAspect="1"/>
          </p:cNvPicPr>
          <p:nvPr/>
        </p:nvPicPr>
        <p:blipFill>
          <a:blip r:embed="rId4"/>
          <a:stretch>
            <a:fillRect/>
          </a:stretch>
        </p:blipFill>
        <p:spPr>
          <a:xfrm>
            <a:off x="4200525" y="1784491"/>
            <a:ext cx="4972050" cy="44769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a:extLst>
            <a:ext uri="{FF2B5EF4-FFF2-40B4-BE49-F238E27FC236}">
              <a16:creationId xmlns:a16="http://schemas.microsoft.com/office/drawing/2014/main" id="{33913436-D1B9-0752-AF49-05C81E4225D2}"/>
            </a:ext>
          </a:extLst>
        </p:cNvPr>
        <p:cNvGrpSpPr/>
        <p:nvPr/>
      </p:nvGrpSpPr>
      <p:grpSpPr>
        <a:xfrm>
          <a:off x="0" y="0"/>
          <a:ext cx="0" cy="0"/>
          <a:chOff x="0" y="0"/>
          <a:chExt cx="0" cy="0"/>
        </a:xfrm>
      </p:grpSpPr>
      <p:sp>
        <p:nvSpPr>
          <p:cNvPr id="175" name="Google Shape;175;g2787126794c_0_34">
            <a:extLst>
              <a:ext uri="{FF2B5EF4-FFF2-40B4-BE49-F238E27FC236}">
                <a16:creationId xmlns:a16="http://schemas.microsoft.com/office/drawing/2014/main" id="{8808426D-458B-4442-9FA2-953E9B8F349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787126794c_0_34" descr="A green bird with leaves&#10;&#10;Description automatically generated">
            <a:extLst>
              <a:ext uri="{FF2B5EF4-FFF2-40B4-BE49-F238E27FC236}">
                <a16:creationId xmlns:a16="http://schemas.microsoft.com/office/drawing/2014/main" id="{F8BB1EE3-6A14-9DF9-2452-86F87A075A9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34">
            <a:extLst>
              <a:ext uri="{FF2B5EF4-FFF2-40B4-BE49-F238E27FC236}">
                <a16:creationId xmlns:a16="http://schemas.microsoft.com/office/drawing/2014/main" id="{FAD71132-A3B3-2C70-D5FA-CAE3FD837C4D}"/>
              </a:ext>
            </a:extLst>
          </p:cNvPr>
          <p:cNvSpPr txBox="1"/>
          <p:nvPr/>
        </p:nvSpPr>
        <p:spPr>
          <a:xfrm>
            <a:off x="2148178" y="5459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 de Dios </a:t>
            </a:r>
            <a:endParaRPr sz="4860" b="0" i="0" u="none" strike="noStrike" cap="none" dirty="0">
              <a:solidFill>
                <a:srgbClr val="009444"/>
              </a:solidFill>
              <a:latin typeface="Lato"/>
              <a:ea typeface="Lato"/>
              <a:cs typeface="Lato"/>
              <a:sym typeface="Lato"/>
            </a:endParaRPr>
          </a:p>
        </p:txBody>
      </p:sp>
      <p:sp>
        <p:nvSpPr>
          <p:cNvPr id="178" name="Google Shape;178;g2787126794c_0_34">
            <a:extLst>
              <a:ext uri="{FF2B5EF4-FFF2-40B4-BE49-F238E27FC236}">
                <a16:creationId xmlns:a16="http://schemas.microsoft.com/office/drawing/2014/main" id="{5446415E-279D-2210-396F-78C30035BD47}"/>
              </a:ext>
            </a:extLst>
          </p:cNvPr>
          <p:cNvSpPr txBox="1"/>
          <p:nvPr/>
        </p:nvSpPr>
        <p:spPr>
          <a:xfrm>
            <a:off x="3051900" y="1784500"/>
            <a:ext cx="9022800" cy="4555053"/>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manera</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salvarnos</a:t>
            </a:r>
            <a:endParaRPr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hace</a:t>
            </a:r>
            <a:r>
              <a:rPr lang="en-US" sz="3500" dirty="0">
                <a:solidFill>
                  <a:schemeClr val="dk1"/>
                </a:solidFill>
                <a:latin typeface="Lato"/>
                <a:ea typeface="Lato"/>
                <a:cs typeface="Lato"/>
                <a:sym typeface="Lato"/>
              </a:rPr>
              <a:t> que Dios se </a:t>
            </a:r>
            <a:r>
              <a:rPr lang="en-US" sz="3500" dirty="0" err="1">
                <a:solidFill>
                  <a:schemeClr val="dk1"/>
                </a:solidFill>
                <a:latin typeface="Lato"/>
                <a:ea typeface="Lato"/>
                <a:cs typeface="Lato"/>
                <a:sym typeface="Lato"/>
              </a:rPr>
              <a:t>complazca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más</a:t>
            </a:r>
            <a:r>
              <a:rPr lang="en-US" sz="3500" dirty="0">
                <a:solidFill>
                  <a:schemeClr val="dk1"/>
                </a:solidFill>
                <a:latin typeface="Lato"/>
                <a:ea typeface="Lato"/>
                <a:cs typeface="Lato"/>
                <a:sym typeface="Lato"/>
              </a:rPr>
              <a:t> </a:t>
            </a:r>
            <a:r>
              <a:rPr lang="en-US" sz="3500" dirty="0">
                <a:solidFill>
                  <a:schemeClr val="tx1"/>
                </a:solidFill>
                <a:latin typeface="Lato"/>
                <a:ea typeface="Lato"/>
                <a:cs typeface="Lato"/>
                <a:sym typeface="Lato"/>
              </a:rPr>
              <a:t>de </a:t>
            </a:r>
            <a:r>
              <a:rPr lang="en-US" sz="3500" dirty="0" err="1">
                <a:solidFill>
                  <a:schemeClr val="tx1"/>
                </a:solidFill>
                <a:latin typeface="Lato"/>
                <a:ea typeface="Lato"/>
                <a:cs typeface="Lato"/>
                <a:sym typeface="Lato"/>
              </a:rPr>
              <a:t>nosotros</a:t>
            </a:r>
            <a:endParaRPr sz="3500" dirty="0">
              <a:solidFill>
                <a:schemeClr val="tx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hace</a:t>
            </a:r>
            <a:r>
              <a:rPr lang="en-US" sz="3500" dirty="0">
                <a:solidFill>
                  <a:schemeClr val="dk1"/>
                </a:solidFill>
                <a:latin typeface="Lato"/>
                <a:ea typeface="Lato"/>
                <a:cs typeface="Lato"/>
                <a:sym typeface="Lato"/>
              </a:rPr>
              <a:t> que Dios </a:t>
            </a:r>
            <a:r>
              <a:rPr lang="en-US" sz="3500" dirty="0" err="1">
                <a:solidFill>
                  <a:schemeClr val="dk1"/>
                </a:solidFill>
                <a:latin typeface="Lato"/>
                <a:ea typeface="Lato"/>
                <a:cs typeface="Lato"/>
                <a:sym typeface="Lato"/>
              </a:rPr>
              <a:t>nos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bendiga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más</a:t>
            </a:r>
            <a:r>
              <a:rPr lang="en-US" sz="3500" dirty="0">
                <a:solidFill>
                  <a:schemeClr val="dk1"/>
                </a:solidFill>
                <a:latin typeface="Lato"/>
                <a:ea typeface="Lato"/>
                <a:cs typeface="Lato"/>
                <a:sym typeface="Lato"/>
              </a:rPr>
              <a:t> </a:t>
            </a:r>
            <a:endParaRPr sz="3500" dirty="0">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endParaRPr sz="10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nos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muestra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endParaRPr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frena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muchos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grandes</a:t>
            </a:r>
            <a:r>
              <a:rPr lang="en-US" sz="3500" dirty="0">
                <a:solidFill>
                  <a:schemeClr val="dk1"/>
                </a:solidFill>
                <a:latin typeface="Lato"/>
                <a:ea typeface="Lato"/>
                <a:cs typeface="Lato"/>
                <a:sym typeface="Lato"/>
              </a:rPr>
              <a:t> y graves</a:t>
            </a:r>
            <a:endParaRPr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guía</a:t>
            </a:r>
            <a:r>
              <a:rPr lang="en-US" sz="3500" dirty="0">
                <a:solidFill>
                  <a:schemeClr val="dk1"/>
                </a:solidFill>
                <a:latin typeface="Lato"/>
                <a:ea typeface="Lato"/>
                <a:cs typeface="Lato"/>
                <a:sym typeface="Lato"/>
              </a:rPr>
              <a:t> a los </a:t>
            </a:r>
            <a:r>
              <a:rPr lang="en-US" sz="3500" dirty="0" err="1">
                <a:solidFill>
                  <a:schemeClr val="dk1"/>
                </a:solidFill>
                <a:latin typeface="Lato"/>
                <a:ea typeface="Lato"/>
                <a:cs typeface="Lato"/>
                <a:sym typeface="Lato"/>
              </a:rPr>
              <a:t>creyentes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cómo</a:t>
            </a:r>
            <a:r>
              <a:rPr lang="en-US" sz="3500" i="1" dirty="0">
                <a:solidFill>
                  <a:srgbClr val="002060"/>
                </a:solidFill>
                <a:latin typeface="Lato"/>
                <a:ea typeface="Lato"/>
                <a:cs typeface="Lato"/>
                <a:sym typeface="Lato"/>
              </a:rPr>
              <a:t> </a:t>
            </a:r>
            <a:r>
              <a:rPr lang="en-US" sz="3500" dirty="0" err="1">
                <a:solidFill>
                  <a:schemeClr val="dk1"/>
                </a:solidFill>
                <a:latin typeface="Lato"/>
                <a:ea typeface="Lato"/>
                <a:cs typeface="Lato"/>
                <a:sym typeface="Lato"/>
              </a:rPr>
              <a:t>agradecer</a:t>
            </a:r>
            <a:r>
              <a:rPr lang="en-US" sz="3500" dirty="0">
                <a:solidFill>
                  <a:schemeClr val="dk1"/>
                </a:solidFill>
                <a:latin typeface="Lato"/>
                <a:ea typeface="Lato"/>
                <a:cs typeface="Lato"/>
                <a:sym typeface="Lato"/>
              </a:rPr>
              <a:t> a Dios</a:t>
            </a:r>
            <a:endParaRPr sz="3500" dirty="0">
              <a:solidFill>
                <a:schemeClr val="dk1"/>
              </a:solidFill>
              <a:latin typeface="Lato"/>
              <a:ea typeface="Lato"/>
              <a:cs typeface="Lato"/>
              <a:sym typeface="Lato"/>
            </a:endParaRPr>
          </a:p>
        </p:txBody>
      </p:sp>
      <p:cxnSp>
        <p:nvCxnSpPr>
          <p:cNvPr id="179" name="Google Shape;179;g2787126794c_0_34">
            <a:extLst>
              <a:ext uri="{FF2B5EF4-FFF2-40B4-BE49-F238E27FC236}">
                <a16:creationId xmlns:a16="http://schemas.microsoft.com/office/drawing/2014/main" id="{D8854F63-00A6-6B2F-AC0B-09E6E1DF89B9}"/>
              </a:ext>
            </a:extLst>
          </p:cNvPr>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787126794c_0_34">
            <a:extLst>
              <a:ext uri="{FF2B5EF4-FFF2-40B4-BE49-F238E27FC236}">
                <a16:creationId xmlns:a16="http://schemas.microsoft.com/office/drawing/2014/main" id="{665F820C-E06F-764D-F26F-95A2FBC97F43}"/>
              </a:ext>
            </a:extLst>
          </p:cNvPr>
          <p:cNvSpPr/>
          <p:nvPr/>
        </p:nvSpPr>
        <p:spPr>
          <a:xfrm rot="2700000">
            <a:off x="2294243" y="1740358"/>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 name="Google Shape;181;g2787126794c_0_34">
            <a:extLst>
              <a:ext uri="{FF2B5EF4-FFF2-40B4-BE49-F238E27FC236}">
                <a16:creationId xmlns:a16="http://schemas.microsoft.com/office/drawing/2014/main" id="{DC5029D9-A35B-2AAC-5019-ACEC50286CDD}"/>
              </a:ext>
            </a:extLst>
          </p:cNvPr>
          <p:cNvSpPr/>
          <p:nvPr/>
        </p:nvSpPr>
        <p:spPr>
          <a:xfrm rot="2700000">
            <a:off x="2302693" y="2350683"/>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 name="Google Shape;182;g2787126794c_0_34">
            <a:extLst>
              <a:ext uri="{FF2B5EF4-FFF2-40B4-BE49-F238E27FC236}">
                <a16:creationId xmlns:a16="http://schemas.microsoft.com/office/drawing/2014/main" id="{F47C9796-31B6-71ED-C430-6F9EA792270A}"/>
              </a:ext>
            </a:extLst>
          </p:cNvPr>
          <p:cNvSpPr/>
          <p:nvPr/>
        </p:nvSpPr>
        <p:spPr>
          <a:xfrm rot="2700000">
            <a:off x="2302693" y="3378483"/>
            <a:ext cx="735674" cy="717855"/>
          </a:xfrm>
          <a:prstGeom prst="mathPlus">
            <a:avLst>
              <a:gd name="adj1" fmla="val 23520"/>
            </a:avLst>
          </a:prstGeom>
          <a:solidFill>
            <a:srgbClr val="FF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83" name="Google Shape;183;g2787126794c_0_34">
            <a:extLst>
              <a:ext uri="{FF2B5EF4-FFF2-40B4-BE49-F238E27FC236}">
                <a16:creationId xmlns:a16="http://schemas.microsoft.com/office/drawing/2014/main" id="{A29F79FB-996A-EA30-636F-246EEB436993}"/>
              </a:ext>
            </a:extLst>
          </p:cNvPr>
          <p:cNvPicPr preferRelativeResize="0"/>
          <p:nvPr/>
        </p:nvPicPr>
        <p:blipFill rotWithShape="1">
          <a:blip r:embed="rId4">
            <a:alphaModFix/>
          </a:blip>
          <a:srcRect l="21794" t="26537" r="22136" b="28635"/>
          <a:stretch/>
        </p:blipFill>
        <p:spPr>
          <a:xfrm>
            <a:off x="2337863" y="4185355"/>
            <a:ext cx="665326" cy="531946"/>
          </a:xfrm>
          <a:prstGeom prst="rect">
            <a:avLst/>
          </a:prstGeom>
          <a:noFill/>
          <a:ln>
            <a:noFill/>
          </a:ln>
        </p:spPr>
      </p:pic>
      <p:pic>
        <p:nvPicPr>
          <p:cNvPr id="184" name="Google Shape;184;g2787126794c_0_34">
            <a:extLst>
              <a:ext uri="{FF2B5EF4-FFF2-40B4-BE49-F238E27FC236}">
                <a16:creationId xmlns:a16="http://schemas.microsoft.com/office/drawing/2014/main" id="{54E8D35B-6BE2-BC24-035E-CA23E8186EF6}"/>
              </a:ext>
            </a:extLst>
          </p:cNvPr>
          <p:cNvPicPr preferRelativeResize="0"/>
          <p:nvPr/>
        </p:nvPicPr>
        <p:blipFill rotWithShape="1">
          <a:blip r:embed="rId4">
            <a:alphaModFix/>
          </a:blip>
          <a:srcRect l="21794" t="26537" r="22136" b="28635"/>
          <a:stretch/>
        </p:blipFill>
        <p:spPr>
          <a:xfrm>
            <a:off x="2337863" y="4695830"/>
            <a:ext cx="665326" cy="531946"/>
          </a:xfrm>
          <a:prstGeom prst="rect">
            <a:avLst/>
          </a:prstGeom>
          <a:noFill/>
          <a:ln>
            <a:noFill/>
          </a:ln>
        </p:spPr>
      </p:pic>
      <p:pic>
        <p:nvPicPr>
          <p:cNvPr id="185" name="Google Shape;185;g2787126794c_0_34">
            <a:extLst>
              <a:ext uri="{FF2B5EF4-FFF2-40B4-BE49-F238E27FC236}">
                <a16:creationId xmlns:a16="http://schemas.microsoft.com/office/drawing/2014/main" id="{FC808A13-0642-03FB-D457-04EDF8C884D0}"/>
              </a:ext>
            </a:extLst>
          </p:cNvPr>
          <p:cNvPicPr preferRelativeResize="0"/>
          <p:nvPr/>
        </p:nvPicPr>
        <p:blipFill rotWithShape="1">
          <a:blip r:embed="rId4">
            <a:alphaModFix/>
          </a:blip>
          <a:srcRect l="21794" t="26537" r="22136" b="28635"/>
          <a:stretch/>
        </p:blipFill>
        <p:spPr>
          <a:xfrm>
            <a:off x="2337863" y="5227780"/>
            <a:ext cx="665326" cy="531946"/>
          </a:xfrm>
          <a:prstGeom prst="rect">
            <a:avLst/>
          </a:prstGeom>
          <a:noFill/>
          <a:ln>
            <a:noFill/>
          </a:ln>
        </p:spPr>
      </p:pic>
    </p:spTree>
    <p:extLst>
      <p:ext uri="{BB962C8B-B14F-4D97-AF65-F5344CB8AC3E}">
        <p14:creationId xmlns:p14="http://schemas.microsoft.com/office/powerpoint/2010/main" val="366648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a:extLst>
            <a:ext uri="{FF2B5EF4-FFF2-40B4-BE49-F238E27FC236}">
              <a16:creationId xmlns:a16="http://schemas.microsoft.com/office/drawing/2014/main" id="{E93E1F7E-A296-25F1-4030-6F21F9A1741A}"/>
            </a:ext>
          </a:extLst>
        </p:cNvPr>
        <p:cNvGrpSpPr/>
        <p:nvPr/>
      </p:nvGrpSpPr>
      <p:grpSpPr>
        <a:xfrm>
          <a:off x="0" y="0"/>
          <a:ext cx="0" cy="0"/>
          <a:chOff x="0" y="0"/>
          <a:chExt cx="0" cy="0"/>
        </a:xfrm>
      </p:grpSpPr>
      <p:sp>
        <p:nvSpPr>
          <p:cNvPr id="175" name="Google Shape;175;g2787126794c_0_34">
            <a:extLst>
              <a:ext uri="{FF2B5EF4-FFF2-40B4-BE49-F238E27FC236}">
                <a16:creationId xmlns:a16="http://schemas.microsoft.com/office/drawing/2014/main" id="{4A7C6F5E-9B10-8331-BFB0-F0376F432BD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787126794c_0_34" descr="A green bird with leaves&#10;&#10;Description automatically generated">
            <a:extLst>
              <a:ext uri="{FF2B5EF4-FFF2-40B4-BE49-F238E27FC236}">
                <a16:creationId xmlns:a16="http://schemas.microsoft.com/office/drawing/2014/main" id="{E1A3DFF7-FF2B-86A6-0E0C-89DC95B0F3E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787126794c_0_34">
            <a:extLst>
              <a:ext uri="{FF2B5EF4-FFF2-40B4-BE49-F238E27FC236}">
                <a16:creationId xmlns:a16="http://schemas.microsoft.com/office/drawing/2014/main" id="{734E824D-5053-66A7-3B21-46DC1CB255B2}"/>
              </a:ext>
            </a:extLst>
          </p:cNvPr>
          <p:cNvSpPr txBox="1"/>
          <p:nvPr/>
        </p:nvSpPr>
        <p:spPr>
          <a:xfrm>
            <a:off x="2148178" y="5459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Los </a:t>
            </a:r>
            <a:r>
              <a:rPr lang="en-US" sz="4860" dirty="0" err="1">
                <a:solidFill>
                  <a:srgbClr val="009444"/>
                </a:solidFill>
                <a:latin typeface="Lato"/>
                <a:ea typeface="Lato"/>
                <a:cs typeface="Lato"/>
                <a:sym typeface="Lato"/>
              </a:rPr>
              <a:t>diez</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mandamientos</a:t>
            </a:r>
            <a:r>
              <a:rPr lang="en-US" sz="4860"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179" name="Google Shape;179;g2787126794c_0_34">
            <a:extLst>
              <a:ext uri="{FF2B5EF4-FFF2-40B4-BE49-F238E27FC236}">
                <a16:creationId xmlns:a16="http://schemas.microsoft.com/office/drawing/2014/main" id="{4104DF7F-E86C-0687-0090-F74C08BE5417}"/>
              </a:ext>
            </a:extLst>
          </p:cNvPr>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pic>
        <p:nvPicPr>
          <p:cNvPr id="2" name="Google Shape;170;g2787126794c_0_26">
            <a:extLst>
              <a:ext uri="{FF2B5EF4-FFF2-40B4-BE49-F238E27FC236}">
                <a16:creationId xmlns:a16="http://schemas.microsoft.com/office/drawing/2014/main" id="{F4171366-2115-2627-8843-DC0DBB8EF249}"/>
              </a:ext>
            </a:extLst>
          </p:cNvPr>
          <p:cNvPicPr preferRelativeResize="0"/>
          <p:nvPr/>
        </p:nvPicPr>
        <p:blipFill>
          <a:blip r:embed="rId4">
            <a:alphaModFix/>
          </a:blip>
          <a:stretch>
            <a:fillRect/>
          </a:stretch>
        </p:blipFill>
        <p:spPr>
          <a:xfrm>
            <a:off x="3447861" y="2015116"/>
            <a:ext cx="6852603" cy="4296934"/>
          </a:xfrm>
          <a:prstGeom prst="rect">
            <a:avLst/>
          </a:prstGeom>
          <a:noFill/>
          <a:ln>
            <a:noFill/>
          </a:ln>
        </p:spPr>
      </p:pic>
    </p:spTree>
    <p:extLst>
      <p:ext uri="{BB962C8B-B14F-4D97-AF65-F5344CB8AC3E}">
        <p14:creationId xmlns:p14="http://schemas.microsoft.com/office/powerpoint/2010/main" val="735643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p:cNvSpPr txBox="1"/>
          <p:nvPr/>
        </p:nvSpPr>
        <p:spPr>
          <a:xfrm>
            <a:off x="3626681" y="2807833"/>
            <a:ext cx="80886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primer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2" name="Google Shape;152;g2787126794c_0_5"/>
          <p:cNvSpPr txBox="1"/>
          <p:nvPr/>
        </p:nvSpPr>
        <p:spPr>
          <a:xfrm>
            <a:off x="1977883" y="2114750"/>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0" dirty="0">
                <a:solidFill>
                  <a:srgbClr val="E3BB3D"/>
                </a:solidFill>
                <a:latin typeface="Lato Black"/>
                <a:ea typeface="Lato Black"/>
                <a:cs typeface="Lato Black"/>
                <a:sym typeface="Lato Black"/>
              </a:rPr>
              <a:t>1</a:t>
            </a:r>
            <a:endParaRPr sz="15000" dirty="0">
              <a:solidFill>
                <a:srgbClr val="E3BB3D"/>
              </a:solidFill>
              <a:latin typeface="Lato Black"/>
              <a:ea typeface="Lato Black"/>
              <a:cs typeface="Lato Black"/>
              <a:sym typeface="Lato Black"/>
            </a:endParaRPr>
          </a:p>
        </p:txBody>
      </p:sp>
      <p:sp>
        <p:nvSpPr>
          <p:cNvPr id="153" name="Google Shape;153;g2787126794c_0_5"/>
          <p:cNvSpPr txBox="1"/>
          <p:nvPr/>
        </p:nvSpPr>
        <p:spPr>
          <a:xfrm>
            <a:off x="1024825" y="3467650"/>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0">
              <a:solidFill>
                <a:srgbClr val="E3BB3D"/>
              </a:solidFill>
              <a:latin typeface="Lato Black"/>
              <a:ea typeface="Lato Black"/>
              <a:cs typeface="Lato Black"/>
              <a:sym typeface="Lato Black"/>
            </a:endParaRPr>
          </a:p>
        </p:txBody>
      </p:sp>
      <p:sp>
        <p:nvSpPr>
          <p:cNvPr id="155" name="Google Shape;155;g2787126794c_0_5"/>
          <p:cNvSpPr txBox="1"/>
          <p:nvPr/>
        </p:nvSpPr>
        <p:spPr>
          <a:xfrm>
            <a:off x="3693351" y="2805950"/>
            <a:ext cx="678762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tendrás</a:t>
            </a:r>
            <a:r>
              <a:rPr lang="en-US" sz="4000" b="1" dirty="0">
                <a:solidFill>
                  <a:schemeClr val="dk1"/>
                </a:solidFill>
                <a:latin typeface="Lato"/>
                <a:ea typeface="Lato"/>
                <a:cs typeface="Lato"/>
                <a:sym typeface="Lato"/>
              </a:rPr>
              <a:t> dioses </a:t>
            </a:r>
            <a:r>
              <a:rPr lang="en-US" sz="4000" b="1" dirty="0" err="1">
                <a:solidFill>
                  <a:schemeClr val="dk1"/>
                </a:solidFill>
                <a:latin typeface="Lato"/>
                <a:ea typeface="Lato"/>
                <a:cs typeface="Lato"/>
                <a:sym typeface="Lato"/>
              </a:rPr>
              <a:t>ajenos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delante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20:3)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CE444EFE-8C9B-A6B7-C863-0B0767BA31A7}"/>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C3A1A956-3665-9955-BBDB-1109A9C0C5C1}"/>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BEEAD84D-253C-4B30-4DCE-B8C46EB81611}"/>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Isaías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42:8</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08B788F1-7AFC-FE17-4860-7C7C1FFE73E7}"/>
              </a:ext>
            </a:extLst>
          </p:cNvPr>
          <p:cNvSpPr/>
          <p:nvPr/>
        </p:nvSpPr>
        <p:spPr>
          <a:xfrm>
            <a:off x="0" y="38155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2A16B07B-B606-79CC-B6B0-DF90527BAB95}"/>
              </a:ext>
            </a:extLst>
          </p:cNvPr>
          <p:cNvSpPr txBox="1"/>
          <p:nvPr/>
        </p:nvSpPr>
        <p:spPr>
          <a:xfrm>
            <a:off x="83650" y="3938500"/>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Mateo 22:37</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2CF35B1-2113-9F83-6429-1327268D0802}"/>
              </a:ext>
            </a:extLst>
          </p:cNvPr>
          <p:cNvSpPr txBox="1"/>
          <p:nvPr/>
        </p:nvSpPr>
        <p:spPr>
          <a:xfrm>
            <a:off x="1356800" y="2014385"/>
            <a:ext cx="9478400" cy="1924400"/>
          </a:xfrm>
          <a:prstGeom prst="rect">
            <a:avLst/>
          </a:prstGeom>
          <a:noFill/>
          <a:ln>
            <a:noFill/>
          </a:ln>
        </p:spPr>
        <p:txBody>
          <a:bodyPr spcFirstLastPara="1" wrap="square" lIns="0" tIns="0" rIns="0" bIns="0" anchor="t" anchorCtr="0">
            <a:noAutofit/>
          </a:bodyPr>
          <a:lstStyle/>
          <a:p>
            <a:pPr algn="just">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soy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Éste</a:t>
            </a:r>
            <a:r>
              <a:rPr lang="en-US" sz="3600" b="1" dirty="0">
                <a:latin typeface="Lato" panose="020F0502020204030203" pitchFamily="34" charset="0"/>
                <a:ea typeface="Lato" panose="020F0502020204030203" pitchFamily="34" charset="0"/>
                <a:cs typeface="Lato" panose="020F0502020204030203" pitchFamily="34" charset="0"/>
                <a:sym typeface="Fahkwang"/>
              </a:rPr>
              <a:t> es mi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y no dare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a:t>
            </a:r>
            <a:r>
              <a:rPr lang="en-US" sz="3600" b="1" dirty="0">
                <a:latin typeface="Lato" panose="020F0502020204030203" pitchFamily="34" charset="0"/>
                <a:ea typeface="Lato" panose="020F0502020204030203" pitchFamily="34" charset="0"/>
                <a:cs typeface="Lato" panose="020F0502020204030203" pitchFamily="34" charset="0"/>
                <a:sym typeface="Fahkwang"/>
              </a:rPr>
              <a:t> mi gloria,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mi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alabanza</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esculturas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462F56A0-8EFC-8140-7091-3CE21C397135}"/>
              </a:ext>
            </a:extLst>
          </p:cNvPr>
          <p:cNvSpPr txBox="1"/>
          <p:nvPr/>
        </p:nvSpPr>
        <p:spPr>
          <a:xfrm>
            <a:off x="1356800" y="5192108"/>
            <a:ext cx="9826400" cy="1924400"/>
          </a:xfrm>
          <a:prstGeom prst="rect">
            <a:avLst/>
          </a:prstGeom>
          <a:noFill/>
          <a:ln>
            <a:noFill/>
          </a:ln>
        </p:spPr>
        <p:txBody>
          <a:bodyPr spcFirstLastPara="1" wrap="square" lIns="0" tIns="0" rIns="0" bIns="0" anchor="t" anchorCtr="0">
            <a:noAutofit/>
          </a:bodyPr>
          <a:lstStyle/>
          <a:p>
            <a:pPr algn="just">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Amarás</a:t>
            </a:r>
            <a:r>
              <a:rPr lang="en-US" sz="3600" b="1" dirty="0">
                <a:latin typeface="Lato" panose="020F0502020204030203" pitchFamily="34" charset="0"/>
                <a:ea typeface="Lato" panose="020F0502020204030203" pitchFamily="34" charset="0"/>
                <a:cs typeface="Lato" panose="020F0502020204030203" pitchFamily="34" charset="0"/>
                <a:sym typeface="Fahkwang"/>
              </a:rPr>
              <a:t> al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Dios con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corazón</a:t>
            </a:r>
            <a:r>
              <a:rPr lang="en-US" sz="3600" b="1" dirty="0">
                <a:latin typeface="Lato" panose="020F0502020204030203" pitchFamily="34" charset="0"/>
                <a:ea typeface="Lato" panose="020F0502020204030203" pitchFamily="34" charset="0"/>
                <a:cs typeface="Lato" panose="020F0502020204030203" pitchFamily="34" charset="0"/>
                <a:sym typeface="Fahkwang"/>
              </a:rPr>
              <a:t>, y con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alma, y con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toda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914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g2787126794c_0_5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2787126794c_0_53"/>
          <p:cNvSpPr txBox="1"/>
          <p:nvPr/>
        </p:nvSpPr>
        <p:spPr>
          <a:xfrm>
            <a:off x="2148177" y="2615155"/>
            <a:ext cx="913894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3600" b="0" i="0" u="none" strike="noStrike" cap="none" dirty="0">
                <a:solidFill>
                  <a:srgbClr val="009444"/>
                </a:solidFill>
                <a:latin typeface="Lato"/>
                <a:ea typeface="Lato"/>
                <a:cs typeface="Lato"/>
                <a:sym typeface="Lato"/>
              </a:rPr>
              <a:t>Si algo es </a:t>
            </a:r>
            <a:r>
              <a:rPr lang="en-US" sz="3600" b="0" i="0" u="none" strike="noStrike" cap="none" dirty="0" err="1">
                <a:solidFill>
                  <a:srgbClr val="009444"/>
                </a:solidFill>
                <a:latin typeface="Lato"/>
                <a:ea typeface="Lato"/>
                <a:cs typeface="Lato"/>
                <a:sym typeface="Lato"/>
              </a:rPr>
              <a:t>más</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importante</a:t>
            </a:r>
            <a:r>
              <a:rPr lang="en-US" sz="3600" b="0" i="0" u="none" strike="noStrike" cap="none" dirty="0">
                <a:solidFill>
                  <a:srgbClr val="009444"/>
                </a:solidFill>
                <a:latin typeface="Lato"/>
                <a:ea typeface="Lato"/>
                <a:cs typeface="Lato"/>
                <a:sym typeface="Lato"/>
              </a:rPr>
              <a:t> para </a:t>
            </a:r>
            <a:r>
              <a:rPr lang="en-US" sz="3600" b="0" i="0" u="none" strike="noStrike" cap="none" dirty="0" err="1">
                <a:solidFill>
                  <a:srgbClr val="009444"/>
                </a:solidFill>
                <a:latin typeface="Lato"/>
                <a:ea typeface="Lato"/>
                <a:cs typeface="Lato"/>
                <a:sym typeface="Lato"/>
              </a:rPr>
              <a:t>nosotros</a:t>
            </a:r>
            <a:r>
              <a:rPr lang="en-US" sz="3600" b="0" i="0" u="none" strike="noStrike" cap="none" dirty="0">
                <a:solidFill>
                  <a:srgbClr val="009444"/>
                </a:solidFill>
                <a:latin typeface="Lato"/>
                <a:ea typeface="Lato"/>
                <a:cs typeface="Lato"/>
                <a:sym typeface="Lato"/>
              </a:rPr>
              <a:t> que Dios, </a:t>
            </a:r>
            <a:r>
              <a:rPr lang="en-US" sz="3600" b="0" i="0" u="none" strike="noStrike" cap="none" dirty="0" err="1">
                <a:solidFill>
                  <a:srgbClr val="009444"/>
                </a:solidFill>
                <a:latin typeface="Lato"/>
                <a:ea typeface="Lato"/>
                <a:cs typeface="Lato"/>
                <a:sym typeface="Lato"/>
              </a:rPr>
              <a:t>quebramos</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el</a:t>
            </a:r>
            <a:r>
              <a:rPr lang="en-US" sz="3600" b="0" i="0" u="none" strike="noStrike" cap="none" dirty="0">
                <a:solidFill>
                  <a:srgbClr val="009444"/>
                </a:solidFill>
                <a:latin typeface="Lato"/>
                <a:ea typeface="Lato"/>
                <a:cs typeface="Lato"/>
                <a:sym typeface="Lato"/>
              </a:rPr>
              <a:t> primer </a:t>
            </a:r>
            <a:r>
              <a:rPr lang="en-US" sz="3600" b="0" i="0" u="none" strike="noStrike" cap="none" dirty="0" err="1">
                <a:solidFill>
                  <a:srgbClr val="009444"/>
                </a:solidFill>
                <a:latin typeface="Lato"/>
                <a:ea typeface="Lato"/>
                <a:cs typeface="Lato"/>
                <a:sym typeface="Lato"/>
              </a:rPr>
              <a:t>mandamiento</a:t>
            </a:r>
            <a:endParaRPr sz="3600" b="0" i="0" u="none" strike="noStrike" cap="none" dirty="0">
              <a:solidFill>
                <a:srgbClr val="009444"/>
              </a:solidFill>
              <a:latin typeface="Lato"/>
              <a:ea typeface="Lato"/>
              <a:cs typeface="Lato"/>
              <a:sym typeface="Lato"/>
            </a:endParaRPr>
          </a:p>
        </p:txBody>
      </p:sp>
      <p:cxnSp>
        <p:nvCxnSpPr>
          <p:cNvPr id="193" name="Google Shape;193;g2787126794c_0_53"/>
          <p:cNvCxnSpPr/>
          <p:nvPr/>
        </p:nvCxnSpPr>
        <p:spPr>
          <a:xfrm>
            <a:off x="2148177" y="4242845"/>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a:extLst>
            <a:ext uri="{FF2B5EF4-FFF2-40B4-BE49-F238E27FC236}">
              <a16:creationId xmlns:a16="http://schemas.microsoft.com/office/drawing/2014/main" id="{6B3121B9-0D40-A25C-616F-0587DED2AC9E}"/>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0F0198FD-EBC5-3542-A419-4C2675D8C56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19705720-5C3F-3820-3E79-BB98D776D784}"/>
              </a:ext>
            </a:extLst>
          </p:cNvPr>
          <p:cNvPicPr preferRelativeResize="0"/>
          <p:nvPr/>
        </p:nvPicPr>
        <p:blipFill rotWithShape="1">
          <a:blip r:embed="rId3">
            <a:alphaModFix/>
          </a:blip>
          <a:srcRect/>
          <a:stretch/>
        </p:blipFill>
        <p:spPr>
          <a:xfrm>
            <a:off x="247993" y="2807833"/>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283C79E2-495D-E3F5-0785-4E2DE924ED02}"/>
              </a:ext>
            </a:extLst>
          </p:cNvPr>
          <p:cNvSpPr txBox="1"/>
          <p:nvPr/>
        </p:nvSpPr>
        <p:spPr>
          <a:xfrm>
            <a:off x="3373590" y="3755351"/>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tx1"/>
                </a:solidFill>
                <a:latin typeface="Lato"/>
                <a:ea typeface="Lato"/>
                <a:cs typeface="Lato"/>
                <a:sym typeface="Lato"/>
              </a:rPr>
              <a:t>¿</a:t>
            </a:r>
            <a:r>
              <a:rPr lang="en-US" sz="4000" b="1" dirty="0" err="1">
                <a:solidFill>
                  <a:schemeClr val="tx1"/>
                </a:solidFill>
                <a:latin typeface="Lato"/>
                <a:ea typeface="Lato"/>
                <a:cs typeface="Lato"/>
                <a:sym typeface="Lato"/>
              </a:rPr>
              <a:t>Qué</a:t>
            </a:r>
            <a:r>
              <a:rPr lang="en-US" sz="4000" b="1" dirty="0">
                <a:solidFill>
                  <a:schemeClr val="tx1"/>
                </a:solidFill>
                <a:latin typeface="Lato"/>
                <a:ea typeface="Lato"/>
                <a:cs typeface="Lato"/>
                <a:sym typeface="Lato"/>
              </a:rPr>
              <a:t> protege Dios </a:t>
            </a:r>
            <a:r>
              <a:rPr lang="en-US" sz="4000" b="1" dirty="0" err="1">
                <a:solidFill>
                  <a:schemeClr val="tx1"/>
                </a:solidFill>
                <a:latin typeface="Lato"/>
                <a:ea typeface="Lato"/>
                <a:cs typeface="Lato"/>
                <a:sym typeface="Lato"/>
              </a:rPr>
              <a:t>en</a:t>
            </a:r>
            <a:r>
              <a:rPr lang="en-US" sz="4000" b="1" dirty="0">
                <a:solidFill>
                  <a:schemeClr val="tx1"/>
                </a:solidFill>
                <a:latin typeface="Lato"/>
                <a:ea typeface="Lato"/>
                <a:cs typeface="Lato"/>
                <a:sym typeface="Lato"/>
              </a:rPr>
              <a:t> el primer </a:t>
            </a:r>
            <a:r>
              <a:rPr lang="en-US" sz="4000" b="1" dirty="0" err="1">
                <a:solidFill>
                  <a:schemeClr val="tx1"/>
                </a:solidFill>
                <a:latin typeface="Lato"/>
                <a:ea typeface="Lato"/>
                <a:cs typeface="Lato"/>
                <a:sym typeface="Lato"/>
              </a:rPr>
              <a:t>mandamiento</a:t>
            </a:r>
            <a:r>
              <a:rPr lang="en-US" sz="4000" b="1" dirty="0">
                <a:solidFill>
                  <a:schemeClr val="tx1"/>
                </a:solidFill>
                <a:latin typeface="Lato"/>
                <a:ea typeface="Lato"/>
                <a:cs typeface="Lato"/>
                <a:sym typeface="Lato"/>
              </a:rPr>
              <a:t>?</a:t>
            </a:r>
            <a:endParaRPr sz="4000" b="1" u="none" strike="noStrike" cap="none" dirty="0">
              <a:solidFill>
                <a:schemeClr val="tx1"/>
              </a:solidFill>
              <a:latin typeface="Lato"/>
              <a:ea typeface="Lato"/>
              <a:cs typeface="Lato"/>
              <a:sym typeface="Lato"/>
            </a:endParaRPr>
          </a:p>
        </p:txBody>
      </p:sp>
      <p:sp>
        <p:nvSpPr>
          <p:cNvPr id="2" name="Google Shape;155;g2787126794c_0_5">
            <a:extLst>
              <a:ext uri="{FF2B5EF4-FFF2-40B4-BE49-F238E27FC236}">
                <a16:creationId xmlns:a16="http://schemas.microsoft.com/office/drawing/2014/main" id="{ADF5C16E-44B5-DB46-F0F9-36C29B7F42EF}"/>
              </a:ext>
            </a:extLst>
          </p:cNvPr>
          <p:cNvSpPr txBox="1"/>
          <p:nvPr/>
        </p:nvSpPr>
        <p:spPr>
          <a:xfrm>
            <a:off x="3626681" y="689494"/>
            <a:ext cx="678762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tendrás</a:t>
            </a:r>
            <a:r>
              <a:rPr lang="en-US" sz="4000" b="1" dirty="0">
                <a:solidFill>
                  <a:schemeClr val="dk1"/>
                </a:solidFill>
                <a:latin typeface="Lato"/>
                <a:ea typeface="Lato"/>
                <a:cs typeface="Lato"/>
                <a:sym typeface="Lato"/>
              </a:rPr>
              <a:t> dioses </a:t>
            </a:r>
            <a:r>
              <a:rPr lang="en-US" sz="4000" b="1" dirty="0" err="1">
                <a:solidFill>
                  <a:schemeClr val="dk1"/>
                </a:solidFill>
                <a:latin typeface="Lato"/>
                <a:ea typeface="Lato"/>
                <a:cs typeface="Lato"/>
                <a:sym typeface="Lato"/>
              </a:rPr>
              <a:t>ajenos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delante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20:3) </a:t>
            </a:r>
            <a:endParaRPr sz="4000" b="1" i="0" u="none" strike="noStrike" cap="none" dirty="0">
              <a:solidFill>
                <a:schemeClr val="dk1"/>
              </a:solidFill>
              <a:latin typeface="Lato"/>
              <a:ea typeface="Lato"/>
              <a:cs typeface="Lato"/>
              <a:sym typeface="Lato"/>
            </a:endParaRPr>
          </a:p>
        </p:txBody>
      </p:sp>
      <p:sp>
        <p:nvSpPr>
          <p:cNvPr id="3" name="Google Shape;152;g2787126794c_0_5">
            <a:extLst>
              <a:ext uri="{FF2B5EF4-FFF2-40B4-BE49-F238E27FC236}">
                <a16:creationId xmlns:a16="http://schemas.microsoft.com/office/drawing/2014/main" id="{51844936-8EB7-3F06-51E7-1FF3647542DC}"/>
              </a:ext>
            </a:extLst>
          </p:cNvPr>
          <p:cNvSpPr txBox="1"/>
          <p:nvPr/>
        </p:nvSpPr>
        <p:spPr>
          <a:xfrm>
            <a:off x="2235058" y="75594"/>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0" dirty="0">
                <a:solidFill>
                  <a:srgbClr val="E3BB3D"/>
                </a:solidFill>
                <a:latin typeface="Lato Black"/>
                <a:ea typeface="Lato Black"/>
                <a:cs typeface="Lato Black"/>
                <a:sym typeface="Lato Black"/>
              </a:rPr>
              <a:t>1</a:t>
            </a:r>
            <a:endParaRPr sz="15000" dirty="0">
              <a:solidFill>
                <a:srgbClr val="E3BB3D"/>
              </a:solidFill>
              <a:latin typeface="Lato Black"/>
              <a:ea typeface="Lato Black"/>
              <a:cs typeface="Lato Black"/>
              <a:sym typeface="Lato Black"/>
            </a:endParaRPr>
          </a:p>
        </p:txBody>
      </p:sp>
    </p:spTree>
    <p:extLst>
      <p:ext uri="{BB962C8B-B14F-4D97-AF65-F5344CB8AC3E}">
        <p14:creationId xmlns:p14="http://schemas.microsoft.com/office/powerpoint/2010/main" val="290700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a:extLst>
            <a:ext uri="{FF2B5EF4-FFF2-40B4-BE49-F238E27FC236}">
              <a16:creationId xmlns:a16="http://schemas.microsoft.com/office/drawing/2014/main" id="{29AE4D37-56E9-679D-3B52-06B48D1CBC97}"/>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25CF9583-B633-3CC3-1D4F-CF1E15A741F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68B74EB8-63BE-A9FD-1797-0ED21409447F}"/>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5FF56EA9-93E3-4030-3844-FEE4351028D9}"/>
              </a:ext>
            </a:extLst>
          </p:cNvPr>
          <p:cNvSpPr txBox="1"/>
          <p:nvPr/>
        </p:nvSpPr>
        <p:spPr>
          <a:xfrm>
            <a:off x="3476627" y="2807833"/>
            <a:ext cx="80886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4" name="Google Shape;144;g2e8f58b83d9_0_989" descr="A green bird with leaves&#10;&#10;Description automatically generated">
            <a:extLst>
              <a:ext uri="{FF2B5EF4-FFF2-40B4-BE49-F238E27FC236}">
                <a16:creationId xmlns:a16="http://schemas.microsoft.com/office/drawing/2014/main" id="{8868B35E-1057-D8B9-1D60-79015D009B8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14997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a:extLst>
            <a:ext uri="{FF2B5EF4-FFF2-40B4-BE49-F238E27FC236}">
              <a16:creationId xmlns:a16="http://schemas.microsoft.com/office/drawing/2014/main" id="{5F566726-232D-AE9B-2FDD-72CB978EA428}"/>
            </a:ext>
          </a:extLst>
        </p:cNvPr>
        <p:cNvGrpSpPr/>
        <p:nvPr/>
      </p:nvGrpSpPr>
      <p:grpSpPr>
        <a:xfrm>
          <a:off x="0" y="0"/>
          <a:ext cx="0" cy="0"/>
          <a:chOff x="0" y="0"/>
          <a:chExt cx="0" cy="0"/>
        </a:xfrm>
      </p:grpSpPr>
      <p:sp>
        <p:nvSpPr>
          <p:cNvPr id="149" name="Google Shape;149;g2787126794c_0_5">
            <a:extLst>
              <a:ext uri="{FF2B5EF4-FFF2-40B4-BE49-F238E27FC236}">
                <a16:creationId xmlns:a16="http://schemas.microsoft.com/office/drawing/2014/main" id="{B29A7FBA-53D5-95C0-0FCC-00503E5E6ED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2787126794c_0_5">
            <a:extLst>
              <a:ext uri="{FF2B5EF4-FFF2-40B4-BE49-F238E27FC236}">
                <a16:creationId xmlns:a16="http://schemas.microsoft.com/office/drawing/2014/main" id="{032C3AF1-4FAE-9F39-7B82-3728B763CECF}"/>
              </a:ext>
            </a:extLst>
          </p:cNvPr>
          <p:cNvSpPr txBox="1"/>
          <p:nvPr/>
        </p:nvSpPr>
        <p:spPr>
          <a:xfrm>
            <a:off x="3921951" y="2741675"/>
            <a:ext cx="61386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tomarás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nombre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Jehová</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vano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1" name="Google Shape;151;g2787126794c_0_5" descr="A green bird with leaves&#10;&#10;Description automatically generated">
            <a:extLst>
              <a:ext uri="{FF2B5EF4-FFF2-40B4-BE49-F238E27FC236}">
                <a16:creationId xmlns:a16="http://schemas.microsoft.com/office/drawing/2014/main" id="{48316F86-D8AE-B170-E276-594C0FA0FBB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3" name="Google Shape;153;g2787126794c_0_5">
            <a:extLst>
              <a:ext uri="{FF2B5EF4-FFF2-40B4-BE49-F238E27FC236}">
                <a16:creationId xmlns:a16="http://schemas.microsoft.com/office/drawing/2014/main" id="{BF2F0617-FB3A-29BE-D6A7-E341CEA9F1BB}"/>
              </a:ext>
            </a:extLst>
          </p:cNvPr>
          <p:cNvSpPr txBox="1"/>
          <p:nvPr/>
        </p:nvSpPr>
        <p:spPr>
          <a:xfrm>
            <a:off x="1024825" y="3467650"/>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0">
              <a:solidFill>
                <a:srgbClr val="E3BB3D"/>
              </a:solidFill>
              <a:latin typeface="Lato Black"/>
              <a:ea typeface="Lato Black"/>
              <a:cs typeface="Lato Black"/>
              <a:sym typeface="Lato Black"/>
            </a:endParaRPr>
          </a:p>
        </p:txBody>
      </p:sp>
      <p:sp>
        <p:nvSpPr>
          <p:cNvPr id="154" name="Google Shape;154;g2787126794c_0_5">
            <a:extLst>
              <a:ext uri="{FF2B5EF4-FFF2-40B4-BE49-F238E27FC236}">
                <a16:creationId xmlns:a16="http://schemas.microsoft.com/office/drawing/2014/main" id="{7264BABF-E179-0E92-4E0C-503FD26D076E}"/>
              </a:ext>
            </a:extLst>
          </p:cNvPr>
          <p:cNvSpPr txBox="1"/>
          <p:nvPr/>
        </p:nvSpPr>
        <p:spPr>
          <a:xfrm>
            <a:off x="2208464" y="2114750"/>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0" dirty="0">
                <a:solidFill>
                  <a:srgbClr val="E3BB3D"/>
                </a:solidFill>
                <a:latin typeface="Lato Black"/>
                <a:ea typeface="Lato Black"/>
                <a:cs typeface="Lato Black"/>
                <a:sym typeface="Lato Black"/>
              </a:rPr>
              <a:t>2</a:t>
            </a:r>
            <a:endParaRPr sz="15000" dirty="0">
              <a:solidFill>
                <a:srgbClr val="E3BB3D"/>
              </a:solidFill>
              <a:latin typeface="Lato Black"/>
              <a:ea typeface="Lato Black"/>
              <a:cs typeface="Lato Black"/>
              <a:sym typeface="Lato Black"/>
            </a:endParaRPr>
          </a:p>
        </p:txBody>
      </p:sp>
    </p:spTree>
    <p:extLst>
      <p:ext uri="{BB962C8B-B14F-4D97-AF65-F5344CB8AC3E}">
        <p14:creationId xmlns:p14="http://schemas.microsoft.com/office/powerpoint/2010/main" val="127980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8C10EE9-7615-DB21-5185-DC750F3083A7}"/>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FB044DA9-94A0-FB29-E2CD-643939ECA736}"/>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7D9E5385-3522-8157-784B-9717CD85E6B6}"/>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Mateo 6:9</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2E2B3B61-D039-946B-5758-464B95D0A702}"/>
              </a:ext>
            </a:extLst>
          </p:cNvPr>
          <p:cNvSpPr txBox="1"/>
          <p:nvPr/>
        </p:nvSpPr>
        <p:spPr>
          <a:xfrm>
            <a:off x="1356800" y="2014384"/>
            <a:ext cx="9478400" cy="3129115"/>
          </a:xfrm>
          <a:prstGeom prst="rect">
            <a:avLst/>
          </a:prstGeom>
          <a:noFill/>
          <a:ln>
            <a:noFill/>
          </a:ln>
        </p:spPr>
        <p:txBody>
          <a:bodyPr spcFirstLastPara="1" wrap="square" lIns="0" tIns="0" rIns="0" bIns="0" anchor="t" anchorCtr="0">
            <a:noAutofit/>
          </a:bodyPr>
          <a:lstStyle/>
          <a:p>
            <a:pPr algn="just">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Por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deben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orar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así</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p>
          <a:p>
            <a:pPr algn="just">
              <a:lnSpc>
                <a:spcPct val="98999"/>
              </a:lnSpc>
              <a:buSzPts val="4499"/>
            </a:pPr>
            <a:endParaRPr lang="en-US" sz="3600" b="1" dirty="0">
              <a:latin typeface="Lato" panose="020F0502020204030203" pitchFamily="34" charset="0"/>
              <a:ea typeface="Lato" panose="020F0502020204030203" pitchFamily="34" charset="0"/>
              <a:cs typeface="Lato" panose="020F0502020204030203" pitchFamily="34" charset="0"/>
              <a:sym typeface="Fahkwang"/>
            </a:endParaRPr>
          </a:p>
          <a:p>
            <a:pPr algn="just">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Padre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nuestro</a:t>
            </a:r>
            <a:r>
              <a:rPr lang="en-US" sz="3600" b="1" dirty="0">
                <a:latin typeface="Lato" panose="020F0502020204030203" pitchFamily="34" charset="0"/>
                <a:ea typeface="Lato" panose="020F0502020204030203" pitchFamily="34" charset="0"/>
                <a:cs typeface="Lato" panose="020F0502020204030203" pitchFamily="34" charset="0"/>
                <a:sym typeface="Fahkwang"/>
              </a:rPr>
              <a:t>,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cielos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p>
          <a:p>
            <a:pPr algn="just">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santificado</a:t>
            </a:r>
            <a:r>
              <a:rPr lang="en-US" sz="3600" b="1" dirty="0">
                <a:latin typeface="Lato" panose="020F0502020204030203" pitchFamily="34" charset="0"/>
                <a:ea typeface="Lato" panose="020F0502020204030203" pitchFamily="34" charset="0"/>
                <a:cs typeface="Lato" panose="020F0502020204030203" pitchFamily="34" charset="0"/>
                <a:sym typeface="Fahkwang"/>
              </a:rPr>
              <a:t> sea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4652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B33F2EEC-EE68-786B-38E0-94E21A84FE8A}"/>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F095A2A6-4D3F-AAB5-B723-7486D427ABD7}"/>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EFB2B18F-E17B-DE75-4329-D03F9892524D}"/>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Mateo 1:21</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EEEC1B70-7E37-2311-3C83-C5CEDD635A8E}"/>
              </a:ext>
            </a:extLst>
          </p:cNvPr>
          <p:cNvSpPr/>
          <p:nvPr/>
        </p:nvSpPr>
        <p:spPr>
          <a:xfrm>
            <a:off x="0" y="34964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709A4DF8-F964-4D9E-841E-83F5C53AF0FF}"/>
              </a:ext>
            </a:extLst>
          </p:cNvPr>
          <p:cNvSpPr txBox="1"/>
          <p:nvPr/>
        </p:nvSpPr>
        <p:spPr>
          <a:xfrm>
            <a:off x="0" y="3576684"/>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Hechos</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4:12</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76399DB5-5511-4987-C9BA-AB7486E82119}"/>
              </a:ext>
            </a:extLst>
          </p:cNvPr>
          <p:cNvSpPr txBox="1"/>
          <p:nvPr/>
        </p:nvSpPr>
        <p:spPr>
          <a:xfrm>
            <a:off x="668595" y="1707740"/>
            <a:ext cx="1061867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María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tendrá</a:t>
            </a:r>
            <a:r>
              <a:rPr lang="en-US" sz="3600" b="1" dirty="0">
                <a:latin typeface="Lato" panose="020F0502020204030203" pitchFamily="34" charset="0"/>
                <a:ea typeface="Lato" panose="020F0502020204030203" pitchFamily="34" charset="0"/>
                <a:cs typeface="Lato" panose="020F0502020204030203" pitchFamily="34" charset="0"/>
                <a:sym typeface="Fahkwang"/>
              </a:rPr>
              <a:t> un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hijo</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quien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pondrás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Jesús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salvaría</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pueblo de sus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pecados</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FA7BD3E6-C0C2-9B7A-4E0B-DCA38686568E}"/>
              </a:ext>
            </a:extLst>
          </p:cNvPr>
          <p:cNvSpPr txBox="1"/>
          <p:nvPr/>
        </p:nvSpPr>
        <p:spPr>
          <a:xfrm>
            <a:off x="668594" y="4694681"/>
            <a:ext cx="10875706"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En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ningún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a:t>
            </a:r>
            <a:r>
              <a:rPr lang="en-US" sz="3600" b="1" dirty="0">
                <a:latin typeface="Lato" panose="020F0502020204030203" pitchFamily="34" charset="0"/>
                <a:ea typeface="Lato" panose="020F0502020204030203" pitchFamily="34" charset="0"/>
                <a:cs typeface="Lato" panose="020F0502020204030203" pitchFamily="34" charset="0"/>
                <a:sym typeface="Fahkwang"/>
              </a:rPr>
              <a:t> hay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salvación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no se ha dado a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humanidad</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ningún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bajo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cielo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mediante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cual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podamos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alcanzar</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salvación</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0187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F253336-3C6F-A9FF-0BFE-2004C500304D}"/>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62D065A4-14DF-E04D-AC9C-AA83A890E68F}"/>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AD022842-E5D1-C2A3-F494-155BCDE340DD}"/>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Salmo 150:1</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33B5343D-4232-C574-7F93-CA94FAAAD0E5}"/>
              </a:ext>
            </a:extLst>
          </p:cNvPr>
          <p:cNvSpPr/>
          <p:nvPr/>
        </p:nvSpPr>
        <p:spPr>
          <a:xfrm>
            <a:off x="0" y="3496417"/>
            <a:ext cx="3714750"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2EF4B35C-0069-BB16-AAE9-DAF5FCAFDCCB}"/>
              </a:ext>
            </a:extLst>
          </p:cNvPr>
          <p:cNvSpPr txBox="1"/>
          <p:nvPr/>
        </p:nvSpPr>
        <p:spPr>
          <a:xfrm>
            <a:off x="0" y="3576684"/>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Proverbios</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18:10</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0401B5D-D42B-C439-CE5A-3298447CEA03}"/>
              </a:ext>
            </a:extLst>
          </p:cNvPr>
          <p:cNvSpPr txBox="1"/>
          <p:nvPr/>
        </p:nvSpPr>
        <p:spPr>
          <a:xfrm>
            <a:off x="668595" y="1707740"/>
            <a:ext cx="10618674"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Alabado sea a Dios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templo</a:t>
            </a:r>
            <a:r>
              <a:rPr lang="en-US" sz="3600" b="1" dirty="0">
                <a:latin typeface="Lato" panose="020F0502020204030203" pitchFamily="34" charset="0"/>
                <a:ea typeface="Lato" panose="020F0502020204030203" pitchFamily="34" charset="0"/>
                <a:cs typeface="Lato" panose="020F0502020204030203" pitchFamily="34" charset="0"/>
                <a:sym typeface="Fahkwang"/>
              </a:rPr>
              <a:t>! Alabado sea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majestad</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firmamento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B40198A8-59C5-1CE5-7EC6-F04E4FFEF5E4}"/>
              </a:ext>
            </a:extLst>
          </p:cNvPr>
          <p:cNvSpPr txBox="1"/>
          <p:nvPr/>
        </p:nvSpPr>
        <p:spPr>
          <a:xfrm>
            <a:off x="668594" y="4694681"/>
            <a:ext cx="10875706"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del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una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fortaleza</a:t>
            </a:r>
            <a:r>
              <a:rPr lang="en-US" sz="3600" b="1" dirty="0">
                <a:latin typeface="Lato" panose="020F0502020204030203" pitchFamily="34" charset="0"/>
                <a:ea typeface="Lato" panose="020F0502020204030203" pitchFamily="34" charset="0"/>
                <a:cs typeface="Lato" panose="020F0502020204030203" pitchFamily="34" charset="0"/>
                <a:sym typeface="Fahkwang"/>
              </a:rPr>
              <a:t> a la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justo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acude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busca</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ayuda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5882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FC7786B-3C05-86C1-B72C-2A5C847E0DD6}"/>
            </a:ext>
          </a:extLst>
        </p:cNvPr>
        <p:cNvGrpSpPr/>
        <p:nvPr/>
      </p:nvGrpSpPr>
      <p:grpSpPr>
        <a:xfrm>
          <a:off x="0" y="0"/>
          <a:ext cx="0" cy="0"/>
          <a:chOff x="0" y="0"/>
          <a:chExt cx="0" cy="0"/>
        </a:xfrm>
      </p:grpSpPr>
      <p:sp>
        <p:nvSpPr>
          <p:cNvPr id="190" name="Google Shape;190;g2787126794c_0_53">
            <a:extLst>
              <a:ext uri="{FF2B5EF4-FFF2-40B4-BE49-F238E27FC236}">
                <a16:creationId xmlns:a16="http://schemas.microsoft.com/office/drawing/2014/main" id="{FBD498A0-E596-7D4F-10B3-0D63922C819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2787126794c_0_53">
            <a:extLst>
              <a:ext uri="{FF2B5EF4-FFF2-40B4-BE49-F238E27FC236}">
                <a16:creationId xmlns:a16="http://schemas.microsoft.com/office/drawing/2014/main" id="{D8F4D859-5930-6968-D594-9C5750021974}"/>
              </a:ext>
            </a:extLst>
          </p:cNvPr>
          <p:cNvSpPr txBox="1"/>
          <p:nvPr/>
        </p:nvSpPr>
        <p:spPr>
          <a:xfrm>
            <a:off x="2148177" y="786355"/>
            <a:ext cx="913894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3600" dirty="0" err="1">
                <a:solidFill>
                  <a:srgbClr val="009444"/>
                </a:solidFill>
                <a:latin typeface="Lato"/>
                <a:ea typeface="Lato"/>
                <a:cs typeface="Lato"/>
                <a:sym typeface="Lato"/>
              </a:rPr>
              <a:t>Quebramos</a:t>
            </a:r>
            <a:r>
              <a:rPr lang="en-US" sz="3600"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el</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segundo</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mandamiento</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si</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usamos</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el</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nombre</a:t>
            </a:r>
            <a:r>
              <a:rPr lang="en-US" sz="3600" b="0" i="0" u="none" strike="noStrike" cap="none" dirty="0">
                <a:solidFill>
                  <a:srgbClr val="009444"/>
                </a:solidFill>
                <a:latin typeface="Lato"/>
                <a:ea typeface="Lato"/>
                <a:cs typeface="Lato"/>
                <a:sym typeface="Lato"/>
              </a:rPr>
              <a:t> </a:t>
            </a:r>
            <a:r>
              <a:rPr lang="en-US" sz="3600" b="0" i="0" u="none" strike="noStrike" cap="none" dirty="0" err="1">
                <a:solidFill>
                  <a:srgbClr val="009444"/>
                </a:solidFill>
                <a:latin typeface="Lato"/>
                <a:ea typeface="Lato"/>
                <a:cs typeface="Lato"/>
                <a:sym typeface="Lato"/>
              </a:rPr>
              <a:t>divino</a:t>
            </a:r>
            <a:r>
              <a:rPr lang="en-US" sz="3600" b="0" i="0" u="none" strike="noStrike" cap="none" dirty="0">
                <a:solidFill>
                  <a:srgbClr val="009444"/>
                </a:solidFill>
                <a:latin typeface="Lato"/>
                <a:ea typeface="Lato"/>
                <a:cs typeface="Lato"/>
                <a:sym typeface="Lato"/>
              </a:rPr>
              <a:t> de Dios para: </a:t>
            </a:r>
            <a:endParaRPr sz="3600" b="0" i="0" u="none" strike="noStrike" cap="none" dirty="0">
              <a:solidFill>
                <a:srgbClr val="009444"/>
              </a:solidFill>
              <a:latin typeface="Lato"/>
              <a:ea typeface="Lato"/>
              <a:cs typeface="Lato"/>
              <a:sym typeface="Lato"/>
            </a:endParaRPr>
          </a:p>
        </p:txBody>
      </p:sp>
      <p:cxnSp>
        <p:nvCxnSpPr>
          <p:cNvPr id="193" name="Google Shape;193;g2787126794c_0_53">
            <a:extLst>
              <a:ext uri="{FF2B5EF4-FFF2-40B4-BE49-F238E27FC236}">
                <a16:creationId xmlns:a16="http://schemas.microsoft.com/office/drawing/2014/main" id="{941B28A9-C318-4427-62F3-A8C5F4694566}"/>
              </a:ext>
            </a:extLst>
          </p:cNvPr>
          <p:cNvCxnSpPr/>
          <p:nvPr/>
        </p:nvCxnSpPr>
        <p:spPr>
          <a:xfrm>
            <a:off x="2148177" y="23854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 name="Google Shape;203;g2787126794c_0_70">
            <a:extLst>
              <a:ext uri="{FF2B5EF4-FFF2-40B4-BE49-F238E27FC236}">
                <a16:creationId xmlns:a16="http://schemas.microsoft.com/office/drawing/2014/main" id="{951CFD4E-6761-B45B-A0B1-3F1A37868AAE}"/>
              </a:ext>
            </a:extLst>
          </p:cNvPr>
          <p:cNvSpPr txBox="1"/>
          <p:nvPr/>
        </p:nvSpPr>
        <p:spPr>
          <a:xfrm>
            <a:off x="2243427" y="2784298"/>
            <a:ext cx="9022800" cy="2785338"/>
          </a:xfrm>
          <a:prstGeom prst="rect">
            <a:avLst/>
          </a:prstGeom>
          <a:noFill/>
          <a:ln>
            <a:noFill/>
          </a:ln>
        </p:spPr>
        <p:txBody>
          <a:bodyPr spcFirstLastPara="1" wrap="square" lIns="91425" tIns="45700" rIns="91425" bIns="45700" anchor="t" anchorCtr="0">
            <a:spAutoFit/>
          </a:bodyPr>
          <a:lstStyle/>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Maldecir</a:t>
            </a:r>
            <a:endParaRPr lang="en-US"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Jurar</a:t>
            </a:r>
            <a:endParaRPr lang="en-US"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Mentir</a:t>
            </a:r>
            <a:endParaRPr lang="en-US"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Engañar</a:t>
            </a:r>
            <a:endParaRPr lang="en-US" sz="3500" dirty="0">
              <a:solidFill>
                <a:schemeClr val="dk1"/>
              </a:solidFill>
              <a:latin typeface="Lato"/>
              <a:ea typeface="Lato"/>
              <a:cs typeface="Lato"/>
              <a:sym typeface="Lato"/>
            </a:endParaRPr>
          </a:p>
          <a:p>
            <a:pPr marL="457200" marR="0" lvl="0" indent="-450850" algn="l" rtl="0">
              <a:lnSpc>
                <a:spcPct val="100000"/>
              </a:lnSpc>
              <a:spcBef>
                <a:spcPts val="0"/>
              </a:spcBef>
              <a:spcAft>
                <a:spcPts val="0"/>
              </a:spcAft>
              <a:buClr>
                <a:schemeClr val="dk1"/>
              </a:buClr>
              <a:buSzPts val="3500"/>
              <a:buFont typeface="Lato"/>
              <a:buChar char="●"/>
            </a:pPr>
            <a:r>
              <a:rPr lang="en-US" sz="3500" dirty="0" err="1">
                <a:solidFill>
                  <a:schemeClr val="dk1"/>
                </a:solidFill>
                <a:latin typeface="Lato"/>
                <a:ea typeface="Lato"/>
                <a:cs typeface="Lato"/>
                <a:sym typeface="Lato"/>
              </a:rPr>
              <a:t>Usarlo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vano</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1645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a:extLst>
            <a:ext uri="{FF2B5EF4-FFF2-40B4-BE49-F238E27FC236}">
              <a16:creationId xmlns:a16="http://schemas.microsoft.com/office/drawing/2014/main" id="{19AE03B9-C147-E249-F43C-91B34E939EB9}"/>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DBDB1AC1-8D49-E8E8-4D7B-72C94D872FF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BBB7A5FD-C38A-BD9D-E4C2-C774EADED404}"/>
              </a:ext>
            </a:extLst>
          </p:cNvPr>
          <p:cNvPicPr preferRelativeResize="0"/>
          <p:nvPr/>
        </p:nvPicPr>
        <p:blipFill rotWithShape="1">
          <a:blip r:embed="rId3">
            <a:alphaModFix/>
          </a:blip>
          <a:srcRect/>
          <a:stretch/>
        </p:blipFill>
        <p:spPr>
          <a:xfrm>
            <a:off x="247993" y="2807833"/>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AB57B58E-B8FC-E58E-B9EE-99E0225091E9}"/>
              </a:ext>
            </a:extLst>
          </p:cNvPr>
          <p:cNvSpPr txBox="1"/>
          <p:nvPr/>
        </p:nvSpPr>
        <p:spPr>
          <a:xfrm>
            <a:off x="3373590" y="3755351"/>
            <a:ext cx="808867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tx1"/>
                </a:solidFill>
                <a:latin typeface="Lato"/>
                <a:ea typeface="Lato"/>
                <a:cs typeface="Lato"/>
                <a:sym typeface="Lato"/>
              </a:rPr>
              <a:t>¿</a:t>
            </a:r>
            <a:r>
              <a:rPr lang="en-US" sz="4000" b="1" dirty="0" err="1">
                <a:solidFill>
                  <a:schemeClr val="tx1"/>
                </a:solidFill>
                <a:latin typeface="Lato"/>
                <a:ea typeface="Lato"/>
                <a:cs typeface="Lato"/>
                <a:sym typeface="Lato"/>
              </a:rPr>
              <a:t>Qué</a:t>
            </a:r>
            <a:r>
              <a:rPr lang="en-US" sz="4000" b="1" dirty="0">
                <a:solidFill>
                  <a:schemeClr val="tx1"/>
                </a:solidFill>
                <a:latin typeface="Lato"/>
                <a:ea typeface="Lato"/>
                <a:cs typeface="Lato"/>
                <a:sym typeface="Lato"/>
              </a:rPr>
              <a:t> protege Dios </a:t>
            </a:r>
            <a:r>
              <a:rPr lang="en-US" sz="4000" b="1" dirty="0" err="1">
                <a:solidFill>
                  <a:schemeClr val="tx1"/>
                </a:solidFill>
                <a:latin typeface="Lato"/>
                <a:ea typeface="Lato"/>
                <a:cs typeface="Lato"/>
                <a:sym typeface="Lato"/>
              </a:rPr>
              <a:t>en</a:t>
            </a:r>
            <a:r>
              <a:rPr lang="en-US" sz="4000" b="1" dirty="0">
                <a:solidFill>
                  <a:schemeClr val="tx1"/>
                </a:solidFill>
                <a:latin typeface="Lato"/>
                <a:ea typeface="Lato"/>
                <a:cs typeface="Lato"/>
                <a:sym typeface="Lato"/>
              </a:rPr>
              <a:t> el </a:t>
            </a:r>
            <a:r>
              <a:rPr lang="en-US" sz="4000" b="1" dirty="0" err="1">
                <a:solidFill>
                  <a:schemeClr val="tx1"/>
                </a:solidFill>
                <a:latin typeface="Lato"/>
                <a:ea typeface="Lato"/>
                <a:cs typeface="Lato"/>
                <a:sym typeface="Lato"/>
              </a:rPr>
              <a:t>segundo</a:t>
            </a:r>
            <a:r>
              <a:rPr lang="en-US" sz="4000" b="1" dirty="0">
                <a:solidFill>
                  <a:schemeClr val="tx1"/>
                </a:solidFill>
                <a:latin typeface="Lato"/>
                <a:ea typeface="Lato"/>
                <a:cs typeface="Lato"/>
                <a:sym typeface="Lato"/>
              </a:rPr>
              <a:t> </a:t>
            </a:r>
            <a:r>
              <a:rPr lang="en-US" sz="4000" b="1" dirty="0" err="1">
                <a:solidFill>
                  <a:schemeClr val="tx1"/>
                </a:solidFill>
                <a:latin typeface="Lato"/>
                <a:ea typeface="Lato"/>
                <a:cs typeface="Lato"/>
                <a:sym typeface="Lato"/>
              </a:rPr>
              <a:t>mandamiento</a:t>
            </a:r>
            <a:r>
              <a:rPr lang="en-US" sz="4000" b="1" dirty="0">
                <a:solidFill>
                  <a:schemeClr val="tx1"/>
                </a:solidFill>
                <a:latin typeface="Lato"/>
                <a:ea typeface="Lato"/>
                <a:cs typeface="Lato"/>
                <a:sym typeface="Lato"/>
              </a:rPr>
              <a:t>?</a:t>
            </a:r>
            <a:endParaRPr sz="4000" b="1" u="none" strike="noStrike" cap="none" dirty="0">
              <a:solidFill>
                <a:schemeClr val="tx1"/>
              </a:solidFill>
              <a:latin typeface="Lato"/>
              <a:ea typeface="Lato"/>
              <a:cs typeface="Lato"/>
              <a:sym typeface="Lato"/>
            </a:endParaRPr>
          </a:p>
        </p:txBody>
      </p:sp>
      <p:sp>
        <p:nvSpPr>
          <p:cNvPr id="4" name="Google Shape;154;g2787126794c_0_5">
            <a:extLst>
              <a:ext uri="{FF2B5EF4-FFF2-40B4-BE49-F238E27FC236}">
                <a16:creationId xmlns:a16="http://schemas.microsoft.com/office/drawing/2014/main" id="{8ECD8811-122F-9896-32B7-8075EB07B2FC}"/>
              </a:ext>
            </a:extLst>
          </p:cNvPr>
          <p:cNvSpPr txBox="1"/>
          <p:nvPr/>
        </p:nvSpPr>
        <p:spPr>
          <a:xfrm>
            <a:off x="2466878" y="0"/>
            <a:ext cx="1643700" cy="25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0" dirty="0">
                <a:solidFill>
                  <a:srgbClr val="E3BB3D"/>
                </a:solidFill>
                <a:latin typeface="Lato Black"/>
                <a:ea typeface="Lato Black"/>
                <a:cs typeface="Lato Black"/>
                <a:sym typeface="Lato Black"/>
              </a:rPr>
              <a:t>2</a:t>
            </a:r>
            <a:endParaRPr sz="15000" dirty="0">
              <a:solidFill>
                <a:srgbClr val="E3BB3D"/>
              </a:solidFill>
              <a:latin typeface="Lato Black"/>
              <a:ea typeface="Lato Black"/>
              <a:cs typeface="Lato Black"/>
              <a:sym typeface="Lato Black"/>
            </a:endParaRPr>
          </a:p>
        </p:txBody>
      </p:sp>
      <p:sp>
        <p:nvSpPr>
          <p:cNvPr id="5" name="Google Shape;150;g2787126794c_0_5">
            <a:extLst>
              <a:ext uri="{FF2B5EF4-FFF2-40B4-BE49-F238E27FC236}">
                <a16:creationId xmlns:a16="http://schemas.microsoft.com/office/drawing/2014/main" id="{C3C7881F-17C9-E97E-AE0A-952EF799CFE6}"/>
              </a:ext>
            </a:extLst>
          </p:cNvPr>
          <p:cNvSpPr txBox="1"/>
          <p:nvPr/>
        </p:nvSpPr>
        <p:spPr>
          <a:xfrm>
            <a:off x="4110578" y="613800"/>
            <a:ext cx="61386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tomarás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nombre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Jehová</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vano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339006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2787126794c_0_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g2787126794c_0_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2" name="Google Shape;162;g2787126794c_0_18"/>
          <p:cNvSpPr txBox="1"/>
          <p:nvPr/>
        </p:nvSpPr>
        <p:spPr>
          <a:xfrm>
            <a:off x="37995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quiere</a:t>
            </a:r>
            <a:r>
              <a:rPr lang="en-US" sz="4000" b="1" dirty="0">
                <a:solidFill>
                  <a:schemeClr val="dk1"/>
                </a:solidFill>
                <a:latin typeface="Lato"/>
                <a:ea typeface="Lato"/>
                <a:cs typeface="Lato"/>
                <a:sym typeface="Lato"/>
              </a:rPr>
              <a:t> Dios que </a:t>
            </a:r>
            <a:r>
              <a:rPr lang="en-US" sz="4000" b="1" dirty="0" err="1">
                <a:solidFill>
                  <a:schemeClr val="dk1"/>
                </a:solidFill>
                <a:latin typeface="Lato"/>
                <a:ea typeface="Lato"/>
                <a:cs typeface="Lato"/>
                <a:sym typeface="Lato"/>
              </a:rPr>
              <a:t>hagamos</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estos</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mandamientos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63" name="Google Shape;163;g2787126794c_0_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787126794c_0_80"/>
          <p:cNvSpPr txBox="1"/>
          <p:nvPr/>
        </p:nvSpPr>
        <p:spPr>
          <a:xfrm>
            <a:off x="3602250" y="2600525"/>
            <a:ext cx="82974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Cristo no cometió ningún pecado, ni hubo engaño en su boca.</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Pedro 2:22</a:t>
            </a:r>
            <a:endParaRPr sz="3400" b="0" i="0" u="none" strike="noStrike" cap="none">
              <a:solidFill>
                <a:schemeClr val="dk1"/>
              </a:solidFill>
              <a:latin typeface="Lato"/>
              <a:ea typeface="Lato"/>
              <a:cs typeface="Lato"/>
              <a:sym typeface="Lato"/>
            </a:endParaRPr>
          </a:p>
        </p:txBody>
      </p:sp>
      <p:sp>
        <p:nvSpPr>
          <p:cNvPr id="209" name="Google Shape;209;g2787126794c_0_8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787126794c_0_8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11" name="Google Shape;211;g2787126794c_0_8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a:extLst>
            <a:ext uri="{FF2B5EF4-FFF2-40B4-BE49-F238E27FC236}">
              <a16:creationId xmlns:a16="http://schemas.microsoft.com/office/drawing/2014/main" id="{3B800FEC-E000-57DC-E953-FB786CA5FE29}"/>
            </a:ext>
          </a:extLst>
        </p:cNvPr>
        <p:cNvGrpSpPr/>
        <p:nvPr/>
      </p:nvGrpSpPr>
      <p:grpSpPr>
        <a:xfrm>
          <a:off x="0" y="0"/>
          <a:ext cx="0" cy="0"/>
          <a:chOff x="0" y="0"/>
          <a:chExt cx="0" cy="0"/>
        </a:xfrm>
      </p:grpSpPr>
      <p:sp>
        <p:nvSpPr>
          <p:cNvPr id="208" name="Google Shape;208;g2787126794c_0_80">
            <a:extLst>
              <a:ext uri="{FF2B5EF4-FFF2-40B4-BE49-F238E27FC236}">
                <a16:creationId xmlns:a16="http://schemas.microsoft.com/office/drawing/2014/main" id="{F212B438-3F55-C106-8345-A9C496E881B8}"/>
              </a:ext>
            </a:extLst>
          </p:cNvPr>
          <p:cNvSpPr txBox="1"/>
          <p:nvPr/>
        </p:nvSpPr>
        <p:spPr>
          <a:xfrm>
            <a:off x="2259225" y="1289973"/>
            <a:ext cx="82974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rgbClr val="00B050"/>
                </a:solidFill>
                <a:latin typeface="Lato"/>
                <a:ea typeface="Lato"/>
                <a:cs typeface="Lato"/>
                <a:sym typeface="Lato"/>
              </a:rPr>
              <a:t>En amor y </a:t>
            </a:r>
            <a:r>
              <a:rPr lang="en-US" sz="3400" b="1" i="0" u="none" strike="noStrike" cap="none" dirty="0" err="1">
                <a:solidFill>
                  <a:srgbClr val="00B050"/>
                </a:solidFill>
                <a:latin typeface="Lato"/>
                <a:ea typeface="Lato"/>
                <a:cs typeface="Lato"/>
                <a:sym typeface="Lato"/>
              </a:rPr>
              <a:t>gratitud</a:t>
            </a:r>
            <a:r>
              <a:rPr lang="en-US" sz="3400" b="1" i="0" u="none" strike="noStrike" cap="none" dirty="0">
                <a:solidFill>
                  <a:srgbClr val="00B050"/>
                </a:solidFill>
                <a:latin typeface="Lato"/>
                <a:ea typeface="Lato"/>
                <a:cs typeface="Lato"/>
                <a:sym typeface="Lato"/>
              </a:rPr>
              <a:t>, y </a:t>
            </a:r>
            <a:r>
              <a:rPr lang="en-US" sz="3400" b="1" i="0" u="none" strike="noStrike" cap="none" dirty="0" err="1">
                <a:solidFill>
                  <a:srgbClr val="00B050"/>
                </a:solidFill>
                <a:latin typeface="Lato"/>
                <a:ea typeface="Lato"/>
                <a:cs typeface="Lato"/>
                <a:sym typeface="Lato"/>
              </a:rPr>
              <a:t>guiado</a:t>
            </a:r>
            <a:r>
              <a:rPr lang="en-US" sz="3400" b="1" i="0" u="none" strike="noStrike" cap="none" dirty="0">
                <a:solidFill>
                  <a:srgbClr val="00B050"/>
                </a:solidFill>
                <a:latin typeface="Lato"/>
                <a:ea typeface="Lato"/>
                <a:cs typeface="Lato"/>
                <a:sym typeface="Lato"/>
              </a:rPr>
              <a:t> </a:t>
            </a:r>
            <a:r>
              <a:rPr lang="en-US" sz="3400" b="1" i="0" u="none" strike="noStrike" cap="none" dirty="0" err="1">
                <a:solidFill>
                  <a:srgbClr val="00B050"/>
                </a:solidFill>
                <a:latin typeface="Lato"/>
                <a:ea typeface="Lato"/>
                <a:cs typeface="Lato"/>
                <a:sym typeface="Lato"/>
              </a:rPr>
              <a:t>por</a:t>
            </a:r>
            <a:r>
              <a:rPr lang="en-US" sz="3400" b="1" i="0" u="none" strike="noStrike" cap="none" dirty="0">
                <a:solidFill>
                  <a:srgbClr val="00B050"/>
                </a:solidFill>
                <a:latin typeface="Lato"/>
                <a:ea typeface="Lato"/>
                <a:cs typeface="Lato"/>
                <a:sym typeface="Lato"/>
              </a:rPr>
              <a:t> </a:t>
            </a:r>
            <a:r>
              <a:rPr lang="en-US" sz="3400" b="1" i="0" u="none" strike="noStrike" cap="none" dirty="0" err="1">
                <a:solidFill>
                  <a:srgbClr val="00B050"/>
                </a:solidFill>
                <a:latin typeface="Lato"/>
                <a:ea typeface="Lato"/>
                <a:cs typeface="Lato"/>
                <a:sym typeface="Lato"/>
              </a:rPr>
              <a:t>el</a:t>
            </a:r>
            <a:r>
              <a:rPr lang="en-US" sz="3400" b="1" i="0" u="none" strike="noStrike" cap="none" dirty="0">
                <a:solidFill>
                  <a:srgbClr val="00B050"/>
                </a:solidFill>
                <a:latin typeface="Lato"/>
                <a:ea typeface="Lato"/>
                <a:cs typeface="Lato"/>
                <a:sym typeface="Lato"/>
              </a:rPr>
              <a:t> </a:t>
            </a:r>
            <a:r>
              <a:rPr lang="en-US" sz="3400" b="1" i="0" u="none" strike="noStrike" cap="none" dirty="0" err="1">
                <a:solidFill>
                  <a:srgbClr val="00B050"/>
                </a:solidFill>
                <a:latin typeface="Lato"/>
                <a:ea typeface="Lato"/>
                <a:cs typeface="Lato"/>
                <a:sym typeface="Lato"/>
              </a:rPr>
              <a:t>Espíritu</a:t>
            </a:r>
            <a:r>
              <a:rPr lang="en-US" sz="3400" b="1" i="0" u="none" strike="noStrike" cap="none" dirty="0">
                <a:solidFill>
                  <a:srgbClr val="00B050"/>
                </a:solidFill>
                <a:latin typeface="Lato"/>
                <a:ea typeface="Lato"/>
                <a:cs typeface="Lato"/>
                <a:sym typeface="Lato"/>
              </a:rPr>
              <a:t> Santo, </a:t>
            </a:r>
            <a:r>
              <a:rPr lang="en-US" sz="3400" b="1" i="0" u="none" strike="noStrike" cap="none" dirty="0" err="1">
                <a:solidFill>
                  <a:srgbClr val="00B050"/>
                </a:solidFill>
                <a:latin typeface="Lato"/>
                <a:ea typeface="Lato"/>
                <a:cs typeface="Lato"/>
                <a:sym typeface="Lato"/>
              </a:rPr>
              <a:t>deseamos</a:t>
            </a:r>
            <a:r>
              <a:rPr lang="en-US" sz="3400" b="1" i="0" u="none" strike="noStrike" cap="none" dirty="0">
                <a:solidFill>
                  <a:srgbClr val="00B050"/>
                </a:solidFill>
                <a:latin typeface="Lato"/>
                <a:ea typeface="Lato"/>
                <a:cs typeface="Lato"/>
                <a:sym typeface="Lato"/>
              </a:rPr>
              <a:t>: </a:t>
            </a:r>
            <a:br>
              <a:rPr lang="en-US" sz="3400" b="0" i="0" u="none" strike="noStrike" cap="none" dirty="0">
                <a:solidFill>
                  <a:schemeClr val="dk1"/>
                </a:solidFill>
                <a:latin typeface="Lato"/>
                <a:ea typeface="Lato"/>
                <a:cs typeface="Lato"/>
                <a:sym typeface="Lato"/>
              </a:rPr>
            </a:br>
            <a:br>
              <a:rPr lang="en-US" sz="3400" b="0" i="0" u="none" strike="noStrike" cap="none" dirty="0">
                <a:solidFill>
                  <a:schemeClr val="dk1"/>
                </a:solidFill>
                <a:latin typeface="Lato"/>
                <a:ea typeface="Lato"/>
                <a:cs typeface="Lato"/>
                <a:sym typeface="Lato"/>
              </a:rPr>
            </a:br>
            <a:r>
              <a:rPr lang="en-US" sz="3400" b="0" i="0" u="none" strike="noStrike" cap="none" dirty="0">
                <a:solidFill>
                  <a:schemeClr val="dk1"/>
                </a:solidFill>
                <a:latin typeface="Lato"/>
                <a:ea typeface="Lato"/>
                <a:cs typeface="Lato"/>
                <a:sym typeface="Lato"/>
              </a:rPr>
              <a:t>1. Temer, </a:t>
            </a:r>
            <a:r>
              <a:rPr lang="en-US" sz="3400" b="0" i="0" u="none" strike="noStrike" cap="none" dirty="0" err="1">
                <a:solidFill>
                  <a:schemeClr val="dk1"/>
                </a:solidFill>
                <a:latin typeface="Lato"/>
                <a:ea typeface="Lato"/>
                <a:cs typeface="Lato"/>
                <a:sym typeface="Lato"/>
              </a:rPr>
              <a:t>amar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confiar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sobre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cosas</a:t>
            </a: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2. Usar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nombre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divino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dar</a:t>
            </a:r>
            <a:r>
              <a:rPr lang="en-US" sz="3400" dirty="0">
                <a:solidFill>
                  <a:schemeClr val="dk1"/>
                </a:solidFill>
                <a:latin typeface="Lato"/>
                <a:ea typeface="Lato"/>
                <a:cs typeface="Lato"/>
                <a:sym typeface="Lato"/>
              </a:rPr>
              <a:t> gracias, </a:t>
            </a:r>
            <a:r>
              <a:rPr lang="en-US" sz="3400" dirty="0" err="1">
                <a:solidFill>
                  <a:schemeClr val="dk1"/>
                </a:solidFill>
                <a:latin typeface="Lato"/>
                <a:ea typeface="Lato"/>
                <a:cs typeface="Lato"/>
                <a:sym typeface="Lato"/>
              </a:rPr>
              <a:t>alabar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orar</a:t>
            </a:r>
            <a:r>
              <a:rPr lang="en-US" sz="3400" dirty="0">
                <a:solidFill>
                  <a:schemeClr val="dk1"/>
                </a:solidFill>
                <a:latin typeface="Lato"/>
                <a:ea typeface="Lato"/>
                <a:cs typeface="Lato"/>
                <a:sym typeface="Lato"/>
              </a:rPr>
              <a:t> e </a:t>
            </a:r>
            <a:r>
              <a:rPr lang="en-US" sz="3400" dirty="0" err="1">
                <a:solidFill>
                  <a:schemeClr val="dk1"/>
                </a:solidFill>
                <a:latin typeface="Lato"/>
                <a:ea typeface="Lato"/>
                <a:cs typeface="Lato"/>
                <a:sym typeface="Lato"/>
              </a:rPr>
              <a:t>invocar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angustia</a:t>
            </a:r>
            <a:endParaRPr sz="3400" b="0" i="0" u="none" strike="noStrike" cap="none" dirty="0">
              <a:solidFill>
                <a:schemeClr val="dk1"/>
              </a:solidFill>
              <a:latin typeface="Lato"/>
              <a:ea typeface="Lato"/>
              <a:cs typeface="Lato"/>
              <a:sym typeface="Lato"/>
            </a:endParaRPr>
          </a:p>
        </p:txBody>
      </p:sp>
      <p:sp>
        <p:nvSpPr>
          <p:cNvPr id="209" name="Google Shape;209;g2787126794c_0_80">
            <a:extLst>
              <a:ext uri="{FF2B5EF4-FFF2-40B4-BE49-F238E27FC236}">
                <a16:creationId xmlns:a16="http://schemas.microsoft.com/office/drawing/2014/main" id="{DDC499E7-297F-A54D-B822-8A2D4EE1EBD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4769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significado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espiritual</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obedeció</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perfectamente</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toda</a:t>
              </a:r>
              <a:r>
                <a:rPr lang="en-US" sz="2800" dirty="0">
                  <a:solidFill>
                    <a:schemeClr val="lt1"/>
                  </a:solidFill>
                  <a:latin typeface="Lato"/>
                  <a:ea typeface="Lato"/>
                  <a:cs typeface="Lato"/>
                  <a:sym typeface="Lato"/>
                </a:rPr>
                <a:t> la ley de Dios.</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Determinar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uso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correcto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aplicación</a:t>
              </a:r>
              <a:r>
                <a:rPr lang="en-US" sz="2800" dirty="0">
                  <a:solidFill>
                    <a:schemeClr val="tx1"/>
                  </a:solidFill>
                  <a:latin typeface="Lato"/>
                  <a:ea typeface="Lato"/>
                  <a:cs typeface="Lato"/>
                  <a:sym typeface="Lato"/>
                </a:rPr>
                <a:t> del primer y </a:t>
              </a:r>
              <a:r>
                <a:rPr lang="en-US" sz="2800" dirty="0" err="1">
                  <a:solidFill>
                    <a:schemeClr val="tx1"/>
                  </a:solidFill>
                  <a:latin typeface="Lato"/>
                  <a:ea typeface="Lato"/>
                  <a:cs typeface="Lato"/>
                  <a:sym typeface="Lato"/>
                </a:rPr>
                <a:t>segundo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vida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creyente</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primer y </a:t>
            </a:r>
            <a:r>
              <a:rPr lang="en-US" sz="2800" dirty="0" err="1">
                <a:solidFill>
                  <a:schemeClr val="lt1"/>
                </a:solidFill>
                <a:latin typeface="Lato"/>
                <a:ea typeface="Lato"/>
                <a:cs typeface="Lato"/>
                <a:sym typeface="Lato"/>
              </a:rPr>
              <a:t>segundo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2787126794c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787126794c_0_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8" name="Google Shape;218;g2787126794c_0_89"/>
          <p:cNvSpPr txBox="1"/>
          <p:nvPr/>
        </p:nvSpPr>
        <p:spPr>
          <a:xfrm>
            <a:off x="3505202" y="2459524"/>
            <a:ext cx="72339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Es </a:t>
            </a:r>
            <a:r>
              <a:rPr lang="en-US" sz="4000" b="1" dirty="0" err="1">
                <a:solidFill>
                  <a:schemeClr val="dk1"/>
                </a:solidFill>
                <a:latin typeface="Lato"/>
                <a:ea typeface="Lato"/>
                <a:cs typeface="Lato"/>
                <a:sym typeface="Lato"/>
              </a:rPr>
              <a:t>incorrecto</a:t>
            </a:r>
            <a:r>
              <a:rPr lang="en-US" sz="4000" b="1" dirty="0">
                <a:solidFill>
                  <a:schemeClr val="dk1"/>
                </a:solidFill>
                <a:latin typeface="Lato"/>
                <a:ea typeface="Lato"/>
                <a:cs typeface="Lato"/>
                <a:sym typeface="Lato"/>
              </a:rPr>
              <a:t> e </a:t>
            </a:r>
            <a:r>
              <a:rPr lang="en-US" sz="4000" b="1" dirty="0" err="1">
                <a:solidFill>
                  <a:schemeClr val="dk1"/>
                </a:solidFill>
                <a:latin typeface="Lato"/>
                <a:ea typeface="Lato"/>
                <a:cs typeface="Lato"/>
                <a:sym typeface="Lato"/>
              </a:rPr>
              <a:t>innecesario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orar</a:t>
            </a:r>
            <a:r>
              <a:rPr lang="en-US" sz="4000" b="1" dirty="0">
                <a:solidFill>
                  <a:schemeClr val="dk1"/>
                </a:solidFill>
                <a:latin typeface="Lato"/>
                <a:ea typeface="Lato"/>
                <a:cs typeface="Lato"/>
                <a:sym typeface="Lato"/>
              </a:rPr>
              <a:t> a la Virgen María y a </a:t>
            </a: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 santos. ¿Por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19" name="Google Shape;219;g2787126794c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24855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Primer y  Segundo </a:t>
            </a:r>
            <a:r>
              <a:rPr lang="en-US" sz="3888" dirty="0" err="1">
                <a:solidFill>
                  <a:schemeClr val="dk1"/>
                </a:solidFill>
                <a:latin typeface="Lato"/>
                <a:ea typeface="Lato"/>
                <a:cs typeface="Lato"/>
                <a:sym typeface="Lato"/>
              </a:rPr>
              <a:t>Mandamiento</a:t>
            </a:r>
            <a:r>
              <a:rPr lang="en-US" sz="3888" dirty="0">
                <a:solidFill>
                  <a:schemeClr val="dk1"/>
                </a:solidFill>
                <a:latin typeface="Lato"/>
                <a:ea typeface="Lato"/>
                <a:cs typeface="Lato"/>
                <a:sym typeface="Lato"/>
              </a:rPr>
              <a:t> </a:t>
            </a:r>
            <a:endParaRPr lang="en-US" sz="3888" i="1" dirty="0">
              <a:solidFill>
                <a:srgbClr val="00206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Éxodo</a:t>
            </a:r>
            <a:r>
              <a:rPr lang="en-US" sz="3888" dirty="0">
                <a:solidFill>
                  <a:schemeClr val="dk1"/>
                </a:solidFill>
                <a:latin typeface="Lato"/>
                <a:ea typeface="Lato"/>
                <a:cs typeface="Lato"/>
                <a:sym typeface="Lato"/>
              </a:rPr>
              <a:t> 19 y 20</a:t>
            </a:r>
            <a:endParaRPr sz="3888"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AEE8C66-F8DA-F81E-CD0F-5E9B78FBEF5C}"/>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9DAB57DB-D3FF-EBE5-8FFD-A020E7CE1FE6}"/>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8143C4EF-7A22-B762-7026-D0ECA5006F3C}"/>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Isaías</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42:8</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DF94CC80-AE5D-DE56-8395-663CFC49B2D3}"/>
              </a:ext>
            </a:extLst>
          </p:cNvPr>
          <p:cNvSpPr/>
          <p:nvPr/>
        </p:nvSpPr>
        <p:spPr>
          <a:xfrm>
            <a:off x="0" y="33583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6729F399-40A9-C099-2BDD-7FC827EEB6DC}"/>
              </a:ext>
            </a:extLst>
          </p:cNvPr>
          <p:cNvSpPr txBox="1"/>
          <p:nvPr/>
        </p:nvSpPr>
        <p:spPr>
          <a:xfrm>
            <a:off x="201295" y="3453905"/>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Mateo 4:30</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87473C6-E2E0-B61A-4C4A-C1737A56BEE4}"/>
              </a:ext>
            </a:extLst>
          </p:cNvPr>
          <p:cNvSpPr txBox="1"/>
          <p:nvPr/>
        </p:nvSpPr>
        <p:spPr>
          <a:xfrm>
            <a:off x="1356800" y="1681396"/>
            <a:ext cx="9478400" cy="1924400"/>
          </a:xfrm>
          <a:prstGeom prst="rect">
            <a:avLst/>
          </a:prstGeom>
          <a:noFill/>
          <a:ln>
            <a:noFill/>
          </a:ln>
        </p:spPr>
        <p:txBody>
          <a:bodyPr spcFirstLastPara="1" wrap="square" lIns="0" tIns="0" rIns="0" bIns="0" anchor="t" anchorCtr="0">
            <a:noAutofit/>
          </a:bodyPr>
          <a:lstStyle/>
          <a:p>
            <a:pPr algn="just">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soy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Éste</a:t>
            </a:r>
            <a:r>
              <a:rPr lang="en-US" sz="3600" b="1" dirty="0">
                <a:latin typeface="Lato" panose="020F0502020204030203" pitchFamily="34" charset="0"/>
                <a:ea typeface="Lato" panose="020F0502020204030203" pitchFamily="34" charset="0"/>
                <a:cs typeface="Lato" panose="020F0502020204030203" pitchFamily="34" charset="0"/>
                <a:sym typeface="Fahkwang"/>
              </a:rPr>
              <a:t> es mi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nombre</a:t>
            </a:r>
            <a:r>
              <a:rPr lang="en-US" sz="3600" b="1" dirty="0">
                <a:latin typeface="Lato" panose="020F0502020204030203" pitchFamily="34" charset="0"/>
                <a:ea typeface="Lato" panose="020F0502020204030203" pitchFamily="34" charset="0"/>
                <a:cs typeface="Lato" panose="020F0502020204030203" pitchFamily="34" charset="0"/>
                <a:sym typeface="Fahkwang"/>
              </a:rPr>
              <a:t>, y no dare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otro</a:t>
            </a:r>
            <a:r>
              <a:rPr lang="en-US" sz="3600" b="1" dirty="0">
                <a:latin typeface="Lato" panose="020F0502020204030203" pitchFamily="34" charset="0"/>
                <a:ea typeface="Lato" panose="020F0502020204030203" pitchFamily="34" charset="0"/>
                <a:cs typeface="Lato" panose="020F0502020204030203" pitchFamily="34" charset="0"/>
                <a:sym typeface="Fahkwang"/>
              </a:rPr>
              <a:t> mi gloria,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mi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alabanza</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esculturas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9101F4EC-2B81-2F49-0698-683B358A20F7}"/>
              </a:ext>
            </a:extLst>
          </p:cNvPr>
          <p:cNvSpPr txBox="1"/>
          <p:nvPr/>
        </p:nvSpPr>
        <p:spPr>
          <a:xfrm>
            <a:off x="1231120" y="4530237"/>
            <a:ext cx="9826400" cy="1924400"/>
          </a:xfrm>
          <a:prstGeom prst="rect">
            <a:avLst/>
          </a:prstGeom>
          <a:noFill/>
          <a:ln>
            <a:noFill/>
          </a:ln>
        </p:spPr>
        <p:txBody>
          <a:bodyPr spcFirstLastPara="1" wrap="square" lIns="0" tIns="0" rIns="0" bIns="0" anchor="t" anchorCtr="0">
            <a:noAutofit/>
          </a:bodyPr>
          <a:lstStyle/>
          <a:p>
            <a:pPr algn="just">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Entonces</a:t>
            </a:r>
            <a:r>
              <a:rPr lang="en-US" sz="3600" b="1" dirty="0">
                <a:latin typeface="Lato" panose="020F0502020204030203" pitchFamily="34" charset="0"/>
                <a:ea typeface="Lato" panose="020F0502020204030203" pitchFamily="34" charset="0"/>
                <a:cs typeface="Lato" panose="020F0502020204030203" pitchFamily="34" charset="0"/>
                <a:sym typeface="Fahkwang"/>
              </a:rPr>
              <a:t> Jesús le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dijo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Vete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Satanás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escrito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está</a:t>
            </a:r>
            <a:r>
              <a:rPr lang="en-US" sz="3600" b="1" dirty="0">
                <a:latin typeface="Lato" panose="020F0502020204030203" pitchFamily="34" charset="0"/>
                <a:ea typeface="Lato" panose="020F0502020204030203" pitchFamily="34" charset="0"/>
                <a:cs typeface="Lato" panose="020F0502020204030203" pitchFamily="34" charset="0"/>
                <a:sym typeface="Fahkwang"/>
              </a:rPr>
              <a:t>, Al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Dios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adorarás</a:t>
            </a:r>
            <a:r>
              <a:rPr lang="en-US" sz="3600" b="1" dirty="0">
                <a:latin typeface="Lato" panose="020F0502020204030203" pitchFamily="34" charset="0"/>
                <a:ea typeface="Lato" panose="020F0502020204030203" pitchFamily="34" charset="0"/>
                <a:cs typeface="Lato" panose="020F0502020204030203" pitchFamily="34" charset="0"/>
                <a:sym typeface="Fahkwang"/>
              </a:rPr>
              <a:t>, y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él</a:t>
            </a:r>
            <a:r>
              <a:rPr lang="en-US" sz="3600" b="1" dirty="0">
                <a:latin typeface="Lato" panose="020F0502020204030203" pitchFamily="34" charset="0"/>
                <a:ea typeface="Lato" panose="020F0502020204030203" pitchFamily="34" charset="0"/>
                <a:cs typeface="Lato" panose="020F0502020204030203" pitchFamily="34" charset="0"/>
                <a:sym typeface="Fahkwang"/>
              </a:rPr>
              <a:t> solo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servirás</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70334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36650828-F4AE-798A-3FE4-890E572B1EA6}"/>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6A3D88D1-DAEF-850B-4D58-CBD8786FABF2}"/>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E54260CD-1CEB-FA11-2286-98A2109F51C1}"/>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Salmo 50:15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3AC066E1-1188-5AB9-8F13-8ADF6AB5672F}"/>
              </a:ext>
            </a:extLst>
          </p:cNvPr>
          <p:cNvSpPr/>
          <p:nvPr/>
        </p:nvSpPr>
        <p:spPr>
          <a:xfrm>
            <a:off x="0" y="3358317"/>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599EE2A2-F68C-F1E0-8825-272461857FCA}"/>
              </a:ext>
            </a:extLst>
          </p:cNvPr>
          <p:cNvSpPr txBox="1"/>
          <p:nvPr/>
        </p:nvSpPr>
        <p:spPr>
          <a:xfrm>
            <a:off x="201295" y="3453905"/>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1 </a:t>
            </a: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Timoteo</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2:5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D3023C0C-9216-6512-64F7-BC893D0C50F8}"/>
              </a:ext>
            </a:extLst>
          </p:cNvPr>
          <p:cNvSpPr txBox="1"/>
          <p:nvPr/>
        </p:nvSpPr>
        <p:spPr>
          <a:xfrm>
            <a:off x="1356800" y="1681396"/>
            <a:ext cx="9478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Invócame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día de la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angustia</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libraré</a:t>
            </a:r>
            <a:r>
              <a:rPr lang="en-US" sz="3600" b="1" dirty="0">
                <a:latin typeface="Lato" panose="020F0502020204030203" pitchFamily="34" charset="0"/>
                <a:ea typeface="Lato" panose="020F0502020204030203" pitchFamily="34" charset="0"/>
                <a:cs typeface="Lato" panose="020F0502020204030203" pitchFamily="34" charset="0"/>
                <a:sym typeface="Fahkwang"/>
              </a:rPr>
              <a:t>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tú</a:t>
            </a:r>
            <a:r>
              <a:rPr lang="en-US" sz="3600" b="1" dirty="0">
                <a:latin typeface="Lato" panose="020F0502020204030203" pitchFamily="34" charset="0"/>
                <a:ea typeface="Lato" panose="020F0502020204030203" pitchFamily="34" charset="0"/>
                <a:cs typeface="Lato" panose="020F0502020204030203" pitchFamily="34" charset="0"/>
                <a:sym typeface="Fahkwang"/>
              </a:rPr>
              <a:t> me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honrarás</a:t>
            </a:r>
            <a:r>
              <a:rPr lang="en-US" sz="3600" b="1" dirty="0">
                <a:latin typeface="Lato" panose="020F0502020204030203" pitchFamily="34" charset="0"/>
                <a:ea typeface="Lato" panose="020F0502020204030203" pitchFamily="34" charset="0"/>
                <a:cs typeface="Lato" panose="020F0502020204030203" pitchFamily="34" charset="0"/>
                <a:sym typeface="Fahkwang"/>
              </a:rPr>
              <a:t>.</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C63FCDF8-E81F-0CCF-A95F-A7A8EE942418}"/>
              </a:ext>
            </a:extLst>
          </p:cNvPr>
          <p:cNvSpPr txBox="1"/>
          <p:nvPr/>
        </p:nvSpPr>
        <p:spPr>
          <a:xfrm>
            <a:off x="1231120" y="4530237"/>
            <a:ext cx="9826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hay un solo Dios, y un solo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mediador</a:t>
            </a:r>
            <a:r>
              <a:rPr lang="en-US" sz="3600" b="1" dirty="0">
                <a:latin typeface="Lato" panose="020F0502020204030203" pitchFamily="34" charset="0"/>
                <a:ea typeface="Lato" panose="020F0502020204030203" pitchFamily="34" charset="0"/>
                <a:cs typeface="Lato" panose="020F0502020204030203" pitchFamily="34" charset="0"/>
                <a:sym typeface="Fahkwang"/>
              </a:rPr>
              <a:t> entre Dios 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hombres, que es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Jesucristo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21808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2787126794c_0_10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787126794c_0_10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4" name="Google Shape;234;g2787126794c_0_109"/>
          <p:cNvSpPr txBox="1"/>
          <p:nvPr/>
        </p:nvSpPr>
        <p:spPr>
          <a:xfrm>
            <a:off x="3602242" y="1552538"/>
            <a:ext cx="72339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Considere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situación</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Su amigo </a:t>
            </a:r>
            <a:r>
              <a:rPr lang="en-US" sz="4000" dirty="0" err="1">
                <a:solidFill>
                  <a:schemeClr val="dk1"/>
                </a:solidFill>
                <a:latin typeface="Lato"/>
                <a:ea typeface="Lato"/>
                <a:cs typeface="Lato"/>
                <a:sym typeface="Lato"/>
              </a:rPr>
              <a:t>usa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Éxodo</a:t>
            </a:r>
            <a:r>
              <a:rPr lang="en-US" sz="4000" dirty="0">
                <a:solidFill>
                  <a:schemeClr val="dk1"/>
                </a:solidFill>
                <a:latin typeface="Lato"/>
                <a:ea typeface="Lato"/>
                <a:cs typeface="Lato"/>
                <a:sym typeface="Lato"/>
              </a:rPr>
              <a:t> 20:4 para </a:t>
            </a:r>
            <a:r>
              <a:rPr lang="en-US" sz="4000" dirty="0" err="1">
                <a:solidFill>
                  <a:schemeClr val="dk1"/>
                </a:solidFill>
                <a:latin typeface="Lato"/>
                <a:ea typeface="Lato"/>
                <a:cs typeface="Lato"/>
                <a:sym typeface="Lato"/>
              </a:rPr>
              <a:t>decir</a:t>
            </a:r>
            <a:r>
              <a:rPr lang="en-US" sz="4000" dirty="0">
                <a:solidFill>
                  <a:schemeClr val="dk1"/>
                </a:solidFill>
                <a:latin typeface="Lato"/>
                <a:ea typeface="Lato"/>
                <a:cs typeface="Lato"/>
                <a:sym typeface="Lato"/>
              </a:rPr>
              <a:t> que no </a:t>
            </a:r>
            <a:r>
              <a:rPr lang="en-US" sz="4000" dirty="0" err="1">
                <a:solidFill>
                  <a:schemeClr val="dk1"/>
                </a:solidFill>
                <a:latin typeface="Lato"/>
                <a:ea typeface="Lato"/>
                <a:cs typeface="Lato"/>
                <a:sym typeface="Lato"/>
              </a:rPr>
              <a:t>debemos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tener</a:t>
            </a:r>
            <a:r>
              <a:rPr lang="en-US" sz="4000" dirty="0">
                <a:solidFill>
                  <a:schemeClr val="dk1"/>
                </a:solidFill>
                <a:latin typeface="Lato"/>
                <a:ea typeface="Lato"/>
                <a:cs typeface="Lato"/>
                <a:sym typeface="Lato"/>
              </a:rPr>
              <a:t> cruces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nuestras</a:t>
            </a:r>
            <a:r>
              <a:rPr lang="en-US" sz="4000" dirty="0">
                <a:solidFill>
                  <a:schemeClr val="dk1"/>
                </a:solidFill>
                <a:latin typeface="Lato"/>
                <a:ea typeface="Lato"/>
                <a:cs typeface="Lato"/>
                <a:sym typeface="Lato"/>
              </a:rPr>
              <a:t> casas e </a:t>
            </a:r>
            <a:r>
              <a:rPr lang="en-US" sz="4000" dirty="0" err="1">
                <a:solidFill>
                  <a:schemeClr val="dk1"/>
                </a:solidFill>
                <a:latin typeface="Lato"/>
                <a:ea typeface="Lato"/>
                <a:cs typeface="Lato"/>
                <a:sym typeface="Lato"/>
              </a:rPr>
              <a:t>iglesias</a:t>
            </a:r>
            <a:r>
              <a:rPr lang="en-US" sz="4000"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respondería</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él</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35" name="Google Shape;235;g2787126794c_0_10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D6FA854B-CADA-1961-412B-C61CD5989874}"/>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EE9190DF-8401-65AF-B10F-FC951692AFF9}"/>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0732D139-BD06-6FE6-66DE-5C6342D4BDB0}"/>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Éxodo</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20:4-5</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1F499D0F-FB8A-37B7-7FD4-1B0551F1F32D}"/>
              </a:ext>
            </a:extLst>
          </p:cNvPr>
          <p:cNvSpPr txBox="1"/>
          <p:nvPr/>
        </p:nvSpPr>
        <p:spPr>
          <a:xfrm>
            <a:off x="1356800" y="2052871"/>
            <a:ext cx="9478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harás</a:t>
            </a:r>
            <a:r>
              <a:rPr lang="en-US" sz="3600" b="1" dirty="0">
                <a:latin typeface="Lato" panose="020F0502020204030203" pitchFamily="34" charset="0"/>
                <a:ea typeface="Lato" panose="020F0502020204030203" pitchFamily="34" charset="0"/>
                <a:cs typeface="Lato" panose="020F0502020204030203" pitchFamily="34" charset="0"/>
                <a:sym typeface="Fahkwang"/>
              </a:rPr>
              <a:t> imagen,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ninguna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semejanza</a:t>
            </a:r>
            <a:r>
              <a:rPr lang="en-US" sz="3600" b="1" dirty="0">
                <a:latin typeface="Lato" panose="020F0502020204030203" pitchFamily="34" charset="0"/>
                <a:ea typeface="Lato" panose="020F0502020204030203" pitchFamily="34" charset="0"/>
                <a:cs typeface="Lato" panose="020F0502020204030203" pitchFamily="34" charset="0"/>
                <a:sym typeface="Fahkwang"/>
              </a:rPr>
              <a:t> de lo que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esté</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arriba</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cielo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abajo</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 tierra,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las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aguas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debajo</a:t>
            </a:r>
            <a:r>
              <a:rPr lang="en-US" sz="3600" b="1" dirty="0">
                <a:latin typeface="Lato" panose="020F0502020204030203" pitchFamily="34" charset="0"/>
                <a:ea typeface="Lato" panose="020F0502020204030203" pitchFamily="34" charset="0"/>
                <a:cs typeface="Lato" panose="020F0502020204030203" pitchFamily="34" charset="0"/>
                <a:sym typeface="Fahkwang"/>
              </a:rPr>
              <a:t> de la tierra.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inclinarás</a:t>
            </a:r>
            <a:r>
              <a:rPr lang="en-US" sz="3600" b="1" dirty="0">
                <a:latin typeface="Lato" panose="020F0502020204030203" pitchFamily="34" charset="0"/>
                <a:ea typeface="Lato" panose="020F0502020204030203" pitchFamily="34" charset="0"/>
                <a:cs typeface="Lato" panose="020F0502020204030203" pitchFamily="34" charset="0"/>
                <a:sym typeface="Fahkwang"/>
              </a:rPr>
              <a:t> 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ellas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las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honrarás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38979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ABBD5D9F-A5F0-424E-198D-9D831C59E750}"/>
            </a:ext>
          </a:extLst>
        </p:cNvPr>
        <p:cNvGrpSpPr/>
        <p:nvPr/>
      </p:nvGrpSpPr>
      <p:grpSpPr>
        <a:xfrm>
          <a:off x="0" y="0"/>
          <a:ext cx="0" cy="0"/>
          <a:chOff x="0" y="0"/>
          <a:chExt cx="0" cy="0"/>
        </a:xfrm>
      </p:grpSpPr>
      <p:sp>
        <p:nvSpPr>
          <p:cNvPr id="231" name="Google Shape;231;g1146908aa35_0_222">
            <a:extLst>
              <a:ext uri="{FF2B5EF4-FFF2-40B4-BE49-F238E27FC236}">
                <a16:creationId xmlns:a16="http://schemas.microsoft.com/office/drawing/2014/main" id="{37D3BD8A-195B-C6E5-136D-3364C9A2520E}"/>
              </a:ext>
            </a:extLst>
          </p:cNvPr>
          <p:cNvSpPr/>
          <p:nvPr/>
        </p:nvSpPr>
        <p:spPr>
          <a:xfrm>
            <a:off x="0" y="504901"/>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2" name="Google Shape;232;g1146908aa35_0_222">
            <a:extLst>
              <a:ext uri="{FF2B5EF4-FFF2-40B4-BE49-F238E27FC236}">
                <a16:creationId xmlns:a16="http://schemas.microsoft.com/office/drawing/2014/main" id="{A84041A9-9E07-0C9A-3370-8975EA9E3A7C}"/>
              </a:ext>
            </a:extLst>
          </p:cNvPr>
          <p:cNvSpPr txBox="1"/>
          <p:nvPr/>
        </p:nvSpPr>
        <p:spPr>
          <a:xfrm>
            <a:off x="396195" y="599800"/>
            <a:ext cx="51856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err="1">
                <a:solidFill>
                  <a:schemeClr val="lt1"/>
                </a:solidFill>
                <a:latin typeface="Lato" panose="020F0502020204030203" pitchFamily="34" charset="0"/>
                <a:ea typeface="Lato" panose="020F0502020204030203" pitchFamily="34" charset="0"/>
                <a:cs typeface="Lato" panose="020F0502020204030203" pitchFamily="34" charset="0"/>
                <a:sym typeface="Fahkwang"/>
              </a:rPr>
              <a:t>Levítico</a:t>
            </a:r>
            <a:r>
              <a:rPr lang="en-US" sz="3600" b="1" dirty="0">
                <a:solidFill>
                  <a:schemeClr val="lt1"/>
                </a:solidFill>
                <a:latin typeface="Lato" panose="020F0502020204030203" pitchFamily="34" charset="0"/>
                <a:ea typeface="Lato" panose="020F0502020204030203" pitchFamily="34" charset="0"/>
                <a:cs typeface="Lato" panose="020F0502020204030203" pitchFamily="34" charset="0"/>
                <a:sym typeface="Fahkwang"/>
              </a:rPr>
              <a:t> 19:4</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3" name="Google Shape;233;g1146908aa35_0_222">
            <a:extLst>
              <a:ext uri="{FF2B5EF4-FFF2-40B4-BE49-F238E27FC236}">
                <a16:creationId xmlns:a16="http://schemas.microsoft.com/office/drawing/2014/main" id="{636D1E71-ADEB-D14C-6EC5-AA74334EFC34}"/>
              </a:ext>
            </a:extLst>
          </p:cNvPr>
          <p:cNvSpPr/>
          <p:nvPr/>
        </p:nvSpPr>
        <p:spPr>
          <a:xfrm>
            <a:off x="0" y="3501192"/>
            <a:ext cx="3444949" cy="966775"/>
          </a:xfrm>
          <a:custGeom>
            <a:avLst/>
            <a:gdLst/>
            <a:ahLst/>
            <a:cxnLst/>
            <a:rect l="l" t="t" r="r" b="b"/>
            <a:pathLst>
              <a:path w="4348126" h="1546841" extrusionOk="0">
                <a:moveTo>
                  <a:pt x="4223666" y="1546840"/>
                </a:moveTo>
                <a:lnTo>
                  <a:pt x="124460" y="1546840"/>
                </a:lnTo>
                <a:cubicBezTo>
                  <a:pt x="55880" y="1546840"/>
                  <a:pt x="0" y="1490960"/>
                  <a:pt x="0" y="1422380"/>
                </a:cubicBezTo>
                <a:lnTo>
                  <a:pt x="0" y="124460"/>
                </a:lnTo>
                <a:cubicBezTo>
                  <a:pt x="0" y="55880"/>
                  <a:pt x="55880" y="0"/>
                  <a:pt x="124460" y="0"/>
                </a:cubicBezTo>
                <a:lnTo>
                  <a:pt x="4223666" y="0"/>
                </a:lnTo>
                <a:cubicBezTo>
                  <a:pt x="4292246" y="0"/>
                  <a:pt x="4348126" y="55880"/>
                  <a:pt x="4348126" y="124460"/>
                </a:cubicBezTo>
                <a:lnTo>
                  <a:pt x="4348126" y="1422381"/>
                </a:lnTo>
                <a:cubicBezTo>
                  <a:pt x="4348126" y="1490961"/>
                  <a:pt x="4292246" y="1546841"/>
                  <a:pt x="4223666" y="1546841"/>
                </a:cubicBezTo>
                <a:close/>
              </a:path>
            </a:pathLst>
          </a:custGeom>
          <a:solidFill>
            <a:srgbClr val="008540">
              <a:alpha val="80000"/>
            </a:srgbClr>
          </a:solidFill>
          <a:ln>
            <a:noFill/>
          </a:ln>
        </p:spPr>
        <p:txBody>
          <a:bodyPr spcFirstLastPara="1" wrap="square" lIns="60950" tIns="60950" rIns="60950" bIns="60950" anchor="ctr" anchorCtr="0">
            <a:noAutofit/>
          </a:bodyPr>
          <a:lstStyle/>
          <a:p>
            <a:pPr>
              <a:buSzPts val="1400"/>
            </a:pPr>
            <a:endParaRPr sz="933"/>
          </a:p>
        </p:txBody>
      </p:sp>
      <p:sp>
        <p:nvSpPr>
          <p:cNvPr id="234" name="Google Shape;234;g1146908aa35_0_222">
            <a:extLst>
              <a:ext uri="{FF2B5EF4-FFF2-40B4-BE49-F238E27FC236}">
                <a16:creationId xmlns:a16="http://schemas.microsoft.com/office/drawing/2014/main" id="{E33EEDE1-331C-3EBE-5DC6-8518D19F8BEE}"/>
              </a:ext>
            </a:extLst>
          </p:cNvPr>
          <p:cNvSpPr txBox="1"/>
          <p:nvPr/>
        </p:nvSpPr>
        <p:spPr>
          <a:xfrm>
            <a:off x="201295" y="3568205"/>
            <a:ext cx="5575400" cy="775597"/>
          </a:xfrm>
          <a:prstGeom prst="rect">
            <a:avLst/>
          </a:prstGeom>
          <a:noFill/>
          <a:ln>
            <a:noFill/>
          </a:ln>
        </p:spPr>
        <p:txBody>
          <a:bodyPr spcFirstLastPara="1" wrap="square" lIns="0" tIns="0" rIns="0" bIns="0" anchor="t" anchorCtr="0">
            <a:spAutoFit/>
          </a:bodyPr>
          <a:lstStyle/>
          <a:p>
            <a:pPr>
              <a:lnSpc>
                <a:spcPct val="140000"/>
              </a:lnSpc>
              <a:buSzPts val="5300"/>
            </a:pP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solidFill>
                  <a:srgbClr val="FFFFFF"/>
                </a:solidFill>
                <a:latin typeface="Lato" panose="020F0502020204030203" pitchFamily="34" charset="0"/>
                <a:ea typeface="Lato" panose="020F0502020204030203" pitchFamily="34" charset="0"/>
                <a:cs typeface="Lato" panose="020F0502020204030203" pitchFamily="34" charset="0"/>
                <a:sym typeface="Fahkwang"/>
              </a:rPr>
              <a:t>Levítico</a:t>
            </a:r>
            <a:r>
              <a:rPr lang="en-US" sz="3600" b="1" dirty="0">
                <a:solidFill>
                  <a:srgbClr val="FFFFFF"/>
                </a:solidFill>
                <a:latin typeface="Lato" panose="020F0502020204030203" pitchFamily="34" charset="0"/>
                <a:ea typeface="Lato" panose="020F0502020204030203" pitchFamily="34" charset="0"/>
                <a:cs typeface="Lato" panose="020F0502020204030203" pitchFamily="34" charset="0"/>
                <a:sym typeface="Fahkwang"/>
              </a:rPr>
              <a:t> 26:1</a:t>
            </a:r>
            <a:endParaRPr sz="3600" dirty="0">
              <a:latin typeface="Lato" panose="020F0502020204030203" pitchFamily="34" charset="0"/>
              <a:ea typeface="Lato" panose="020F0502020204030203" pitchFamily="34" charset="0"/>
              <a:cs typeface="Lato" panose="020F0502020204030203" pitchFamily="34" charset="0"/>
            </a:endParaRPr>
          </a:p>
        </p:txBody>
      </p:sp>
      <p:sp>
        <p:nvSpPr>
          <p:cNvPr id="235" name="Google Shape;235;g1146908aa35_0_222">
            <a:extLst>
              <a:ext uri="{FF2B5EF4-FFF2-40B4-BE49-F238E27FC236}">
                <a16:creationId xmlns:a16="http://schemas.microsoft.com/office/drawing/2014/main" id="{EB6855B8-546A-8A34-B81C-90C9263501A1}"/>
              </a:ext>
            </a:extLst>
          </p:cNvPr>
          <p:cNvSpPr txBox="1"/>
          <p:nvPr/>
        </p:nvSpPr>
        <p:spPr>
          <a:xfrm>
            <a:off x="1356800" y="1681396"/>
            <a:ext cx="9478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vayan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pos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ídolos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hagan</a:t>
            </a:r>
            <a:r>
              <a:rPr lang="en-US" sz="3600" b="1" dirty="0">
                <a:latin typeface="Lato" panose="020F0502020204030203" pitchFamily="34" charset="0"/>
                <a:ea typeface="Lato" panose="020F0502020204030203" pitchFamily="34" charset="0"/>
                <a:cs typeface="Lato" panose="020F0502020204030203" pitchFamily="34" charset="0"/>
                <a:sym typeface="Fahkwang"/>
              </a:rPr>
              <a:t>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ustedes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dios</a:t>
            </a:r>
            <a:r>
              <a:rPr lang="en-US" sz="3600" b="1" dirty="0">
                <a:latin typeface="Lato" panose="020F0502020204030203" pitchFamily="34" charset="0"/>
                <a:ea typeface="Lato" panose="020F0502020204030203" pitchFamily="34" charset="0"/>
                <a:cs typeface="Lato" panose="020F0502020204030203" pitchFamily="34" charset="0"/>
                <a:sym typeface="Fahkwang"/>
              </a:rPr>
              <a:t> de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fundición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soy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tu</a:t>
            </a:r>
            <a:r>
              <a:rPr lang="en-US" sz="3600" b="1" dirty="0">
                <a:latin typeface="Lato" panose="020F0502020204030203" pitchFamily="34" charset="0"/>
                <a:ea typeface="Lato" panose="020F0502020204030203" pitchFamily="34" charset="0"/>
                <a:cs typeface="Lato" panose="020F0502020204030203" pitchFamily="34" charset="0"/>
                <a:sym typeface="Fahkwang"/>
              </a:rPr>
              <a:t>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
        <p:nvSpPr>
          <p:cNvPr id="236" name="Google Shape;236;g1146908aa35_0_222">
            <a:extLst>
              <a:ext uri="{FF2B5EF4-FFF2-40B4-BE49-F238E27FC236}">
                <a16:creationId xmlns:a16="http://schemas.microsoft.com/office/drawing/2014/main" id="{9FEE0BB3-9B06-5920-D700-881EB239C17D}"/>
              </a:ext>
            </a:extLst>
          </p:cNvPr>
          <p:cNvSpPr txBox="1"/>
          <p:nvPr/>
        </p:nvSpPr>
        <p:spPr>
          <a:xfrm>
            <a:off x="1231120" y="4530237"/>
            <a:ext cx="9826400" cy="1924400"/>
          </a:xfrm>
          <a:prstGeom prst="rect">
            <a:avLst/>
          </a:prstGeom>
          <a:noFill/>
          <a:ln>
            <a:noFill/>
          </a:ln>
        </p:spPr>
        <p:txBody>
          <a:bodyPr spcFirstLastPara="1" wrap="square" lIns="0" tIns="0" rIns="0" bIns="0" anchor="t" anchorCtr="0">
            <a:noAutofit/>
          </a:bodyPr>
          <a:lstStyle/>
          <a:p>
            <a:pPr>
              <a:lnSpc>
                <a:spcPct val="98999"/>
              </a:lnSpc>
              <a:buSzPts val="4499"/>
            </a:pPr>
            <a:r>
              <a:rPr lang="en-US" sz="3600" b="1" dirty="0">
                <a:latin typeface="Lato" panose="020F0502020204030203" pitchFamily="34" charset="0"/>
                <a:ea typeface="Lato" panose="020F0502020204030203" pitchFamily="34" charset="0"/>
                <a:cs typeface="Lato" panose="020F0502020204030203" pitchFamily="34" charset="0"/>
                <a:sym typeface="Fahkwang"/>
              </a:rPr>
              <a:t>No se </a:t>
            </a:r>
            <a:r>
              <a:rPr lang="en-US" sz="3600" b="1" dirty="0" err="1">
                <a:latin typeface="Lato" panose="020F0502020204030203" pitchFamily="34" charset="0"/>
                <a:ea typeface="Lato" panose="020F0502020204030203" pitchFamily="34" charset="0"/>
                <a:cs typeface="Lato" panose="020F0502020204030203" pitchFamily="34" charset="0"/>
                <a:sym typeface="Fahkwang"/>
              </a:rPr>
              <a:t>hará</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ídolos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ni</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esculturas</a:t>
            </a:r>
            <a:r>
              <a:rPr lang="en-US" sz="3600" b="1" dirty="0">
                <a:latin typeface="Lato" panose="020F0502020204030203" pitchFamily="34" charset="0"/>
                <a:ea typeface="Lato" panose="020F0502020204030203" pitchFamily="34" charset="0"/>
                <a:cs typeface="Lato" panose="020F0502020204030203" pitchFamily="34" charset="0"/>
                <a:sym typeface="Fahkwang"/>
              </a:rPr>
              <a:t>, no </a:t>
            </a:r>
            <a:r>
              <a:rPr lang="en-US" sz="3600" b="1" dirty="0" err="1">
                <a:latin typeface="Lato" panose="020F0502020204030203" pitchFamily="34" charset="0"/>
                <a:ea typeface="Lato" panose="020F0502020204030203" pitchFamily="34" charset="0"/>
                <a:cs typeface="Lato" panose="020F0502020204030203" pitchFamily="34" charset="0"/>
                <a:sym typeface="Fahkwang"/>
              </a:rPr>
              <a:t>colocarán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en</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país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piedras</a:t>
            </a:r>
            <a:r>
              <a:rPr lang="en-US" sz="3600" b="1" dirty="0">
                <a:latin typeface="Lato" panose="020F0502020204030203" pitchFamily="34" charset="0"/>
                <a:ea typeface="Lato" panose="020F0502020204030203" pitchFamily="34" charset="0"/>
                <a:cs typeface="Lato" panose="020F0502020204030203" pitchFamily="34" charset="0"/>
                <a:sym typeface="Fahkwang"/>
              </a:rPr>
              <a:t> pintados para </a:t>
            </a:r>
            <a:r>
              <a:rPr lang="en-US" sz="3600" b="1" dirty="0" err="1">
                <a:latin typeface="Lato" panose="020F0502020204030203" pitchFamily="34" charset="0"/>
                <a:ea typeface="Lato" panose="020F0502020204030203" pitchFamily="34" charset="0"/>
                <a:cs typeface="Lato" panose="020F0502020204030203" pitchFamily="34" charset="0"/>
                <a:sym typeface="Fahkwang"/>
              </a:rPr>
              <a:t>adorarlas</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porque</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yo</a:t>
            </a:r>
            <a:r>
              <a:rPr lang="en-US" sz="3600" b="1" dirty="0">
                <a:latin typeface="Lato" panose="020F0502020204030203" pitchFamily="34" charset="0"/>
                <a:ea typeface="Lato" panose="020F0502020204030203" pitchFamily="34" charset="0"/>
                <a:cs typeface="Lato" panose="020F0502020204030203" pitchFamily="34" charset="0"/>
                <a:sym typeface="Fahkwang"/>
              </a:rPr>
              <a:t> soy </a:t>
            </a:r>
            <a:r>
              <a:rPr lang="en-US" sz="3600" b="1" dirty="0" err="1">
                <a:latin typeface="Lato" panose="020F0502020204030203" pitchFamily="34" charset="0"/>
                <a:ea typeface="Lato" panose="020F0502020204030203" pitchFamily="34" charset="0"/>
                <a:cs typeface="Lato" panose="020F0502020204030203" pitchFamily="34" charset="0"/>
                <a:sym typeface="Fahkwang"/>
              </a:rPr>
              <a:t>el</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Señor</a:t>
            </a:r>
            <a:r>
              <a:rPr lang="en-US" sz="3600" b="1" dirty="0">
                <a:latin typeface="Lato" panose="020F0502020204030203" pitchFamily="34" charset="0"/>
                <a:ea typeface="Lato" panose="020F0502020204030203" pitchFamily="34" charset="0"/>
                <a:cs typeface="Lato" panose="020F0502020204030203" pitchFamily="34" charset="0"/>
                <a:sym typeface="Fahkwang"/>
              </a:rPr>
              <a:t> </a:t>
            </a:r>
            <a:r>
              <a:rPr lang="en-US" sz="3600" b="1" dirty="0" err="1">
                <a:latin typeface="Lato" panose="020F0502020204030203" pitchFamily="34" charset="0"/>
                <a:ea typeface="Lato" panose="020F0502020204030203" pitchFamily="34" charset="0"/>
                <a:cs typeface="Lato" panose="020F0502020204030203" pitchFamily="34" charset="0"/>
                <a:sym typeface="Fahkwang"/>
              </a:rPr>
              <a:t>su</a:t>
            </a:r>
            <a:r>
              <a:rPr lang="en-US" sz="3600" b="1" dirty="0">
                <a:latin typeface="Lato" panose="020F0502020204030203" pitchFamily="34" charset="0"/>
                <a:ea typeface="Lato" panose="020F0502020204030203" pitchFamily="34" charset="0"/>
                <a:cs typeface="Lato" panose="020F0502020204030203" pitchFamily="34" charset="0"/>
                <a:sym typeface="Fahkwang"/>
              </a:rPr>
              <a:t> Dios. </a:t>
            </a:r>
            <a:endParaRPr sz="3600" b="1" dirty="0">
              <a:latin typeface="Lato" panose="020F0502020204030203" pitchFamily="34" charset="0"/>
              <a:ea typeface="Lato" panose="020F0502020204030203" pitchFamily="34" charset="0"/>
              <a:cs typeface="Lato" panose="020F0502020204030203" pitchFamily="34" charset="0"/>
              <a:sym typeface="Fahkwang"/>
            </a:endParaRPr>
          </a:p>
        </p:txBody>
      </p:sp>
    </p:spTree>
    <p:extLst>
      <p:ext uri="{BB962C8B-B14F-4D97-AF65-F5344CB8AC3E}">
        <p14:creationId xmlns:p14="http://schemas.microsoft.com/office/powerpoint/2010/main" val="158625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2787126794c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g2787126794c_0_1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2" name="Google Shape;242;g2787126794c_0_117"/>
          <p:cNvPicPr preferRelativeResize="0"/>
          <p:nvPr/>
        </p:nvPicPr>
        <p:blipFill>
          <a:blip r:embed="rId4">
            <a:alphaModFix/>
          </a:blip>
          <a:stretch>
            <a:fillRect/>
          </a:stretch>
        </p:blipFill>
        <p:spPr>
          <a:xfrm>
            <a:off x="2452687" y="1945939"/>
            <a:ext cx="7286626" cy="4397712"/>
          </a:xfrm>
          <a:prstGeom prst="rect">
            <a:avLst/>
          </a:prstGeom>
          <a:noFill/>
          <a:ln>
            <a:noFill/>
          </a:ln>
        </p:spPr>
      </p:pic>
      <p:sp>
        <p:nvSpPr>
          <p:cNvPr id="2" name="Google Shape;208;g2787126794c_0_80">
            <a:extLst>
              <a:ext uri="{FF2B5EF4-FFF2-40B4-BE49-F238E27FC236}">
                <a16:creationId xmlns:a16="http://schemas.microsoft.com/office/drawing/2014/main" id="{50BF1B5C-9610-C0A6-7496-F77D0066F196}"/>
              </a:ext>
            </a:extLst>
          </p:cNvPr>
          <p:cNvSpPr txBox="1"/>
          <p:nvPr/>
        </p:nvSpPr>
        <p:spPr>
          <a:xfrm>
            <a:off x="2203089" y="359027"/>
            <a:ext cx="8297400" cy="11387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a:t>
            </a:r>
            <a:r>
              <a:rPr lang="en-US" sz="3400" b="1" dirty="0" err="1">
                <a:solidFill>
                  <a:srgbClr val="00B050"/>
                </a:solidFill>
                <a:latin typeface="Lato"/>
                <a:ea typeface="Lato"/>
                <a:cs typeface="Lato"/>
                <a:sym typeface="Lato"/>
              </a:rPr>
              <a:t>Prohibe</a:t>
            </a:r>
            <a:r>
              <a:rPr lang="en-US" sz="3400" b="1" dirty="0">
                <a:solidFill>
                  <a:srgbClr val="00B050"/>
                </a:solidFill>
                <a:latin typeface="Lato"/>
                <a:ea typeface="Lato"/>
                <a:cs typeface="Lato"/>
                <a:sym typeface="Lato"/>
              </a:rPr>
              <a:t> Dios el </a:t>
            </a:r>
            <a:r>
              <a:rPr lang="en-US" sz="3400" b="1" dirty="0" err="1">
                <a:solidFill>
                  <a:srgbClr val="00B050"/>
                </a:solidFill>
                <a:latin typeface="Lato"/>
                <a:ea typeface="Lato"/>
                <a:cs typeface="Lato"/>
                <a:sym typeface="Lato"/>
              </a:rPr>
              <a:t>hacer</a:t>
            </a:r>
            <a:r>
              <a:rPr lang="en-US" sz="3400" b="1" dirty="0">
                <a:solidFill>
                  <a:srgbClr val="00B050"/>
                </a:solidFill>
                <a:latin typeface="Lato"/>
                <a:ea typeface="Lato"/>
                <a:cs typeface="Lato"/>
                <a:sym typeface="Lato"/>
              </a:rPr>
              <a:t> </a:t>
            </a:r>
            <a:r>
              <a:rPr lang="en-US" sz="3400" b="1" dirty="0" err="1">
                <a:solidFill>
                  <a:srgbClr val="00B050"/>
                </a:solidFill>
                <a:latin typeface="Lato"/>
                <a:ea typeface="Lato"/>
                <a:cs typeface="Lato"/>
                <a:sym typeface="Lato"/>
              </a:rPr>
              <a:t>cualquier</a:t>
            </a:r>
            <a:r>
              <a:rPr lang="en-US" sz="3400" b="1" dirty="0">
                <a:solidFill>
                  <a:srgbClr val="00B050"/>
                </a:solidFill>
                <a:latin typeface="Lato"/>
                <a:ea typeface="Lato"/>
                <a:cs typeface="Lato"/>
                <a:sym typeface="Lato"/>
              </a:rPr>
              <a:t> imagen con </a:t>
            </a:r>
            <a:r>
              <a:rPr lang="en-US" sz="3400" b="1" dirty="0" err="1">
                <a:solidFill>
                  <a:srgbClr val="00B050"/>
                </a:solidFill>
                <a:latin typeface="Lato"/>
                <a:ea typeface="Lato"/>
                <a:cs typeface="Lato"/>
                <a:sym typeface="Lato"/>
              </a:rPr>
              <a:t>este</a:t>
            </a:r>
            <a:r>
              <a:rPr lang="en-US" sz="3400" b="1" dirty="0">
                <a:solidFill>
                  <a:srgbClr val="00B050"/>
                </a:solidFill>
                <a:latin typeface="Lato"/>
                <a:ea typeface="Lato"/>
                <a:cs typeface="Lato"/>
                <a:sym typeface="Lato"/>
              </a:rPr>
              <a:t> </a:t>
            </a:r>
            <a:r>
              <a:rPr lang="en-US" sz="3400" b="1" dirty="0" err="1">
                <a:solidFill>
                  <a:srgbClr val="00B050"/>
                </a:solidFill>
                <a:latin typeface="Lato"/>
                <a:ea typeface="Lato"/>
                <a:cs typeface="Lato"/>
                <a:sym typeface="Lato"/>
              </a:rPr>
              <a:t>mandamiento</a:t>
            </a:r>
            <a:r>
              <a:rPr lang="en-US" sz="3400" b="1" dirty="0">
                <a:solidFill>
                  <a:srgbClr val="00B050"/>
                </a:solidFill>
                <a:latin typeface="Lato"/>
                <a:ea typeface="Lato"/>
                <a:cs typeface="Lato"/>
                <a:sym typeface="Lato"/>
              </a:rPr>
              <a:t>? No. </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787126794c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787126794c_0_12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9" name="Google Shape;249;g2787126794c_0_124"/>
          <p:cNvPicPr preferRelativeResize="0"/>
          <p:nvPr/>
        </p:nvPicPr>
        <p:blipFill>
          <a:blip r:embed="rId4">
            <a:alphaModFix/>
          </a:blip>
          <a:stretch>
            <a:fillRect/>
          </a:stretch>
        </p:blipFill>
        <p:spPr>
          <a:xfrm>
            <a:off x="2359318" y="2244587"/>
            <a:ext cx="7473364" cy="4213363"/>
          </a:xfrm>
          <a:prstGeom prst="rect">
            <a:avLst/>
          </a:prstGeom>
          <a:noFill/>
          <a:ln>
            <a:noFill/>
          </a:ln>
        </p:spPr>
      </p:pic>
      <p:sp>
        <p:nvSpPr>
          <p:cNvPr id="3" name="TextBox 2">
            <a:extLst>
              <a:ext uri="{FF2B5EF4-FFF2-40B4-BE49-F238E27FC236}">
                <a16:creationId xmlns:a16="http://schemas.microsoft.com/office/drawing/2014/main" id="{D1F3AD48-D6E3-D5F3-6DA5-B4ACE79356F5}"/>
              </a:ext>
            </a:extLst>
          </p:cNvPr>
          <p:cNvSpPr txBox="1"/>
          <p:nvPr/>
        </p:nvSpPr>
        <p:spPr>
          <a:xfrm>
            <a:off x="2107406" y="419261"/>
            <a:ext cx="7473364" cy="1200329"/>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Quiere</a:t>
            </a:r>
            <a:r>
              <a:rPr lang="en-US" sz="3600" b="1" dirty="0">
                <a:solidFill>
                  <a:srgbClr val="00B050"/>
                </a:solidFill>
                <a:latin typeface="Lato"/>
                <a:ea typeface="Lato"/>
                <a:cs typeface="Lato"/>
                <a:sym typeface="Lato"/>
              </a:rPr>
              <a:t> Dios que </a:t>
            </a:r>
            <a:r>
              <a:rPr lang="en-US" sz="3600" b="1" dirty="0" err="1">
                <a:solidFill>
                  <a:srgbClr val="00B050"/>
                </a:solidFill>
                <a:latin typeface="Lato"/>
                <a:ea typeface="Lato"/>
                <a:cs typeface="Lato"/>
                <a:sym typeface="Lato"/>
              </a:rPr>
              <a:t>usemos</a:t>
            </a:r>
            <a:r>
              <a:rPr lang="en-US" sz="3600" b="1" dirty="0">
                <a:solidFill>
                  <a:srgbClr val="00B050"/>
                </a:solidFill>
                <a:latin typeface="Lato"/>
                <a:ea typeface="Lato"/>
                <a:cs typeface="Lato"/>
                <a:sym typeface="Lato"/>
              </a:rPr>
              <a:t> cruces </a:t>
            </a:r>
            <a:r>
              <a:rPr lang="en-US" sz="3600" b="1" dirty="0" err="1">
                <a:solidFill>
                  <a:srgbClr val="00B050"/>
                </a:solidFill>
                <a:latin typeface="Lato"/>
                <a:ea typeface="Lato"/>
                <a:cs typeface="Lato"/>
                <a:sym typeface="Lato"/>
              </a:rPr>
              <a:t>como</a:t>
            </a:r>
            <a:r>
              <a:rPr lang="en-US" sz="3600" b="1" dirty="0">
                <a:solidFill>
                  <a:srgbClr val="00B050"/>
                </a:solidFill>
                <a:latin typeface="Lato"/>
                <a:ea typeface="Lato"/>
                <a:cs typeface="Lato"/>
                <a:sym typeface="Lato"/>
              </a:rPr>
              <a:t> algo </a:t>
            </a:r>
            <a:r>
              <a:rPr lang="en-US" sz="3600" b="1" dirty="0" err="1">
                <a:solidFill>
                  <a:srgbClr val="00B050"/>
                </a:solidFill>
                <a:latin typeface="Lato"/>
                <a:ea typeface="Lato"/>
                <a:cs typeface="Lato"/>
                <a:sym typeface="Lato"/>
              </a:rPr>
              <a:t>supersticioso</a:t>
            </a:r>
            <a:r>
              <a:rPr lang="en-US" sz="3600" b="1" dirty="0">
                <a:solidFill>
                  <a:srgbClr val="00B050"/>
                </a:solidFill>
                <a:latin typeface="Lato"/>
                <a:ea typeface="Lato"/>
                <a:cs typeface="Lato"/>
                <a:sym typeface="Lato"/>
              </a:rPr>
              <a:t>? No.</a:t>
            </a:r>
            <a:r>
              <a:rPr lang="en-US" sz="1400" b="1" dirty="0">
                <a:solidFill>
                  <a:srgbClr val="00B050"/>
                </a:solidFill>
                <a:latin typeface="Lato"/>
                <a:ea typeface="Lato"/>
                <a:cs typeface="Lato"/>
                <a:sym typeface="Lato"/>
              </a:rPr>
              <a:t>. </a:t>
            </a:r>
            <a:endParaRPr lang="en-US" sz="1400" b="0" i="0" u="none" strike="noStrike" cap="none" dirty="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g2787126794c_0_1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2787126794c_0_13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6" name="Google Shape;256;g2787126794c_0_131"/>
          <p:cNvSpPr txBox="1"/>
          <p:nvPr/>
        </p:nvSpPr>
        <p:spPr>
          <a:xfrm>
            <a:off x="3875725" y="2318350"/>
            <a:ext cx="72339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 sería una buena razón para poner una cruz en nuestro hogar?</a:t>
            </a:r>
            <a:endParaRPr sz="4000" b="1" i="0" u="none" strike="noStrike" cap="none">
              <a:solidFill>
                <a:schemeClr val="dk1"/>
              </a:solidFill>
              <a:latin typeface="Lato"/>
              <a:ea typeface="Lato"/>
              <a:cs typeface="Lato"/>
              <a:sym typeface="Lato"/>
            </a:endParaRPr>
          </a:p>
        </p:txBody>
      </p:sp>
      <p:pic>
        <p:nvPicPr>
          <p:cNvPr id="257" name="Google Shape;257;g2787126794c_0_1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3466427" y="1787822"/>
            <a:ext cx="8183700" cy="3970277"/>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la ley para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Los 10 </a:t>
            </a:r>
            <a:r>
              <a:rPr lang="en-US" sz="3600" dirty="0" err="1">
                <a:solidFill>
                  <a:schemeClr val="dk1"/>
                </a:solidFill>
                <a:latin typeface="Lato"/>
                <a:ea typeface="Lato"/>
                <a:cs typeface="Lato"/>
                <a:sym typeface="Lato"/>
              </a:rPr>
              <a:t>mandamientos</a:t>
            </a:r>
            <a:r>
              <a:rPr lang="en-US" sz="3600" dirty="0">
                <a:solidFill>
                  <a:schemeClr val="dk1"/>
                </a:solidFill>
                <a:latin typeface="Lato"/>
                <a:ea typeface="Lato"/>
                <a:cs typeface="Lato"/>
                <a:sym typeface="Lato"/>
              </a:rPr>
              <a:t> son un </a:t>
            </a:r>
            <a:r>
              <a:rPr lang="en-US" sz="3600" dirty="0" err="1">
                <a:solidFill>
                  <a:schemeClr val="dk1"/>
                </a:solidFill>
                <a:latin typeface="Lato"/>
                <a:ea typeface="Lato"/>
                <a:cs typeface="Lato"/>
                <a:sym typeface="Lato"/>
              </a:rPr>
              <a:t>resumen</a:t>
            </a:r>
            <a:r>
              <a:rPr lang="en-US" sz="3600" dirty="0">
                <a:solidFill>
                  <a:schemeClr val="dk1"/>
                </a:solidFill>
                <a:latin typeface="Lato"/>
                <a:ea typeface="Lato"/>
                <a:cs typeface="Lato"/>
                <a:sym typeface="Lato"/>
              </a:rPr>
              <a:t> de la ley moral.</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El 1 y 2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muestran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cómo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amar</a:t>
            </a:r>
            <a:r>
              <a:rPr lang="en-US" sz="3600" dirty="0">
                <a:solidFill>
                  <a:schemeClr val="dk1"/>
                </a:solidFill>
                <a:latin typeface="Lato"/>
                <a:ea typeface="Lato"/>
                <a:cs typeface="Lato"/>
                <a:sym typeface="Lato"/>
              </a:rPr>
              <a:t> a Dios </a:t>
            </a:r>
            <a:r>
              <a:rPr lang="en-US" sz="3600" dirty="0">
                <a:solidFill>
                  <a:schemeClr val="tx1"/>
                </a:solidFill>
                <a:latin typeface="Lato"/>
                <a:ea typeface="Lato"/>
                <a:cs typeface="Lato"/>
                <a:sym typeface="Lato"/>
              </a:rPr>
              <a:t>con </a:t>
            </a:r>
            <a:r>
              <a:rPr lang="en-US" sz="3600" dirty="0" err="1">
                <a:solidFill>
                  <a:schemeClr val="tx1"/>
                </a:solidFill>
                <a:latin typeface="Lato"/>
                <a:ea typeface="Lato"/>
                <a:cs typeface="Lato"/>
                <a:sym typeface="Lato"/>
              </a:rPr>
              <a:t>toda</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nuestra</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mente</a:t>
            </a:r>
            <a:r>
              <a:rPr lang="en-US" sz="3600" dirty="0">
                <a:solidFill>
                  <a:schemeClr val="tx1"/>
                </a:solidFill>
                <a:latin typeface="Lato"/>
                <a:ea typeface="Lato"/>
                <a:cs typeface="Lato"/>
                <a:sym typeface="Lato"/>
              </a:rPr>
              <a:t> alma</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corazón</a:t>
            </a:r>
            <a:r>
              <a:rPr lang="en-US" sz="3600" dirty="0">
                <a:solidFill>
                  <a:schemeClr val="dk1"/>
                </a:solidFill>
                <a:latin typeface="Lato"/>
                <a:ea typeface="Lato"/>
                <a:cs typeface="Lato"/>
                <a:sym typeface="Lato"/>
              </a:rPr>
              <a:t>. </a:t>
            </a:r>
            <a:endParaRPr sz="3600" dirty="0">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3416320"/>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6. Explique su respuesta: La Biblia dice que Dios obedeció perfectamente toda la ley de Dios en nuestro lugar, por lo tanto, esa obediencia es acreditada a nosotros por medio de la fe. </a:t>
            </a:r>
          </a:p>
          <a:p>
            <a:endParaRPr lang="es-ES" sz="3600" dirty="0">
              <a:latin typeface="Calibri" panose="020F0502020204030204" pitchFamily="34" charset="0"/>
              <a:ea typeface="Cambria" panose="02040503050406030204" pitchFamily="18" charset="0"/>
              <a:cs typeface="Times New Roman" panose="02020603050405020304" pitchFamily="18" charset="0"/>
            </a:endParaRPr>
          </a:p>
          <a:p>
            <a:r>
              <a:rPr lang="es-ES" sz="3600" dirty="0">
                <a:latin typeface="Calibri" panose="020F0502020204030204" pitchFamily="34" charset="0"/>
                <a:ea typeface="Cambria" panose="02040503050406030204" pitchFamily="18" charset="0"/>
                <a:cs typeface="Times New Roman" panose="02020603050405020304" pitchFamily="18" charset="0"/>
              </a:rPr>
              <a:t>¿Por qué es eso importante para nuestra salvación?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significado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espiritual</a:t>
              </a:r>
              <a:r>
                <a:rPr lang="en-US" sz="2800" dirty="0">
                  <a:solidFill>
                    <a:schemeClr val="tx1"/>
                  </a:solidFill>
                  <a:latin typeface="Lato"/>
                  <a:ea typeface="Lato"/>
                  <a:cs typeface="Lato"/>
                  <a:sym typeface="Lato"/>
                </a:rPr>
                <a:t> para </a:t>
              </a:r>
              <a:r>
                <a:rPr lang="en-US" sz="2800" dirty="0" err="1">
                  <a:solidFill>
                    <a:schemeClr val="tx1"/>
                  </a:solidFill>
                  <a:latin typeface="Lato"/>
                  <a:ea typeface="Lato"/>
                  <a:cs typeface="Lato"/>
                  <a:sym typeface="Lato"/>
                </a:rPr>
                <a:t>nosotros</a:t>
              </a:r>
              <a:r>
                <a:rPr lang="en-US" sz="2800" dirty="0">
                  <a:solidFill>
                    <a:schemeClr val="tx1"/>
                  </a:solidFill>
                  <a:latin typeface="Lato"/>
                  <a:ea typeface="Lato"/>
                  <a:cs typeface="Lato"/>
                  <a:sym typeface="Lato"/>
                </a:rPr>
                <a:t> que </a:t>
              </a:r>
              <a:r>
                <a:rPr lang="en-US" sz="2800" dirty="0" err="1">
                  <a:solidFill>
                    <a:schemeClr val="tx1"/>
                  </a:solidFill>
                  <a:latin typeface="Lato"/>
                  <a:ea typeface="Lato"/>
                  <a:cs typeface="Lato"/>
                  <a:sym typeface="Lato"/>
                </a:rPr>
                <a:t>Jesucristo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obedeció</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perfectamente</a:t>
              </a:r>
              <a:r>
                <a:rPr lang="en-US" sz="2800" dirty="0">
                  <a:solidFill>
                    <a:schemeClr val="tx1"/>
                  </a:solidFill>
                  <a:latin typeface="Lato"/>
                  <a:ea typeface="Lato"/>
                  <a:cs typeface="Lato"/>
                  <a:sym typeface="Lato"/>
                </a:rPr>
                <a:t> a </a:t>
              </a:r>
              <a:r>
                <a:rPr lang="en-US" sz="2800" dirty="0" err="1">
                  <a:solidFill>
                    <a:schemeClr val="tx1"/>
                  </a:solidFill>
                  <a:latin typeface="Lato"/>
                  <a:ea typeface="Lato"/>
                  <a:cs typeface="Lato"/>
                  <a:sym typeface="Lato"/>
                </a:rPr>
                <a:t>toda</a:t>
              </a:r>
              <a:r>
                <a:rPr lang="en-US" sz="2800" dirty="0">
                  <a:solidFill>
                    <a:schemeClr val="tx1"/>
                  </a:solidFill>
                  <a:latin typeface="Lato"/>
                  <a:ea typeface="Lato"/>
                  <a:cs typeface="Lato"/>
                  <a:sym typeface="Lato"/>
                </a:rPr>
                <a:t> la ley de Dios.</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primer y </a:t>
              </a:r>
              <a:r>
                <a:rPr lang="en-US" sz="2800" dirty="0" err="1">
                  <a:solidFill>
                    <a:schemeClr val="lt1"/>
                  </a:solidFill>
                  <a:latin typeface="Lato"/>
                  <a:ea typeface="Lato"/>
                  <a:cs typeface="Lato"/>
                  <a:sym typeface="Lato"/>
                </a:rPr>
                <a:t>segundo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primer y </a:t>
              </a:r>
              <a:r>
                <a:rPr lang="en-US" sz="2800" dirty="0" err="1">
                  <a:solidFill>
                    <a:schemeClr val="lt1"/>
                  </a:solidFill>
                  <a:latin typeface="Lato"/>
                  <a:ea typeface="Lato"/>
                  <a:cs typeface="Lato"/>
                  <a:sym typeface="Lato"/>
                </a:rPr>
                <a:t>segundo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dk1"/>
                </a:solidFill>
                <a:latin typeface="+mn-lt"/>
                <a:ea typeface="Lato"/>
                <a:cs typeface="Lato"/>
                <a:sym typeface="Lato"/>
              </a:rPr>
              <a:t>prácticas</a:t>
            </a:r>
            <a:r>
              <a:rPr lang="en-US" sz="3600" b="1" dirty="0">
                <a:solidFill>
                  <a:schemeClr val="dk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pic>
        <p:nvPicPr>
          <p:cNvPr id="1026" name="Picture 2" descr="The Power of Prayer: A New Years Resolution | HLI">
            <a:extLst>
              <a:ext uri="{FF2B5EF4-FFF2-40B4-BE49-F238E27FC236}">
                <a16:creationId xmlns:a16="http://schemas.microsoft.com/office/drawing/2014/main" id="{5F1E9E32-988B-0807-7C3A-3A30415D6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740" y="2372968"/>
            <a:ext cx="608076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0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la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4</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1 Samuel 3:1-10</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25" name="Google Shape;32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26" name="Google Shape;32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27" name="Google Shape;32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79EE16FE-582F-6D98-79D4-019AFCDEDE09}"/>
            </a:ext>
          </a:extLst>
        </p:cNvPr>
        <p:cNvGrpSpPr/>
        <p:nvPr/>
      </p:nvGrpSpPr>
      <p:grpSpPr>
        <a:xfrm>
          <a:off x="0" y="0"/>
          <a:ext cx="0" cy="0"/>
          <a:chOff x="0" y="0"/>
          <a:chExt cx="0" cy="0"/>
        </a:xfrm>
      </p:grpSpPr>
      <p:sp>
        <p:nvSpPr>
          <p:cNvPr id="550" name="Google Shape;550;p31">
            <a:extLst>
              <a:ext uri="{FF2B5EF4-FFF2-40B4-BE49-F238E27FC236}">
                <a16:creationId xmlns:a16="http://schemas.microsoft.com/office/drawing/2014/main" id="{7070BB53-742E-1A9A-308A-95F4FE020DF4}"/>
              </a:ext>
            </a:extLst>
          </p:cNvPr>
          <p:cNvSpPr txBox="1"/>
          <p:nvPr/>
        </p:nvSpPr>
        <p:spPr>
          <a:xfrm>
            <a:off x="2316678" y="3008905"/>
            <a:ext cx="8656122"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Jurar</a:t>
            </a:r>
            <a:r>
              <a:rPr lang="en-US" sz="4860" dirty="0">
                <a:solidFill>
                  <a:srgbClr val="009444"/>
                </a:solidFill>
                <a:latin typeface="Lato"/>
                <a:ea typeface="Lato"/>
                <a:cs typeface="Lato"/>
                <a:sym typeface="Lato"/>
              </a:rPr>
              <a:t> ante la corte</a:t>
            </a:r>
            <a:endParaRPr sz="6000" dirty="0">
              <a:solidFill>
                <a:srgbClr val="009444"/>
              </a:solidFill>
              <a:latin typeface="Lato"/>
              <a:ea typeface="Lato"/>
              <a:cs typeface="Lato"/>
              <a:sym typeface="Lato"/>
            </a:endParaRPr>
          </a:p>
        </p:txBody>
      </p:sp>
      <p:cxnSp>
        <p:nvCxnSpPr>
          <p:cNvPr id="551" name="Google Shape;551;p31">
            <a:extLst>
              <a:ext uri="{FF2B5EF4-FFF2-40B4-BE49-F238E27FC236}">
                <a16:creationId xmlns:a16="http://schemas.microsoft.com/office/drawing/2014/main" id="{EF9B4049-9A92-46C3-7BD7-F3BA1A125BDB}"/>
              </a:ext>
            </a:extLst>
          </p:cNvPr>
          <p:cNvCxnSpPr/>
          <p:nvPr/>
        </p:nvCxnSpPr>
        <p:spPr>
          <a:xfrm>
            <a:off x="2316678" y="4201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a:extLst>
              <a:ext uri="{FF2B5EF4-FFF2-40B4-BE49-F238E27FC236}">
                <a16:creationId xmlns:a16="http://schemas.microsoft.com/office/drawing/2014/main" id="{F5BDDA86-0E44-CB6E-69EA-EAF71D96E38B}"/>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a:extLst>
              <a:ext uri="{FF2B5EF4-FFF2-40B4-BE49-F238E27FC236}">
                <a16:creationId xmlns:a16="http://schemas.microsoft.com/office/drawing/2014/main" id="{57070B5B-A9BE-2138-931C-AC6FF958A643}"/>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1775545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AFC834BA-F171-0BBB-7455-3AF432347BDA}"/>
            </a:ext>
          </a:extLst>
        </p:cNvPr>
        <p:cNvGrpSpPr/>
        <p:nvPr/>
      </p:nvGrpSpPr>
      <p:grpSpPr>
        <a:xfrm>
          <a:off x="0" y="0"/>
          <a:ext cx="0" cy="0"/>
          <a:chOff x="0" y="0"/>
          <a:chExt cx="0" cy="0"/>
        </a:xfrm>
      </p:grpSpPr>
      <p:sp>
        <p:nvSpPr>
          <p:cNvPr id="550" name="Google Shape;550;p31">
            <a:extLst>
              <a:ext uri="{FF2B5EF4-FFF2-40B4-BE49-F238E27FC236}">
                <a16:creationId xmlns:a16="http://schemas.microsoft.com/office/drawing/2014/main" id="{BFE2515B-E6FF-2043-1324-A25CAE53FAC9}"/>
              </a:ext>
            </a:extLst>
          </p:cNvPr>
          <p:cNvSpPr txBox="1"/>
          <p:nvPr/>
        </p:nvSpPr>
        <p:spPr>
          <a:xfrm>
            <a:off x="2316678" y="3008905"/>
            <a:ext cx="8656122" cy="1588087"/>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Posesión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demoniaca</a:t>
            </a:r>
            <a:r>
              <a:rPr lang="en-US" sz="4860" dirty="0">
                <a:solidFill>
                  <a:srgbClr val="009444"/>
                </a:solidFill>
                <a:latin typeface="Lato"/>
                <a:ea typeface="Lato"/>
                <a:cs typeface="Lato"/>
                <a:sym typeface="Lato"/>
              </a:rPr>
              <a:t> y </a:t>
            </a:r>
            <a:r>
              <a:rPr lang="en-US" sz="4860" dirty="0" err="1">
                <a:solidFill>
                  <a:srgbClr val="009444"/>
                </a:solidFill>
                <a:latin typeface="Lato"/>
                <a:ea typeface="Lato"/>
                <a:cs typeface="Lato"/>
                <a:sym typeface="Lato"/>
              </a:rPr>
              <a:t>exorcismos</a:t>
            </a:r>
            <a:endParaRPr sz="6000" dirty="0">
              <a:solidFill>
                <a:srgbClr val="009444"/>
              </a:solidFill>
              <a:latin typeface="Lato"/>
              <a:ea typeface="Lato"/>
              <a:cs typeface="Lato"/>
              <a:sym typeface="Lato"/>
            </a:endParaRPr>
          </a:p>
        </p:txBody>
      </p:sp>
      <p:cxnSp>
        <p:nvCxnSpPr>
          <p:cNvPr id="551" name="Google Shape;551;p31">
            <a:extLst>
              <a:ext uri="{FF2B5EF4-FFF2-40B4-BE49-F238E27FC236}">
                <a16:creationId xmlns:a16="http://schemas.microsoft.com/office/drawing/2014/main" id="{0CF06B84-1368-E9A1-6D9C-F4BA8FA5CED8}"/>
              </a:ext>
            </a:extLst>
          </p:cNvPr>
          <p:cNvCxnSpPr/>
          <p:nvPr/>
        </p:nvCxnSpPr>
        <p:spPr>
          <a:xfrm>
            <a:off x="2316678" y="485884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a:extLst>
              <a:ext uri="{FF2B5EF4-FFF2-40B4-BE49-F238E27FC236}">
                <a16:creationId xmlns:a16="http://schemas.microsoft.com/office/drawing/2014/main" id="{4AC8B3D0-7F64-4AE1-9E9E-7C2767CC58CE}"/>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a:extLst>
              <a:ext uri="{FF2B5EF4-FFF2-40B4-BE49-F238E27FC236}">
                <a16:creationId xmlns:a16="http://schemas.microsoft.com/office/drawing/2014/main" id="{0655454B-3EEB-30F6-D5BC-686ED94D15F1}"/>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1878436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B38E9412-2F5D-2724-6347-50BFF332127A}"/>
            </a:ext>
          </a:extLst>
        </p:cNvPr>
        <p:cNvGrpSpPr/>
        <p:nvPr/>
      </p:nvGrpSpPr>
      <p:grpSpPr>
        <a:xfrm>
          <a:off x="0" y="0"/>
          <a:ext cx="0" cy="0"/>
          <a:chOff x="0" y="0"/>
          <a:chExt cx="0" cy="0"/>
        </a:xfrm>
      </p:grpSpPr>
      <p:sp>
        <p:nvSpPr>
          <p:cNvPr id="550" name="Google Shape;550;p31">
            <a:extLst>
              <a:ext uri="{FF2B5EF4-FFF2-40B4-BE49-F238E27FC236}">
                <a16:creationId xmlns:a16="http://schemas.microsoft.com/office/drawing/2014/main" id="{1D5FA51A-0F76-EA61-C529-E01AEA46728F}"/>
              </a:ext>
            </a:extLst>
          </p:cNvPr>
          <p:cNvSpPr txBox="1"/>
          <p:nvPr/>
        </p:nvSpPr>
        <p:spPr>
          <a:xfrm>
            <a:off x="2316678" y="3008905"/>
            <a:ext cx="8656122"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Pecados</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omisión</a:t>
            </a:r>
            <a:endParaRPr sz="6000" dirty="0">
              <a:solidFill>
                <a:srgbClr val="009444"/>
              </a:solidFill>
              <a:latin typeface="Lato"/>
              <a:ea typeface="Lato"/>
              <a:cs typeface="Lato"/>
              <a:sym typeface="Lato"/>
            </a:endParaRPr>
          </a:p>
        </p:txBody>
      </p:sp>
      <p:cxnSp>
        <p:nvCxnSpPr>
          <p:cNvPr id="551" name="Google Shape;551;p31">
            <a:extLst>
              <a:ext uri="{FF2B5EF4-FFF2-40B4-BE49-F238E27FC236}">
                <a16:creationId xmlns:a16="http://schemas.microsoft.com/office/drawing/2014/main" id="{232DDB6F-ACD3-C25E-FBA8-AEDE26D840BD}"/>
              </a:ext>
            </a:extLst>
          </p:cNvPr>
          <p:cNvCxnSpPr/>
          <p:nvPr/>
        </p:nvCxnSpPr>
        <p:spPr>
          <a:xfrm>
            <a:off x="2316678" y="4201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a:extLst>
              <a:ext uri="{FF2B5EF4-FFF2-40B4-BE49-F238E27FC236}">
                <a16:creationId xmlns:a16="http://schemas.microsoft.com/office/drawing/2014/main" id="{AC74F2F2-374F-D464-537C-1154E90E03EC}"/>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a:extLst>
              <a:ext uri="{FF2B5EF4-FFF2-40B4-BE49-F238E27FC236}">
                <a16:creationId xmlns:a16="http://schemas.microsoft.com/office/drawing/2014/main" id="{C6CDE248-659D-1C61-743A-54ADFA1D00F6}"/>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228162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50EA013A-5CFB-794C-6072-6C961E205058}"/>
            </a:ext>
          </a:extLst>
        </p:cNvPr>
        <p:cNvGrpSpPr/>
        <p:nvPr/>
      </p:nvGrpSpPr>
      <p:grpSpPr>
        <a:xfrm>
          <a:off x="0" y="0"/>
          <a:ext cx="0" cy="0"/>
          <a:chOff x="0" y="0"/>
          <a:chExt cx="0" cy="0"/>
        </a:xfrm>
      </p:grpSpPr>
      <p:sp>
        <p:nvSpPr>
          <p:cNvPr id="190" name="Google Shape;190;g2787126794c_0_53">
            <a:extLst>
              <a:ext uri="{FF2B5EF4-FFF2-40B4-BE49-F238E27FC236}">
                <a16:creationId xmlns:a16="http://schemas.microsoft.com/office/drawing/2014/main" id="{DAC376C7-E186-26FC-EA8F-D4067E83746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2787126794c_0_53">
            <a:extLst>
              <a:ext uri="{FF2B5EF4-FFF2-40B4-BE49-F238E27FC236}">
                <a16:creationId xmlns:a16="http://schemas.microsoft.com/office/drawing/2014/main" id="{59E09C72-3880-29E9-0E3D-F3F42F147235}"/>
              </a:ext>
            </a:extLst>
          </p:cNvPr>
          <p:cNvSpPr txBox="1"/>
          <p:nvPr/>
        </p:nvSpPr>
        <p:spPr>
          <a:xfrm>
            <a:off x="2148177" y="545950"/>
            <a:ext cx="902279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La </a:t>
            </a:r>
            <a:r>
              <a:rPr lang="en-US" sz="4400" dirty="0" err="1">
                <a:solidFill>
                  <a:srgbClr val="009444"/>
                </a:solidFill>
                <a:latin typeface="Lato"/>
                <a:ea typeface="Lato"/>
                <a:cs typeface="Lato"/>
                <a:sym typeface="Lato"/>
              </a:rPr>
              <a:t>obra</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salvadora</a:t>
            </a:r>
            <a:r>
              <a:rPr lang="en-US" sz="4400" dirty="0">
                <a:solidFill>
                  <a:srgbClr val="009444"/>
                </a:solidFill>
                <a:latin typeface="Lato"/>
                <a:ea typeface="Lato"/>
                <a:cs typeface="Lato"/>
                <a:sym typeface="Lato"/>
              </a:rPr>
              <a:t> de </a:t>
            </a:r>
            <a:r>
              <a:rPr lang="en-US" sz="4400" dirty="0" err="1">
                <a:solidFill>
                  <a:srgbClr val="009444"/>
                </a:solidFill>
                <a:latin typeface="Lato"/>
                <a:ea typeface="Lato"/>
                <a:cs typeface="Lato"/>
                <a:sym typeface="Lato"/>
              </a:rPr>
              <a:t>Jesucristo</a:t>
            </a:r>
            <a:endParaRPr sz="4400" b="0" i="0" u="none" strike="noStrike" cap="none" dirty="0">
              <a:solidFill>
                <a:srgbClr val="009444"/>
              </a:solidFill>
              <a:latin typeface="Lato"/>
              <a:ea typeface="Lato"/>
              <a:cs typeface="Lato"/>
              <a:sym typeface="Lato"/>
            </a:endParaRPr>
          </a:p>
        </p:txBody>
      </p:sp>
      <p:cxnSp>
        <p:nvCxnSpPr>
          <p:cNvPr id="193" name="Google Shape;193;g2787126794c_0_53">
            <a:extLst>
              <a:ext uri="{FF2B5EF4-FFF2-40B4-BE49-F238E27FC236}">
                <a16:creationId xmlns:a16="http://schemas.microsoft.com/office/drawing/2014/main" id="{4160DEE9-60FA-FBE6-F58A-486CE6B70330}"/>
              </a:ext>
            </a:extLst>
          </p:cNvPr>
          <p:cNvCxnSpPr/>
          <p:nvPr/>
        </p:nvCxnSpPr>
        <p:spPr>
          <a:xfrm>
            <a:off x="2232827" y="15853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g2787126794c_0_53">
            <a:extLst>
              <a:ext uri="{FF2B5EF4-FFF2-40B4-BE49-F238E27FC236}">
                <a16:creationId xmlns:a16="http://schemas.microsoft.com/office/drawing/2014/main" id="{A19F3DA0-A050-C2E5-6072-D729843DC4FB}"/>
              </a:ext>
            </a:extLst>
          </p:cNvPr>
          <p:cNvSpPr txBox="1"/>
          <p:nvPr/>
        </p:nvSpPr>
        <p:spPr>
          <a:xfrm>
            <a:off x="2232827" y="2127400"/>
            <a:ext cx="9022800" cy="278533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Jesucristo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obedeció</a:t>
            </a:r>
            <a:r>
              <a:rPr lang="en-US" sz="3500" dirty="0">
                <a:solidFill>
                  <a:schemeClr val="dk1"/>
                </a:solidFill>
                <a:latin typeface="Lato"/>
                <a:ea typeface="Lato"/>
                <a:cs typeface="Lato"/>
                <a:sym typeface="Lato"/>
              </a:rPr>
              <a:t> la ley </a:t>
            </a:r>
            <a:r>
              <a:rPr lang="en-US" sz="3500" dirty="0" err="1">
                <a:solidFill>
                  <a:schemeClr val="dk1"/>
                </a:solidFill>
                <a:latin typeface="Lato"/>
                <a:ea typeface="Lato"/>
                <a:cs typeface="Lato"/>
                <a:sym typeface="Lato"/>
              </a:rPr>
              <a:t>perfectamente</a:t>
            </a:r>
            <a:r>
              <a:rPr lang="en-US" sz="3500" dirty="0">
                <a:solidFill>
                  <a:schemeClr val="dk1"/>
                </a:solidFill>
                <a:latin typeface="Lato"/>
                <a:ea typeface="Lato"/>
                <a:cs typeface="Lato"/>
                <a:sym typeface="Lato"/>
              </a:rPr>
              <a:t> para </a:t>
            </a:r>
            <a:r>
              <a:rPr lang="en-US" sz="3500" dirty="0" err="1">
                <a:solidFill>
                  <a:schemeClr val="dk1"/>
                </a:solidFill>
                <a:latin typeface="Lato"/>
                <a:ea typeface="Lato"/>
                <a:cs typeface="Lato"/>
                <a:sym typeface="Lato"/>
              </a:rPr>
              <a:t>nosotros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su</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vida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obediencia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activa</a:t>
            </a:r>
            <a:r>
              <a:rPr lang="en-US" sz="3500" dirty="0">
                <a:solidFill>
                  <a:schemeClr val="dk1"/>
                </a:solidFill>
                <a:latin typeface="Lato"/>
                <a:ea typeface="Lato"/>
                <a:cs typeface="Lato"/>
                <a:sym typeface="Lato"/>
              </a:rPr>
              <a:t>)</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Jesucristo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sufrió</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castigo</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nuestro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su</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muerte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obediencia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pasiva</a:t>
            </a:r>
            <a:r>
              <a:rPr lang="en-US" sz="3500" dirty="0">
                <a:solidFill>
                  <a:schemeClr val="dk1"/>
                </a:solidFill>
                <a:latin typeface="Lato"/>
                <a:ea typeface="Lato"/>
                <a:cs typeface="Lato"/>
                <a:sym typeface="Lato"/>
              </a:rPr>
              <a:t>) </a:t>
            </a:r>
            <a:endParaRPr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85194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eb2c0aef0b_0_498"/>
          <p:cNvSpPr txBox="1"/>
          <p:nvPr/>
        </p:nvSpPr>
        <p:spPr>
          <a:xfrm>
            <a:off x="3602250" y="1990925"/>
            <a:ext cx="77064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Al que no cometió pecado alguno, por nosotros Dios lo trató como pecador, para que en él recibiéramos la justicia de Dios.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2 Corintios 5:21</a:t>
            </a:r>
            <a:endParaRPr sz="3400" b="0" i="0" u="none" strike="noStrike" cap="none">
              <a:solidFill>
                <a:schemeClr val="dk1"/>
              </a:solidFill>
              <a:latin typeface="Lato"/>
              <a:ea typeface="Lato"/>
              <a:cs typeface="Lato"/>
              <a:sym typeface="Lato"/>
            </a:endParaRPr>
          </a:p>
        </p:txBody>
      </p:sp>
      <p:sp>
        <p:nvSpPr>
          <p:cNvPr id="324" name="Google Shape;324;g2eb2c0aef0b_0_4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g2eb2c0aef0b_0_49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6" name="Google Shape;326;g2eb2c0aef0b_0_4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03;p2">
            <a:extLst>
              <a:ext uri="{FF2B5EF4-FFF2-40B4-BE49-F238E27FC236}">
                <a16:creationId xmlns:a16="http://schemas.microsoft.com/office/drawing/2014/main" id="{54E32958-73B7-D5F6-C8EF-EEEBFBE8DB67}"/>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885826" y="514350"/>
            <a:ext cx="10401300" cy="5943599"/>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3600" b="1" dirty="0">
                <a:solidFill>
                  <a:schemeClr val="dk1"/>
                </a:solidFill>
                <a:latin typeface="+mn-lt"/>
                <a:ea typeface="Lato"/>
                <a:cs typeface="Lato"/>
                <a:sym typeface="Lato"/>
              </a:rPr>
              <a:t>La Biblia dice que Jesús </a:t>
            </a:r>
            <a:r>
              <a:rPr lang="en-US" sz="3600" b="1" dirty="0" err="1">
                <a:solidFill>
                  <a:schemeClr val="dk1"/>
                </a:solidFill>
                <a:latin typeface="+mn-lt"/>
                <a:ea typeface="Lato"/>
                <a:cs typeface="Lato"/>
                <a:sym typeface="Lato"/>
              </a:rPr>
              <a:t>obedeció</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perfectemente</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toda</a:t>
            </a:r>
            <a:r>
              <a:rPr lang="en-US" sz="3600" b="1" dirty="0">
                <a:solidFill>
                  <a:schemeClr val="dk1"/>
                </a:solidFill>
                <a:latin typeface="+mn-lt"/>
                <a:ea typeface="Lato"/>
                <a:cs typeface="Lato"/>
                <a:sym typeface="Lato"/>
              </a:rPr>
              <a:t> la ley de Dios </a:t>
            </a:r>
            <a:r>
              <a:rPr lang="en-US" sz="3600" b="1" dirty="0" err="1">
                <a:solidFill>
                  <a:schemeClr val="dk1"/>
                </a:solidFill>
                <a:latin typeface="+mn-lt"/>
                <a:ea typeface="Lato"/>
                <a:cs typeface="Lato"/>
                <a:sym typeface="Lato"/>
              </a:rPr>
              <a:t>en</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nuestro</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lugar</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por</a:t>
            </a:r>
            <a:r>
              <a:rPr lang="en-US" sz="3600" b="1" dirty="0">
                <a:solidFill>
                  <a:schemeClr val="dk1"/>
                </a:solidFill>
                <a:latin typeface="+mn-lt"/>
                <a:ea typeface="Lato"/>
                <a:cs typeface="Lato"/>
                <a:sym typeface="Lato"/>
              </a:rPr>
              <a:t> lo tanto, </a:t>
            </a:r>
            <a:r>
              <a:rPr lang="en-US" sz="3600" b="1" dirty="0" err="1">
                <a:solidFill>
                  <a:schemeClr val="dk1"/>
                </a:solidFill>
                <a:latin typeface="+mn-lt"/>
                <a:ea typeface="Lato"/>
                <a:cs typeface="Lato"/>
                <a:sym typeface="Lato"/>
              </a:rPr>
              <a:t>esa</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obediencia</a:t>
            </a:r>
            <a:r>
              <a:rPr lang="en-US" sz="3600" b="1" dirty="0">
                <a:solidFill>
                  <a:schemeClr val="dk1"/>
                </a:solidFill>
                <a:latin typeface="+mn-lt"/>
                <a:ea typeface="Lato"/>
                <a:cs typeface="Lato"/>
                <a:sym typeface="Lato"/>
              </a:rPr>
              <a:t> es </a:t>
            </a:r>
            <a:r>
              <a:rPr lang="en-US" sz="3600" b="1" dirty="0" err="1">
                <a:solidFill>
                  <a:schemeClr val="dk1"/>
                </a:solidFill>
                <a:latin typeface="+mn-lt"/>
                <a:ea typeface="Lato"/>
                <a:cs typeface="Lato"/>
                <a:sym typeface="Lato"/>
              </a:rPr>
              <a:t>acreditada</a:t>
            </a:r>
            <a:r>
              <a:rPr lang="en-US" sz="3600" b="1" dirty="0">
                <a:solidFill>
                  <a:schemeClr val="dk1"/>
                </a:solidFill>
                <a:latin typeface="+mn-lt"/>
                <a:ea typeface="Lato"/>
                <a:cs typeface="Lato"/>
                <a:sym typeface="Lato"/>
              </a:rPr>
              <a:t> a </a:t>
            </a:r>
            <a:r>
              <a:rPr lang="en-US" sz="3600" b="1" dirty="0" err="1">
                <a:solidFill>
                  <a:schemeClr val="dk1"/>
                </a:solidFill>
                <a:latin typeface="+mn-lt"/>
                <a:ea typeface="Lato"/>
                <a:cs typeface="Lato"/>
                <a:sym typeface="Lato"/>
              </a:rPr>
              <a:t>nosotros</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por</a:t>
            </a:r>
            <a:r>
              <a:rPr lang="en-US" sz="3600" b="1" dirty="0">
                <a:solidFill>
                  <a:schemeClr val="dk1"/>
                </a:solidFill>
                <a:latin typeface="+mn-lt"/>
                <a:ea typeface="Lato"/>
                <a:cs typeface="Lato"/>
                <a:sym typeface="Lato"/>
              </a:rPr>
              <a:t> medio de la </a:t>
            </a:r>
            <a:r>
              <a:rPr lang="en-US" sz="3600" b="1" dirty="0" err="1">
                <a:solidFill>
                  <a:schemeClr val="dk1"/>
                </a:solidFill>
                <a:latin typeface="+mn-lt"/>
                <a:ea typeface="Lato"/>
                <a:cs typeface="Lato"/>
                <a:sym typeface="Lato"/>
              </a:rPr>
              <a:t>fe</a:t>
            </a:r>
            <a:r>
              <a:rPr lang="en-US" sz="3600" b="1" dirty="0">
                <a:solidFill>
                  <a:schemeClr val="dk1"/>
                </a:solidFill>
                <a:latin typeface="+mn-lt"/>
                <a:ea typeface="Lato"/>
                <a:cs typeface="Lato"/>
                <a:sym typeface="Lato"/>
              </a:rPr>
              <a:t>.</a:t>
            </a:r>
          </a:p>
          <a:p>
            <a:pPr algn="ctr">
              <a:buSzPts val="1400"/>
            </a:pPr>
            <a:endParaRPr lang="en-US" sz="3600" b="1" dirty="0">
              <a:solidFill>
                <a:schemeClr val="dk1"/>
              </a:solidFill>
              <a:latin typeface="+mn-lt"/>
              <a:ea typeface="Lato"/>
              <a:cs typeface="Lato"/>
              <a:sym typeface="Lato"/>
            </a:endParaRPr>
          </a:p>
          <a:p>
            <a:pPr algn="ctr">
              <a:buSzPts val="1400"/>
            </a:pPr>
            <a:r>
              <a:rPr lang="en-US" sz="3600" b="1" dirty="0">
                <a:solidFill>
                  <a:schemeClr val="dk1"/>
                </a:solidFill>
                <a:latin typeface="+mn-lt"/>
                <a:ea typeface="Lato"/>
                <a:cs typeface="Lato"/>
                <a:sym typeface="Lato"/>
              </a:rPr>
              <a:t>¿Por </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es </a:t>
            </a:r>
            <a:r>
              <a:rPr lang="en-US" sz="3600" b="1" dirty="0" err="1">
                <a:solidFill>
                  <a:schemeClr val="dk1"/>
                </a:solidFill>
                <a:latin typeface="+mn-lt"/>
                <a:ea typeface="Lato"/>
                <a:cs typeface="Lato"/>
                <a:sym typeface="Lato"/>
              </a:rPr>
              <a:t>eso</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importante</a:t>
            </a:r>
            <a:r>
              <a:rPr lang="en-US" sz="3600" b="1" dirty="0">
                <a:solidFill>
                  <a:schemeClr val="dk1"/>
                </a:solidFill>
                <a:latin typeface="+mn-lt"/>
                <a:ea typeface="Lato"/>
                <a:cs typeface="Lato"/>
                <a:sym typeface="Lato"/>
              </a:rPr>
              <a:t> para </a:t>
            </a:r>
            <a:r>
              <a:rPr lang="en-US" sz="3600" b="1" dirty="0" err="1">
                <a:solidFill>
                  <a:schemeClr val="dk1"/>
                </a:solidFill>
                <a:latin typeface="+mn-lt"/>
                <a:ea typeface="Lato"/>
                <a:cs typeface="Lato"/>
                <a:sym typeface="Lato"/>
              </a:rPr>
              <a:t>nuestra</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salvación</a:t>
            </a:r>
            <a:r>
              <a:rPr lang="en-US" sz="3600" b="1" dirty="0">
                <a:solidFill>
                  <a:schemeClr val="dk1"/>
                </a:solidFill>
                <a:latin typeface="+mn-lt"/>
                <a:ea typeface="Lato"/>
                <a:cs typeface="Lato"/>
                <a:sym typeface="Lato"/>
              </a:rPr>
              <a:t>?  </a:t>
            </a:r>
          </a:p>
          <a:p>
            <a:pPr algn="ctr">
              <a:buSzPts val="1400"/>
            </a:pPr>
            <a:endParaRPr lang="en-US" sz="3600" b="1" dirty="0">
              <a:solidFill>
                <a:schemeClr val="dk1"/>
              </a:solidFill>
              <a:latin typeface="+mn-lt"/>
              <a:ea typeface="Lato"/>
              <a:cs typeface="Lato"/>
              <a:sym typeface="Lato"/>
            </a:endParaRPr>
          </a:p>
          <a:p>
            <a:pPr algn="ctr">
              <a:buSzPts val="1400"/>
            </a:pPr>
            <a:r>
              <a:rPr lang="en-US" sz="3600" i="1" dirty="0">
                <a:solidFill>
                  <a:schemeClr val="dk1"/>
                </a:solidFill>
                <a:latin typeface="+mn-lt"/>
                <a:ea typeface="Lato"/>
                <a:cs typeface="Lato"/>
                <a:sym typeface="Lato"/>
              </a:rPr>
              <a:t>Proyecto Final </a:t>
            </a:r>
            <a:r>
              <a:rPr lang="en-US" sz="3600" i="1" dirty="0" err="1">
                <a:solidFill>
                  <a:schemeClr val="dk1"/>
                </a:solidFill>
                <a:latin typeface="+mn-lt"/>
                <a:ea typeface="Lato"/>
                <a:cs typeface="Lato"/>
                <a:sym typeface="Lato"/>
              </a:rPr>
              <a:t>pregunta</a:t>
            </a:r>
            <a:r>
              <a:rPr lang="en-US" sz="3600" i="1" dirty="0">
                <a:solidFill>
                  <a:schemeClr val="dk1"/>
                </a:solidFill>
                <a:latin typeface="+mn-lt"/>
                <a:ea typeface="Lato"/>
                <a:cs typeface="Lato"/>
                <a:sym typeface="Lato"/>
              </a:rPr>
              <a:t> #6</a:t>
            </a:r>
            <a:endParaRPr lang="en-US" sz="3600" i="1" dirty="0"/>
          </a:p>
        </p:txBody>
      </p:sp>
    </p:spTree>
    <p:extLst>
      <p:ext uri="{BB962C8B-B14F-4D97-AF65-F5344CB8AC3E}">
        <p14:creationId xmlns:p14="http://schemas.microsoft.com/office/powerpoint/2010/main" val="89022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significado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espiritual</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obedeció</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perfectamente</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toda</a:t>
              </a:r>
              <a:r>
                <a:rPr lang="en-US" sz="2800" dirty="0">
                  <a:solidFill>
                    <a:schemeClr val="lt1"/>
                  </a:solidFill>
                  <a:latin typeface="Lato"/>
                  <a:ea typeface="Lato"/>
                  <a:cs typeface="Lato"/>
                  <a:sym typeface="Lato"/>
                </a:rPr>
                <a:t> la ley de Dios.</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primer y </a:t>
              </a:r>
              <a:r>
                <a:rPr lang="en-US" sz="2800" dirty="0" err="1">
                  <a:solidFill>
                    <a:schemeClr val="tx1"/>
                  </a:solidFill>
                  <a:latin typeface="Lato"/>
                  <a:ea typeface="Lato"/>
                  <a:cs typeface="Lato"/>
                  <a:sym typeface="Lato"/>
                </a:rPr>
                <a:t>segundo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Determinar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uso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correcto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aplicación</a:t>
              </a:r>
              <a:r>
                <a:rPr lang="en-US" sz="2800" dirty="0">
                  <a:solidFill>
                    <a:schemeClr val="lt1"/>
                  </a:solidFill>
                  <a:latin typeface="Lato"/>
                  <a:ea typeface="Lato"/>
                  <a:cs typeface="Lato"/>
                  <a:sym typeface="Lato"/>
                </a:rPr>
                <a:t> del primer y </a:t>
              </a:r>
              <a:r>
                <a:rPr lang="en-US" sz="2800" dirty="0" err="1">
                  <a:solidFill>
                    <a:schemeClr val="lt1"/>
                  </a:solidFill>
                  <a:latin typeface="Lato"/>
                  <a:ea typeface="Lato"/>
                  <a:cs typeface="Lato"/>
                  <a:sym typeface="Lato"/>
                </a:rPr>
                <a:t>segundo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vida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creyente</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2D2CADCA-F738-0409-FD06-3A7274CD2F8B}"/>
            </a:ext>
          </a:extLst>
        </p:cNvPr>
        <p:cNvGrpSpPr/>
        <p:nvPr/>
      </p:nvGrpSpPr>
      <p:grpSpPr>
        <a:xfrm>
          <a:off x="0" y="0"/>
          <a:ext cx="0" cy="0"/>
          <a:chOff x="0" y="0"/>
          <a:chExt cx="0" cy="0"/>
        </a:xfrm>
      </p:grpSpPr>
      <p:sp>
        <p:nvSpPr>
          <p:cNvPr id="141" name="Google Shape;141;g2e8f58b83d9_0_989">
            <a:extLst>
              <a:ext uri="{FF2B5EF4-FFF2-40B4-BE49-F238E27FC236}">
                <a16:creationId xmlns:a16="http://schemas.microsoft.com/office/drawing/2014/main" id="{EAF17C40-E7D8-65B9-D06D-359E880A0F6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e8f58b83d9_0_989">
            <a:extLst>
              <a:ext uri="{FF2B5EF4-FFF2-40B4-BE49-F238E27FC236}">
                <a16:creationId xmlns:a16="http://schemas.microsoft.com/office/drawing/2014/main" id="{463F117E-3581-0CDA-6546-353687F52F4A}"/>
              </a:ext>
            </a:extLst>
          </p:cNvPr>
          <p:cNvPicPr preferRelativeResize="0"/>
          <p:nvPr/>
        </p:nvPicPr>
        <p:blipFill rotWithShape="1">
          <a:blip r:embed="rId3">
            <a:alphaModFix/>
          </a:blip>
          <a:srcRect/>
          <a:stretch/>
        </p:blipFill>
        <p:spPr>
          <a:xfrm>
            <a:off x="-1" y="1843774"/>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g2e8f58b83d9_0_989">
            <a:extLst>
              <a:ext uri="{FF2B5EF4-FFF2-40B4-BE49-F238E27FC236}">
                <a16:creationId xmlns:a16="http://schemas.microsoft.com/office/drawing/2014/main" id="{B8F4FCE4-78E6-68EE-0B58-A12DD4A1CC70}"/>
              </a:ext>
            </a:extLst>
          </p:cNvPr>
          <p:cNvSpPr txBox="1"/>
          <p:nvPr/>
        </p:nvSpPr>
        <p:spPr>
          <a:xfrm>
            <a:off x="2084387" y="500760"/>
            <a:ext cx="831691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19 y 20? </a:t>
            </a:r>
            <a:endParaRPr sz="4000" b="1" i="0" u="none" strike="noStrike" cap="none" dirty="0">
              <a:solidFill>
                <a:schemeClr val="dk1"/>
              </a:solidFill>
              <a:latin typeface="Lato"/>
              <a:ea typeface="Lato"/>
              <a:cs typeface="Lato"/>
              <a:sym typeface="Lato"/>
            </a:endParaRPr>
          </a:p>
        </p:txBody>
      </p:sp>
      <p:pic>
        <p:nvPicPr>
          <p:cNvPr id="2" name="Picture 2" descr="WMSCOG] The Law Coming From Mt. Sinai and From Mt. Zion – The Last Adam and  the Last Eve, Christ Ahnsahnghong and God the Mother">
            <a:extLst>
              <a:ext uri="{FF2B5EF4-FFF2-40B4-BE49-F238E27FC236}">
                <a16:creationId xmlns:a16="http://schemas.microsoft.com/office/drawing/2014/main" id="{3A9200E4-45A2-A1C8-646D-2C908BD10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736" y="1332118"/>
            <a:ext cx="4592639" cy="524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446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5645</Words>
  <Application>Microsoft Office PowerPoint</Application>
  <PresentationFormat>Widescreen</PresentationFormat>
  <Paragraphs>411</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Symbol</vt:lpstr>
      <vt:lpstr>Calibri</vt:lpstr>
      <vt:lpstr>Arial</vt:lpstr>
      <vt:lpstr>Wingdings</vt:lpstr>
      <vt:lpstr>system-ui</vt:lpstr>
      <vt:lpstr>Courier New</vt:lpstr>
      <vt:lpstr>Lato</vt:lpstr>
      <vt:lpstr>Cambria</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94</cp:revision>
  <dcterms:created xsi:type="dcterms:W3CDTF">2023-11-29T19:33:05Z</dcterms:created>
  <dcterms:modified xsi:type="dcterms:W3CDTF">2024-12-19T23:22:18Z</dcterms:modified>
</cp:coreProperties>
</file>