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24"/>
  </p:notesMasterIdLst>
  <p:sldIdLst>
    <p:sldId id="385" r:id="rId5"/>
    <p:sldId id="259" r:id="rId6"/>
    <p:sldId id="260" r:id="rId7"/>
    <p:sldId id="296" r:id="rId8"/>
    <p:sldId id="347" r:id="rId9"/>
    <p:sldId id="371" r:id="rId10"/>
    <p:sldId id="354" r:id="rId11"/>
    <p:sldId id="373" r:id="rId12"/>
    <p:sldId id="374" r:id="rId13"/>
    <p:sldId id="375" r:id="rId14"/>
    <p:sldId id="376" r:id="rId15"/>
    <p:sldId id="377" r:id="rId16"/>
    <p:sldId id="379" r:id="rId17"/>
    <p:sldId id="380" r:id="rId18"/>
    <p:sldId id="381" r:id="rId19"/>
    <p:sldId id="382" r:id="rId20"/>
    <p:sldId id="383" r:id="rId21"/>
    <p:sldId id="384" r:id="rId22"/>
    <p:sldId id="289" r:id="rId23"/>
  </p:sldIdLst>
  <p:sldSz cx="12192000" cy="6858000"/>
  <p:notesSz cx="6858000" cy="9144000"/>
  <p:embeddedFontLst>
    <p:embeddedFont>
      <p:font typeface="Lato" panose="020F0502020204030203" pitchFamily="3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7" roundtripDataSignature="AMtx7mhfWIg6ARKXUjPVvsc96Bs/KsR2c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ena Jensen"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BAB77B-F8A3-B0E4-B282-58547E58A1B5}" v="3" dt="2025-03-05T21:21:01.245"/>
    <p1510:client id="{197CC716-2AA9-667D-F5D9-78B2114ADB4E}" v="124" dt="2025-03-05T18:46:04.489"/>
    <p1510:client id="{ADF389AD-49CB-2C1D-C44D-D2873BA8CE43}" v="5" dt="2025-03-05T15:19:50.7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30"/>
    <p:restoredTop sz="72667" autoAdjust="0"/>
  </p:normalViewPr>
  <p:slideViewPr>
    <p:cSldViewPr snapToGrid="0">
      <p:cViewPr>
        <p:scale>
          <a:sx n="46" d="100"/>
          <a:sy n="46" d="100"/>
        </p:scale>
        <p:origin x="700"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2.fntdata"/><Relationship Id="rId3" Type="http://schemas.openxmlformats.org/officeDocument/2006/relationships/customXml" Target="../customXml/item3.xml"/><Relationship Id="rId21" Type="http://schemas.openxmlformats.org/officeDocument/2006/relationships/slide" Target="slides/slide17.xml"/><Relationship Id="rId63"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1.fntdata"/><Relationship Id="rId59"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8"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4.fntdata"/><Relationship Id="rId57" Type="http://customschemas.google.com/relationships/presentationmetadata" Target="metadata"/><Relationship Id="rId61"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3.fntdata"/><Relationship Id="rId64"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 G. Schulte" userId="S::nathan.schulte@wels.net::2d7256de-e763-4bf7-b9e9-3541ccdf66b2" providerId="AD" clId="Web-{07BAB77B-F8A3-B0E4-B282-58547E58A1B5}"/>
    <pc:docChg chg="modSld">
      <pc:chgData name="Nathan G. Schulte" userId="S::nathan.schulte@wels.net::2d7256de-e763-4bf7-b9e9-3541ccdf66b2" providerId="AD" clId="Web-{07BAB77B-F8A3-B0E4-B282-58547E58A1B5}" dt="2025-03-05T21:20:59.355" v="1"/>
      <pc:docMkLst>
        <pc:docMk/>
      </pc:docMkLst>
      <pc:sldChg chg="addSp delSp modSp">
        <pc:chgData name="Nathan G. Schulte" userId="S::nathan.schulte@wels.net::2d7256de-e763-4bf7-b9e9-3541ccdf66b2" providerId="AD" clId="Web-{07BAB77B-F8A3-B0E4-B282-58547E58A1B5}" dt="2025-03-05T21:20:59.355" v="1"/>
        <pc:sldMkLst>
          <pc:docMk/>
          <pc:sldMk cId="1949781599" sldId="385"/>
        </pc:sldMkLst>
        <pc:picChg chg="del">
          <ac:chgData name="Nathan G. Schulte" userId="S::nathan.schulte@wels.net::2d7256de-e763-4bf7-b9e9-3541ccdf66b2" providerId="AD" clId="Web-{07BAB77B-F8A3-B0E4-B282-58547E58A1B5}" dt="2025-03-05T21:20:47.402" v="0"/>
          <ac:picMkLst>
            <pc:docMk/>
            <pc:sldMk cId="1949781599" sldId="385"/>
            <ac:picMk id="2" creationId="{B0DBE5CF-EE8B-6224-2400-27614FC387D2}"/>
          </ac:picMkLst>
        </pc:picChg>
        <pc:picChg chg="add mod">
          <ac:chgData name="Nathan G. Schulte" userId="S::nathan.schulte@wels.net::2d7256de-e763-4bf7-b9e9-3541ccdf66b2" providerId="AD" clId="Web-{07BAB77B-F8A3-B0E4-B282-58547E58A1B5}" dt="2025-03-05T21:20:59.355" v="1"/>
          <ac:picMkLst>
            <pc:docMk/>
            <pc:sldMk cId="1949781599" sldId="385"/>
            <ac:picMk id="3" creationId="{C0AC6AF0-A86A-CA74-367D-E01B3AD8E309}"/>
          </ac:picMkLst>
        </pc:picChg>
      </pc:sldChg>
    </pc:docChg>
  </pc:docChgLst>
  <pc:docChgLst>
    <pc:chgData name="Nathan G. Schulte" userId="S::nathan.schulte@wels.net::2d7256de-e763-4bf7-b9e9-3541ccdf66b2" providerId="AD" clId="Web-{197CC716-2AA9-667D-F5D9-78B2114ADB4E}"/>
    <pc:docChg chg="addSld delSld modSld">
      <pc:chgData name="Nathan G. Schulte" userId="S::nathan.schulte@wels.net::2d7256de-e763-4bf7-b9e9-3541ccdf66b2" providerId="AD" clId="Web-{197CC716-2AA9-667D-F5D9-78B2114ADB4E}" dt="2025-03-05T18:46:08.645" v="127"/>
      <pc:docMkLst>
        <pc:docMk/>
      </pc:docMkLst>
      <pc:sldChg chg="del">
        <pc:chgData name="Nathan G. Schulte" userId="S::nathan.schulte@wels.net::2d7256de-e763-4bf7-b9e9-3541ccdf66b2" providerId="AD" clId="Web-{197CC716-2AA9-667D-F5D9-78B2114ADB4E}" dt="2025-03-05T18:37:10.944" v="3"/>
        <pc:sldMkLst>
          <pc:docMk/>
          <pc:sldMk cId="0" sldId="257"/>
        </pc:sldMkLst>
      </pc:sldChg>
      <pc:sldChg chg="modNotes">
        <pc:chgData name="Nathan G. Schulte" userId="S::nathan.schulte@wels.net::2d7256de-e763-4bf7-b9e9-3541ccdf66b2" providerId="AD" clId="Web-{197CC716-2AA9-667D-F5D9-78B2114ADB4E}" dt="2025-03-05T18:36:20.208" v="1"/>
        <pc:sldMkLst>
          <pc:docMk/>
          <pc:sldMk cId="0" sldId="259"/>
        </pc:sldMkLst>
      </pc:sldChg>
      <pc:sldChg chg="modSp add modNotes">
        <pc:chgData name="Nathan G. Schulte" userId="S::nathan.schulte@wels.net::2d7256de-e763-4bf7-b9e9-3541ccdf66b2" providerId="AD" clId="Web-{197CC716-2AA9-667D-F5D9-78B2114ADB4E}" dt="2025-03-05T18:39:32.072" v="94" actId="20577"/>
        <pc:sldMkLst>
          <pc:docMk/>
          <pc:sldMk cId="0" sldId="260"/>
        </pc:sldMkLst>
        <pc:spChg chg="mod">
          <ac:chgData name="Nathan G. Schulte" userId="S::nathan.schulte@wels.net::2d7256de-e763-4bf7-b9e9-3541ccdf66b2" providerId="AD" clId="Web-{197CC716-2AA9-667D-F5D9-78B2114ADB4E}" dt="2025-03-05T18:38:21.696" v="43" actId="1076"/>
          <ac:spMkLst>
            <pc:docMk/>
            <pc:sldMk cId="0" sldId="260"/>
            <ac:spMk id="138" creationId="{00000000-0000-0000-0000-000000000000}"/>
          </ac:spMkLst>
        </pc:spChg>
        <pc:spChg chg="mod">
          <ac:chgData name="Nathan G. Schulte" userId="S::nathan.schulte@wels.net::2d7256de-e763-4bf7-b9e9-3541ccdf66b2" providerId="AD" clId="Web-{197CC716-2AA9-667D-F5D9-78B2114ADB4E}" dt="2025-03-05T18:39:00.462" v="57" actId="20577"/>
          <ac:spMkLst>
            <pc:docMk/>
            <pc:sldMk cId="0" sldId="260"/>
            <ac:spMk id="142" creationId="{00000000-0000-0000-0000-000000000000}"/>
          </ac:spMkLst>
        </pc:spChg>
        <pc:spChg chg="mod">
          <ac:chgData name="Nathan G. Schulte" userId="S::nathan.schulte@wels.net::2d7256de-e763-4bf7-b9e9-3541ccdf66b2" providerId="AD" clId="Web-{197CC716-2AA9-667D-F5D9-78B2114ADB4E}" dt="2025-03-05T18:39:32.072" v="94" actId="20577"/>
          <ac:spMkLst>
            <pc:docMk/>
            <pc:sldMk cId="0" sldId="260"/>
            <ac:spMk id="146" creationId="{00000000-0000-0000-0000-000000000000}"/>
          </ac:spMkLst>
        </pc:spChg>
      </pc:sldChg>
      <pc:sldChg chg="modNotes">
        <pc:chgData name="Nathan G. Schulte" userId="S::nathan.schulte@wels.net::2d7256de-e763-4bf7-b9e9-3541ccdf66b2" providerId="AD" clId="Web-{197CC716-2AA9-667D-F5D9-78B2114ADB4E}" dt="2025-03-05T18:46:08.645" v="127"/>
        <pc:sldMkLst>
          <pc:docMk/>
          <pc:sldMk cId="0" sldId="289"/>
        </pc:sldMkLst>
      </pc:sldChg>
      <pc:sldChg chg="modNotes">
        <pc:chgData name="Nathan G. Schulte" userId="S::nathan.schulte@wels.net::2d7256de-e763-4bf7-b9e9-3541ccdf66b2" providerId="AD" clId="Web-{197CC716-2AA9-667D-F5D9-78B2114ADB4E}" dt="2025-03-05T18:39:52.901" v="95"/>
        <pc:sldMkLst>
          <pc:docMk/>
          <pc:sldMk cId="3970476727" sldId="296"/>
        </pc:sldMkLst>
      </pc:sldChg>
      <pc:sldChg chg="modSp modNotes">
        <pc:chgData name="Nathan G. Schulte" userId="S::nathan.schulte@wels.net::2d7256de-e763-4bf7-b9e9-3541ccdf66b2" providerId="AD" clId="Web-{197CC716-2AA9-667D-F5D9-78B2114ADB4E}" dt="2025-03-05T18:42:18.796" v="110"/>
        <pc:sldMkLst>
          <pc:docMk/>
          <pc:sldMk cId="4151568200" sldId="347"/>
        </pc:sldMkLst>
        <pc:spChg chg="mod">
          <ac:chgData name="Nathan G. Schulte" userId="S::nathan.schulte@wels.net::2d7256de-e763-4bf7-b9e9-3541ccdf66b2" providerId="AD" clId="Web-{197CC716-2AA9-667D-F5D9-78B2114ADB4E}" dt="2025-03-05T18:40:25.230" v="100" actId="20577"/>
          <ac:spMkLst>
            <pc:docMk/>
            <pc:sldMk cId="4151568200" sldId="347"/>
            <ac:spMk id="194" creationId="{00000000-0000-0000-0000-000000000000}"/>
          </ac:spMkLst>
        </pc:spChg>
      </pc:sldChg>
      <pc:sldChg chg="modNotes">
        <pc:chgData name="Nathan G. Schulte" userId="S::nathan.schulte@wels.net::2d7256de-e763-4bf7-b9e9-3541ccdf66b2" providerId="AD" clId="Web-{197CC716-2AA9-667D-F5D9-78B2114ADB4E}" dt="2025-03-05T18:43:12.922" v="113"/>
        <pc:sldMkLst>
          <pc:docMk/>
          <pc:sldMk cId="2503634675" sldId="354"/>
        </pc:sldMkLst>
      </pc:sldChg>
      <pc:sldChg chg="modSp">
        <pc:chgData name="Nathan G. Schulte" userId="S::nathan.schulte@wels.net::2d7256de-e763-4bf7-b9e9-3541ccdf66b2" providerId="AD" clId="Web-{197CC716-2AA9-667D-F5D9-78B2114ADB4E}" dt="2025-03-05T18:40:39.340" v="102" actId="20577"/>
        <pc:sldMkLst>
          <pc:docMk/>
          <pc:sldMk cId="2702081040" sldId="371"/>
        </pc:sldMkLst>
        <pc:spChg chg="mod">
          <ac:chgData name="Nathan G. Schulte" userId="S::nathan.schulte@wels.net::2d7256de-e763-4bf7-b9e9-3541ccdf66b2" providerId="AD" clId="Web-{197CC716-2AA9-667D-F5D9-78B2114ADB4E}" dt="2025-03-05T18:40:39.340" v="102" actId="20577"/>
          <ac:spMkLst>
            <pc:docMk/>
            <pc:sldMk cId="2702081040" sldId="371"/>
            <ac:spMk id="194" creationId="{00000000-0000-0000-0000-000000000000}"/>
          </ac:spMkLst>
        </pc:spChg>
      </pc:sldChg>
      <pc:sldChg chg="modSp del">
        <pc:chgData name="Nathan G. Schulte" userId="S::nathan.schulte@wels.net::2d7256de-e763-4bf7-b9e9-3541ccdf66b2" providerId="AD" clId="Web-{197CC716-2AA9-667D-F5D9-78B2114ADB4E}" dt="2025-03-05T18:42:21.077" v="111"/>
        <pc:sldMkLst>
          <pc:docMk/>
          <pc:sldMk cId="2043844902" sldId="372"/>
        </pc:sldMkLst>
        <pc:spChg chg="mod">
          <ac:chgData name="Nathan G. Schulte" userId="S::nathan.schulte@wels.net::2d7256de-e763-4bf7-b9e9-3541ccdf66b2" providerId="AD" clId="Web-{197CC716-2AA9-667D-F5D9-78B2114ADB4E}" dt="2025-03-05T18:41:18.544" v="104" actId="20577"/>
          <ac:spMkLst>
            <pc:docMk/>
            <pc:sldMk cId="2043844902" sldId="372"/>
            <ac:spMk id="194" creationId="{00000000-0000-0000-0000-000000000000}"/>
          </ac:spMkLst>
        </pc:spChg>
      </pc:sldChg>
      <pc:sldChg chg="del">
        <pc:chgData name="Nathan G. Schulte" userId="S::nathan.schulte@wels.net::2d7256de-e763-4bf7-b9e9-3541ccdf66b2" providerId="AD" clId="Web-{197CC716-2AA9-667D-F5D9-78B2114ADB4E}" dt="2025-03-05T18:44:06.189" v="114"/>
        <pc:sldMkLst>
          <pc:docMk/>
          <pc:sldMk cId="3671027870" sldId="378"/>
        </pc:sldMkLst>
      </pc:sldChg>
      <pc:sldChg chg="modNotes">
        <pc:chgData name="Nathan G. Schulte" userId="S::nathan.schulte@wels.net::2d7256de-e763-4bf7-b9e9-3541ccdf66b2" providerId="AD" clId="Web-{197CC716-2AA9-667D-F5D9-78B2114ADB4E}" dt="2025-03-05T18:44:29.237" v="115"/>
        <pc:sldMkLst>
          <pc:docMk/>
          <pc:sldMk cId="1932098394" sldId="379"/>
        </pc:sldMkLst>
      </pc:sldChg>
      <pc:sldChg chg="modNotes">
        <pc:chgData name="Nathan G. Schulte" userId="S::nathan.schulte@wels.net::2d7256de-e763-4bf7-b9e9-3541ccdf66b2" providerId="AD" clId="Web-{197CC716-2AA9-667D-F5D9-78B2114ADB4E}" dt="2025-03-05T18:45:09.175" v="117"/>
        <pc:sldMkLst>
          <pc:docMk/>
          <pc:sldMk cId="611595153" sldId="380"/>
        </pc:sldMkLst>
      </pc:sldChg>
      <pc:sldChg chg="modNotes">
        <pc:chgData name="Nathan G. Schulte" userId="S::nathan.schulte@wels.net::2d7256de-e763-4bf7-b9e9-3541ccdf66b2" providerId="AD" clId="Web-{197CC716-2AA9-667D-F5D9-78B2114ADB4E}" dt="2025-03-05T18:45:13.113" v="119"/>
        <pc:sldMkLst>
          <pc:docMk/>
          <pc:sldMk cId="487050264" sldId="381"/>
        </pc:sldMkLst>
      </pc:sldChg>
      <pc:sldChg chg="modNotes">
        <pc:chgData name="Nathan G. Schulte" userId="S::nathan.schulte@wels.net::2d7256de-e763-4bf7-b9e9-3541ccdf66b2" providerId="AD" clId="Web-{197CC716-2AA9-667D-F5D9-78B2114ADB4E}" dt="2025-03-05T18:45:54.754" v="121"/>
        <pc:sldMkLst>
          <pc:docMk/>
          <pc:sldMk cId="1635284633" sldId="382"/>
        </pc:sldMkLst>
      </pc:sldChg>
      <pc:sldChg chg="modNotes">
        <pc:chgData name="Nathan G. Schulte" userId="S::nathan.schulte@wels.net::2d7256de-e763-4bf7-b9e9-3541ccdf66b2" providerId="AD" clId="Web-{197CC716-2AA9-667D-F5D9-78B2114ADB4E}" dt="2025-03-05T18:46:00.411" v="123"/>
        <pc:sldMkLst>
          <pc:docMk/>
          <pc:sldMk cId="3334890788" sldId="384"/>
        </pc:sldMkLst>
      </pc:sldChg>
    </pc:docChg>
  </pc:docChgLst>
  <pc:docChgLst>
    <pc:chgData name="Nathan Schulte" userId="66e8b5a32eadaa4f" providerId="LiveId" clId="{3F11340E-81E3-46EA-9215-16FD29AE2E82}"/>
    <pc:docChg chg="undo custSel addSld delSld modSld">
      <pc:chgData name="Nathan Schulte" userId="66e8b5a32eadaa4f" providerId="LiveId" clId="{3F11340E-81E3-46EA-9215-16FD29AE2E82}" dt="2024-07-15T23:52:39.531" v="1013" actId="47"/>
      <pc:docMkLst>
        <pc:docMk/>
      </pc:docMkLst>
      <pc:sldChg chg="modSp mod">
        <pc:chgData name="Nathan Schulte" userId="66e8b5a32eadaa4f" providerId="LiveId" clId="{3F11340E-81E3-46EA-9215-16FD29AE2E82}" dt="2024-07-15T23:24:11.982" v="1" actId="20577"/>
        <pc:sldMkLst>
          <pc:docMk/>
          <pc:sldMk cId="0" sldId="257"/>
        </pc:sldMkLst>
        <pc:spChg chg="mod">
          <ac:chgData name="Nathan Schulte" userId="66e8b5a32eadaa4f" providerId="LiveId" clId="{3F11340E-81E3-46EA-9215-16FD29AE2E82}" dt="2024-07-15T23:24:11.982" v="1" actId="20577"/>
          <ac:spMkLst>
            <pc:docMk/>
            <pc:sldMk cId="0" sldId="257"/>
            <ac:spMk id="97" creationId="{00000000-0000-0000-0000-000000000000}"/>
          </ac:spMkLst>
        </pc:spChg>
      </pc:sldChg>
      <pc:sldChg chg="del">
        <pc:chgData name="Nathan Schulte" userId="66e8b5a32eadaa4f" providerId="LiveId" clId="{3F11340E-81E3-46EA-9215-16FD29AE2E82}" dt="2024-07-15T23:52:39.531" v="1013" actId="47"/>
        <pc:sldMkLst>
          <pc:docMk/>
          <pc:sldMk cId="0" sldId="276"/>
        </pc:sldMkLst>
      </pc:sldChg>
      <pc:sldChg chg="modSp mod">
        <pc:chgData name="Nathan Schulte" userId="66e8b5a32eadaa4f" providerId="LiveId" clId="{3F11340E-81E3-46EA-9215-16FD29AE2E82}" dt="2024-07-15T23:50:46.364" v="993"/>
        <pc:sldMkLst>
          <pc:docMk/>
          <pc:sldMk cId="3970476727" sldId="296"/>
        </pc:sldMkLst>
        <pc:spChg chg="mod">
          <ac:chgData name="Nathan Schulte" userId="66e8b5a32eadaa4f" providerId="LiveId" clId="{3F11340E-81E3-46EA-9215-16FD29AE2E82}" dt="2024-07-15T23:25:00.349" v="24" actId="14100"/>
          <ac:spMkLst>
            <pc:docMk/>
            <pc:sldMk cId="3970476727" sldId="296"/>
            <ac:spMk id="194" creationId="{00000000-0000-0000-0000-000000000000}"/>
          </ac:spMkLst>
        </pc:spChg>
        <pc:spChg chg="mod">
          <ac:chgData name="Nathan Schulte" userId="66e8b5a32eadaa4f" providerId="LiveId" clId="{3F11340E-81E3-46EA-9215-16FD29AE2E82}" dt="2024-07-15T23:50:46.364" v="993"/>
          <ac:spMkLst>
            <pc:docMk/>
            <pc:sldMk cId="3970476727" sldId="296"/>
            <ac:spMk id="196" creationId="{00000000-0000-0000-0000-000000000000}"/>
          </ac:spMkLst>
        </pc:spChg>
      </pc:sldChg>
      <pc:sldChg chg="modSp mod modNotesTx">
        <pc:chgData name="Nathan Schulte" userId="66e8b5a32eadaa4f" providerId="LiveId" clId="{3F11340E-81E3-46EA-9215-16FD29AE2E82}" dt="2024-07-15T23:27:41.534" v="353" actId="1076"/>
        <pc:sldMkLst>
          <pc:docMk/>
          <pc:sldMk cId="4151568200" sldId="347"/>
        </pc:sldMkLst>
        <pc:spChg chg="mod">
          <ac:chgData name="Nathan Schulte" userId="66e8b5a32eadaa4f" providerId="LiveId" clId="{3F11340E-81E3-46EA-9215-16FD29AE2E82}" dt="2024-07-15T23:26:35.898" v="73" actId="313"/>
          <ac:spMkLst>
            <pc:docMk/>
            <pc:sldMk cId="4151568200" sldId="347"/>
            <ac:spMk id="194" creationId="{00000000-0000-0000-0000-000000000000}"/>
          </ac:spMkLst>
        </pc:spChg>
        <pc:spChg chg="mod">
          <ac:chgData name="Nathan Schulte" userId="66e8b5a32eadaa4f" providerId="LiveId" clId="{3F11340E-81E3-46EA-9215-16FD29AE2E82}" dt="2024-07-15T23:27:41.534" v="353" actId="1076"/>
          <ac:spMkLst>
            <pc:docMk/>
            <pc:sldMk cId="4151568200" sldId="347"/>
            <ac:spMk id="196" creationId="{00000000-0000-0000-0000-000000000000}"/>
          </ac:spMkLst>
        </pc:spChg>
        <pc:cxnChg chg="mod">
          <ac:chgData name="Nathan Schulte" userId="66e8b5a32eadaa4f" providerId="LiveId" clId="{3F11340E-81E3-46EA-9215-16FD29AE2E82}" dt="2024-07-15T23:26:11.965" v="31" actId="1076"/>
          <ac:cxnSpMkLst>
            <pc:docMk/>
            <pc:sldMk cId="4151568200" sldId="347"/>
            <ac:cxnSpMk id="195" creationId="{00000000-0000-0000-0000-000000000000}"/>
          </ac:cxnSpMkLst>
        </pc:cxnChg>
      </pc:sldChg>
      <pc:sldChg chg="del">
        <pc:chgData name="Nathan Schulte" userId="66e8b5a32eadaa4f" providerId="LiveId" clId="{3F11340E-81E3-46EA-9215-16FD29AE2E82}" dt="2024-07-15T23:52:26.381" v="1004" actId="47"/>
        <pc:sldMkLst>
          <pc:docMk/>
          <pc:sldMk cId="2127357494" sldId="348"/>
        </pc:sldMkLst>
      </pc:sldChg>
      <pc:sldChg chg="del">
        <pc:chgData name="Nathan Schulte" userId="66e8b5a32eadaa4f" providerId="LiveId" clId="{3F11340E-81E3-46EA-9215-16FD29AE2E82}" dt="2024-07-15T23:52:28.551" v="1006" actId="47"/>
        <pc:sldMkLst>
          <pc:docMk/>
          <pc:sldMk cId="3051978635" sldId="349"/>
        </pc:sldMkLst>
      </pc:sldChg>
      <pc:sldChg chg="del">
        <pc:chgData name="Nathan Schulte" userId="66e8b5a32eadaa4f" providerId="LiveId" clId="{3F11340E-81E3-46EA-9215-16FD29AE2E82}" dt="2024-07-15T23:52:29.621" v="1007" actId="47"/>
        <pc:sldMkLst>
          <pc:docMk/>
          <pc:sldMk cId="2444217046" sldId="350"/>
        </pc:sldMkLst>
      </pc:sldChg>
      <pc:sldChg chg="modSp mod modNotesTx">
        <pc:chgData name="Nathan Schulte" userId="66e8b5a32eadaa4f" providerId="LiveId" clId="{3F11340E-81E3-46EA-9215-16FD29AE2E82}" dt="2024-07-15T23:36:21.264" v="732" actId="1076"/>
        <pc:sldMkLst>
          <pc:docMk/>
          <pc:sldMk cId="2503634675" sldId="354"/>
        </pc:sldMkLst>
        <pc:spChg chg="mod">
          <ac:chgData name="Nathan Schulte" userId="66e8b5a32eadaa4f" providerId="LiveId" clId="{3F11340E-81E3-46EA-9215-16FD29AE2E82}" dt="2024-07-15T23:29:11.479" v="661" actId="20577"/>
          <ac:spMkLst>
            <pc:docMk/>
            <pc:sldMk cId="2503634675" sldId="354"/>
            <ac:spMk id="194" creationId="{00000000-0000-0000-0000-000000000000}"/>
          </ac:spMkLst>
        </pc:spChg>
        <pc:spChg chg="mod">
          <ac:chgData name="Nathan Schulte" userId="66e8b5a32eadaa4f" providerId="LiveId" clId="{3F11340E-81E3-46EA-9215-16FD29AE2E82}" dt="2024-07-15T23:36:21.264" v="732" actId="1076"/>
          <ac:spMkLst>
            <pc:docMk/>
            <pc:sldMk cId="2503634675" sldId="354"/>
            <ac:spMk id="196" creationId="{00000000-0000-0000-0000-000000000000}"/>
          </ac:spMkLst>
        </pc:spChg>
      </pc:sldChg>
      <pc:sldChg chg="del">
        <pc:chgData name="Nathan Schulte" userId="66e8b5a32eadaa4f" providerId="LiveId" clId="{3F11340E-81E3-46EA-9215-16FD29AE2E82}" dt="2024-07-15T23:52:05.221" v="994" actId="47"/>
        <pc:sldMkLst>
          <pc:docMk/>
          <pc:sldMk cId="2548197579" sldId="355"/>
        </pc:sldMkLst>
      </pc:sldChg>
      <pc:sldChg chg="del">
        <pc:chgData name="Nathan Schulte" userId="66e8b5a32eadaa4f" providerId="LiveId" clId="{3F11340E-81E3-46EA-9215-16FD29AE2E82}" dt="2024-07-15T23:52:06.402" v="995" actId="47"/>
        <pc:sldMkLst>
          <pc:docMk/>
          <pc:sldMk cId="2153842630" sldId="356"/>
        </pc:sldMkLst>
      </pc:sldChg>
      <pc:sldChg chg="del">
        <pc:chgData name="Nathan Schulte" userId="66e8b5a32eadaa4f" providerId="LiveId" clId="{3F11340E-81E3-46EA-9215-16FD29AE2E82}" dt="2024-07-15T23:52:07.341" v="996" actId="47"/>
        <pc:sldMkLst>
          <pc:docMk/>
          <pc:sldMk cId="1446921527" sldId="357"/>
        </pc:sldMkLst>
      </pc:sldChg>
      <pc:sldChg chg="del">
        <pc:chgData name="Nathan Schulte" userId="66e8b5a32eadaa4f" providerId="LiveId" clId="{3F11340E-81E3-46EA-9215-16FD29AE2E82}" dt="2024-07-15T23:52:09.176" v="997" actId="47"/>
        <pc:sldMkLst>
          <pc:docMk/>
          <pc:sldMk cId="1661568127" sldId="358"/>
        </pc:sldMkLst>
      </pc:sldChg>
      <pc:sldChg chg="del">
        <pc:chgData name="Nathan Schulte" userId="66e8b5a32eadaa4f" providerId="LiveId" clId="{3F11340E-81E3-46EA-9215-16FD29AE2E82}" dt="2024-07-15T23:52:15.077" v="998" actId="47"/>
        <pc:sldMkLst>
          <pc:docMk/>
          <pc:sldMk cId="2479914735" sldId="359"/>
        </pc:sldMkLst>
      </pc:sldChg>
      <pc:sldChg chg="del">
        <pc:chgData name="Nathan Schulte" userId="66e8b5a32eadaa4f" providerId="LiveId" clId="{3F11340E-81E3-46EA-9215-16FD29AE2E82}" dt="2024-07-15T23:52:16.299" v="999" actId="47"/>
        <pc:sldMkLst>
          <pc:docMk/>
          <pc:sldMk cId="1359128917" sldId="360"/>
        </pc:sldMkLst>
      </pc:sldChg>
      <pc:sldChg chg="del">
        <pc:chgData name="Nathan Schulte" userId="66e8b5a32eadaa4f" providerId="LiveId" clId="{3F11340E-81E3-46EA-9215-16FD29AE2E82}" dt="2024-07-15T23:52:18.284" v="1000" actId="47"/>
        <pc:sldMkLst>
          <pc:docMk/>
          <pc:sldMk cId="4116853251" sldId="361"/>
        </pc:sldMkLst>
      </pc:sldChg>
      <pc:sldChg chg="del">
        <pc:chgData name="Nathan Schulte" userId="66e8b5a32eadaa4f" providerId="LiveId" clId="{3F11340E-81E3-46EA-9215-16FD29AE2E82}" dt="2024-07-15T23:52:21.090" v="1001" actId="47"/>
        <pc:sldMkLst>
          <pc:docMk/>
          <pc:sldMk cId="3547936450" sldId="362"/>
        </pc:sldMkLst>
      </pc:sldChg>
      <pc:sldChg chg="del">
        <pc:chgData name="Nathan Schulte" userId="66e8b5a32eadaa4f" providerId="LiveId" clId="{3F11340E-81E3-46EA-9215-16FD29AE2E82}" dt="2024-07-15T23:52:22.513" v="1002" actId="47"/>
        <pc:sldMkLst>
          <pc:docMk/>
          <pc:sldMk cId="1651703598" sldId="363"/>
        </pc:sldMkLst>
      </pc:sldChg>
      <pc:sldChg chg="del">
        <pc:chgData name="Nathan Schulte" userId="66e8b5a32eadaa4f" providerId="LiveId" clId="{3F11340E-81E3-46EA-9215-16FD29AE2E82}" dt="2024-07-15T23:52:24.443" v="1003" actId="47"/>
        <pc:sldMkLst>
          <pc:docMk/>
          <pc:sldMk cId="216710820" sldId="364"/>
        </pc:sldMkLst>
      </pc:sldChg>
      <pc:sldChg chg="del">
        <pc:chgData name="Nathan Schulte" userId="66e8b5a32eadaa4f" providerId="LiveId" clId="{3F11340E-81E3-46EA-9215-16FD29AE2E82}" dt="2024-07-15T23:52:27.495" v="1005" actId="47"/>
        <pc:sldMkLst>
          <pc:docMk/>
          <pc:sldMk cId="2547624204" sldId="365"/>
        </pc:sldMkLst>
      </pc:sldChg>
      <pc:sldChg chg="del">
        <pc:chgData name="Nathan Schulte" userId="66e8b5a32eadaa4f" providerId="LiveId" clId="{3F11340E-81E3-46EA-9215-16FD29AE2E82}" dt="2024-07-15T23:52:30.621" v="1008" actId="47"/>
        <pc:sldMkLst>
          <pc:docMk/>
          <pc:sldMk cId="1694842261" sldId="366"/>
        </pc:sldMkLst>
      </pc:sldChg>
      <pc:sldChg chg="del">
        <pc:chgData name="Nathan Schulte" userId="66e8b5a32eadaa4f" providerId="LiveId" clId="{3F11340E-81E3-46EA-9215-16FD29AE2E82}" dt="2024-07-15T23:52:31.671" v="1009" actId="47"/>
        <pc:sldMkLst>
          <pc:docMk/>
          <pc:sldMk cId="198080233" sldId="367"/>
        </pc:sldMkLst>
      </pc:sldChg>
      <pc:sldChg chg="del">
        <pc:chgData name="Nathan Schulte" userId="66e8b5a32eadaa4f" providerId="LiveId" clId="{3F11340E-81E3-46EA-9215-16FD29AE2E82}" dt="2024-07-15T23:52:32.774" v="1010" actId="47"/>
        <pc:sldMkLst>
          <pc:docMk/>
          <pc:sldMk cId="3046894124" sldId="368"/>
        </pc:sldMkLst>
      </pc:sldChg>
      <pc:sldChg chg="del">
        <pc:chgData name="Nathan Schulte" userId="66e8b5a32eadaa4f" providerId="LiveId" clId="{3F11340E-81E3-46EA-9215-16FD29AE2E82}" dt="2024-07-15T23:52:33.526" v="1011" actId="47"/>
        <pc:sldMkLst>
          <pc:docMk/>
          <pc:sldMk cId="3851025607" sldId="369"/>
        </pc:sldMkLst>
      </pc:sldChg>
      <pc:sldChg chg="del">
        <pc:chgData name="Nathan Schulte" userId="66e8b5a32eadaa4f" providerId="LiveId" clId="{3F11340E-81E3-46EA-9215-16FD29AE2E82}" dt="2024-07-15T23:52:34.499" v="1012" actId="47"/>
        <pc:sldMkLst>
          <pc:docMk/>
          <pc:sldMk cId="1538487409" sldId="370"/>
        </pc:sldMkLst>
      </pc:sldChg>
      <pc:sldChg chg="modSp add mod">
        <pc:chgData name="Nathan Schulte" userId="66e8b5a32eadaa4f" providerId="LiveId" clId="{3F11340E-81E3-46EA-9215-16FD29AE2E82}" dt="2024-07-15T23:27:49.958" v="355"/>
        <pc:sldMkLst>
          <pc:docMk/>
          <pc:sldMk cId="2702081040" sldId="371"/>
        </pc:sldMkLst>
        <pc:spChg chg="mod">
          <ac:chgData name="Nathan Schulte" userId="66e8b5a32eadaa4f" providerId="LiveId" clId="{3F11340E-81E3-46EA-9215-16FD29AE2E82}" dt="2024-07-15T23:27:49.958" v="355"/>
          <ac:spMkLst>
            <pc:docMk/>
            <pc:sldMk cId="2702081040" sldId="371"/>
            <ac:spMk id="196" creationId="{00000000-0000-0000-0000-000000000000}"/>
          </ac:spMkLst>
        </pc:spChg>
      </pc:sldChg>
      <pc:sldChg chg="modSp add mod">
        <pc:chgData name="Nathan Schulte" userId="66e8b5a32eadaa4f" providerId="LiveId" clId="{3F11340E-81E3-46EA-9215-16FD29AE2E82}" dt="2024-07-15T23:28:45.487" v="614" actId="20577"/>
        <pc:sldMkLst>
          <pc:docMk/>
          <pc:sldMk cId="2043844902" sldId="372"/>
        </pc:sldMkLst>
        <pc:spChg chg="mod">
          <ac:chgData name="Nathan Schulte" userId="66e8b5a32eadaa4f" providerId="LiveId" clId="{3F11340E-81E3-46EA-9215-16FD29AE2E82}" dt="2024-07-15T23:28:45.487" v="614" actId="20577"/>
          <ac:spMkLst>
            <pc:docMk/>
            <pc:sldMk cId="2043844902" sldId="372"/>
            <ac:spMk id="196" creationId="{00000000-0000-0000-0000-000000000000}"/>
          </ac:spMkLst>
        </pc:spChg>
      </pc:sldChg>
      <pc:sldChg chg="modSp add mod">
        <pc:chgData name="Nathan Schulte" userId="66e8b5a32eadaa4f" providerId="LiveId" clId="{3F11340E-81E3-46EA-9215-16FD29AE2E82}" dt="2024-07-15T23:37:01.613" v="744" actId="1076"/>
        <pc:sldMkLst>
          <pc:docMk/>
          <pc:sldMk cId="2560225315" sldId="373"/>
        </pc:sldMkLst>
        <pc:spChg chg="mod">
          <ac:chgData name="Nathan Schulte" userId="66e8b5a32eadaa4f" providerId="LiveId" clId="{3F11340E-81E3-46EA-9215-16FD29AE2E82}" dt="2024-07-15T23:37:01.613" v="744" actId="1076"/>
          <ac:spMkLst>
            <pc:docMk/>
            <pc:sldMk cId="2560225315" sldId="373"/>
            <ac:spMk id="196" creationId="{00000000-0000-0000-0000-000000000000}"/>
          </ac:spMkLst>
        </pc:spChg>
      </pc:sldChg>
      <pc:sldChg chg="modSp add mod">
        <pc:chgData name="Nathan Schulte" userId="66e8b5a32eadaa4f" providerId="LiveId" clId="{3F11340E-81E3-46EA-9215-16FD29AE2E82}" dt="2024-07-15T23:37:47.653" v="761" actId="1076"/>
        <pc:sldMkLst>
          <pc:docMk/>
          <pc:sldMk cId="2984859680" sldId="374"/>
        </pc:sldMkLst>
        <pc:spChg chg="mod">
          <ac:chgData name="Nathan Schulte" userId="66e8b5a32eadaa4f" providerId="LiveId" clId="{3F11340E-81E3-46EA-9215-16FD29AE2E82}" dt="2024-07-15T23:37:47.653" v="761" actId="1076"/>
          <ac:spMkLst>
            <pc:docMk/>
            <pc:sldMk cId="2984859680" sldId="374"/>
            <ac:spMk id="196" creationId="{00000000-0000-0000-0000-000000000000}"/>
          </ac:spMkLst>
        </pc:spChg>
      </pc:sldChg>
      <pc:sldChg chg="modSp add mod">
        <pc:chgData name="Nathan Schulte" userId="66e8b5a32eadaa4f" providerId="LiveId" clId="{3F11340E-81E3-46EA-9215-16FD29AE2E82}" dt="2024-07-15T23:38:25.805" v="768" actId="1076"/>
        <pc:sldMkLst>
          <pc:docMk/>
          <pc:sldMk cId="1377897678" sldId="375"/>
        </pc:sldMkLst>
        <pc:spChg chg="mod">
          <ac:chgData name="Nathan Schulte" userId="66e8b5a32eadaa4f" providerId="LiveId" clId="{3F11340E-81E3-46EA-9215-16FD29AE2E82}" dt="2024-07-15T23:38:25.805" v="768" actId="1076"/>
          <ac:spMkLst>
            <pc:docMk/>
            <pc:sldMk cId="1377897678" sldId="375"/>
            <ac:spMk id="196" creationId="{00000000-0000-0000-0000-000000000000}"/>
          </ac:spMkLst>
        </pc:spChg>
      </pc:sldChg>
      <pc:sldChg chg="modSp add mod">
        <pc:chgData name="Nathan Schulte" userId="66e8b5a32eadaa4f" providerId="LiveId" clId="{3F11340E-81E3-46EA-9215-16FD29AE2E82}" dt="2024-07-15T23:38:55.845" v="780" actId="20577"/>
        <pc:sldMkLst>
          <pc:docMk/>
          <pc:sldMk cId="3194923827" sldId="376"/>
        </pc:sldMkLst>
        <pc:spChg chg="mod">
          <ac:chgData name="Nathan Schulte" userId="66e8b5a32eadaa4f" providerId="LiveId" clId="{3F11340E-81E3-46EA-9215-16FD29AE2E82}" dt="2024-07-15T23:38:55.845" v="780" actId="20577"/>
          <ac:spMkLst>
            <pc:docMk/>
            <pc:sldMk cId="3194923827" sldId="376"/>
            <ac:spMk id="196" creationId="{00000000-0000-0000-0000-000000000000}"/>
          </ac:spMkLst>
        </pc:spChg>
      </pc:sldChg>
      <pc:sldChg chg="modSp add mod">
        <pc:chgData name="Nathan Schulte" userId="66e8b5a32eadaa4f" providerId="LiveId" clId="{3F11340E-81E3-46EA-9215-16FD29AE2E82}" dt="2024-07-15T23:39:22.388" v="797" actId="1076"/>
        <pc:sldMkLst>
          <pc:docMk/>
          <pc:sldMk cId="1830864497" sldId="377"/>
        </pc:sldMkLst>
        <pc:spChg chg="mod">
          <ac:chgData name="Nathan Schulte" userId="66e8b5a32eadaa4f" providerId="LiveId" clId="{3F11340E-81E3-46EA-9215-16FD29AE2E82}" dt="2024-07-15T23:39:22.388" v="797" actId="1076"/>
          <ac:spMkLst>
            <pc:docMk/>
            <pc:sldMk cId="1830864497" sldId="377"/>
            <ac:spMk id="196" creationId="{00000000-0000-0000-0000-000000000000}"/>
          </ac:spMkLst>
        </pc:spChg>
      </pc:sldChg>
      <pc:sldChg chg="modSp add mod">
        <pc:chgData name="Nathan Schulte" userId="66e8b5a32eadaa4f" providerId="LiveId" clId="{3F11340E-81E3-46EA-9215-16FD29AE2E82}" dt="2024-07-15T23:50:00.536" v="992" actId="20577"/>
        <pc:sldMkLst>
          <pc:docMk/>
          <pc:sldMk cId="3671027870" sldId="378"/>
        </pc:sldMkLst>
        <pc:spChg chg="mod">
          <ac:chgData name="Nathan Schulte" userId="66e8b5a32eadaa4f" providerId="LiveId" clId="{3F11340E-81E3-46EA-9215-16FD29AE2E82}" dt="2024-07-15T23:50:00.536" v="992" actId="20577"/>
          <ac:spMkLst>
            <pc:docMk/>
            <pc:sldMk cId="3671027870" sldId="378"/>
            <ac:spMk id="196" creationId="{00000000-0000-0000-0000-000000000000}"/>
          </ac:spMkLst>
        </pc:spChg>
      </pc:sldChg>
      <pc:sldChg chg="modSp add mod">
        <pc:chgData name="Nathan Schulte" userId="66e8b5a32eadaa4f" providerId="LiveId" clId="{3F11340E-81E3-46EA-9215-16FD29AE2E82}" dt="2024-07-15T23:49:18.728" v="980" actId="20577"/>
        <pc:sldMkLst>
          <pc:docMk/>
          <pc:sldMk cId="1932098394" sldId="379"/>
        </pc:sldMkLst>
        <pc:spChg chg="mod">
          <ac:chgData name="Nathan Schulte" userId="66e8b5a32eadaa4f" providerId="LiveId" clId="{3F11340E-81E3-46EA-9215-16FD29AE2E82}" dt="2024-07-15T23:41:58.666" v="831" actId="1076"/>
          <ac:spMkLst>
            <pc:docMk/>
            <pc:sldMk cId="1932098394" sldId="379"/>
            <ac:spMk id="194" creationId="{00000000-0000-0000-0000-000000000000}"/>
          </ac:spMkLst>
        </pc:spChg>
        <pc:spChg chg="mod">
          <ac:chgData name="Nathan Schulte" userId="66e8b5a32eadaa4f" providerId="LiveId" clId="{3F11340E-81E3-46EA-9215-16FD29AE2E82}" dt="2024-07-15T23:49:18.728" v="980" actId="20577"/>
          <ac:spMkLst>
            <pc:docMk/>
            <pc:sldMk cId="1932098394" sldId="379"/>
            <ac:spMk id="196" creationId="{00000000-0000-0000-0000-000000000000}"/>
          </ac:spMkLst>
        </pc:spChg>
      </pc:sldChg>
      <pc:sldChg chg="modSp add mod">
        <pc:chgData name="Nathan Schulte" userId="66e8b5a32eadaa4f" providerId="LiveId" clId="{3F11340E-81E3-46EA-9215-16FD29AE2E82}" dt="2024-07-15T23:43:53.194" v="879" actId="20577"/>
        <pc:sldMkLst>
          <pc:docMk/>
          <pc:sldMk cId="611595153" sldId="380"/>
        </pc:sldMkLst>
        <pc:spChg chg="mod">
          <ac:chgData name="Nathan Schulte" userId="66e8b5a32eadaa4f" providerId="LiveId" clId="{3F11340E-81E3-46EA-9215-16FD29AE2E82}" dt="2024-07-15T23:43:53.194" v="879" actId="20577"/>
          <ac:spMkLst>
            <pc:docMk/>
            <pc:sldMk cId="611595153" sldId="380"/>
            <ac:spMk id="196" creationId="{00000000-0000-0000-0000-000000000000}"/>
          </ac:spMkLst>
        </pc:spChg>
      </pc:sldChg>
      <pc:sldChg chg="modSp add mod">
        <pc:chgData name="Nathan Schulte" userId="66e8b5a32eadaa4f" providerId="LiveId" clId="{3F11340E-81E3-46EA-9215-16FD29AE2E82}" dt="2024-07-15T23:43:45.751" v="869" actId="20577"/>
        <pc:sldMkLst>
          <pc:docMk/>
          <pc:sldMk cId="487050264" sldId="381"/>
        </pc:sldMkLst>
        <pc:spChg chg="mod">
          <ac:chgData name="Nathan Schulte" userId="66e8b5a32eadaa4f" providerId="LiveId" clId="{3F11340E-81E3-46EA-9215-16FD29AE2E82}" dt="2024-07-15T23:43:45.751" v="869" actId="20577"/>
          <ac:spMkLst>
            <pc:docMk/>
            <pc:sldMk cId="487050264" sldId="381"/>
            <ac:spMk id="196" creationId="{00000000-0000-0000-0000-000000000000}"/>
          </ac:spMkLst>
        </pc:spChg>
      </pc:sldChg>
      <pc:sldChg chg="modSp add mod">
        <pc:chgData name="Nathan Schulte" userId="66e8b5a32eadaa4f" providerId="LiveId" clId="{3F11340E-81E3-46EA-9215-16FD29AE2E82}" dt="2024-07-15T23:46:02.570" v="908" actId="20577"/>
        <pc:sldMkLst>
          <pc:docMk/>
          <pc:sldMk cId="1635284633" sldId="382"/>
        </pc:sldMkLst>
        <pc:spChg chg="mod">
          <ac:chgData name="Nathan Schulte" userId="66e8b5a32eadaa4f" providerId="LiveId" clId="{3F11340E-81E3-46EA-9215-16FD29AE2E82}" dt="2024-07-15T23:46:02.570" v="908" actId="20577"/>
          <ac:spMkLst>
            <pc:docMk/>
            <pc:sldMk cId="1635284633" sldId="382"/>
            <ac:spMk id="194" creationId="{00000000-0000-0000-0000-000000000000}"/>
          </ac:spMkLst>
        </pc:spChg>
        <pc:spChg chg="mod">
          <ac:chgData name="Nathan Schulte" userId="66e8b5a32eadaa4f" providerId="LiveId" clId="{3F11340E-81E3-46EA-9215-16FD29AE2E82}" dt="2024-07-15T23:45:54.443" v="907" actId="21"/>
          <ac:spMkLst>
            <pc:docMk/>
            <pc:sldMk cId="1635284633" sldId="382"/>
            <ac:spMk id="196" creationId="{00000000-0000-0000-0000-000000000000}"/>
          </ac:spMkLst>
        </pc:spChg>
      </pc:sldChg>
      <pc:sldChg chg="modSp add mod">
        <pc:chgData name="Nathan Schulte" userId="66e8b5a32eadaa4f" providerId="LiveId" clId="{3F11340E-81E3-46EA-9215-16FD29AE2E82}" dt="2024-07-15T23:46:16.097" v="911" actId="21"/>
        <pc:sldMkLst>
          <pc:docMk/>
          <pc:sldMk cId="1865513091" sldId="383"/>
        </pc:sldMkLst>
        <pc:spChg chg="mod">
          <ac:chgData name="Nathan Schulte" userId="66e8b5a32eadaa4f" providerId="LiveId" clId="{3F11340E-81E3-46EA-9215-16FD29AE2E82}" dt="2024-07-15T23:46:16.097" v="911" actId="21"/>
          <ac:spMkLst>
            <pc:docMk/>
            <pc:sldMk cId="1865513091" sldId="383"/>
            <ac:spMk id="196" creationId="{00000000-0000-0000-0000-000000000000}"/>
          </ac:spMkLst>
        </pc:spChg>
      </pc:sldChg>
      <pc:sldChg chg="modSp add mod">
        <pc:chgData name="Nathan Schulte" userId="66e8b5a32eadaa4f" providerId="LiveId" clId="{3F11340E-81E3-46EA-9215-16FD29AE2E82}" dt="2024-07-15T23:47:17.703" v="972" actId="20577"/>
        <pc:sldMkLst>
          <pc:docMk/>
          <pc:sldMk cId="3334890788" sldId="384"/>
        </pc:sldMkLst>
        <pc:spChg chg="mod">
          <ac:chgData name="Nathan Schulte" userId="66e8b5a32eadaa4f" providerId="LiveId" clId="{3F11340E-81E3-46EA-9215-16FD29AE2E82}" dt="2024-07-15T23:47:17.703" v="972" actId="20577"/>
          <ac:spMkLst>
            <pc:docMk/>
            <pc:sldMk cId="3334890788" sldId="384"/>
            <ac:spMk id="196" creationId="{00000000-0000-0000-0000-000000000000}"/>
          </ac:spMkLst>
        </pc:spChg>
      </pc:sldChg>
    </pc:docChg>
  </pc:docChgLst>
  <pc:docChgLst>
    <pc:chgData name="Nathan G. Schulte" userId="S::nathan.schulte@wels.net::2d7256de-e763-4bf7-b9e9-3541ccdf66b2" providerId="AD" clId="Web-{ADF389AD-49CB-2C1D-C44D-D2873BA8CE43}"/>
    <pc:docChg chg="addSld modSld sldOrd">
      <pc:chgData name="Nathan G. Schulte" userId="S::nathan.schulte@wels.net::2d7256de-e763-4bf7-b9e9-3541ccdf66b2" providerId="AD" clId="Web-{ADF389AD-49CB-2C1D-C44D-D2873BA8CE43}" dt="2025-03-05T15:19:50.789" v="3"/>
      <pc:docMkLst>
        <pc:docMk/>
      </pc:docMkLst>
      <pc:sldChg chg="addSp modSp new ord">
        <pc:chgData name="Nathan G. Schulte" userId="S::nathan.schulte@wels.net::2d7256de-e763-4bf7-b9e9-3541ccdf66b2" providerId="AD" clId="Web-{ADF389AD-49CB-2C1D-C44D-D2873BA8CE43}" dt="2025-03-05T15:19:50.789" v="3"/>
        <pc:sldMkLst>
          <pc:docMk/>
          <pc:sldMk cId="1949781599" sldId="385"/>
        </pc:sldMkLst>
        <pc:picChg chg="add mod">
          <ac:chgData name="Nathan G. Schulte" userId="S::nathan.schulte@wels.net::2d7256de-e763-4bf7-b9e9-3541ccdf66b2" providerId="AD" clId="Web-{ADF389AD-49CB-2C1D-C44D-D2873BA8CE43}" dt="2025-03-05T15:19:50.789" v="3"/>
          <ac:picMkLst>
            <pc:docMk/>
            <pc:sldMk cId="1949781599" sldId="385"/>
            <ac:picMk id="2" creationId="{B0DBE5CF-EE8B-6224-2400-27614FC387D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dirty="0"/>
              <a:t>Oración</a:t>
            </a:r>
            <a:r>
              <a:rPr lang="es-ES" dirty="0"/>
              <a:t>: Bendito Espíritu Santo, tú escribiste la Biblia a través de tus siervos a lo largo de los siglos. Tu creatividad y tu amor por nosotros son inconmensurables. Gracias por darnos la Biblia con todas sus complejidades y todos sus géneros. Gracias por decirnos que nos amas de muchas maneras. Enséñanos a leer y entender cada parte. Danos sabiduría y paciencia. En el nombre de Jesús oramos. Amén. </a:t>
            </a:r>
            <a:endParaRPr lang="en-US" dirty="0"/>
          </a:p>
          <a:p>
            <a:pPr marL="0" lvl="0" indent="0" algn="l">
              <a:spcBef>
                <a:spcPts val="0"/>
              </a:spcBef>
              <a:spcAft>
                <a:spcPts val="0"/>
              </a:spcAft>
              <a:buNone/>
            </a:pPr>
            <a:endParaRPr dirty="0"/>
          </a:p>
        </p:txBody>
      </p:sp>
      <p:sp>
        <p:nvSpPr>
          <p:cNvPr id="118" name="Google Shape;11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r>
              <a:rPr lang="es-ES" sz="1100" b="0" i="0" u="none" strike="noStrike" dirty="0">
                <a:solidFill>
                  <a:srgbClr val="000000"/>
                </a:solidFill>
                <a:effectLst/>
                <a:latin typeface="Arial" panose="020B0604020202020204" pitchFamily="34" charset="0"/>
              </a:rPr>
              <a:t>Libro de interpretación bíblica en nuestro sitio web</a:t>
            </a: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0079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r>
              <a:rPr lang="es-ES" sz="1100" b="0" i="0" u="none" strike="noStrike" dirty="0">
                <a:solidFill>
                  <a:srgbClr val="000000"/>
                </a:solidFill>
                <a:effectLst/>
                <a:latin typeface="Arial" panose="020B0604020202020204" pitchFamily="34" charset="0"/>
              </a:rPr>
              <a:t>Libro de interpretación bíblica en nuestro sitio web</a:t>
            </a: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0138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a:t>La mayoría de las falsas doctrinas y los falsos maestros usa la Biblia para respaldar sus ideas. Por lo general, el error radica en no comprender el contexto (y el género) del pasaje. Leamos lo que los Testigos </a:t>
            </a:r>
            <a:r>
              <a:rPr lang="es-ES" b="1" i="0" u="none" strike="noStrike">
                <a:solidFill>
                  <a:srgbClr val="000000"/>
                </a:solidFill>
                <a:effectLst/>
              </a:rPr>
              <a:t>de </a:t>
            </a:r>
            <a:r>
              <a:rPr lang="es-ES" b="1"/>
              <a:t>Jehová creen sobre los 144 000 </a:t>
            </a:r>
            <a:r>
              <a:rPr lang="es-ES" b="1" i="0" u="none" strike="noStrike">
                <a:solidFill>
                  <a:srgbClr val="000000"/>
                </a:solidFill>
                <a:effectLst/>
              </a:rPr>
              <a:t>en </a:t>
            </a:r>
            <a:r>
              <a:rPr lang="es-ES" b="1"/>
              <a:t>Apocalipsis. Describe lo que creen.</a:t>
            </a:r>
            <a:endParaRPr lang="es-ES"/>
          </a:p>
          <a:p>
            <a:pPr marL="158750" indent="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6255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indent="-285750"/>
            <a:r>
              <a:rPr lang="es-ES" i="1" dirty="0"/>
              <a:t>Los Testigos de Jehová creen que muy pocas personas (144 000) estará en el cielo.</a:t>
            </a:r>
            <a:endParaRPr lang="es-ES" dirty="0"/>
          </a:p>
          <a:p>
            <a:pPr marL="285750" indent="-285750"/>
            <a:r>
              <a:rPr lang="es-ES" i="1" dirty="0"/>
              <a:t>Citan muchos versículos de la Biblia. Examinaremos el pasaje clave inmediatamente después </a:t>
            </a:r>
            <a:r>
              <a:rPr lang="es-ES" b="0" i="1" u="none" strike="noStrike" dirty="0">
                <a:solidFill>
                  <a:srgbClr val="000000"/>
                </a:solidFill>
                <a:effectLst/>
              </a:rPr>
              <a:t>de </a:t>
            </a:r>
            <a:r>
              <a:rPr lang="es-ES" i="1" dirty="0"/>
              <a:t>leer esta cita.</a:t>
            </a:r>
            <a:endParaRPr lang="es-ES" dirty="0"/>
          </a:p>
          <a:p>
            <a:pPr marL="285750" indent="-285750"/>
            <a:r>
              <a:rPr lang="es-ES" i="1" dirty="0"/>
              <a:t>Su doctrina parece ser </a:t>
            </a:r>
            <a:r>
              <a:rPr lang="es-ES" b="0" i="1" u="none" strike="noStrike" dirty="0">
                <a:solidFill>
                  <a:srgbClr val="000000"/>
                </a:solidFill>
                <a:effectLst/>
              </a:rPr>
              <a:t>bíblica</a:t>
            </a:r>
            <a:r>
              <a:rPr lang="es-ES" i="1" dirty="0"/>
              <a:t>. Siempre debemos pedirle sabiduría al Espíritu Santo en estas situaciones, paciencia para examinar las Escrituras, y debemos sumergirnos</a:t>
            </a:r>
            <a:r>
              <a:rPr lang="es-ES" b="0" i="1" u="none" strike="noStrike" dirty="0">
                <a:solidFill>
                  <a:srgbClr val="000000"/>
                </a:solidFill>
                <a:effectLst/>
              </a:rPr>
              <a:t> en </a:t>
            </a:r>
            <a:r>
              <a:rPr lang="es-ES" i="1" dirty="0"/>
              <a:t>la palabra de Dios para estar preparados para esas conversaciones.</a:t>
            </a:r>
            <a:endParaRPr lang="es-ES" dirty="0"/>
          </a:p>
          <a:p>
            <a:pPr marL="158750" indent="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3625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indent="-285750"/>
            <a:r>
              <a:rPr lang="es-ES" i="1" dirty="0"/>
              <a:t>Los Testigos de Jehová creen que muy pocas personas (144 000) estará en el cielo.</a:t>
            </a:r>
            <a:endParaRPr lang="es-ES" dirty="0"/>
          </a:p>
          <a:p>
            <a:pPr marL="285750" indent="-285750"/>
            <a:r>
              <a:rPr lang="es-ES" i="1" dirty="0"/>
              <a:t>Citan muchos versículos de la Biblia. Examinaremos el pasaje clave inmediatamente después </a:t>
            </a:r>
            <a:r>
              <a:rPr lang="es-ES" b="0" i="1" u="none" strike="noStrike" dirty="0">
                <a:solidFill>
                  <a:srgbClr val="000000"/>
                </a:solidFill>
                <a:effectLst/>
              </a:rPr>
              <a:t>de </a:t>
            </a:r>
            <a:r>
              <a:rPr lang="es-ES" i="1" dirty="0"/>
              <a:t>leer esta cita.</a:t>
            </a:r>
            <a:endParaRPr lang="es-ES" dirty="0"/>
          </a:p>
          <a:p>
            <a:pPr marL="285750" indent="-285750"/>
            <a:r>
              <a:rPr lang="es-ES" i="1" dirty="0"/>
              <a:t>Su doctrina parece ser </a:t>
            </a:r>
            <a:r>
              <a:rPr lang="es-ES" b="0" i="1" u="none" strike="noStrike" dirty="0">
                <a:solidFill>
                  <a:srgbClr val="000000"/>
                </a:solidFill>
                <a:effectLst/>
              </a:rPr>
              <a:t>bíblica</a:t>
            </a:r>
            <a:r>
              <a:rPr lang="es-ES" i="1" dirty="0"/>
              <a:t>. Siempre debemos pedirle sabiduría al Espíritu Santo en estas situaciones, paciencia para examinar las Escrituras, y debemos sumergirnos</a:t>
            </a:r>
            <a:r>
              <a:rPr lang="es-ES" b="0" i="1" u="none" strike="noStrike" dirty="0">
                <a:solidFill>
                  <a:srgbClr val="000000"/>
                </a:solidFill>
                <a:effectLst/>
              </a:rPr>
              <a:t> en </a:t>
            </a:r>
            <a:r>
              <a:rPr lang="es-ES" i="1" dirty="0"/>
              <a:t>la palabra de Dios para estar preparados para esas conversaciones.</a:t>
            </a:r>
            <a:endParaRPr lang="es-ES" dirty="0"/>
          </a:p>
          <a:p>
            <a:pPr marL="158750" indent="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3610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dirty="0"/>
              <a:t>El versículo principal para afirmar que solo habrá 144 000 personas en el cielo proviene </a:t>
            </a:r>
            <a:r>
              <a:rPr lang="es-ES" b="1" i="0" u="none" strike="noStrike" dirty="0">
                <a:solidFill>
                  <a:srgbClr val="000000"/>
                </a:solidFill>
                <a:effectLst/>
              </a:rPr>
              <a:t>de </a:t>
            </a:r>
            <a:r>
              <a:rPr lang="es-ES" b="1" dirty="0"/>
              <a:t>Apocalipsis 7. Leámoslo. Piensa </a:t>
            </a:r>
            <a:r>
              <a:rPr lang="es-ES" b="1" i="0" u="none" strike="noStrike" dirty="0">
                <a:solidFill>
                  <a:srgbClr val="000000"/>
                </a:solidFill>
                <a:effectLst/>
              </a:rPr>
              <a:t>en </a:t>
            </a:r>
            <a:r>
              <a:rPr lang="es-ES" b="1" dirty="0"/>
              <a:t>lo que aprendimos sobre los géneros bíblicos y la importancia del contexto inmediato.</a:t>
            </a:r>
            <a:endParaRPr lang="es-ES" dirty="0"/>
          </a:p>
          <a:p>
            <a:pPr marL="158750" indent="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880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r>
              <a:rPr lang="es-ES" sz="1100" b="0" i="0" u="none" strike="noStrike" dirty="0">
                <a:solidFill>
                  <a:srgbClr val="000000"/>
                </a:solidFill>
                <a:effectLst/>
                <a:latin typeface="Arial" panose="020B0604020202020204" pitchFamily="34" charset="0"/>
              </a:rPr>
              <a:t>Libro de interpretación bíblica en nuestro sitio web</a:t>
            </a: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48321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endParaRPr lang="es-ES" dirty="0"/>
          </a:p>
          <a:p>
            <a:pPr marL="285750" indent="-285750"/>
            <a:r>
              <a:rPr lang="es-ES" i="1"/>
              <a:t>Si los estudiantes necesitan ayuda, puedes hacer preguntas como: ¿dónde ves a los 144 000? y ¿qué aparece antes y qué aparece después?</a:t>
            </a:r>
            <a:endParaRPr lang="es-ES" dirty="0"/>
          </a:p>
          <a:p>
            <a:pPr marL="285750" indent="-285750"/>
            <a:r>
              <a:rPr lang="es-ES" i="1"/>
              <a:t>Puedes recordarles lo que ya aprendimos en la lección sobre la literatura apocalíptica. </a:t>
            </a:r>
            <a:endParaRPr lang="es-ES" dirty="0"/>
          </a:p>
          <a:p>
            <a:pPr marL="1200150" lvl="1" indent="-285750"/>
            <a:r>
              <a:rPr lang="es-ES" i="1"/>
              <a:t>El género apocalíptico se caracteriza por las imágenes fantásticas.</a:t>
            </a:r>
            <a:endParaRPr lang="es-ES" dirty="0"/>
          </a:p>
          <a:p>
            <a:pPr marL="1200150" lvl="1" indent="-285750"/>
            <a:r>
              <a:rPr lang="es-ES" i="1" dirty="0"/>
              <a:t>Por ejemplo, en el Apocalipsis a Jesús se le describe como una persona portadora de una espada de dos filos que sale de su boca (1:16), como un cordero con siete cuernos y siete ojos (5:6) o como un jinete sobre un caballo blanco (19:11).</a:t>
            </a:r>
            <a:endParaRPr lang="es-ES" dirty="0"/>
          </a:p>
          <a:p>
            <a:pPr marL="1200150" lvl="1" indent="-285750"/>
            <a:r>
              <a:rPr lang="es-ES" i="1" dirty="0"/>
              <a:t>Si los intérpretes del Apocalipsis no tienen en cuenta el tipo de literatura que están leyendo, seguramente van a malinterpretar gran parte del libro.</a:t>
            </a:r>
            <a:endParaRPr lang="es-ES" dirty="0"/>
          </a:p>
          <a:p>
            <a:pPr marL="285750" indent="-285750"/>
            <a:r>
              <a:rPr lang="es-ES" i="1" dirty="0"/>
              <a:t>Induce a los estudiantes a que vean que el número es simbólico.</a:t>
            </a:r>
            <a:endParaRPr lang="es-ES" dirty="0"/>
          </a:p>
          <a:p>
            <a:pPr marL="1200150" lvl="1" indent="-285750"/>
            <a:r>
              <a:rPr lang="es-ES" i="1" dirty="0"/>
              <a:t>Es parte de un libro apocalíptico,</a:t>
            </a:r>
            <a:endParaRPr lang="es-ES" dirty="0"/>
          </a:p>
          <a:p>
            <a:pPr marL="1200150" lvl="1" indent="-285750"/>
            <a:r>
              <a:rPr lang="es-ES" i="1" dirty="0"/>
              <a:t>Ya que está en una sección simbólica.</a:t>
            </a:r>
            <a:endParaRPr lang="es-ES" dirty="0"/>
          </a:p>
          <a:p>
            <a:pPr marL="1200150" lvl="1" indent="-285750"/>
            <a:r>
              <a:rPr lang="es-ES" i="1" dirty="0"/>
              <a:t>En el siguiente versículo, Juan mira y ve un número que nadie puede contar.</a:t>
            </a:r>
            <a:endParaRPr lang="es-ES" dirty="0"/>
          </a:p>
          <a:p>
            <a:pPr marL="1200150" lvl="1" indent="-285750"/>
            <a:r>
              <a:rPr lang="es-ES" i="1" dirty="0"/>
              <a:t>También podrías mencionar que las otras partes de la Biblia no apoyan la idea de que haya un número determinado de personas en el cielo. Sin embargo, este enfoque en un contexto más amplio se trata más profundamente en la siguiente lección.</a:t>
            </a:r>
            <a:endParaRPr lang="es-ES" dirty="0"/>
          </a:p>
          <a:p>
            <a:pPr marL="285750" indent="-285750"/>
            <a:r>
              <a:rPr lang="es-ES" i="1" dirty="0"/>
              <a:t>La referencia a los 144 000 en la Biblia se encuentra en Apocalipsis 7:4 y 14:1-3. Este número simboliza a un grupo específico de personas selladas por Dios durante la visión de los últimos tiempos. Esas personas representan a todos los creyentes que han sido redimidos por Cristo y han sido apartados como suyos, y provienen de “toda tribu de los hijos de Israel”. Esto con frecuencia se entiende como un número simbólico que indica la completitud y la totalidad del pueblo elegido de Dios en toda la historia .</a:t>
            </a:r>
            <a:endParaRPr lang="es-ES" dirty="0"/>
          </a:p>
          <a:p>
            <a:pPr marL="285750" indent="-285750"/>
            <a:r>
              <a:rPr lang="es-ES" i="1" dirty="0"/>
              <a:t>La visión del Evangelio nos recuerda que la salvación no está limitada por el origen étnico ni el número, sino que se extiende a todos los que confían en Cristo. Apocalipsis 7:9-10 sigue inmediatamente con una visión de una “gran multitud que nadie podía contar, de todas las naciones”, mostrando que los 144 000 no son exclusivos, sino que son parte del grupo más grande redimido por el Cordero.</a:t>
            </a:r>
            <a:endParaRPr lang="es-ES" dirty="0"/>
          </a:p>
          <a:p>
            <a:pPr marL="285750" indent="-285750"/>
            <a:r>
              <a:rPr lang="es-ES" i="1" dirty="0"/>
              <a:t>El sacrificio </a:t>
            </a:r>
            <a:r>
              <a:rPr lang="es-ES" b="0" i="1" u="none" strike="noStrike" dirty="0">
                <a:solidFill>
                  <a:srgbClr val="000000"/>
                </a:solidFill>
                <a:effectLst/>
              </a:rPr>
              <a:t>de </a:t>
            </a:r>
            <a:r>
              <a:rPr lang="es-ES" i="1" dirty="0"/>
              <a:t>Jesús en la cruz asegura la salvación para todos los que creen </a:t>
            </a:r>
            <a:r>
              <a:rPr lang="es-ES" b="0" i="1" u="none" strike="noStrike" dirty="0">
                <a:solidFill>
                  <a:srgbClr val="000000"/>
                </a:solidFill>
                <a:effectLst/>
              </a:rPr>
              <a:t>en </a:t>
            </a:r>
            <a:r>
              <a:rPr lang="es-ES" i="1" dirty="0"/>
              <a:t>él (Juan 3:16). Esta verdad nos da esperanza y alegría a todos los creyentes mientras esperamos la victoria final de Cristo sobre el pecado y la muerte. Nos encontramos entre los redimidos, no por </a:t>
            </a:r>
            <a:r>
              <a:rPr lang="es-ES" b="0" i="1" u="none" strike="noStrike" dirty="0">
                <a:solidFill>
                  <a:srgbClr val="000000"/>
                </a:solidFill>
                <a:effectLst/>
              </a:rPr>
              <a:t>nuestro </a:t>
            </a:r>
            <a:r>
              <a:rPr lang="es-ES" i="1" dirty="0"/>
              <a:t>mérito sino por su gracia.</a:t>
            </a:r>
            <a:endParaRPr lang="es-ES" dirty="0"/>
          </a:p>
          <a:p>
            <a:pPr marL="158750" indent="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9387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Google Shape;547;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spcBef>
                <a:spcPts val="0"/>
              </a:spcBef>
              <a:spcAft>
                <a:spcPts val="0"/>
              </a:spcAft>
              <a:buFontTx/>
              <a:buNone/>
            </a:pPr>
            <a:r>
              <a:rPr lang="es-ES" sz="1800">
                <a:latin typeface="Calibri"/>
                <a:ea typeface="Cambria"/>
                <a:cs typeface="Calibri"/>
              </a:rPr>
              <a:t>1</a:t>
            </a:r>
            <a:r>
              <a:rPr lang="es-ES" sz="1800">
                <a:effectLst/>
                <a:latin typeface="Calibri"/>
                <a:ea typeface="Cambria"/>
                <a:cs typeface="Calibri"/>
              </a:rPr>
              <a:t>. Compartir la oración de clausura o la bendición</a:t>
            </a:r>
            <a:endParaRPr lang="en-US" sz="1800">
              <a:effectLst/>
              <a:latin typeface="Calibri"/>
              <a:ea typeface="Cambria"/>
              <a:cs typeface="Calibri"/>
            </a:endParaRPr>
          </a:p>
          <a:p>
            <a:pPr marL="0" marR="0" indent="0">
              <a:spcBef>
                <a:spcPts val="0"/>
              </a:spcBef>
              <a:spcAft>
                <a:spcPts val="0"/>
              </a:spcAft>
              <a:buFontTx/>
              <a:buNone/>
            </a:pPr>
            <a:r>
              <a:rPr lang="es-ES" sz="1800">
                <a:latin typeface="Calibri"/>
                <a:ea typeface="Cambria"/>
                <a:cs typeface="Calibri"/>
              </a:rPr>
              <a:t>2</a:t>
            </a:r>
            <a:r>
              <a:rPr lang="es-ES" sz="1800">
                <a:effectLst/>
                <a:latin typeface="Calibri"/>
                <a:ea typeface="Cambria"/>
                <a:cs typeface="Calibri"/>
              </a:rPr>
              <a:t>. Despedida</a:t>
            </a:r>
            <a:endParaRPr lang="en-US" sz="1800">
              <a:effectLst/>
              <a:latin typeface="Calibri"/>
              <a:ea typeface="Cambria"/>
              <a:cs typeface="Calibri"/>
            </a:endParaRPr>
          </a:p>
          <a:p>
            <a:pPr marL="0" lvl="0" indent="0" algn="l" rtl="0">
              <a:spcBef>
                <a:spcPts val="0"/>
              </a:spcBef>
              <a:spcAft>
                <a:spcPts val="0"/>
              </a:spcAft>
              <a:buNone/>
            </a:pPr>
            <a:endParaRPr dirty="0"/>
          </a:p>
        </p:txBody>
      </p:sp>
      <p:sp>
        <p:nvSpPr>
          <p:cNvPr id="548" name="Google Shape;548;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a:t>Objetivos de la lección</a:t>
            </a:r>
            <a:endParaRPr lang="es-ES"/>
          </a:p>
          <a:p>
            <a:pPr marL="1200150" lvl="1" indent="-285750"/>
            <a:r>
              <a:rPr lang="es-ES" b="1" dirty="0"/>
              <a:t>Identificar los géneros literarios de la Biblia.</a:t>
            </a:r>
            <a:endParaRPr lang="es-ES" dirty="0"/>
          </a:p>
          <a:p>
            <a:pPr marL="1200150" lvl="1" indent="-285750"/>
            <a:r>
              <a:rPr lang="es-ES" b="1" dirty="0"/>
              <a:t>Resumir el principio de que la Biblia se interpreta a sí misma.</a:t>
            </a:r>
            <a:endParaRPr lang="es-ES" dirty="0"/>
          </a:p>
          <a:p>
            <a:pPr marL="1200150" lvl="1" indent="-285750"/>
            <a:r>
              <a:rPr lang="es-ES" b="1" dirty="0"/>
              <a:t>Interpretar el número 144 000 según su contexto.</a:t>
            </a:r>
            <a:endParaRPr lang="es-ES" dirty="0"/>
          </a:p>
          <a:p>
            <a:pPr>
              <a:buNone/>
            </a:pPr>
            <a:endParaRPr lang="es-ES" b="1" dirty="0"/>
          </a:p>
          <a:p>
            <a:pPr>
              <a:buNone/>
            </a:pPr>
            <a:endParaRPr lang="es-ES" b="1" dirty="0"/>
          </a:p>
          <a:p>
            <a:pPr marL="0" marR="0" indent="0">
              <a:spcBef>
                <a:spcPts val="0"/>
              </a:spcBef>
              <a:spcAft>
                <a:spcPts val="0"/>
              </a:spcAft>
              <a:buNone/>
            </a:pPr>
            <a:endParaRPr lang="es-ES" sz="1800" b="1">
              <a:effectLst/>
              <a:latin typeface="Calibri"/>
              <a:ea typeface="Times New Roman" panose="02020603050405020304" pitchFamily="18" charset="0"/>
              <a:cs typeface="Calibri"/>
            </a:endParaRPr>
          </a:p>
          <a:p>
            <a:pPr marL="0" marR="0" indent="0">
              <a:spcBef>
                <a:spcPts val="600"/>
              </a:spcBef>
              <a:spcAft>
                <a:spcPts val="0"/>
              </a:spcAft>
              <a:buNone/>
            </a:pPr>
            <a:endParaRPr lang="es-MX">
              <a:effectLst/>
              <a:ea typeface="Times New Roman" panose="02020603050405020304" pitchFamily="18" charset="0"/>
            </a:endParaRPr>
          </a:p>
        </p:txBody>
      </p:sp>
      <p:sp>
        <p:nvSpPr>
          <p:cNvPr id="130" name="Google Shape;13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indent="-285750">
              <a:buClr>
                <a:schemeClr val="dk1"/>
              </a:buClr>
              <a:defRPr/>
            </a:pPr>
            <a:r>
              <a:rPr lang="es-ES" i="1">
                <a:solidFill>
                  <a:schemeClr val="dk1"/>
                </a:solidFill>
              </a:rPr>
              <a:t>Esta es una actividad de calentamiento. En Academia Cristo hablamos mucho de ese principio para que los alumnos adquieran mucha experiencia.</a:t>
            </a:r>
            <a:endParaRPr lang="es-ES" dirty="0">
              <a:solidFill>
                <a:schemeClr val="dk1"/>
              </a:solidFill>
            </a:endParaRPr>
          </a:p>
          <a:p>
            <a:pPr marL="285750" indent="-285750">
              <a:buClr>
                <a:schemeClr val="dk1"/>
              </a:buClr>
              <a:defRPr/>
            </a:pPr>
            <a:r>
              <a:rPr lang="es-ES" i="1">
                <a:solidFill>
                  <a:schemeClr val="dk1"/>
                </a:solidFill>
              </a:rPr>
              <a:t>Anímalos a que sean lo más específicos posible en lo que compartan.</a:t>
            </a:r>
            <a:endParaRPr lang="es-ES" dirty="0">
              <a:solidFill>
                <a:schemeClr val="dk1"/>
              </a:solidFill>
            </a:endParaRPr>
          </a:p>
          <a:p>
            <a:pPr marL="285750" indent="-285750">
              <a:buClr>
                <a:schemeClr val="dk1"/>
              </a:buClr>
              <a:defRPr/>
            </a:pPr>
            <a:r>
              <a:rPr lang="es-ES" i="1">
                <a:solidFill>
                  <a:schemeClr val="dk1"/>
                </a:solidFill>
              </a:rPr>
              <a:t>¡Comparte tú también una historia o experiencia personal!</a:t>
            </a:r>
            <a:endParaRPr lang="es-ES" dirty="0">
              <a:solidFill>
                <a:schemeClr val="dk1"/>
              </a:solidFill>
            </a:endParaRPr>
          </a:p>
          <a:p>
            <a:pPr lvl="0" indent="0" algn="l" defTabSz="914400">
              <a:lnSpc>
                <a:spcPct val="100000"/>
              </a:lnSpc>
              <a:spcBef>
                <a:spcPts val="0"/>
              </a:spcBef>
              <a:spcAft>
                <a:spcPts val="0"/>
              </a:spcAft>
              <a:buNone/>
              <a:tabLst/>
              <a:defRPr/>
            </a:pPr>
            <a:endParaRPr lang="es-ES" dirty="0">
              <a:solidFill>
                <a:schemeClr val="dk1"/>
              </a:solidFill>
            </a:endParaRPr>
          </a:p>
          <a:p>
            <a:pPr marL="615950" lvl="0" indent="0" algn="l">
              <a:spcBef>
                <a:spcPts val="0"/>
              </a:spcBef>
              <a:spcAft>
                <a:spcPts val="0"/>
              </a:spcAft>
              <a:buSzPts val="1100"/>
              <a:buFont typeface="Calibri"/>
              <a:buNone/>
            </a:pPr>
            <a:endParaRPr lang="es-ES" b="1" dirty="0">
              <a:latin typeface="Lato"/>
              <a:ea typeface="Lato"/>
              <a:cs typeface="Lato"/>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7263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dirty="0"/>
              <a:t>A medida que leemos, ¿qué te parece importante para interpretar la Biblia?</a:t>
            </a:r>
            <a:endParaRPr lang="en-US" dirty="0"/>
          </a:p>
          <a:p>
            <a:pPr>
              <a:buNone/>
            </a:pPr>
            <a:endParaRPr lang="es-ES" b="1" dirty="0"/>
          </a:p>
          <a:p>
            <a:pPr marL="171450" indent="-171450"/>
            <a:r>
              <a:rPr lang="es-ES" i="1"/>
              <a:t>Puede haber diferentes respuestas. ¡Elige un punto que personalmente quisieras compartir!</a:t>
            </a:r>
            <a:endParaRPr lang="es-ES"/>
          </a:p>
          <a:p>
            <a:pPr>
              <a:buNone/>
            </a:pPr>
            <a:endParaRPr lang="es-ES" b="1" dirty="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2551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615950" lvl="0" indent="0" algn="l" rtl="0">
              <a:spcBef>
                <a:spcPts val="0"/>
              </a:spcBef>
              <a:spcAft>
                <a:spcPts val="0"/>
              </a:spcAft>
              <a:buClr>
                <a:schemeClr val="dk1"/>
              </a:buClr>
              <a:buSzPts val="1100"/>
              <a:buFont typeface="Calibri"/>
              <a:buNone/>
            </a:pPr>
            <a:endParaRPr dirty="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6075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a:t>El siguiente es un extracto de un libro llamado </a:t>
            </a:r>
            <a:r>
              <a:rPr lang="es-ES" b="1" i="1"/>
              <a:t>La Historia y práctica </a:t>
            </a:r>
            <a:r>
              <a:rPr lang="es-ES" b="1" i="1" u="none" strike="noStrike">
                <a:solidFill>
                  <a:srgbClr val="000000"/>
                </a:solidFill>
                <a:effectLst/>
              </a:rPr>
              <a:t>de </a:t>
            </a:r>
            <a:r>
              <a:rPr lang="es-ES" b="1" i="1"/>
              <a:t>la hermenéutica </a:t>
            </a:r>
            <a:r>
              <a:rPr lang="es-ES" b="1" i="1" u="none" strike="noStrike">
                <a:solidFill>
                  <a:srgbClr val="000000"/>
                </a:solidFill>
                <a:effectLst/>
              </a:rPr>
              <a:t>bíblica</a:t>
            </a:r>
            <a:r>
              <a:rPr lang="es-ES" b="1"/>
              <a:t>. Puedes encontrarlo</a:t>
            </a:r>
            <a:r>
              <a:rPr lang="es-ES" b="1" i="0" u="none" strike="noStrike">
                <a:solidFill>
                  <a:srgbClr val="000000"/>
                </a:solidFill>
                <a:effectLst/>
              </a:rPr>
              <a:t> en </a:t>
            </a:r>
            <a:r>
              <a:rPr lang="es-ES" b="1"/>
              <a:t>la página </a:t>
            </a:r>
            <a:r>
              <a:rPr lang="es-ES" b="1" i="0" u="none" strike="noStrike">
                <a:solidFill>
                  <a:srgbClr val="000000"/>
                </a:solidFill>
                <a:effectLst/>
              </a:rPr>
              <a:t>web</a:t>
            </a:r>
            <a:r>
              <a:rPr lang="es-ES" b="1"/>
              <a:t> de Academia Cristo. Es un libro sobre la interpretación de la Biblia. Esta sección nos enseña sobre los géneros. Los géneros en la Biblia son tipos de escritura que nos hablan de Dios de diferentes maneras. Así como hay diferentes tipos de historias, la Biblia también tiene diferentes tipos de textos.</a:t>
            </a:r>
            <a:endParaRPr lang="es-ES" dirty="0"/>
          </a:p>
          <a:p>
            <a:pPr>
              <a:buNone/>
            </a:pPr>
            <a:endParaRPr lang="es-ES" dirty="0"/>
          </a:p>
          <a:p>
            <a:pPr>
              <a:buNone/>
            </a:pPr>
            <a:r>
              <a:rPr lang="es-ES" b="1"/>
              <a:t>A medida que leemos, ten en mente las siguientes indicaciones. Responde a cualquiera de ellas o a todas.</a:t>
            </a:r>
            <a:endParaRPr lang="es-ES" dirty="0"/>
          </a:p>
          <a:p>
            <a:pPr marL="285750" indent="-285750"/>
            <a:r>
              <a:rPr lang="es-ES" b="1"/>
              <a:t>Cosas que te llaman la atención: Esto me parece importante.</a:t>
            </a:r>
            <a:endParaRPr lang="es-ES" dirty="0"/>
          </a:p>
          <a:p>
            <a:pPr marL="285750" indent="-285750"/>
            <a:r>
              <a:rPr lang="es-ES" b="1"/>
              <a:t>Cosas que te generan dudas: No sé si entiendo bien esto o si estoy de acuerdo.</a:t>
            </a:r>
            <a:endParaRPr lang="es-ES" dirty="0"/>
          </a:p>
          <a:p>
            <a:pPr marL="285750" indent="-285750"/>
            <a:r>
              <a:rPr lang="es-ES" b="1" dirty="0"/>
              <a:t>Algo que quieres profundizar: ¿Podemos hablar más de esto?</a:t>
            </a:r>
            <a:endParaRPr lang="es-ES" dirty="0"/>
          </a:p>
          <a:p>
            <a:pPr indent="0">
              <a:buNone/>
            </a:pPr>
            <a:endParaRPr lang="es-ES" dirty="0"/>
          </a:p>
          <a:p>
            <a:pPr marL="285750" indent="-285750"/>
            <a:r>
              <a:rPr lang="es-ES" i="1" dirty="0"/>
              <a:t>Probablemente, esa información es nueva para los estudiantes. También puede ser compleja. Por eso es bueno hacer una pausa y discutir después de cada sección, usando las indicaciones para motivar la conversación.</a:t>
            </a:r>
            <a:endParaRPr lang="es-ES" dirty="0"/>
          </a:p>
          <a:p>
            <a:pPr marL="285750" indent="-285750"/>
            <a:r>
              <a:rPr lang="es-ES" i="1" dirty="0"/>
              <a:t>Cuando hables de la sección apocalíptica, menciona que vamos a ponerla en práctica durante la actividad final de la lección.</a:t>
            </a:r>
            <a:endParaRPr lang="es-ES" dirty="0"/>
          </a:p>
          <a:p>
            <a:pPr marL="158750" indent="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7366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r>
              <a:rPr lang="es-ES" sz="1100" b="0" i="0" u="none" strike="noStrike" dirty="0">
                <a:solidFill>
                  <a:srgbClr val="000000"/>
                </a:solidFill>
                <a:effectLst/>
                <a:latin typeface="Arial" panose="020B0604020202020204" pitchFamily="34" charset="0"/>
              </a:rPr>
              <a:t>Libro de interpretación bíblica en nuestro sitio web</a:t>
            </a: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61999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r>
              <a:rPr lang="es-ES" sz="1100" b="0" i="0" u="none" strike="noStrike" dirty="0">
                <a:solidFill>
                  <a:srgbClr val="000000"/>
                </a:solidFill>
                <a:effectLst/>
                <a:latin typeface="Arial" panose="020B0604020202020204" pitchFamily="34" charset="0"/>
              </a:rPr>
              <a:t>Libro de interpretación bíblica en nuestro sitio web</a:t>
            </a: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2940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r>
              <a:rPr lang="es-ES" sz="1100" b="0" i="0" u="none" strike="noStrike" dirty="0">
                <a:solidFill>
                  <a:srgbClr val="000000"/>
                </a:solidFill>
                <a:effectLst/>
                <a:latin typeface="Arial" panose="020B0604020202020204" pitchFamily="34" charset="0"/>
              </a:rPr>
              <a:t>Libro de interpretación bíblica en nuestro sitio web</a:t>
            </a: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89648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3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3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3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3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3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4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4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4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4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4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43"/>
          <p:cNvSpPr>
            <a:spLocks noGrp="1"/>
          </p:cNvSpPr>
          <p:nvPr>
            <p:ph type="pic" idx="2"/>
          </p:nvPr>
        </p:nvSpPr>
        <p:spPr>
          <a:xfrm>
            <a:off x="5183188" y="987425"/>
            <a:ext cx="6172200" cy="4873625"/>
          </a:xfrm>
          <a:prstGeom prst="rect">
            <a:avLst/>
          </a:prstGeom>
          <a:noFill/>
          <a:ln>
            <a:noFill/>
          </a:ln>
        </p:spPr>
      </p:sp>
      <p:sp>
        <p:nvSpPr>
          <p:cNvPr id="64" name="Google Shape;64;p4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hyperlink" Target="https://www.jw.org/es/biblioteca/biblia/biblia-estudio/libros/hebreos/12/#v58012022" TargetMode="External"/><Relationship Id="rId3" Type="http://schemas.openxmlformats.org/officeDocument/2006/relationships/hyperlink" Target="https://www.jw.org/es/biblioteca/biblia/biblia-estudio/libros/apocalipsis/7/#v66007004" TargetMode="External"/><Relationship Id="rId7" Type="http://schemas.openxmlformats.org/officeDocument/2006/relationships/hyperlink" Target="https://www.jw.org/es/biblioteca/biblia/biblia-estudio/libros/salmos/2/#v19002006"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jw.org/es/biblioteca/biblia/biblia-estudio/libros/1-pedro/1/#v60001019" TargetMode="External"/><Relationship Id="rId5" Type="http://schemas.openxmlformats.org/officeDocument/2006/relationships/hyperlink" Target="https://www.jw.org/es/biblioteca/biblia/biblia-estudio/libros/juan/1/#v43001029" TargetMode="External"/><Relationship Id="rId4" Type="http://schemas.openxmlformats.org/officeDocument/2006/relationships/hyperlink" Target="https://www.jw.org/es/biblioteca/biblia/biblia-estudio/libros/apocalipsis/14/#v66014001-v66014003" TargetMode="External"/><Relationship Id="rId9"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hyperlink" Target="https://www.jw.org/es/biblioteca/biblia/biblia-estudio/libros/apocalipsis/17/#v6601701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jw.org/es/biblioteca/biblia/biblia-estudio/libros/juan/10/#v43010016" TargetMode="External"/><Relationship Id="rId4" Type="http://schemas.openxmlformats.org/officeDocument/2006/relationships/hyperlink" Target="https://www.jw.org/es/biblioteca/biblia/biblia-estudio/libros/lucas/12/#v42012032"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erson with his arms out in a field of grass&#10;&#10;AI-generated content may be incorrect.">
            <a:extLst>
              <a:ext uri="{FF2B5EF4-FFF2-40B4-BE49-F238E27FC236}">
                <a16:creationId xmlns:a16="http://schemas.microsoft.com/office/drawing/2014/main" id="{C0AC6AF0-A86A-CA74-367D-E01B3AD8E309}"/>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949781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sym typeface="Lato"/>
              </a:rPr>
              <a:t>Los Géneros</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435494"/>
            <a:ext cx="9994079" cy="2862282"/>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La poesía hebrea se caracteriza por diversas clases de paralelismo. Las epístolas en el Nuevo Testamento tienen un formato básico, con algunas omisiones: introducción, manifestación de gratitud, cuerpo, saludos y conclusión. Es esencial para el intérprete estar enterado de tales estructuras en estas porciones de la Biblia.  </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1377897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sym typeface="Lato"/>
              </a:rPr>
              <a:t>Los Géneros</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435494"/>
            <a:ext cx="9994079" cy="2400617"/>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La narrativa es la declaración de datos históricos; puede tomar forma de ley, de historia o de biografía, pero en cada caso se le está dando al lector un informe de cosas como: lo que ocurrió, en qué momento, quién estuvo involucrado, dónde y por qué.  </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3194923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sym typeface="Lato"/>
              </a:rPr>
              <a:t>Los Géneros</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850027" y="1888239"/>
            <a:ext cx="9994079" cy="4247276"/>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La enseñanza profética es la declaración y explicación de verdades espirituales (doctrinas). Los profetas, apóstoles y evangelistas declaran la voluntad de Dios, la explican y la aplican; declaran el juicio de Dios sobre el pecador lo mismo que la gracia amorosa de Dios como se ve en la realización de su plan de salvación; declaran el cuidado providencial que tiene Dios por el mundo y especialmente para sus amados hijos; invitan y exhortan a la gente a abrazar esta gracia de Dios y persistir en ella por la fe.  </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1830864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596827"/>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rPr>
              <a:t>El Contexto en la Práctica</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795712"/>
            <a:ext cx="9994079" cy="1477287"/>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Leamos sobre lo que los Testigos de Jehová creen acerca de los 144,000 mencionados en el libro de Apocalipsis. ¿Cómo describen ellos esta creencia?</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1932098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596827"/>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rPr>
              <a:t>El Contexto en la Práctica</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822318" y="1514166"/>
            <a:ext cx="9994079" cy="4478109"/>
          </a:xfrm>
          <a:prstGeom prst="rect">
            <a:avLst/>
          </a:prstGeom>
          <a:noFill/>
          <a:ln>
            <a:noFill/>
          </a:ln>
        </p:spPr>
        <p:txBody>
          <a:bodyPr spcFirstLastPara="1" wrap="square" lIns="91425" tIns="45700" rIns="91425" bIns="45700" anchor="t" anchorCtr="0">
            <a:spAutoFit/>
          </a:bodyPr>
          <a:lstStyle/>
          <a:p>
            <a:pPr rtl="0">
              <a:spcBef>
                <a:spcPts val="1400"/>
              </a:spcBef>
              <a:spcAft>
                <a:spcPts val="400"/>
              </a:spcAft>
            </a:pPr>
            <a:r>
              <a:rPr lang="es-ES" sz="3000" dirty="0">
                <a:latin typeface="Lato" panose="020F0502020204030203" pitchFamily="34" charset="0"/>
                <a:ea typeface="Lato" panose="020F0502020204030203" pitchFamily="34" charset="0"/>
                <a:cs typeface="Lato" panose="020F0502020204030203" pitchFamily="34" charset="0"/>
              </a:rPr>
              <a:t>¿Cuántos irán al cielo? La Biblia dice que 144.000 personas serán resucitadas para vivir en el cielo (</a:t>
            </a:r>
            <a:r>
              <a:rPr lang="es-ES" sz="3000" dirty="0">
                <a:latin typeface="Lato" panose="020F0502020204030203" pitchFamily="34" charset="0"/>
                <a:ea typeface="Lato" panose="020F0502020204030203" pitchFamily="34" charset="0"/>
                <a:cs typeface="Lato" panose="020F0502020204030203" pitchFamily="34" charset="0"/>
                <a:hlinkClick r:id="rId3">
                  <a:extLst>
                    <a:ext uri="{A12FA001-AC4F-418D-AE19-62706E023703}">
                      <ahyp:hlinkClr xmlns:ahyp="http://schemas.microsoft.com/office/drawing/2018/hyperlinkcolor" val="tx"/>
                    </a:ext>
                  </a:extLst>
                </a:hlinkClick>
              </a:rPr>
              <a:t>Revelación 7:4</a:t>
            </a:r>
            <a:r>
              <a:rPr lang="es-ES" sz="3000" dirty="0">
                <a:latin typeface="Lato" panose="020F0502020204030203" pitchFamily="34" charset="0"/>
                <a:ea typeface="Lato" panose="020F0502020204030203" pitchFamily="34" charset="0"/>
                <a:cs typeface="Lato" panose="020F0502020204030203" pitchFamily="34" charset="0"/>
              </a:rPr>
              <a:t>). En una visión, el apóstol Juan pudo ver al “Cordero [Jesucristo resucitado] de pie sobre el monte </a:t>
            </a:r>
            <a:r>
              <a:rPr lang="es-ES" sz="3000" dirty="0" err="1">
                <a:latin typeface="Lato" panose="020F0502020204030203" pitchFamily="34" charset="0"/>
                <a:ea typeface="Lato" panose="020F0502020204030203" pitchFamily="34" charset="0"/>
                <a:cs typeface="Lato" panose="020F0502020204030203" pitchFamily="34" charset="0"/>
              </a:rPr>
              <a:t>Sión</a:t>
            </a:r>
            <a:r>
              <a:rPr lang="es-ES" sz="3000" dirty="0">
                <a:latin typeface="Lato" panose="020F0502020204030203" pitchFamily="34" charset="0"/>
                <a:ea typeface="Lato" panose="020F0502020204030203" pitchFamily="34" charset="0"/>
                <a:cs typeface="Lato" panose="020F0502020204030203" pitchFamily="34" charset="0"/>
              </a:rPr>
              <a:t>, y con él ciento cuarenta y cuatro mil” (</a:t>
            </a:r>
            <a:r>
              <a:rPr lang="es-ES" sz="3000" dirty="0">
                <a:latin typeface="Lato" panose="020F0502020204030203" pitchFamily="34" charset="0"/>
                <a:ea typeface="Lato" panose="020F0502020204030203" pitchFamily="34" charset="0"/>
                <a:cs typeface="Lato" panose="020F0502020204030203" pitchFamily="34" charset="0"/>
                <a:hlinkClick r:id="rId4">
                  <a:extLst>
                    <a:ext uri="{A12FA001-AC4F-418D-AE19-62706E023703}">
                      <ahyp:hlinkClr xmlns:ahyp="http://schemas.microsoft.com/office/drawing/2018/hyperlinkcolor" val="tx"/>
                    </a:ext>
                  </a:extLst>
                </a:hlinkClick>
              </a:rPr>
              <a:t>Revelación 14:1-3;</a:t>
            </a:r>
            <a:r>
              <a:rPr lang="es-ES" sz="3000" dirty="0">
                <a:latin typeface="Lato" panose="020F0502020204030203" pitchFamily="34" charset="0"/>
                <a:ea typeface="Lato" panose="020F0502020204030203" pitchFamily="34" charset="0"/>
                <a:cs typeface="Lato" panose="020F0502020204030203" pitchFamily="34" charset="0"/>
                <a:hlinkClick r:id="rId5">
                  <a:extLst>
                    <a:ext uri="{A12FA001-AC4F-418D-AE19-62706E023703}">
                      <ahyp:hlinkClr xmlns:ahyp="http://schemas.microsoft.com/office/drawing/2018/hyperlinkcolor" val="tx"/>
                    </a:ext>
                  </a:extLst>
                </a:hlinkClick>
              </a:rPr>
              <a:t> Juan 1:29;</a:t>
            </a:r>
            <a:r>
              <a:rPr lang="es-ES" sz="3000" dirty="0">
                <a:latin typeface="Lato" panose="020F0502020204030203" pitchFamily="34" charset="0"/>
                <a:ea typeface="Lato" panose="020F0502020204030203" pitchFamily="34" charset="0"/>
                <a:cs typeface="Lato" panose="020F0502020204030203" pitchFamily="34" charset="0"/>
                <a:hlinkClick r:id="rId6">
                  <a:extLst>
                    <a:ext uri="{A12FA001-AC4F-418D-AE19-62706E023703}">
                      <ahyp:hlinkClr xmlns:ahyp="http://schemas.microsoft.com/office/drawing/2018/hyperlinkcolor" val="tx"/>
                    </a:ext>
                  </a:extLst>
                </a:hlinkClick>
              </a:rPr>
              <a:t> 1 Pedro 1:19</a:t>
            </a:r>
            <a:r>
              <a:rPr lang="es-ES" sz="3000" dirty="0">
                <a:latin typeface="Lato" panose="020F0502020204030203" pitchFamily="34" charset="0"/>
                <a:ea typeface="Lato" panose="020F0502020204030203" pitchFamily="34" charset="0"/>
                <a:cs typeface="Lato" panose="020F0502020204030203" pitchFamily="34" charset="0"/>
              </a:rPr>
              <a:t>). El monte </a:t>
            </a:r>
            <a:r>
              <a:rPr lang="es-ES" sz="3000" dirty="0" err="1">
                <a:latin typeface="Lato" panose="020F0502020204030203" pitchFamily="34" charset="0"/>
                <a:ea typeface="Lato" panose="020F0502020204030203" pitchFamily="34" charset="0"/>
                <a:cs typeface="Lato" panose="020F0502020204030203" pitchFamily="34" charset="0"/>
              </a:rPr>
              <a:t>Sión</a:t>
            </a:r>
            <a:r>
              <a:rPr lang="es-ES" sz="3000" dirty="0">
                <a:latin typeface="Lato" panose="020F0502020204030203" pitchFamily="34" charset="0"/>
                <a:ea typeface="Lato" panose="020F0502020204030203" pitchFamily="34" charset="0"/>
                <a:cs typeface="Lato" panose="020F0502020204030203" pitchFamily="34" charset="0"/>
              </a:rPr>
              <a:t> representa la posición elevada que Dios les ha dado tanto a Jesús como a los 144.000 que reinarán con él en el cielo (</a:t>
            </a:r>
            <a:r>
              <a:rPr lang="es-ES" sz="3000" dirty="0">
                <a:latin typeface="Lato" panose="020F0502020204030203" pitchFamily="34" charset="0"/>
                <a:ea typeface="Lato" panose="020F0502020204030203" pitchFamily="34" charset="0"/>
                <a:cs typeface="Lato" panose="020F0502020204030203" pitchFamily="34" charset="0"/>
                <a:hlinkClick r:id="rId7">
                  <a:extLst>
                    <a:ext uri="{A12FA001-AC4F-418D-AE19-62706E023703}">
                      <ahyp:hlinkClr xmlns:ahyp="http://schemas.microsoft.com/office/drawing/2018/hyperlinkcolor" val="tx"/>
                    </a:ext>
                  </a:extLst>
                </a:hlinkClick>
              </a:rPr>
              <a:t>Salmo 2:6;</a:t>
            </a:r>
            <a:r>
              <a:rPr lang="es-ES" sz="3000" dirty="0">
                <a:latin typeface="Lato" panose="020F0502020204030203" pitchFamily="34" charset="0"/>
                <a:ea typeface="Lato" panose="020F0502020204030203" pitchFamily="34" charset="0"/>
                <a:cs typeface="Lato" panose="020F0502020204030203" pitchFamily="34" charset="0"/>
                <a:hlinkClick r:id="rId8">
                  <a:extLst>
                    <a:ext uri="{A12FA001-AC4F-418D-AE19-62706E023703}">
                      <ahyp:hlinkClr xmlns:ahyp="http://schemas.microsoft.com/office/drawing/2018/hyperlinkcolor" val="tx"/>
                    </a:ext>
                  </a:extLst>
                </a:hlinkClick>
              </a:rPr>
              <a:t> Hebreos 12:22</a:t>
            </a:r>
            <a:r>
              <a:rPr lang="es-ES" sz="3000" dirty="0">
                <a:latin typeface="Lato" panose="020F0502020204030203" pitchFamily="34" charset="0"/>
                <a:ea typeface="Lato" panose="020F0502020204030203" pitchFamily="34" charset="0"/>
                <a:cs typeface="Lato" panose="020F0502020204030203" pitchFamily="34" charset="0"/>
              </a:rPr>
              <a:t>). (jw.org)</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9">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611595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596827"/>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rPr>
              <a:t>El Contexto en la Práctica</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822318" y="1514166"/>
            <a:ext cx="9994079" cy="3554779"/>
          </a:xfrm>
          <a:prstGeom prst="rect">
            <a:avLst/>
          </a:prstGeom>
          <a:noFill/>
          <a:ln>
            <a:noFill/>
          </a:ln>
        </p:spPr>
        <p:txBody>
          <a:bodyPr spcFirstLastPara="1" wrap="square" lIns="91425" tIns="45700" rIns="91425" bIns="45700" anchor="t" anchorCtr="0">
            <a:spAutoFit/>
          </a:bodyPr>
          <a:lstStyle/>
          <a:p>
            <a:pPr rtl="0">
              <a:spcBef>
                <a:spcPts val="1400"/>
              </a:spcBef>
              <a:spcAft>
                <a:spcPts val="400"/>
              </a:spcAft>
            </a:pPr>
            <a:endParaRPr lang="es-ES" sz="3000" dirty="0">
              <a:latin typeface="Lato" panose="020F0502020204030203" pitchFamily="34" charset="0"/>
              <a:ea typeface="Lato" panose="020F0502020204030203" pitchFamily="34" charset="0"/>
              <a:cs typeface="Lato" panose="020F0502020204030203" pitchFamily="34" charset="0"/>
            </a:endParaRPr>
          </a:p>
          <a:p>
            <a:r>
              <a:rPr lang="es-ES" sz="3000" dirty="0">
                <a:latin typeface="Lato" panose="020F0502020204030203" pitchFamily="34" charset="0"/>
                <a:ea typeface="Lato" panose="020F0502020204030203" pitchFamily="34" charset="0"/>
                <a:cs typeface="Lato" panose="020F0502020204030203" pitchFamily="34" charset="0"/>
              </a:rPr>
              <a:t> A “los llamados y escogidos” para reinar con Cristo en el Reino de Dios también se les conoce como el “rebaño pequeño” (</a:t>
            </a:r>
            <a:r>
              <a:rPr lang="es-ES" sz="3000" dirty="0">
                <a:latin typeface="Lato" panose="020F0502020204030203" pitchFamily="34" charset="0"/>
                <a:ea typeface="Lato" panose="020F0502020204030203" pitchFamily="34" charset="0"/>
                <a:cs typeface="Lato" panose="020F0502020204030203" pitchFamily="34" charset="0"/>
                <a:hlinkClick r:id="rId3">
                  <a:extLst>
                    <a:ext uri="{A12FA001-AC4F-418D-AE19-62706E023703}">
                      <ahyp:hlinkClr xmlns:ahyp="http://schemas.microsoft.com/office/drawing/2018/hyperlinkcolor" val="tx"/>
                    </a:ext>
                  </a:extLst>
                </a:hlinkClick>
              </a:rPr>
              <a:t>Revelación 17:14;</a:t>
            </a:r>
            <a:r>
              <a:rPr lang="es-ES" sz="3000" dirty="0">
                <a:latin typeface="Lato" panose="020F0502020204030203" pitchFamily="34" charset="0"/>
                <a:ea typeface="Lato" panose="020F0502020204030203" pitchFamily="34" charset="0"/>
                <a:cs typeface="Lato" panose="020F0502020204030203" pitchFamily="34" charset="0"/>
                <a:hlinkClick r:id="rId4">
                  <a:extLst>
                    <a:ext uri="{A12FA001-AC4F-418D-AE19-62706E023703}">
                      <ahyp:hlinkClr xmlns:ahyp="http://schemas.microsoft.com/office/drawing/2018/hyperlinkcolor" val="tx"/>
                    </a:ext>
                  </a:extLst>
                </a:hlinkClick>
              </a:rPr>
              <a:t> Lucas 12:32</a:t>
            </a:r>
            <a:r>
              <a:rPr lang="es-ES" sz="3000" dirty="0">
                <a:latin typeface="Lato" panose="020F0502020204030203" pitchFamily="34" charset="0"/>
                <a:ea typeface="Lato" panose="020F0502020204030203" pitchFamily="34" charset="0"/>
                <a:cs typeface="Lato" panose="020F0502020204030203" pitchFamily="34" charset="0"/>
              </a:rPr>
              <a:t>). Esto demuestra que los escogidos son pocos en comparación con la cantidad total de ovejas del rebaño de Cristo (</a:t>
            </a:r>
            <a:r>
              <a:rPr lang="es-ES" sz="3000" dirty="0">
                <a:latin typeface="Lato" panose="020F0502020204030203" pitchFamily="34" charset="0"/>
                <a:ea typeface="Lato" panose="020F0502020204030203" pitchFamily="34" charset="0"/>
                <a:cs typeface="Lato" panose="020F0502020204030203" pitchFamily="34" charset="0"/>
                <a:hlinkClick r:id="rId5">
                  <a:extLst>
                    <a:ext uri="{A12FA001-AC4F-418D-AE19-62706E023703}">
                      <ahyp:hlinkClr xmlns:ahyp="http://schemas.microsoft.com/office/drawing/2018/hyperlinkcolor" val="tx"/>
                    </a:ext>
                  </a:extLst>
                </a:hlinkClick>
              </a:rPr>
              <a:t>Juan 10:16</a:t>
            </a:r>
            <a:r>
              <a:rPr lang="es-ES" sz="3000" dirty="0">
                <a:latin typeface="Lato" panose="020F0502020204030203" pitchFamily="34" charset="0"/>
                <a:ea typeface="Lato" panose="020F0502020204030203" pitchFamily="34" charset="0"/>
                <a:cs typeface="Lato" panose="020F0502020204030203" pitchFamily="34" charset="0"/>
              </a:rPr>
              <a:t>). (jw.org)</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6">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487050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596827"/>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rPr>
              <a:t>El Contexto en la Práctica</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822318" y="1514166"/>
            <a:ext cx="9994079" cy="4939773"/>
          </a:xfrm>
          <a:prstGeom prst="rect">
            <a:avLst/>
          </a:prstGeom>
          <a:noFill/>
          <a:ln>
            <a:noFill/>
          </a:ln>
        </p:spPr>
        <p:txBody>
          <a:bodyPr spcFirstLastPara="1" wrap="square" lIns="91425" tIns="45700" rIns="91425" bIns="45700" anchor="t" anchorCtr="0">
            <a:spAutoFit/>
          </a:bodyPr>
          <a:lstStyle/>
          <a:p>
            <a:pPr rtl="0">
              <a:spcBef>
                <a:spcPts val="1400"/>
              </a:spcBef>
              <a:spcAft>
                <a:spcPts val="400"/>
              </a:spcAft>
            </a:pPr>
            <a:r>
              <a:rPr lang="es-ES" sz="3000" dirty="0" err="1">
                <a:latin typeface="Lato" panose="020F0502020204030203" pitchFamily="34" charset="0"/>
                <a:ea typeface="Lato" panose="020F0502020204030203" pitchFamily="34" charset="0"/>
                <a:cs typeface="Lato" panose="020F0502020204030203" pitchFamily="34" charset="0"/>
              </a:rPr>
              <a:t>Apocalpsis</a:t>
            </a:r>
            <a:r>
              <a:rPr lang="es-ES" sz="3000" dirty="0">
                <a:latin typeface="Lato" panose="020F0502020204030203" pitchFamily="34" charset="0"/>
                <a:ea typeface="Lato" panose="020F0502020204030203" pitchFamily="34" charset="0"/>
                <a:cs typeface="Lato" panose="020F0502020204030203" pitchFamily="34" charset="0"/>
              </a:rPr>
              <a:t> 7: Después de esto vi a cuatro ángeles en pie sobre los cuatro ángulos de la tierra, que detenían los cuatro vientos de la tierra, para que no soplase viento alguno sobre la tierra, ni sobre el mar, ni sobre ningún árbol. 2 Vi también a otro ángel que subía de donde sale el sol, y tenía el sello del Dios vivo; y clamó a gran voz a los cuatro ángeles, a quienes se les había dado el poder de hacer daño a la tierra y al mar, 3 diciendo: No hagáis daño a la tierra, ni al mar, ni a los árboles, hasta que hayamos sellado en sus frentes a los siervos de nuestro Dios. </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1635284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596827"/>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rPr>
              <a:t>El Contexto en la Práctica</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822318" y="1514166"/>
            <a:ext cx="9994079" cy="5401438"/>
          </a:xfrm>
          <a:prstGeom prst="rect">
            <a:avLst/>
          </a:prstGeom>
          <a:noFill/>
          <a:ln>
            <a:noFill/>
          </a:ln>
        </p:spPr>
        <p:txBody>
          <a:bodyPr spcFirstLastPara="1" wrap="square" lIns="91425" tIns="45700" rIns="91425" bIns="45700" anchor="t" anchorCtr="0">
            <a:spAutoFit/>
          </a:bodyPr>
          <a:lstStyle/>
          <a:p>
            <a:pPr rtl="0">
              <a:spcBef>
                <a:spcPts val="1400"/>
              </a:spcBef>
              <a:spcAft>
                <a:spcPts val="400"/>
              </a:spcAft>
            </a:pPr>
            <a:r>
              <a:rPr lang="es-ES" sz="3000" dirty="0">
                <a:latin typeface="Lato" panose="020F0502020204030203" pitchFamily="34" charset="0"/>
                <a:ea typeface="Lato" panose="020F0502020204030203" pitchFamily="34" charset="0"/>
                <a:cs typeface="Lato" panose="020F0502020204030203" pitchFamily="34" charset="0"/>
              </a:rPr>
              <a:t>4 Y oí el número de los sellados: ciento cuarenta y cuatro mil sellados de todas las tribus de los hijos de Israel. 5 De la tribu de Judá, doce mil sellados. De la tribu de Rubén, doce mil sellados. De la tribu de Gad, doce mil sellados. 6 De la tribu de Aser, doce mil sellados. De la tribu de Neftalí, doce mil sellados. De la tribu de Manasés, doce mil sellados. 7 De la tribu de Simeón, doce mil sellados. De la tribu de Leví, doce mil sellados. De la tribu de Isacar, doce mil sellados. 8 De la tribu de Zabulón, doce mil sellados. De la tribu de José, doce mil sellados. De la tribu de Benjamín, doce mil sellados.</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1865513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596827"/>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rPr>
              <a:t>El Contexto en la Práctica</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815390" y="1619738"/>
            <a:ext cx="9994079" cy="4708941"/>
          </a:xfrm>
          <a:prstGeom prst="rect">
            <a:avLst/>
          </a:prstGeom>
          <a:noFill/>
          <a:ln>
            <a:noFill/>
          </a:ln>
        </p:spPr>
        <p:txBody>
          <a:bodyPr spcFirstLastPara="1" wrap="square" lIns="91425" tIns="45700" rIns="91425" bIns="45700" anchor="t" anchorCtr="0">
            <a:spAutoFit/>
          </a:bodyPr>
          <a:lstStyle/>
          <a:p>
            <a:r>
              <a:rPr lang="es-ES" sz="3000" dirty="0">
                <a:latin typeface="Lato" panose="020F0502020204030203" pitchFamily="34" charset="0"/>
                <a:ea typeface="Lato" panose="020F0502020204030203" pitchFamily="34" charset="0"/>
                <a:cs typeface="Lato" panose="020F0502020204030203" pitchFamily="34" charset="0"/>
              </a:rPr>
              <a:t>9 Después de esto miré, y he aquí una gran multitud, la cual nadie podía contar, de todas naciones y tribus y pueblos y lenguas, que estaban delante del trono y en la presencia del Cordero, vestidos de ropas blancas, y con palmas en las manos; 10 y clamaban a gran voz, diciendo: La salvación pertenece a nuestro Dios que está sentado en el trono, y al Cordero. </a:t>
            </a:r>
          </a:p>
          <a:p>
            <a:endParaRPr lang="es-ES" sz="3000" dirty="0">
              <a:latin typeface="Lato" panose="020F0502020204030203" pitchFamily="34" charset="0"/>
              <a:ea typeface="Lato" panose="020F0502020204030203" pitchFamily="34" charset="0"/>
              <a:cs typeface="Lato" panose="020F0502020204030203" pitchFamily="34" charset="0"/>
              <a:sym typeface="Lato"/>
            </a:endParaRPr>
          </a:p>
          <a:p>
            <a:endParaRPr lang="es-ES" sz="3000" dirty="0">
              <a:latin typeface="Lato" panose="020F0502020204030203" pitchFamily="34" charset="0"/>
              <a:ea typeface="Lato" panose="020F0502020204030203" pitchFamily="34" charset="0"/>
              <a:cs typeface="Lato" panose="020F0502020204030203" pitchFamily="34" charset="0"/>
              <a:sym typeface="Lato"/>
            </a:endParaRPr>
          </a:p>
          <a:p>
            <a:r>
              <a:rPr lang="es-ES" sz="3000" dirty="0">
                <a:latin typeface="Lato" panose="020F0502020204030203" pitchFamily="34" charset="0"/>
                <a:ea typeface="Lato" panose="020F0502020204030203" pitchFamily="34" charset="0"/>
                <a:cs typeface="Lato" panose="020F0502020204030203" pitchFamily="34" charset="0"/>
                <a:sym typeface="Lato"/>
              </a:rPr>
              <a:t>¿Cómo nos ayuda el contexto a entender el número?</a:t>
            </a: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3334890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9"/>
        <p:cNvGrpSpPr/>
        <p:nvPr/>
      </p:nvGrpSpPr>
      <p:grpSpPr>
        <a:xfrm>
          <a:off x="0" y="0"/>
          <a:ext cx="0" cy="0"/>
          <a:chOff x="0" y="0"/>
          <a:chExt cx="0" cy="0"/>
        </a:xfrm>
      </p:grpSpPr>
      <p:sp>
        <p:nvSpPr>
          <p:cNvPr id="550" name="Google Shape;550;p31"/>
          <p:cNvSpPr txBox="1"/>
          <p:nvPr/>
        </p:nvSpPr>
        <p:spPr>
          <a:xfrm>
            <a:off x="3851564" y="719479"/>
            <a:ext cx="7189367" cy="8401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60" dirty="0" err="1">
                <a:solidFill>
                  <a:srgbClr val="009444"/>
                </a:solidFill>
                <a:latin typeface="Lato"/>
                <a:ea typeface="Lato"/>
                <a:cs typeface="Lato"/>
                <a:sym typeface="Lato"/>
              </a:rPr>
              <a:t>Bendición</a:t>
            </a:r>
            <a:endParaRPr sz="6000" dirty="0">
              <a:solidFill>
                <a:srgbClr val="009444"/>
              </a:solidFill>
              <a:latin typeface="Lato"/>
              <a:ea typeface="Lato"/>
              <a:cs typeface="Lato"/>
              <a:sym typeface="Lato"/>
            </a:endParaRPr>
          </a:p>
        </p:txBody>
      </p:sp>
      <p:cxnSp>
        <p:nvCxnSpPr>
          <p:cNvPr id="551" name="Google Shape;551;p31"/>
          <p:cNvCxnSpPr/>
          <p:nvPr/>
        </p:nvCxnSpPr>
        <p:spPr>
          <a:xfrm>
            <a:off x="3851564" y="1915622"/>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553" name="Google Shape;553;p31"/>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555" name="Google Shape;555;p31"/>
          <p:cNvPicPr preferRelativeResize="0"/>
          <p:nvPr/>
        </p:nvPicPr>
        <p:blipFill rotWithShape="1">
          <a:blip r:embed="rId3">
            <a:alphaModFix/>
          </a:blip>
          <a:srcRect/>
          <a:stretch/>
        </p:blipFill>
        <p:spPr>
          <a:xfrm>
            <a:off x="476645" y="1552538"/>
            <a:ext cx="3125596" cy="3218435"/>
          </a:xfrm>
          <a:prstGeom prst="rect">
            <a:avLst/>
          </a:prstGeom>
          <a:noFill/>
          <a:ln>
            <a:noFill/>
          </a:ln>
          <a:effectLst>
            <a:outerShdw blurRad="50800" dist="38100" dir="2700000" algn="tl" rotWithShape="0">
              <a:srgbClr val="000000">
                <a:alpha val="40000"/>
              </a:srgbClr>
            </a:outerShdw>
          </a:effectLst>
        </p:spPr>
      </p:pic>
      <p:pic>
        <p:nvPicPr>
          <p:cNvPr id="557" name="Google Shape;557;p31" descr="A green bird with leaves&#10;&#10;Description automatically generated"/>
          <p:cNvPicPr preferRelativeResize="0"/>
          <p:nvPr/>
        </p:nvPicPr>
        <p:blipFill rotWithShape="1">
          <a:blip r:embed="rId4">
            <a:alphaModFix/>
          </a:blip>
          <a:srcRect/>
          <a:stretch/>
        </p:blipFill>
        <p:spPr>
          <a:xfrm>
            <a:off x="10500489" y="289924"/>
            <a:ext cx="1399035" cy="1170434"/>
          </a:xfrm>
          <a:prstGeom prst="rect">
            <a:avLst/>
          </a:prstGeom>
          <a:noFill/>
          <a:ln>
            <a:noFill/>
          </a:ln>
        </p:spPr>
      </p:pic>
      <p:sp>
        <p:nvSpPr>
          <p:cNvPr id="3" name="TextBox 2">
            <a:extLst>
              <a:ext uri="{FF2B5EF4-FFF2-40B4-BE49-F238E27FC236}">
                <a16:creationId xmlns:a16="http://schemas.microsoft.com/office/drawing/2014/main" id="{C145673C-55E9-1408-6501-2544C59FC768}"/>
              </a:ext>
            </a:extLst>
          </p:cNvPr>
          <p:cNvSpPr txBox="1"/>
          <p:nvPr/>
        </p:nvSpPr>
        <p:spPr>
          <a:xfrm>
            <a:off x="3380509" y="2353193"/>
            <a:ext cx="7660421" cy="3416320"/>
          </a:xfrm>
          <a:prstGeom prst="rect">
            <a:avLst/>
          </a:prstGeom>
          <a:noFill/>
        </p:spPr>
        <p:txBody>
          <a:bodyPr wrap="square">
            <a:spAutoFit/>
          </a:bodyPr>
          <a:lstStyle/>
          <a:p>
            <a:pPr marL="457200" marR="0" lvl="1"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3600" i="1" u="none" strike="noStrike" kern="1200" dirty="0">
                <a:solidFill>
                  <a:schemeClr val="tx1">
                    <a:lumMod val="50000"/>
                  </a:schemeClr>
                </a:solidFill>
                <a:effectLst/>
                <a:latin typeface="+mn-lt"/>
                <a:ea typeface="+mn-ea"/>
                <a:cs typeface="+mn-cs"/>
              </a:rPr>
              <a:t>El </a:t>
            </a:r>
            <a:r>
              <a:rPr lang="en-US" sz="3600" i="1" u="none" strike="noStrike" kern="1200" dirty="0" err="1">
                <a:solidFill>
                  <a:schemeClr val="tx1">
                    <a:lumMod val="50000"/>
                  </a:schemeClr>
                </a:solidFill>
                <a:effectLst/>
                <a:latin typeface="+mn-lt"/>
                <a:ea typeface="+mn-ea"/>
                <a:cs typeface="+mn-cs"/>
              </a:rPr>
              <a:t>Señor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te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bendiga</a:t>
            </a:r>
            <a:r>
              <a:rPr lang="en-US" sz="3600" i="1" u="none" strike="noStrike" kern="1200" dirty="0">
                <a:solidFill>
                  <a:schemeClr val="tx1">
                    <a:lumMod val="50000"/>
                  </a:schemeClr>
                </a:solidFill>
                <a:effectLst/>
                <a:latin typeface="+mn-lt"/>
                <a:ea typeface="+mn-ea"/>
                <a:cs typeface="+mn-cs"/>
              </a:rPr>
              <a:t> y </a:t>
            </a:r>
            <a:r>
              <a:rPr lang="en-US" sz="3600" i="1" u="none" strike="noStrike" kern="1200" dirty="0" err="1">
                <a:solidFill>
                  <a:schemeClr val="tx1">
                    <a:lumMod val="50000"/>
                  </a:schemeClr>
                </a:solidFill>
                <a:effectLst/>
                <a:latin typeface="+mn-lt"/>
                <a:ea typeface="+mn-ea"/>
                <a:cs typeface="+mn-cs"/>
              </a:rPr>
              <a:t>te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guarde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Haga</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el</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Señor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resplandecer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su</a:t>
            </a:r>
            <a:r>
              <a:rPr lang="en-US" sz="3600" i="1" u="none" strike="noStrike" kern="1200" dirty="0">
                <a:solidFill>
                  <a:schemeClr val="tx1">
                    <a:lumMod val="50000"/>
                  </a:schemeClr>
                </a:solidFill>
                <a:effectLst/>
                <a:latin typeface="+mn-lt"/>
                <a:ea typeface="+mn-ea"/>
                <a:cs typeface="+mn-cs"/>
              </a:rPr>
              <a:t> rostro </a:t>
            </a:r>
            <a:r>
              <a:rPr lang="en-US" sz="3600" i="1" u="none" strike="noStrike" kern="1200" dirty="0" err="1">
                <a:solidFill>
                  <a:schemeClr val="tx1">
                    <a:lumMod val="50000"/>
                  </a:schemeClr>
                </a:solidFill>
                <a:effectLst/>
                <a:latin typeface="+mn-lt"/>
                <a:ea typeface="+mn-ea"/>
                <a:cs typeface="+mn-cs"/>
              </a:rPr>
              <a:t>sobre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ti</a:t>
            </a:r>
            <a:r>
              <a:rPr lang="en-US" sz="3600" i="1" u="none" strike="noStrike" kern="1200" dirty="0">
                <a:solidFill>
                  <a:schemeClr val="tx1">
                    <a:lumMod val="50000"/>
                  </a:schemeClr>
                </a:solidFill>
                <a:effectLst/>
                <a:latin typeface="+mn-lt"/>
                <a:ea typeface="+mn-ea"/>
                <a:cs typeface="+mn-cs"/>
              </a:rPr>
              <a:t> y </a:t>
            </a:r>
            <a:r>
              <a:rPr lang="en-US" sz="3600" i="1" u="none" strike="noStrike" kern="1200" dirty="0" err="1">
                <a:solidFill>
                  <a:schemeClr val="tx1">
                    <a:lumMod val="50000"/>
                  </a:schemeClr>
                </a:solidFill>
                <a:effectLst/>
                <a:latin typeface="+mn-lt"/>
                <a:ea typeface="+mn-ea"/>
                <a:cs typeface="+mn-cs"/>
              </a:rPr>
              <a:t>tenga</a:t>
            </a:r>
            <a:r>
              <a:rPr lang="en-US" sz="3600" i="1" u="none" strike="noStrike" kern="1200" dirty="0">
                <a:solidFill>
                  <a:schemeClr val="tx1">
                    <a:lumMod val="50000"/>
                  </a:schemeClr>
                </a:solidFill>
                <a:effectLst/>
                <a:latin typeface="+mn-lt"/>
                <a:ea typeface="+mn-ea"/>
                <a:cs typeface="+mn-cs"/>
              </a:rPr>
              <a:t> de </a:t>
            </a:r>
            <a:r>
              <a:rPr lang="en-US" sz="3600" i="1" u="none" strike="noStrike" kern="1200" dirty="0" err="1">
                <a:solidFill>
                  <a:schemeClr val="tx1">
                    <a:lumMod val="50000"/>
                  </a:schemeClr>
                </a:solidFill>
                <a:effectLst/>
                <a:latin typeface="+mn-lt"/>
                <a:ea typeface="+mn-ea"/>
                <a:cs typeface="+mn-cs"/>
              </a:rPr>
              <a:t>ti</a:t>
            </a:r>
            <a:r>
              <a:rPr lang="en-US" sz="3600" i="1" u="none" strike="noStrike" kern="1200" dirty="0">
                <a:solidFill>
                  <a:schemeClr val="tx1">
                    <a:lumMod val="50000"/>
                  </a:schemeClr>
                </a:solidFill>
                <a:effectLst/>
                <a:latin typeface="+mn-lt"/>
                <a:ea typeface="+mn-ea"/>
                <a:cs typeface="+mn-cs"/>
              </a:rPr>
              <a:t> misericordia. Vuelve </a:t>
            </a:r>
            <a:r>
              <a:rPr lang="en-US" sz="3600" i="1" u="none" strike="noStrike" kern="1200" dirty="0" err="1">
                <a:solidFill>
                  <a:schemeClr val="tx1">
                    <a:lumMod val="50000"/>
                  </a:schemeClr>
                </a:solidFill>
                <a:effectLst/>
                <a:latin typeface="+mn-lt"/>
                <a:ea typeface="+mn-ea"/>
                <a:cs typeface="+mn-cs"/>
              </a:rPr>
              <a:t>el</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Señor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su</a:t>
            </a:r>
            <a:r>
              <a:rPr lang="en-US" sz="3600" i="1" u="none" strike="noStrike" kern="1200" dirty="0">
                <a:solidFill>
                  <a:schemeClr val="tx1">
                    <a:lumMod val="50000"/>
                  </a:schemeClr>
                </a:solidFill>
                <a:effectLst/>
                <a:latin typeface="+mn-lt"/>
                <a:ea typeface="+mn-ea"/>
                <a:cs typeface="+mn-cs"/>
              </a:rPr>
              <a:t> rostro a </a:t>
            </a:r>
            <a:r>
              <a:rPr lang="en-US" sz="3600" i="1" u="none" strike="noStrike" kern="1200" dirty="0" err="1">
                <a:solidFill>
                  <a:schemeClr val="tx1">
                    <a:lumMod val="50000"/>
                  </a:schemeClr>
                </a:solidFill>
                <a:effectLst/>
                <a:latin typeface="+mn-lt"/>
                <a:ea typeface="+mn-ea"/>
                <a:cs typeface="+mn-cs"/>
              </a:rPr>
              <a:t>ti</a:t>
            </a:r>
            <a:r>
              <a:rPr lang="en-US" sz="3600" i="1" u="none" strike="noStrike" kern="1200" dirty="0">
                <a:solidFill>
                  <a:schemeClr val="tx1">
                    <a:lumMod val="50000"/>
                  </a:schemeClr>
                </a:solidFill>
                <a:effectLst/>
                <a:latin typeface="+mn-lt"/>
                <a:ea typeface="+mn-ea"/>
                <a:cs typeface="+mn-cs"/>
              </a:rPr>
              <a:t>, y </a:t>
            </a:r>
            <a:r>
              <a:rPr lang="en-US" sz="3600" i="1" u="none" strike="noStrike" kern="1200" dirty="0" err="1">
                <a:solidFill>
                  <a:schemeClr val="tx1">
                    <a:lumMod val="50000"/>
                  </a:schemeClr>
                </a:solidFill>
                <a:effectLst/>
                <a:latin typeface="+mn-lt"/>
                <a:ea typeface="+mn-ea"/>
                <a:cs typeface="+mn-cs"/>
              </a:rPr>
              <a:t>te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conceda</a:t>
            </a:r>
            <a:r>
              <a:rPr lang="en-US" sz="3600" i="1" u="none" strike="noStrike" kern="1200" dirty="0">
                <a:solidFill>
                  <a:schemeClr val="tx1">
                    <a:lumMod val="50000"/>
                  </a:schemeClr>
                </a:solidFill>
                <a:effectLst/>
                <a:latin typeface="+mn-lt"/>
                <a:ea typeface="+mn-ea"/>
                <a:cs typeface="+mn-cs"/>
              </a:rPr>
              <a:t> la </a:t>
            </a:r>
            <a:r>
              <a:rPr lang="en-US" sz="3600" i="1" u="none" strike="noStrike" kern="1200" dirty="0" err="1">
                <a:solidFill>
                  <a:schemeClr val="tx1">
                    <a:lumMod val="50000"/>
                  </a:schemeClr>
                </a:solidFill>
                <a:effectLst/>
                <a:latin typeface="+mn-lt"/>
                <a:ea typeface="+mn-ea"/>
                <a:cs typeface="+mn-cs"/>
              </a:rPr>
              <a:t>paz</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Amén</a:t>
            </a:r>
            <a:r>
              <a:rPr lang="en-US" sz="3600" i="1" u="none" strike="noStrike" kern="1200" dirty="0">
                <a:solidFill>
                  <a:schemeClr val="tx1">
                    <a:lumMod val="50000"/>
                  </a:schemeClr>
                </a:solidFill>
                <a:effectLst/>
                <a:latin typeface="+mn-lt"/>
                <a:ea typeface="+mn-ea"/>
                <a:cs typeface="+mn-cs"/>
              </a:rPr>
              <a:t>. </a:t>
            </a:r>
            <a:r>
              <a:rPr lang="en-US" sz="3600" i="1" kern="1200" dirty="0">
                <a:solidFill>
                  <a:schemeClr val="tx1">
                    <a:lumMod val="50000"/>
                  </a:schemeClr>
                </a:solidFill>
                <a:latin typeface="+mn-lt"/>
                <a:ea typeface="+mn-ea"/>
                <a:cs typeface="+mn-cs"/>
              </a:rPr>
              <a:t>(</a:t>
            </a:r>
            <a:r>
              <a:rPr lang="en-US" sz="3600" i="1" kern="1200" dirty="0" err="1">
                <a:solidFill>
                  <a:schemeClr val="tx1">
                    <a:lumMod val="50000"/>
                  </a:schemeClr>
                </a:solidFill>
                <a:latin typeface="+mn-lt"/>
                <a:ea typeface="+mn-ea"/>
                <a:cs typeface="+mn-cs"/>
              </a:rPr>
              <a:t>Números</a:t>
            </a:r>
            <a:r>
              <a:rPr lang="en-US" sz="3600" i="1" kern="1200" dirty="0">
                <a:solidFill>
                  <a:schemeClr val="tx1">
                    <a:lumMod val="50000"/>
                  </a:schemeClr>
                </a:solidFill>
                <a:latin typeface="+mn-lt"/>
                <a:ea typeface="+mn-ea"/>
                <a:cs typeface="+mn-cs"/>
              </a:rPr>
              <a:t> 6:24-26)</a:t>
            </a:r>
            <a:endParaRPr lang="es-ES" sz="3600" kern="1200" dirty="0">
              <a:solidFill>
                <a:schemeClr val="tx1">
                  <a:lumMod val="50000"/>
                </a:schemeClr>
              </a:solidFill>
              <a:effectLst/>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9"/>
        <p:cNvGrpSpPr/>
        <p:nvPr/>
      </p:nvGrpSpPr>
      <p:grpSpPr>
        <a:xfrm>
          <a:off x="0" y="0"/>
          <a:ext cx="0" cy="0"/>
          <a:chOff x="0" y="0"/>
          <a:chExt cx="0" cy="0"/>
        </a:xfrm>
      </p:grpSpPr>
      <p:sp>
        <p:nvSpPr>
          <p:cNvPr id="120" name="Google Shape;120;p4"/>
          <p:cNvSpPr txBox="1"/>
          <p:nvPr/>
        </p:nvSpPr>
        <p:spPr>
          <a:xfrm>
            <a:off x="3602241" y="819595"/>
            <a:ext cx="7152445" cy="8402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60">
                <a:solidFill>
                  <a:srgbClr val="009444"/>
                </a:solidFill>
                <a:latin typeface="Lato"/>
                <a:ea typeface="Lato"/>
                <a:cs typeface="Lato"/>
                <a:sym typeface="Lato"/>
              </a:rPr>
              <a:t>Oración</a:t>
            </a:r>
            <a:endParaRPr sz="6000">
              <a:solidFill>
                <a:srgbClr val="009444"/>
              </a:solidFill>
              <a:latin typeface="Lato"/>
              <a:ea typeface="Lato"/>
              <a:cs typeface="Lato"/>
              <a:sym typeface="Lato"/>
            </a:endParaRPr>
          </a:p>
        </p:txBody>
      </p:sp>
      <p:cxnSp>
        <p:nvCxnSpPr>
          <p:cNvPr id="121" name="Google Shape;121;p4"/>
          <p:cNvCxnSpPr/>
          <p:nvPr/>
        </p:nvCxnSpPr>
        <p:spPr>
          <a:xfrm>
            <a:off x="3602241" y="2074387"/>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22" name="Google Shape;122;p4"/>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24" name="Google Shape;124;p4"/>
          <p:cNvPicPr preferRelativeResize="0"/>
          <p:nvPr/>
        </p:nvPicPr>
        <p:blipFill rotWithShape="1">
          <a:blip r:embed="rId3">
            <a:alphaModFix/>
          </a:blip>
          <a:srcRect/>
          <a:stretch/>
        </p:blipFill>
        <p:spPr>
          <a:xfrm>
            <a:off x="476645" y="1552538"/>
            <a:ext cx="3125596" cy="3218436"/>
          </a:xfrm>
          <a:prstGeom prst="rect">
            <a:avLst/>
          </a:prstGeom>
          <a:noFill/>
          <a:ln>
            <a:noFill/>
          </a:ln>
          <a:effectLst>
            <a:outerShdw blurRad="50800" dist="38100" dir="2700000" algn="tl" rotWithShape="0">
              <a:srgbClr val="000000">
                <a:alpha val="40000"/>
              </a:srgbClr>
            </a:outerShdw>
          </a:effectLst>
        </p:spPr>
      </p:pic>
      <p:pic>
        <p:nvPicPr>
          <p:cNvPr id="126" name="Google Shape;126;p4" descr="A green bird with leaves&#10;&#10;Description automatically generated"/>
          <p:cNvPicPr preferRelativeResize="0"/>
          <p:nvPr/>
        </p:nvPicPr>
        <p:blipFill rotWithShape="1">
          <a:blip r:embed="rId4">
            <a:alphaModFix/>
          </a:blip>
          <a:srcRect/>
          <a:stretch/>
        </p:blipFill>
        <p:spPr>
          <a:xfrm>
            <a:off x="10500489" y="289924"/>
            <a:ext cx="1399035" cy="117043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5"/>
          <p:cNvSpPr txBox="1"/>
          <p:nvPr/>
        </p:nvSpPr>
        <p:spPr>
          <a:xfrm>
            <a:off x="2237027" y="403125"/>
            <a:ext cx="89589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a:solidFill>
                  <a:srgbClr val="009444"/>
                </a:solidFill>
                <a:latin typeface="Lato"/>
                <a:ea typeface="Lato"/>
                <a:cs typeface="Lato"/>
                <a:sym typeface="Lato"/>
              </a:rPr>
              <a:t>Objetivos de la Lección</a:t>
            </a:r>
            <a:endParaRPr sz="6000">
              <a:solidFill>
                <a:srgbClr val="009444"/>
              </a:solidFill>
              <a:latin typeface="Lato"/>
              <a:ea typeface="Lato"/>
              <a:cs typeface="Lato"/>
              <a:sym typeface="Lato"/>
            </a:endParaRPr>
          </a:p>
        </p:txBody>
      </p:sp>
      <p:cxnSp>
        <p:nvCxnSpPr>
          <p:cNvPr id="133" name="Google Shape;133;p5"/>
          <p:cNvCxnSpPr/>
          <p:nvPr/>
        </p:nvCxnSpPr>
        <p:spPr>
          <a:xfrm>
            <a:off x="2373086" y="1597768"/>
            <a:ext cx="7195457" cy="0"/>
          </a:xfrm>
          <a:prstGeom prst="straightConnector1">
            <a:avLst/>
          </a:prstGeom>
          <a:noFill/>
          <a:ln w="38100" cap="flat" cmpd="sng">
            <a:solidFill>
              <a:srgbClr val="7F7F7F"/>
            </a:solidFill>
            <a:prstDash val="solid"/>
            <a:miter lim="800000"/>
            <a:headEnd type="none" w="sm" len="sm"/>
            <a:tailEnd type="none" w="sm" len="sm"/>
          </a:ln>
        </p:spPr>
      </p:cxnSp>
      <p:grpSp>
        <p:nvGrpSpPr>
          <p:cNvPr id="134" name="Google Shape;134;p5"/>
          <p:cNvGrpSpPr/>
          <p:nvPr/>
        </p:nvGrpSpPr>
        <p:grpSpPr>
          <a:xfrm>
            <a:off x="745673" y="1967909"/>
            <a:ext cx="10450413" cy="4347547"/>
            <a:chOff x="0" y="0"/>
            <a:chExt cx="10450413" cy="4347547"/>
          </a:xfrm>
        </p:grpSpPr>
        <p:sp>
          <p:nvSpPr>
            <p:cNvPr id="135" name="Google Shape;135;p5"/>
            <p:cNvSpPr/>
            <p:nvPr/>
          </p:nvSpPr>
          <p:spPr>
            <a:xfrm>
              <a:off x="0" y="481"/>
              <a:ext cx="10450280" cy="1127780"/>
            </a:xfrm>
            <a:prstGeom prst="roundRect">
              <a:avLst>
                <a:gd name="adj" fmla="val 10000"/>
              </a:avLst>
            </a:prstGeom>
            <a:solidFill>
              <a:srgbClr val="E1EF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6" name="Google Shape;136;p5"/>
            <p:cNvSpPr/>
            <p:nvPr/>
          </p:nvSpPr>
          <p:spPr>
            <a:xfrm>
              <a:off x="341153" y="254232"/>
              <a:ext cx="620279" cy="620279"/>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7" name="Google Shape;137;p5"/>
            <p:cNvSpPr/>
            <p:nvPr/>
          </p:nvSpPr>
          <p:spPr>
            <a:xfrm>
              <a:off x="1302586" y="0"/>
              <a:ext cx="9147694" cy="1127780"/>
            </a:xfrm>
            <a:prstGeom prst="rect">
              <a:avLst/>
            </a:prstGeom>
            <a:solidFill>
              <a:srgbClr val="009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8" name="Google Shape;138;p5"/>
            <p:cNvSpPr txBox="1"/>
            <p:nvPr/>
          </p:nvSpPr>
          <p:spPr>
            <a:xfrm>
              <a:off x="1294943" y="590434"/>
              <a:ext cx="9147694" cy="1127780"/>
            </a:xfrm>
            <a:prstGeom prst="rect">
              <a:avLst/>
            </a:prstGeom>
            <a:noFill/>
            <a:ln>
              <a:noFill/>
            </a:ln>
          </p:spPr>
          <p:txBody>
            <a:bodyPr spcFirstLastPara="1" wrap="square" lIns="119350" tIns="119350" rIns="119350" bIns="119350" anchor="ctr" anchorCtr="0">
              <a:noAutofit/>
            </a:bodyPr>
            <a:lstStyle/>
            <a:p>
              <a:pPr lvl="1">
                <a:buSzPts val="2500"/>
              </a:pPr>
              <a:r>
                <a:rPr lang="es-ES" sz="2800" dirty="0">
                  <a:solidFill>
                    <a:schemeClr val="lt1"/>
                  </a:solidFill>
                  <a:latin typeface="Lato"/>
                  <a:ea typeface="Lato"/>
                  <a:cs typeface="Lato"/>
                  <a:sym typeface="Lato"/>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Identificar los géneros literarios de la Biblia.</a:t>
              </a:r>
              <a:endParaRPr lang="en-US" dirty="0">
                <a:solidFill>
                  <a:schemeClr val="lt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endParaRPr>
            </a:p>
            <a:p>
              <a:pPr>
                <a:buSzPts val="2500"/>
              </a:pPr>
              <a:endParaRPr lang="es-ES" sz="2800" dirty="0">
                <a:solidFill>
                  <a:schemeClr val="lt1"/>
                </a:solidFill>
                <a:latin typeface="Lato"/>
                <a:ea typeface="Lato"/>
                <a:cs typeface="Lato"/>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endParaRPr>
            </a:p>
            <a:p>
              <a:pPr lvl="1">
                <a:buSzPts val="2500"/>
              </a:pPr>
              <a:endParaRPr lang="es-ES" sz="2800" dirty="0">
                <a:solidFill>
                  <a:schemeClr val="lt1"/>
                </a:solidFill>
                <a:latin typeface="Lato"/>
                <a:ea typeface="Lato"/>
                <a:cs typeface="Lato"/>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endParaRPr>
            </a:p>
            <a:p>
              <a:pPr>
                <a:buSzPts val="2500"/>
              </a:pPr>
              <a:endParaRPr lang="en-US" sz="2800">
                <a:solidFill>
                  <a:schemeClr val="lt1"/>
                </a:solidFill>
                <a:latin typeface="Lato"/>
                <a:ea typeface="Lato"/>
                <a:cs typeface="Lato"/>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endParaRPr>
            </a:p>
          </p:txBody>
        </p:sp>
        <p:sp>
          <p:nvSpPr>
            <p:cNvPr id="139" name="Google Shape;139;p5"/>
            <p:cNvSpPr/>
            <p:nvPr/>
          </p:nvSpPr>
          <p:spPr>
            <a:xfrm>
              <a:off x="0" y="1410207"/>
              <a:ext cx="10450280" cy="1127780"/>
            </a:xfrm>
            <a:prstGeom prst="roundRect">
              <a:avLst>
                <a:gd name="adj" fmla="val 10000"/>
              </a:avLst>
            </a:prstGeom>
            <a:solidFill>
              <a:srgbClr val="E1EF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0" name="Google Shape;140;p5"/>
            <p:cNvSpPr/>
            <p:nvPr/>
          </p:nvSpPr>
          <p:spPr>
            <a:xfrm>
              <a:off x="341153" y="1663958"/>
              <a:ext cx="620279" cy="620279"/>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1" name="Google Shape;141;p5"/>
            <p:cNvSpPr/>
            <p:nvPr/>
          </p:nvSpPr>
          <p:spPr>
            <a:xfrm>
              <a:off x="1302586" y="1410207"/>
              <a:ext cx="9147694" cy="1127780"/>
            </a:xfrm>
            <a:prstGeom prst="rect">
              <a:avLst/>
            </a:prstGeom>
            <a:solidFill>
              <a:srgbClr val="009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2" name="Google Shape;142;p5"/>
            <p:cNvSpPr txBox="1"/>
            <p:nvPr/>
          </p:nvSpPr>
          <p:spPr>
            <a:xfrm>
              <a:off x="1302719" y="2015483"/>
              <a:ext cx="9147694" cy="1127780"/>
            </a:xfrm>
            <a:prstGeom prst="rect">
              <a:avLst/>
            </a:prstGeom>
            <a:noFill/>
            <a:ln>
              <a:noFill/>
            </a:ln>
          </p:spPr>
          <p:txBody>
            <a:bodyPr spcFirstLastPara="1" wrap="square" lIns="119350" tIns="119350" rIns="119350" bIns="119350" anchor="ctr" anchorCtr="0">
              <a:noAutofit/>
            </a:bodyPr>
            <a:lstStyle/>
            <a:p>
              <a:pPr lvl="1">
                <a:buClr>
                  <a:schemeClr val="lt1"/>
                </a:buClr>
                <a:buSzPts val="2500"/>
              </a:pPr>
              <a:endParaRPr lang="es-ES" sz="2800">
                <a:solidFill>
                  <a:schemeClr val="lt1"/>
                </a:solidFill>
                <a:latin typeface="Lato"/>
                <a:ea typeface="Lato"/>
                <a:cs typeface="Lato"/>
              </a:endParaRPr>
            </a:p>
            <a:p>
              <a:pPr lvl="1">
                <a:buSzPts val="2500"/>
              </a:pPr>
              <a:r>
                <a:rPr lang="es-ES" sz="2800" dirty="0">
                  <a:solidFill>
                    <a:schemeClr val="lt1"/>
                  </a:solidFill>
                  <a:latin typeface="Lato"/>
                  <a:ea typeface="Lato"/>
                  <a:cs typeface="Lato"/>
                  <a:sym typeface="Lato"/>
                </a:rPr>
                <a:t>Resumir el principio de que la Biblia se interpreta a sí misma.</a:t>
              </a:r>
              <a:endParaRPr lang="es-ES" sz="2800" dirty="0">
                <a:solidFill>
                  <a:schemeClr val="lt1"/>
                </a:solidFill>
                <a:latin typeface="Lato"/>
                <a:ea typeface="Lato"/>
                <a:cs typeface="Lato"/>
              </a:endParaRPr>
            </a:p>
            <a:p>
              <a:pPr>
                <a:buSzPts val="2500"/>
              </a:pPr>
              <a:endParaRPr lang="es-ES" sz="2800" dirty="0">
                <a:solidFill>
                  <a:schemeClr val="lt1"/>
                </a:solidFill>
                <a:latin typeface="Lato"/>
                <a:ea typeface="Lato"/>
                <a:cs typeface="Lato"/>
              </a:endParaRPr>
            </a:p>
            <a:p>
              <a:pPr lvl="1">
                <a:buSzPts val="2500"/>
              </a:pPr>
              <a:endParaRPr lang="es-ES" sz="2800" dirty="0">
                <a:solidFill>
                  <a:schemeClr val="lt1"/>
                </a:solidFill>
                <a:latin typeface="Lato"/>
                <a:ea typeface="Lato"/>
                <a:cs typeface="Lato"/>
              </a:endParaRPr>
            </a:p>
            <a:p>
              <a:pPr marL="0" marR="0" lvl="0" indent="0" algn="l">
                <a:lnSpc>
                  <a:spcPct val="100000"/>
                </a:lnSpc>
                <a:spcBef>
                  <a:spcPts val="0"/>
                </a:spcBef>
                <a:spcAft>
                  <a:spcPts val="0"/>
                </a:spcAft>
                <a:buSzPts val="2500"/>
                <a:buFont typeface="Calibri"/>
                <a:buNone/>
              </a:pPr>
              <a:endParaRPr lang="en-US" sz="2800">
                <a:solidFill>
                  <a:schemeClr val="lt1"/>
                </a:solidFill>
                <a:latin typeface="Lato"/>
                <a:ea typeface="Lato"/>
                <a:cs typeface="Lato"/>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endParaRPr>
            </a:p>
            <a:p>
              <a:pPr marL="0" marR="0" lvl="0" indent="0" algn="l" rtl="0">
                <a:lnSpc>
                  <a:spcPct val="100000"/>
                </a:lnSpc>
                <a:spcBef>
                  <a:spcPts val="0"/>
                </a:spcBef>
                <a:spcAft>
                  <a:spcPts val="0"/>
                </a:spcAft>
                <a:buClr>
                  <a:schemeClr val="lt1"/>
                </a:buClr>
                <a:buSzPts val="2500"/>
                <a:buFont typeface="Calibri"/>
                <a:buNone/>
              </a:pPr>
              <a:r>
                <a:rPr lang="en-US" sz="2800" dirty="0" err="1">
                  <a:solidFill>
                    <a:schemeClr val="lt1"/>
                  </a:solidFill>
                  <a:latin typeface="Lato"/>
                  <a:ea typeface="Lato"/>
                  <a:cs typeface="Lato"/>
                  <a:sym typeface="Lato"/>
                </a:rPr>
                <a:t>Génesis</a:t>
              </a:r>
              <a:r>
                <a:rPr lang="en-US" sz="2800" dirty="0">
                  <a:solidFill>
                    <a:schemeClr val="lt1"/>
                  </a:solidFill>
                  <a:latin typeface="Lato"/>
                  <a:ea typeface="Lato"/>
                  <a:cs typeface="Lato"/>
                  <a:sym typeface="Lato"/>
                </a:rPr>
                <a:t> 1:1-25.</a:t>
              </a:r>
              <a:endParaRPr sz="2800" dirty="0">
                <a:solidFill>
                  <a:schemeClr val="lt1"/>
                </a:solidFill>
                <a:latin typeface="Lato"/>
                <a:ea typeface="Lato"/>
                <a:cs typeface="Lato"/>
                <a:sym typeface="Lato"/>
              </a:endParaRPr>
            </a:p>
          </p:txBody>
        </p:sp>
        <p:sp>
          <p:nvSpPr>
            <p:cNvPr id="143" name="Google Shape;143;p5"/>
            <p:cNvSpPr/>
            <p:nvPr/>
          </p:nvSpPr>
          <p:spPr>
            <a:xfrm>
              <a:off x="0" y="2819933"/>
              <a:ext cx="10450280" cy="1127780"/>
            </a:xfrm>
            <a:prstGeom prst="roundRect">
              <a:avLst>
                <a:gd name="adj" fmla="val 10000"/>
              </a:avLst>
            </a:prstGeom>
            <a:solidFill>
              <a:srgbClr val="E1EF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4" name="Google Shape;144;p5"/>
            <p:cNvSpPr/>
            <p:nvPr/>
          </p:nvSpPr>
          <p:spPr>
            <a:xfrm>
              <a:off x="341153" y="3073684"/>
              <a:ext cx="620279" cy="620279"/>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5" name="Google Shape;145;p5"/>
            <p:cNvSpPr/>
            <p:nvPr/>
          </p:nvSpPr>
          <p:spPr>
            <a:xfrm>
              <a:off x="1302586" y="2819933"/>
              <a:ext cx="9147694" cy="1127780"/>
            </a:xfrm>
            <a:prstGeom prst="rect">
              <a:avLst/>
            </a:prstGeom>
            <a:solidFill>
              <a:srgbClr val="009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6" name="Google Shape;146;p5"/>
            <p:cNvSpPr txBox="1"/>
            <p:nvPr/>
          </p:nvSpPr>
          <p:spPr>
            <a:xfrm>
              <a:off x="1302586" y="3219767"/>
              <a:ext cx="9147694" cy="1127780"/>
            </a:xfrm>
            <a:prstGeom prst="rect">
              <a:avLst/>
            </a:prstGeom>
            <a:noFill/>
            <a:ln>
              <a:noFill/>
            </a:ln>
          </p:spPr>
          <p:txBody>
            <a:bodyPr spcFirstLastPara="1" wrap="square" lIns="119350" tIns="119350" rIns="119350" bIns="119350" anchor="ctr" anchorCtr="0">
              <a:noAutofit/>
            </a:bodyPr>
            <a:lstStyle/>
            <a:p>
              <a:pPr lvl="1">
                <a:buClr>
                  <a:schemeClr val="lt1"/>
                </a:buClr>
                <a:buSzPts val="2500"/>
              </a:pPr>
              <a:endParaRPr lang="es-ES" sz="2800" dirty="0">
                <a:solidFill>
                  <a:schemeClr val="lt1"/>
                </a:solidFill>
                <a:latin typeface="Lato"/>
                <a:ea typeface="Lato"/>
                <a:cs typeface="Lato"/>
                <a:sym typeface="Lato"/>
              </a:endParaRPr>
            </a:p>
            <a:p>
              <a:pPr lvl="1">
                <a:buSzPts val="2500"/>
              </a:pPr>
              <a:r>
                <a:rPr lang="es-ES" sz="2800" dirty="0">
                  <a:solidFill>
                    <a:schemeClr val="lt1"/>
                  </a:solidFill>
                  <a:latin typeface="Lato"/>
                  <a:ea typeface="Lato"/>
                  <a:cs typeface="Lato"/>
                  <a:sym typeface="Lato"/>
                </a:rPr>
                <a:t>Interpretar el número 144 000 según su contexto.</a:t>
              </a:r>
              <a:endParaRPr lang="en-US">
                <a:solidFill>
                  <a:schemeClr val="lt1"/>
                </a:solidFill>
              </a:endParaRPr>
            </a:p>
            <a:p>
              <a:pPr>
                <a:buSzPts val="2500"/>
              </a:pPr>
              <a:endParaRPr lang="es-ES" sz="2800" dirty="0">
                <a:solidFill>
                  <a:schemeClr val="lt1"/>
                </a:solidFill>
                <a:latin typeface="Lato"/>
                <a:ea typeface="Lato"/>
                <a:cs typeface="Lato"/>
              </a:endParaRPr>
            </a:p>
            <a:p>
              <a:pPr lvl="1">
                <a:buSzPts val="2500"/>
              </a:pPr>
              <a:endParaRPr lang="es-ES" sz="2800" dirty="0">
                <a:solidFill>
                  <a:schemeClr val="lt1"/>
                </a:solidFill>
                <a:latin typeface="Lato"/>
                <a:ea typeface="Lato"/>
                <a:cs typeface="Lato"/>
              </a:endParaRPr>
            </a:p>
            <a:p>
              <a:pPr marL="0" marR="0" lvl="0" indent="0" algn="l">
                <a:lnSpc>
                  <a:spcPct val="100000"/>
                </a:lnSpc>
                <a:spcBef>
                  <a:spcPts val="0"/>
                </a:spcBef>
                <a:spcAft>
                  <a:spcPts val="0"/>
                </a:spcAft>
                <a:buSzPts val="2500"/>
                <a:buFont typeface="Calibri"/>
                <a:buNone/>
              </a:pPr>
              <a:endParaRPr lang="en-US" sz="2800">
                <a:solidFill>
                  <a:schemeClr val="lt1"/>
                </a:solidFill>
                <a:latin typeface="Lato"/>
                <a:ea typeface="Lato"/>
                <a:cs typeface="Lato"/>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643739" y="466248"/>
            <a:ext cx="9419116" cy="8401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860" dirty="0">
                <a:solidFill>
                  <a:srgbClr val="009444"/>
                </a:solidFill>
                <a:latin typeface="Lato"/>
                <a:ea typeface="Lato"/>
                <a:cs typeface="Lato"/>
              </a:rPr>
              <a:t>La Biblia se interpreta a sí misma.</a:t>
            </a:r>
            <a:r>
              <a:rPr lang="en-US" sz="4860" dirty="0">
                <a:solidFill>
                  <a:srgbClr val="009444"/>
                </a:solidFill>
                <a:latin typeface="Lato"/>
                <a:ea typeface="Lato"/>
                <a:cs typeface="Lato"/>
                <a:sym typeface="Lato"/>
              </a:rPr>
              <a:t> </a:t>
            </a:r>
            <a:endParaRPr sz="486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584735"/>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200" b="1" dirty="0">
                <a:solidFill>
                  <a:schemeClr val="dk1"/>
                </a:solidFill>
                <a:latin typeface="Lato"/>
                <a:ea typeface="Lato"/>
                <a:cs typeface="Lato"/>
              </a:rPr>
              <a:t>¿Por qué es importante para ti ese principio bíblico?</a:t>
            </a:r>
            <a:endParaRPr sz="4000"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397047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51463" y="466248"/>
            <a:ext cx="8760079"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rPr>
              <a:t>Unas Palabras de </a:t>
            </a:r>
            <a:r>
              <a:rPr lang="es-ES" sz="4000" i="1" dirty="0">
                <a:solidFill>
                  <a:srgbClr val="009444"/>
                </a:solidFill>
                <a:latin typeface="Lato"/>
                <a:ea typeface="Lato"/>
                <a:cs typeface="Lato"/>
              </a:rPr>
              <a:t>En Esto Creemos</a:t>
            </a:r>
            <a:r>
              <a:rPr lang="en-US" sz="4000" i="1" dirty="0">
                <a:solidFill>
                  <a:srgbClr val="009444"/>
                </a:solidFill>
                <a:latin typeface="Lato"/>
                <a:ea typeface="Lato"/>
                <a:cs typeface="Lato"/>
                <a:sym typeface="Lato"/>
              </a:rPr>
              <a:t> </a:t>
            </a:r>
            <a:endParaRPr sz="4000" i="1" dirty="0">
              <a:solidFill>
                <a:srgbClr val="009444"/>
              </a:solidFill>
              <a:latin typeface="Lato"/>
              <a:ea typeface="Lato"/>
              <a:cs typeface="Lato"/>
              <a:sym typeface="Lato"/>
            </a:endParaRPr>
          </a:p>
        </p:txBody>
      </p:sp>
      <p:cxnSp>
        <p:nvCxnSpPr>
          <p:cNvPr id="195" name="Google Shape;195;p8"/>
          <p:cNvCxnSpPr/>
          <p:nvPr/>
        </p:nvCxnSpPr>
        <p:spPr>
          <a:xfrm>
            <a:off x="2361745" y="1289575"/>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1575839"/>
            <a:ext cx="9994079" cy="4601219"/>
          </a:xfrm>
          <a:prstGeom prst="rect">
            <a:avLst/>
          </a:prstGeom>
          <a:noFill/>
          <a:ln>
            <a:noFill/>
          </a:ln>
        </p:spPr>
        <p:txBody>
          <a:bodyPr spcFirstLastPara="1" wrap="square" lIns="91425" tIns="45700" rIns="91425" bIns="45700" anchor="t" anchorCtr="0">
            <a:spAutoFit/>
          </a:bodyPr>
          <a:lstStyle/>
          <a:p>
            <a:pPr>
              <a:spcBef>
                <a:spcPts val="600"/>
              </a:spcBef>
            </a:pPr>
            <a:r>
              <a:rPr lang="es-ES" sz="3600" dirty="0">
                <a:solidFill>
                  <a:schemeClr val="dk1"/>
                </a:solidFill>
                <a:latin typeface="Lato"/>
                <a:ea typeface="Lato"/>
                <a:cs typeface="Lato"/>
              </a:rPr>
              <a:t>10. Creemos y aceptamos la Escritura en sus propios términos, aceptando como historia real lo que ella presenta como historia, y reconociendo lenguaje figurado donde es evidente. Creemos que la Escritura debe interpretar a la Escritura, los pasajes claros iluminando aquellos que son entendidos con menos facilidad. </a:t>
            </a:r>
            <a:endParaRPr lang="es-ES" sz="3600"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4151568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51463" y="466248"/>
            <a:ext cx="8760079" cy="707846"/>
          </a:xfrm>
          <a:prstGeom prst="rect">
            <a:avLst/>
          </a:prstGeom>
          <a:noFill/>
          <a:ln>
            <a:noFill/>
          </a:ln>
        </p:spPr>
        <p:txBody>
          <a:bodyPr spcFirstLastPara="1" wrap="square" lIns="91425" tIns="45700" rIns="91425" bIns="45700" anchor="t" anchorCtr="0">
            <a:spAutoFit/>
          </a:bodyPr>
          <a:lstStyle/>
          <a:p>
            <a:r>
              <a:rPr lang="es-ES" sz="4000" dirty="0">
                <a:solidFill>
                  <a:srgbClr val="009444"/>
                </a:solidFill>
                <a:latin typeface="Lato"/>
                <a:ea typeface="Lato"/>
                <a:cs typeface="Lato"/>
              </a:rPr>
              <a:t>Unas Palabras de </a:t>
            </a:r>
            <a:r>
              <a:rPr lang="es-ES" sz="4000" i="1" dirty="0">
                <a:solidFill>
                  <a:srgbClr val="009444"/>
                </a:solidFill>
                <a:latin typeface="Lato"/>
                <a:ea typeface="Lato"/>
                <a:cs typeface="Lato"/>
              </a:rPr>
              <a:t>En Esto Creemos</a:t>
            </a:r>
            <a:r>
              <a:rPr lang="en-US" sz="4000" dirty="0">
                <a:solidFill>
                  <a:srgbClr val="009444"/>
                </a:solidFill>
                <a:latin typeface="Lato"/>
                <a:ea typeface="Lato"/>
                <a:cs typeface="Lato"/>
                <a:sym typeface="Lato"/>
              </a:rPr>
              <a:t> </a:t>
            </a:r>
            <a:endParaRPr lang="en-US" sz="4000" dirty="0">
              <a:solidFill>
                <a:srgbClr val="009444"/>
              </a:solidFill>
              <a:latin typeface="Lato"/>
              <a:ea typeface="Lato"/>
              <a:cs typeface="Lato"/>
            </a:endParaRPr>
          </a:p>
        </p:txBody>
      </p:sp>
      <p:cxnSp>
        <p:nvCxnSpPr>
          <p:cNvPr id="195" name="Google Shape;195;p8"/>
          <p:cNvCxnSpPr/>
          <p:nvPr/>
        </p:nvCxnSpPr>
        <p:spPr>
          <a:xfrm>
            <a:off x="2361745" y="1289575"/>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1575839"/>
            <a:ext cx="9994079" cy="3493224"/>
          </a:xfrm>
          <a:prstGeom prst="rect">
            <a:avLst/>
          </a:prstGeom>
          <a:noFill/>
          <a:ln>
            <a:noFill/>
          </a:ln>
        </p:spPr>
        <p:txBody>
          <a:bodyPr spcFirstLastPara="1" wrap="square" lIns="91425" tIns="45700" rIns="91425" bIns="45700" anchor="t" anchorCtr="0">
            <a:spAutoFit/>
          </a:bodyPr>
          <a:lstStyle/>
          <a:p>
            <a:pPr>
              <a:spcBef>
                <a:spcPts val="600"/>
              </a:spcBef>
            </a:pPr>
            <a:r>
              <a:rPr lang="es-ES" sz="3600" dirty="0">
                <a:solidFill>
                  <a:schemeClr val="dk1"/>
                </a:solidFill>
                <a:latin typeface="Lato"/>
                <a:ea typeface="Lato"/>
                <a:cs typeface="Lato"/>
              </a:rPr>
              <a:t>Creemos que ninguna autoridad, sea la razón del hombre, la ciencia o la erudición, puede establecer juicio sobre la Escritura. La erudición sana investigará fielmente el significado verdadero de la Escritura, sin pretender hacer juicio sobre ella.</a:t>
            </a:r>
            <a:endParaRPr lang="es-ES" sz="3600"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702081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sym typeface="Lato"/>
              </a:rPr>
              <a:t>Los Géneros</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1913643"/>
            <a:ext cx="9994079" cy="4478109"/>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Además de un estudio cuidadoso del significado de las palabras individuales y de la sintaxis, el intérprete también debe identificar la clase de literatura en que se encuentra un pasaje bíblico, porque esto también influye frecuentemente en el significado individual de las palabras. Lo mismo que al leer cualquiera otra pieza literaria, tampoco en la Biblia puede ser leída la poesía como si fuera narrativa y viceversa.  </a:t>
            </a:r>
            <a:endParaRPr lang="en-US" sz="3000" dirty="0">
              <a:latin typeface="Lato" panose="020F0502020204030203" pitchFamily="34" charset="0"/>
              <a:ea typeface="Lato" panose="020F0502020204030203" pitchFamily="34" charset="0"/>
              <a:cs typeface="Lato" panose="020F0502020204030203" pitchFamily="34" charset="0"/>
              <a:sym typeface="Lato"/>
            </a:endParaRPr>
          </a:p>
          <a:p>
            <a:pPr marL="0" marR="0" lvl="0" indent="0" rtl="0">
              <a:spcBef>
                <a:spcPts val="600"/>
              </a:spcBef>
              <a:spcAft>
                <a:spcPts val="0"/>
              </a:spcAft>
              <a:buNone/>
            </a:pPr>
            <a:endParaRPr sz="4000"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503634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sym typeface="Lato"/>
              </a:rPr>
              <a:t>Los Géneros</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567112"/>
            <a:ext cx="9994079" cy="2400617"/>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El término empleado actualmente para referirse al tipo de literatura que uno está leyendo es el de “género”, algunos géneros literarios claramente identificados en la Escritura son: apocalíptico, poético, epistolar, narrativo y enseñanza profética.  </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560225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sym typeface="Lato"/>
              </a:rPr>
              <a:t>Los Géneros</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179185"/>
            <a:ext cx="9994079" cy="3785611"/>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El apocalíptico se caracteriza por las imágenes fantásticas. En el Apocalipsis, por ejemplo, Jesús puede ser descrito como una persona portadora de una espada de dos filos que sale de su boca (1:16), como un cordero con siete cuernos y siete ojos (5:6) o como un jinete sobre un caballo blanco (19:11). El intérprete del Apocalipsis mal interpretará gran parte del libro si no tiene en mente el tipo de literatura que lee.  </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98485968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_x002e__x0023_ xmlns="38896d1c-d48b-47b1-97a9-761dcde349b0" xsi:nil="true"/>
    <lcf76f155ced4ddcb4097134ff3c332f xmlns="38896d1c-d48b-47b1-97a9-761dcde349b0">
      <Terms xmlns="http://schemas.microsoft.com/office/infopath/2007/PartnerControls"/>
    </lcf76f155ced4ddcb4097134ff3c332f>
    <TaxCatchAll xmlns="9d1aa794-ada9-4a3e-9c2a-189f245fcbb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A98D1A91E88F4EA07A1308032786DE" ma:contentTypeVersion="14" ma:contentTypeDescription="Create a new document." ma:contentTypeScope="" ma:versionID="361dfd8e6ecd30d7a1b801f1fef2a82b">
  <xsd:schema xmlns:xsd="http://www.w3.org/2001/XMLSchema" xmlns:xs="http://www.w3.org/2001/XMLSchema" xmlns:p="http://schemas.microsoft.com/office/2006/metadata/properties" xmlns:ns2="38896d1c-d48b-47b1-97a9-761dcde349b0" xmlns:ns3="5cd1452d-5967-4622-9749-a306807ee3c9" xmlns:ns4="9d1aa794-ada9-4a3e-9c2a-189f245fcbb8" targetNamespace="http://schemas.microsoft.com/office/2006/metadata/properties" ma:root="true" ma:fieldsID="08a004bd0867d3abe8a9c89e06099ee7" ns2:_="" ns3:_="" ns4:_="">
    <xsd:import namespace="38896d1c-d48b-47b1-97a9-761dcde349b0"/>
    <xsd:import namespace="5cd1452d-5967-4622-9749-a306807ee3c9"/>
    <xsd:import namespace="9d1aa794-ada9-4a3e-9c2a-189f245fcb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Doc_x002e__x0023_" minOccurs="0"/>
                <xsd:element ref="ns2:lcf76f155ced4ddcb4097134ff3c332f" minOccurs="0"/>
                <xsd:element ref="ns4:TaxCatchAll" minOccurs="0"/>
                <xsd:element ref="ns2:MediaServiceSearchProperties"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896d1c-d48b-47b1-97a9-761dcde349b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Doc_x002e__x0023_" ma:index="14" nillable="true" ma:displayName="Doc Number" ma:decimals="3" ma:format="Dropdown" ma:internalName="Doc_x002e__x0023_" ma:percentage="FALSE">
      <xsd:simpleType>
        <xsd:restriction base="dms:Number"/>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50e1b83-9df9-4a26-aedb-ff3d8b0dda66"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d1452d-5967-4622-9749-a306807ee3c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1aa794-ada9-4a3e-9c2a-189f245fcbb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245bd596-0f8a-4080-98bd-aff5be4fd504}" ma:internalName="TaxCatchAll" ma:showField="CatchAllData" ma:web="5cd1452d-5967-4622-9749-a306807ee3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DDF641-45BF-42CD-856F-E89560A800E9}">
  <ds:schemaRefs>
    <ds:schemaRef ds:uri="http://schemas.microsoft.com/office/2006/metadata/properties"/>
    <ds:schemaRef ds:uri="http://schemas.microsoft.com/office/infopath/2007/PartnerControls"/>
    <ds:schemaRef ds:uri="38896d1c-d48b-47b1-97a9-761dcde349b0"/>
    <ds:schemaRef ds:uri="9d1aa794-ada9-4a3e-9c2a-189f245fcbb8"/>
  </ds:schemaRefs>
</ds:datastoreItem>
</file>

<file path=customXml/itemProps2.xml><?xml version="1.0" encoding="utf-8"?>
<ds:datastoreItem xmlns:ds="http://schemas.openxmlformats.org/officeDocument/2006/customXml" ds:itemID="{2B919356-04BB-4899-8E76-E4901EDE329A}">
  <ds:schemaRefs>
    <ds:schemaRef ds:uri="http://schemas.microsoft.com/sharepoint/v3/contenttype/forms"/>
  </ds:schemaRefs>
</ds:datastoreItem>
</file>

<file path=customXml/itemProps3.xml><?xml version="1.0" encoding="utf-8"?>
<ds:datastoreItem xmlns:ds="http://schemas.openxmlformats.org/officeDocument/2006/customXml" ds:itemID="{D416FFE9-AAED-4759-9A3A-639F86FBD1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896d1c-d48b-47b1-97a9-761dcde349b0"/>
    <ds:schemaRef ds:uri="5cd1452d-5967-4622-9749-a306807ee3c9"/>
    <ds:schemaRef ds:uri="9d1aa794-ada9-4a3e-9c2a-189f245fcb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1979</TotalTime>
  <Words>1396</Words>
  <Application>Microsoft Office PowerPoint</Application>
  <PresentationFormat>Widescreen</PresentationFormat>
  <Paragraphs>63</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Pfeifer</dc:creator>
  <cp:lastModifiedBy>Nathan Schulte</cp:lastModifiedBy>
  <cp:revision>167</cp:revision>
  <dcterms:created xsi:type="dcterms:W3CDTF">2023-11-29T19:33:05Z</dcterms:created>
  <dcterms:modified xsi:type="dcterms:W3CDTF">2025-03-05T21:21:02Z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0x0101000CA98D1A91E88F4EA07A1308032786DE</vt:lpwstr>
  </property>
  <property fmtid="{D5CDD505-2E9C-101B-9397-08002B2CF9AE}" pid="3" name="MediaServiceImageTags">
    <vt:lpwstr/>
  </property>
</Properties>
</file>