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embeddedFontLst>
    <p:embeddedFont>
      <p:font typeface="Lato" panose="020F0502020204030203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i6B1rBUeQdI6CNJ09RN3tmYCqx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-136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D3tDIceJec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elsprod.blob.core.windows.net/media/media/academiacristo/pdf-content/marcadordelibroslas4c_1.pdf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143iW_M9Uc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elsprod.blob.core.windows.net/media/media/academiacristo/pdf-content/biblioteca%20te%C3%B3logica/fondobiblico.pdf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compartirá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https://www.youtube.com/watch?v=9D3tDIceJec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1 Reyes 18:16-19:2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abiertamente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6ba99a7413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seis preguntas para “Considerar.”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7145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***CONSIDERAR es el enfoque del curso y el Proyecto Final.***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6ba99a7413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Acab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Rey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persiguiendo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Elías (v.16-17)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Elías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Jezabel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Acab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Baal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mesa (v.19; 19:2)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Baal (v.19, 22)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pueblo de Israel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Jehová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Elías (v.43)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 toros/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cortados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pedazos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(v.23)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leña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prenderle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(v.23)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altar de Baal (v. 26)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Cuchillos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lanzas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(v. 28)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altar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piedras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zanja (v.30-32)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cántaros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(v.34)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Fuego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Jehová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(v. 38).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nubes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lluvia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(v.45)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Monte Carmelo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Arroyo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Cisón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degolló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Jezreel (v. 45)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Elías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profetizó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llover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llovido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Monte,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Baal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pueblo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titubeando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sentimientos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Sincretismo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politeísmo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mezclando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Contestaría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resuelve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exclamó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“¡El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Dios!”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 a largo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</a:t>
            </a: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6ba99a741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cuatro preguntas de “Consolidar.”</a:t>
            </a:r>
            <a:endParaRPr/>
          </a:p>
        </p:txBody>
      </p:sp>
      <p:sp>
        <p:nvSpPr>
          <p:cNvPr id="257" name="Google Shape;257;g26ba99a741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punto principal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Elías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monte Carmelo,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único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titubeando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sentimientos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621378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621378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6c0eec2cfd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1650" marR="17145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Apocalipsis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3:16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doble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ánimo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dice: “Por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tibio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frío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caliente,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vomitaré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mi boca.”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10740" marR="171450" lvl="2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Mezclando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ídolos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brujería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superstición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pornografía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al dinero,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éxito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 placer,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excesivo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orgullo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nacionalismo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10740" marR="171450" lvl="2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mis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posesiones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personas, de santos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10740" marR="171450" lvl="2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Lucas 16:31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palabras de Moisés y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Milagros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poderosos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convertirán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obstinado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10740" marR="171450" lvl="2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1650" marR="171450" lvl="2" indent="-2984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26c0eec2cfd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versos y palabras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reveló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pueblo de Israel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único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cayó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Jehová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holocausto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leña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piedras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lamió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zanja” (v. 38)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Elías.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Elías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Carmelo y,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postrándose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tierra, puso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rostro entre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rodillas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(v.42)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“Entre tanto,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aconteció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oscurecieron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nubes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hubo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gran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aguacero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(v.45)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rebeldía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Vamos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enfrentar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idolatría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rodean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lealtad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batallando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único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6c0fc75400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4 “C”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Cuatro “C”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útil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leer,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Cristocéntrica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algo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día.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se lee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CONSIDERAR: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central,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personal: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de Dios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produce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Los Cuatro “C”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https://welsprod.blob.core.windows.net/media/media/academiacristo/pdf-content/marcadordelibroslas4c_1.pdf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26c0fc7540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6c0fc75400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 Final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profundizar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paso de las 4 C -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van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Luego, van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antes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pertenecen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Pueblo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6666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26c0fc75400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6ba99a7413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https://www.youtube.com/watch?v=n143iW_M9Uc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2 Reyes 18 y 19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g26ba99a7413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adf14766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 de clausura</a:t>
            </a:r>
            <a:endParaRPr/>
          </a:p>
        </p:txBody>
      </p:sp>
      <p:sp>
        <p:nvSpPr>
          <p:cNvPr id="366" name="Google Shape;366;g2adf14766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adf14766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Despedida</a:t>
            </a:r>
            <a:endParaRPr/>
          </a:p>
        </p:txBody>
      </p:sp>
      <p:sp>
        <p:nvSpPr>
          <p:cNvPr id="374" name="Google Shape;374;g2adf14766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extra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cuadro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“Fondo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Dr. Glen Thompson, p.95,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sitio web. Baal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Elías y Eliseo; Reino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https://welsprod.blob.core.windows.net/media/media/</a:t>
            </a:r>
            <a:r>
              <a:rPr lang="en-US" u="sng" dirty="0" err="1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academiacristo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/pdf-content/biblioteca%20teólogica/fondobiblico.pdf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Baal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Asera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Acab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ojos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Jehová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Por medio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matrimonio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sola carne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Jezabel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Et-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Jezabel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Dido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Elisa de Tiro),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fundadora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Cartago.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idolatría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similitudes con la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Jezabel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Reyes 23:4-14).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Jezabel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 de Israel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empezado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Baal. La palabra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Baal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menciona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lluvia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cultivos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cosechas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adoradores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Baal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fornicación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sagrada,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adorarlo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ocasiones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ofrecía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hasta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holocaustos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Baal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19:5).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sea,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Elías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lloviera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3.5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testimonio de que Dios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Todopoderoso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lluvia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un poste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símbolo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Baal. Ella era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fertilidad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también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adorada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prostitución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sagrada (La Biblia Popular 1,2 Reyes p.116).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Ilustraciones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debajo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1- Baal;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Ilustración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2-Asera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dioses de mis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posesiones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y de santos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adorarte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y Salvador de mi alma.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Ayúdame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claro testimonio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obediencia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perfecta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sacrificio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inocente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único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Cuatro “C” para leer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Reyes 18:16-19:2)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4 “C”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Proyecto Final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6c0eec2cf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Baal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Acab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ojos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Jehová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Por medio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matrimonio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sola carne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Jezabel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Jezabel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 de Israel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empezado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Baal. La palabra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Baal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menciona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lluvia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cultivos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cosechas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adoradores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Baal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fornicación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sagrada,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adorarlo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ocasiones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ofrecía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hasta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holocaustos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Baal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19:5).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6c0eec2cf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6c0fc7540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sea,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Elías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lloviera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3.5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testimonio de que Dios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Todopoderoso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lluvia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26c0fc7540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c0eec2cfd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1 Reyes 18:16-19:2.&gt;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6c0eec2cfd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6ba99a7413_0_427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7" name="Google Shape;177;g26ba99a7413_0_427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" name="Google Shape;178;g26ba99a7413_0_427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Reyes 18:16-19:2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g26ba99a7413_0_427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26ba99a7413_0_42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6ba99a7413_0_427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4702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82" name="Google Shape;182;g26ba99a7413_0_427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8" name="Google Shape;188;p1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9" name="Google Shape;189;p11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Reyes 18:16-19:2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1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2" name="Google Shape;192;p11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¿Quiénes son los personajes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3" name="Google Shape;193;p1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7105" t="10153" r="7634" b="23587"/>
          <a:stretch/>
        </p:blipFill>
        <p:spPr>
          <a:xfrm>
            <a:off x="8577182" y="1617635"/>
            <a:ext cx="1662993" cy="129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0" name="Google Shape;200;p1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1" name="Google Shape;201;p12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Reyes 18:16-19:2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4" name="Google Shape;204;p12"/>
          <p:cNvSpPr txBox="1"/>
          <p:nvPr/>
        </p:nvSpPr>
        <p:spPr>
          <a:xfrm>
            <a:off x="4127381" y="4163146"/>
            <a:ext cx="672797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¿Cuáles son los objetos (o animales)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5" name="Google Shape;205;p12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9859" y="1460358"/>
            <a:ext cx="1266321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2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2" name="Google Shape;212;p13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3" name="Google Shape;213;p13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Reyes 18:16-19:2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1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6" name="Google Shape;216;p13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¿Dónde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7" name="Google Shape;217;p13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6083" y="1470749"/>
            <a:ext cx="1127705" cy="137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3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4" name="Google Shape;224;p14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5" name="Google Shape;225;p14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Reyes 18:16-19:2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1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8" name="Google Shape;228;p14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¿Cuándo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9" name="Google Shape;229;p14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9912" y="1743573"/>
            <a:ext cx="824369" cy="95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4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6" name="Google Shape;236;p15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7" name="Google Shape;237;p15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Reyes 18:16-19:2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p15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0" name="Google Shape;240;p15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problema?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1" name="Google Shape;241;p15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4044" y="1460358"/>
            <a:ext cx="1405304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5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48" name="Google Shape;248;p16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9" name="Google Shape;249;p16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Reyes 18:16-19:2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p16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2" name="Google Shape;252;p16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¿Se resuelve el problema? ¿Cómo?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3" name="Google Shape;25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2567" y="1460358"/>
            <a:ext cx="1078769" cy="137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6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6ba99a7413_0_523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0" name="Google Shape;260;g26ba99a7413_0_523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1" name="Google Shape;261;g26ba99a7413_0_523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Reyes 18:16-19:2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2" name="Google Shape;262;g26ba99a7413_0_523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g26ba99a7413_0_52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26ba99a7413_0_523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7477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65" name="Google Shape;265;g26ba99a7413_0_523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71" name="Google Shape;271;p18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2" name="Google Shape;272;p18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Reyes 18:16-19:2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3" name="Google Shape;273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5" name="Google Shape;275;p18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punto principal de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6" name="Google Shape;276;p18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3057" y="1681917"/>
            <a:ext cx="1247432" cy="116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8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3" name="Google Shape;283;p19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4" name="Google Shape;284;p19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Reyes 18:16-19:2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5" name="Google Shape;285;p19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7" name="Google Shape;287;p19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pecado veo en esta historia y confieso en mi vida?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8" name="Google Shape;288;p19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9776" y="1619490"/>
            <a:ext cx="1490713" cy="126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9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621378b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6c0eec2cfd_0_26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26c0eec2cfd_0_262"/>
          <p:cNvSpPr txBox="1"/>
          <p:nvPr/>
        </p:nvSpPr>
        <p:spPr>
          <a:xfrm>
            <a:off x="3721825" y="2434563"/>
            <a:ext cx="81777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“Por cuanto eres tibio y no frío ni caliente, te vomitaré de mi boca.”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Apocalipsis 3:16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6" name="Google Shape;296;g26c0eec2cfd_0_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7" name="Google Shape;297;g26c0eec2cfd_0_26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3" name="Google Shape;303;p2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4" name="Google Shape;304;p20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Reyes 18:16-19:2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5" name="Google Shape;305;p2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7" name="Google Shape;307;p20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¿En qué versos y palabras de esta historia veo el amor de Dios hacia mí?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8" name="Google Shape;308;p20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4328" y="1686187"/>
            <a:ext cx="751710" cy="109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0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5" name="Google Shape;315;p2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6" name="Google Shape;316;p21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Reyes 18:16-19:2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7" name="Google Shape;317;p2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19" name="Google Shape;319;p21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pediré que Dios obre en mí para poner en práctica su Palabra?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0" name="Google Shape;320;p2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7862" y="1722897"/>
            <a:ext cx="1016456" cy="103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6c0fc75400_0_114"/>
          <p:cNvSpPr/>
          <p:nvPr/>
        </p:nvSpPr>
        <p:spPr>
          <a:xfrm rot="10800000">
            <a:off x="4626347" y="545259"/>
            <a:ext cx="5405100" cy="11061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FFDD8B"/>
              </a:gs>
              <a:gs pos="50000">
                <a:srgbClr val="FFE8B8"/>
              </a:gs>
              <a:gs pos="100000">
                <a:srgbClr val="FFF2DC"/>
              </a:gs>
            </a:gsLst>
            <a:lin ang="5400012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7" name="Google Shape;327;g26c0fc75400_0_114"/>
          <p:cNvSpPr txBox="1"/>
          <p:nvPr/>
        </p:nvSpPr>
        <p:spPr>
          <a:xfrm>
            <a:off x="4902869" y="545190"/>
            <a:ext cx="5128500" cy="1106100"/>
          </a:xfrm>
          <a:prstGeom prst="rect">
            <a:avLst/>
          </a:prstGeom>
          <a:solidFill>
            <a:srgbClr val="FFDD8B"/>
          </a:solidFill>
          <a:ln>
            <a:noFill/>
          </a:ln>
        </p:spPr>
        <p:txBody>
          <a:bodyPr spcFirstLastPara="1" wrap="square" lIns="487775" tIns="160000" rIns="298700" bIns="16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44"/>
              </a:buClr>
              <a:buSzPts val="4200"/>
              <a:buFont typeface="Overlock"/>
              <a:buNone/>
            </a:pPr>
            <a:r>
              <a:rPr lang="en-US" sz="42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endParaRPr sz="4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8" name="Google Shape;328;g26c0fc75400_0_114"/>
          <p:cNvSpPr/>
          <p:nvPr/>
        </p:nvSpPr>
        <p:spPr>
          <a:xfrm>
            <a:off x="4073242" y="545190"/>
            <a:ext cx="1106100" cy="1106100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9" name="Google Shape;329;g26c0fc75400_0_114"/>
          <p:cNvSpPr/>
          <p:nvPr/>
        </p:nvSpPr>
        <p:spPr>
          <a:xfrm rot="10800000">
            <a:off x="4626347" y="1981629"/>
            <a:ext cx="5405100" cy="11061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FFDD8B"/>
              </a:gs>
              <a:gs pos="50000">
                <a:srgbClr val="FFE8B8"/>
              </a:gs>
              <a:gs pos="100000">
                <a:srgbClr val="FFF2DC"/>
              </a:gs>
            </a:gsLst>
            <a:lin ang="5400012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0" name="Google Shape;330;g26c0fc75400_0_114"/>
          <p:cNvSpPr txBox="1"/>
          <p:nvPr/>
        </p:nvSpPr>
        <p:spPr>
          <a:xfrm>
            <a:off x="4902869" y="1981560"/>
            <a:ext cx="5128500" cy="1106100"/>
          </a:xfrm>
          <a:prstGeom prst="rect">
            <a:avLst/>
          </a:prstGeom>
          <a:solidFill>
            <a:srgbClr val="FFDD8B"/>
          </a:solidFill>
          <a:ln>
            <a:noFill/>
          </a:ln>
        </p:spPr>
        <p:txBody>
          <a:bodyPr spcFirstLastPara="1" wrap="square" lIns="487775" tIns="160000" rIns="298700" bIns="16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44"/>
              </a:buClr>
              <a:buSzPts val="4200"/>
              <a:buFont typeface="Overlock"/>
              <a:buNone/>
            </a:pPr>
            <a:r>
              <a:rPr lang="en-US" sz="42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</a:t>
            </a:r>
            <a:endParaRPr sz="42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1" name="Google Shape;331;g26c0fc75400_0_114"/>
          <p:cNvSpPr/>
          <p:nvPr/>
        </p:nvSpPr>
        <p:spPr>
          <a:xfrm>
            <a:off x="4073242" y="1981560"/>
            <a:ext cx="1106100" cy="1106100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2" name="Google Shape;332;g26c0fc75400_0_114"/>
          <p:cNvSpPr/>
          <p:nvPr/>
        </p:nvSpPr>
        <p:spPr>
          <a:xfrm rot="10800000">
            <a:off x="4626347" y="3417999"/>
            <a:ext cx="5405100" cy="11061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FFDD8B"/>
              </a:gs>
              <a:gs pos="50000">
                <a:srgbClr val="FFE8B8"/>
              </a:gs>
              <a:gs pos="100000">
                <a:srgbClr val="FFF2DC"/>
              </a:gs>
            </a:gsLst>
            <a:lin ang="5400012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3" name="Google Shape;333;g26c0fc75400_0_114"/>
          <p:cNvSpPr txBox="1"/>
          <p:nvPr/>
        </p:nvSpPr>
        <p:spPr>
          <a:xfrm>
            <a:off x="4902869" y="3417930"/>
            <a:ext cx="5128500" cy="1106100"/>
          </a:xfrm>
          <a:prstGeom prst="rect">
            <a:avLst/>
          </a:prstGeom>
          <a:solidFill>
            <a:srgbClr val="FFDD8B"/>
          </a:solidFill>
          <a:ln>
            <a:noFill/>
          </a:ln>
        </p:spPr>
        <p:txBody>
          <a:bodyPr spcFirstLastPara="1" wrap="square" lIns="487775" tIns="160000" rIns="298700" bIns="16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44"/>
              </a:buClr>
              <a:buSzPts val="4200"/>
              <a:buFont typeface="Overlock"/>
              <a:buNone/>
            </a:pPr>
            <a:r>
              <a:rPr lang="en-US" sz="42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4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4" name="Google Shape;334;g26c0fc75400_0_114"/>
          <p:cNvSpPr/>
          <p:nvPr/>
        </p:nvSpPr>
        <p:spPr>
          <a:xfrm>
            <a:off x="4073242" y="3417930"/>
            <a:ext cx="1106100" cy="1106100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5" name="Google Shape;335;g26c0fc75400_0_114"/>
          <p:cNvSpPr/>
          <p:nvPr/>
        </p:nvSpPr>
        <p:spPr>
          <a:xfrm rot="10800000">
            <a:off x="4626347" y="4854369"/>
            <a:ext cx="5405100" cy="11061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FFDD8B"/>
              </a:gs>
              <a:gs pos="50000">
                <a:srgbClr val="FFE8B8"/>
              </a:gs>
              <a:gs pos="100000">
                <a:srgbClr val="FFF2DC"/>
              </a:gs>
            </a:gsLst>
            <a:lin ang="5400012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6" name="Google Shape;336;g26c0fc75400_0_114"/>
          <p:cNvSpPr txBox="1"/>
          <p:nvPr/>
        </p:nvSpPr>
        <p:spPr>
          <a:xfrm>
            <a:off x="4902869" y="4854300"/>
            <a:ext cx="5128500" cy="1106100"/>
          </a:xfrm>
          <a:prstGeom prst="rect">
            <a:avLst/>
          </a:prstGeom>
          <a:solidFill>
            <a:srgbClr val="FFDD8B"/>
          </a:solidFill>
          <a:ln>
            <a:noFill/>
          </a:ln>
        </p:spPr>
        <p:txBody>
          <a:bodyPr spcFirstLastPara="1" wrap="square" lIns="487775" tIns="160000" rIns="298700" bIns="16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44"/>
              </a:buClr>
              <a:buSzPts val="4200"/>
              <a:buFont typeface="Overlock"/>
              <a:buNone/>
            </a:pPr>
            <a:r>
              <a:rPr lang="en-US" sz="42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4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7" name="Google Shape;337;g26c0fc75400_0_114"/>
          <p:cNvSpPr/>
          <p:nvPr/>
        </p:nvSpPr>
        <p:spPr>
          <a:xfrm>
            <a:off x="4073242" y="4854300"/>
            <a:ext cx="1106100" cy="1106100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8" name="Google Shape;338;g26c0fc75400_0_114"/>
          <p:cNvSpPr/>
          <p:nvPr/>
        </p:nvSpPr>
        <p:spPr>
          <a:xfrm>
            <a:off x="887993" y="1015809"/>
            <a:ext cx="3047100" cy="458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44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Las</a:t>
            </a:r>
            <a:endParaRPr sz="14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 C</a:t>
            </a:r>
            <a:endParaRPr sz="14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9" name="Google Shape;339;g26c0fc75400_0_114"/>
          <p:cNvSpPr txBox="1"/>
          <p:nvPr/>
        </p:nvSpPr>
        <p:spPr>
          <a:xfrm>
            <a:off x="4243431" y="461210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4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0" name="Google Shape;340;g26c0fc75400_0_114"/>
          <p:cNvSpPr txBox="1"/>
          <p:nvPr/>
        </p:nvSpPr>
        <p:spPr>
          <a:xfrm>
            <a:off x="4264338" y="1931381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14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1" name="Google Shape;341;g26c0fc75400_0_114"/>
          <p:cNvSpPr txBox="1"/>
          <p:nvPr/>
        </p:nvSpPr>
        <p:spPr>
          <a:xfrm>
            <a:off x="4264337" y="3384707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14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2" name="Google Shape;342;g26c0fc75400_0_114"/>
          <p:cNvSpPr txBox="1"/>
          <p:nvPr/>
        </p:nvSpPr>
        <p:spPr>
          <a:xfrm>
            <a:off x="4265036" y="4838033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sz="14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3" name="Google Shape;343;g26c0fc75400_0_114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6c0fc75400_0_135"/>
          <p:cNvSpPr txBox="1"/>
          <p:nvPr/>
        </p:nvSpPr>
        <p:spPr>
          <a:xfrm>
            <a:off x="4127382" y="11972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Proyecto Final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9" name="Google Shape;349;g26c0fc75400_0_13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g26c0fc75400_0_13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26c0fc75400_0_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2" name="Google Shape;352;g26c0fc75400_0_135"/>
          <p:cNvCxnSpPr/>
          <p:nvPr/>
        </p:nvCxnSpPr>
        <p:spPr>
          <a:xfrm>
            <a:off x="4230827" y="22134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3" name="Google Shape;353;g26c0fc75400_0_135"/>
          <p:cNvSpPr txBox="1"/>
          <p:nvPr/>
        </p:nvSpPr>
        <p:spPr>
          <a:xfrm>
            <a:off x="4127381" y="2562946"/>
            <a:ext cx="74325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Parte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1 -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profundizar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tercer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paso de las 4 C - “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Parte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2 -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describir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creyentes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pertenecen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al Pueblo de Dios y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efecto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realidad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vida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diaria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6ba99a7413_0_633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59" name="Google Shape;359;g26ba99a7413_0_633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0" name="Google Shape;360;g26ba99a7413_0_63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g26ba99a7413_0_6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2" name="Google Shape;362;g26ba99a7413_0_633"/>
          <p:cNvSpPr txBox="1"/>
          <p:nvPr/>
        </p:nvSpPr>
        <p:spPr>
          <a:xfrm>
            <a:off x="4127375" y="3633850"/>
            <a:ext cx="77721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 el video </a:t>
            </a: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 instrucción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Leer 2 Reyes 18 y 19 en sus Biblias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3" name="Google Shape;363;g26ba99a7413_0_63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adf1476608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9" name="Google Shape;369;g2adf1476608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g2adf147660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1" name="Google Shape;371;g2adf1476608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adf1476608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7" name="Google Shape;377;g2adf1476608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g2adf1476608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9" name="Google Shape;379;g2adf1476608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Google Shape;386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9" name="Google Shape;389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1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Elías y Los Profetas de Baal 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127382" y="4198335"/>
            <a:ext cx="5017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Reyes 18:16-19:2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6" name="Google Shape;106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4" name="Google Shape;114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41356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" name="Google Shape;122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8" name="Google Shape;128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9" name="Google Shape;129;p5"/>
          <p:cNvGrpSpPr/>
          <p:nvPr/>
        </p:nvGrpSpPr>
        <p:grpSpPr>
          <a:xfrm>
            <a:off x="745673" y="2011041"/>
            <a:ext cx="10450280" cy="3947713"/>
            <a:chOff x="0" y="0"/>
            <a:chExt cx="10450280" cy="3947713"/>
          </a:xfrm>
        </p:grpSpPr>
        <p:sp>
          <p:nvSpPr>
            <p:cNvPr id="130" name="Google Shape;130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Usar el método de las Cuatro “C” para leer y entender </a:t>
              </a:r>
              <a:endParaRPr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1 Reyes 18:16-19:2)</a:t>
              </a:r>
              <a:endParaRPr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Repasar el método de las 4 “C”</a:t>
              </a:r>
              <a:endParaRPr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1" name="Google Shape;141;p5"/>
            <p:cNvSpPr txBox="1"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Describir el Proyecto Final</a:t>
              </a:r>
              <a:endParaRPr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42" name="Google Shape;142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6c0eec2cfd_0_221"/>
          <p:cNvSpPr txBox="1"/>
          <p:nvPr/>
        </p:nvSpPr>
        <p:spPr>
          <a:xfrm>
            <a:off x="4127382" y="20354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8" name="Google Shape;148;g26c0eec2cfd_0_221"/>
          <p:cNvCxnSpPr/>
          <p:nvPr/>
        </p:nvCxnSpPr>
        <p:spPr>
          <a:xfrm>
            <a:off x="4230827" y="32040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9" name="Google Shape;149;g26c0eec2cfd_0_2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g26c0eec2cfd_0_221"/>
          <p:cNvPicPr preferRelativeResize="0"/>
          <p:nvPr/>
        </p:nvPicPr>
        <p:blipFill rotWithShape="1">
          <a:blip r:embed="rId3">
            <a:alphaModFix/>
          </a:blip>
          <a:srcRect l="1447" r="1436"/>
          <a:stretch/>
        </p:blipFill>
        <p:spPr>
          <a:xfrm>
            <a:off x="248051" y="1400152"/>
            <a:ext cx="3650724" cy="37591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1" name="Google Shape;151;g26c0eec2cfd_0_221"/>
          <p:cNvSpPr txBox="1"/>
          <p:nvPr/>
        </p:nvSpPr>
        <p:spPr>
          <a:xfrm>
            <a:off x="4127381" y="36297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Acab y Jezabel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Baal = dios falso de la lluvia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2" name="Google Shape;152;g26c0eec2cfd_0_22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6c0fc75400_0_15"/>
          <p:cNvSpPr/>
          <p:nvPr/>
        </p:nvSpPr>
        <p:spPr>
          <a:xfrm>
            <a:off x="1839945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6c0fc75400_0_15"/>
          <p:cNvSpPr txBox="1"/>
          <p:nvPr/>
        </p:nvSpPr>
        <p:spPr>
          <a:xfrm>
            <a:off x="8811229" y="1803633"/>
            <a:ext cx="251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g26c0fc75400_0_1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6c0fc75400_0_15"/>
          <p:cNvSpPr/>
          <p:nvPr/>
        </p:nvSpPr>
        <p:spPr>
          <a:xfrm>
            <a:off x="717625" y="942250"/>
            <a:ext cx="124500" cy="51903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g26c0fc75400_0_15"/>
          <p:cNvPicPr preferRelativeResize="0"/>
          <p:nvPr/>
        </p:nvPicPr>
        <p:blipFill rotWithShape="1">
          <a:blip r:embed="rId4">
            <a:alphaModFix/>
          </a:blip>
          <a:srcRect l="9488" r="9480"/>
          <a:stretch/>
        </p:blipFill>
        <p:spPr>
          <a:xfrm>
            <a:off x="842125" y="942250"/>
            <a:ext cx="6310031" cy="519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c0eec2cfd_0_235"/>
          <p:cNvSpPr txBox="1"/>
          <p:nvPr/>
        </p:nvSpPr>
        <p:spPr>
          <a:xfrm>
            <a:off x="4127382" y="2111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7" name="Google Shape;167;g26c0eec2cfd_0_235"/>
          <p:cNvCxnSpPr/>
          <p:nvPr/>
        </p:nvCxnSpPr>
        <p:spPr>
          <a:xfrm>
            <a:off x="4230827" y="32802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g26c0eec2cfd_0_23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g26c0eec2cfd_0_235"/>
          <p:cNvPicPr preferRelativeResize="0"/>
          <p:nvPr/>
        </p:nvPicPr>
        <p:blipFill rotWithShape="1">
          <a:blip r:embed="rId3">
            <a:alphaModFix/>
          </a:blip>
          <a:srcRect l="1436" r="1447"/>
          <a:stretch/>
        </p:blipFill>
        <p:spPr>
          <a:xfrm>
            <a:off x="95650" y="1323950"/>
            <a:ext cx="3982775" cy="4101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0" name="Google Shape;170;g26c0eec2cfd_0_235"/>
          <p:cNvSpPr txBox="1"/>
          <p:nvPr/>
        </p:nvSpPr>
        <p:spPr>
          <a:xfrm>
            <a:off x="4127381" y="37059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 cuenta la historia de 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Reyes 18:16-19:2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1" name="Google Shape;171;g26c0eec2cfd_0_23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2120</Words>
  <Application>Microsoft Office PowerPoint</Application>
  <PresentationFormat>Widescreen</PresentationFormat>
  <Paragraphs>170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Lato</vt:lpstr>
      <vt:lpstr>Calibri</vt:lpstr>
      <vt:lpstr>Arial</vt:lpstr>
      <vt:lpstr>Overlock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2</cp:revision>
  <dcterms:created xsi:type="dcterms:W3CDTF">2023-11-29T19:33:05Z</dcterms:created>
  <dcterms:modified xsi:type="dcterms:W3CDTF">2024-12-17T15:33:44Z</dcterms:modified>
</cp:coreProperties>
</file>