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7"/>
  </p:notesMasterIdLst>
  <p:sldIdLst>
    <p:sldId id="256" r:id="rId2"/>
    <p:sldId id="257" r:id="rId3"/>
    <p:sldId id="258" r:id="rId4"/>
    <p:sldId id="259" r:id="rId5"/>
    <p:sldId id="260" r:id="rId6"/>
    <p:sldId id="261" r:id="rId7"/>
    <p:sldId id="293" r:id="rId8"/>
    <p:sldId id="263" r:id="rId9"/>
    <p:sldId id="265" r:id="rId10"/>
    <p:sldId id="324" r:id="rId11"/>
    <p:sldId id="373" r:id="rId12"/>
    <p:sldId id="298" r:id="rId13"/>
    <p:sldId id="374" r:id="rId14"/>
    <p:sldId id="271" r:id="rId15"/>
    <p:sldId id="376" r:id="rId16"/>
    <p:sldId id="375" r:id="rId17"/>
    <p:sldId id="377" r:id="rId18"/>
    <p:sldId id="378" r:id="rId19"/>
    <p:sldId id="379" r:id="rId20"/>
    <p:sldId id="380" r:id="rId21"/>
    <p:sldId id="381" r:id="rId22"/>
    <p:sldId id="382" r:id="rId23"/>
    <p:sldId id="383" r:id="rId24"/>
    <p:sldId id="384" r:id="rId25"/>
    <p:sldId id="385" r:id="rId26"/>
    <p:sldId id="386" r:id="rId27"/>
    <p:sldId id="387" r:id="rId28"/>
    <p:sldId id="388" r:id="rId29"/>
    <p:sldId id="389" r:id="rId30"/>
    <p:sldId id="362" r:id="rId31"/>
    <p:sldId id="270" r:id="rId32"/>
    <p:sldId id="363" r:id="rId33"/>
    <p:sldId id="390" r:id="rId34"/>
    <p:sldId id="391" r:id="rId35"/>
    <p:sldId id="392" r:id="rId36"/>
    <p:sldId id="366" r:id="rId37"/>
    <p:sldId id="393" r:id="rId38"/>
    <p:sldId id="394" r:id="rId39"/>
    <p:sldId id="395" r:id="rId40"/>
    <p:sldId id="396" r:id="rId41"/>
    <p:sldId id="397" r:id="rId42"/>
    <p:sldId id="287" r:id="rId43"/>
    <p:sldId id="288" r:id="rId44"/>
    <p:sldId id="289" r:id="rId45"/>
    <p:sldId id="290" r:id="rId46"/>
  </p:sldIdLst>
  <p:sldSz cx="18288000" cy="10287000"/>
  <p:notesSz cx="6858000" cy="9144000"/>
  <p:embeddedFontLst>
    <p:embeddedFont>
      <p:font typeface="Calibri" panose="020F0502020204030204" pitchFamily="34" charset="0"/>
      <p:regular r:id="rId48"/>
      <p:bold r:id="rId49"/>
      <p:italic r:id="rId50"/>
      <p:boldItalic r:id="rId51"/>
    </p:embeddedFont>
    <p:embeddedFont>
      <p:font typeface="Fahkwang" pitchFamily="2" charset="-34"/>
      <p:regular r:id="rId52"/>
      <p:bold r:id="rId53"/>
      <p:italic r:id="rId54"/>
      <p:boldItalic r:id="rId5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7" roundtripDataSignature="AMtx7miic9x0NFkPnQld+bTJVnoZHJp1S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009443"/>
    <a:srgbClr val="000000"/>
    <a:srgbClr val="464646"/>
    <a:srgbClr val="00FB92"/>
    <a:srgbClr val="FFF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8"/>
    <p:restoredTop sz="94674"/>
  </p:normalViewPr>
  <p:slideViewPr>
    <p:cSldViewPr snapToGrid="0">
      <p:cViewPr varScale="1">
        <p:scale>
          <a:sx n="69" d="100"/>
          <a:sy n="69" d="100"/>
        </p:scale>
        <p:origin x="264" y="6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font" Target="fonts/font3.fntdata"/><Relationship Id="rId55" Type="http://schemas.openxmlformats.org/officeDocument/2006/relationships/font" Target="fonts/font8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6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1.fntdata"/><Relationship Id="rId8" Type="http://schemas.openxmlformats.org/officeDocument/2006/relationships/slide" Target="slides/slide7.xml"/><Relationship Id="rId51" Type="http://schemas.openxmlformats.org/officeDocument/2006/relationships/font" Target="fonts/font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2.fntdata"/><Relationship Id="rId57" Type="http://customschemas.google.com/relationships/presentationmetadata" Target="meta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5.fntdata"/><Relationship Id="rId6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9" name="Google Shape;15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834018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9" name="Google Shape;15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293613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1" name="Google Shape;20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375934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1139681ae77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7" name="Google Shape;227;g1139681ae77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220211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139681ae77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8" name="Google Shape;218;g1139681ae77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803401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139681ae77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8" name="Google Shape;218;g1139681ae77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361079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139681ae77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8" name="Google Shape;218;g1139681ae77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885043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139681ae77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8" name="Google Shape;218;g1139681ae77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176527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139681ae77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8" name="Google Shape;218;g1139681ae77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74760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139681ae77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8" name="Google Shape;218;g1139681ae77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21350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139681ae77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8" name="Google Shape;218;g1139681ae77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468726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139681ae77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8" name="Google Shape;218;g1139681ae77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163568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139681ae77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8" name="Google Shape;218;g1139681ae77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288402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139681ae77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8" name="Google Shape;218;g1139681ae77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173588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139681ae77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8" name="Google Shape;218;g1139681ae77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077088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139681ae77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8" name="Google Shape;218;g1139681ae77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488688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139681ae77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8" name="Google Shape;218;g1139681ae77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385612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139681ae77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8" name="Google Shape;218;g1139681ae77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278305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139681ae77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8" name="Google Shape;218;g1139681ae77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749626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139681ae77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8" name="Google Shape;218;g1139681ae77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75311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1139681ae77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7" name="Google Shape;227;g1139681ae77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2682449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139681ae77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9" name="Google Shape;209;g1139681ae77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139681ae77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9" name="Google Shape;209;g1139681ae77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7051971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139681ae77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9" name="Google Shape;209;g1139681ae77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7823128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139681ae77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9" name="Google Shape;209;g1139681ae77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1209165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139681ae77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9" name="Google Shape;209;g1139681ae77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3215453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139681ae77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9" name="Google Shape;209;g1139681ae77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7264626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139681ae77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9" name="Google Shape;209;g1139681ae77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8107306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139681ae77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9" name="Google Shape;209;g1139681ae77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121929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139681ae77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9" name="Google Shape;209;g1139681ae77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499443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1" name="Google Shape;1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139681ae77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9" name="Google Shape;209;g1139681ae77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5879044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139681ae77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9" name="Google Shape;209;g1139681ae77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4586890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1139681ae77_0_3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46" name="Google Shape;346;g1139681ae77_0_3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1139681ae77_0_3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3" name="Google Shape;353;g1139681ae77_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1139681ae77_0_3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61" name="Google Shape;361;g1139681ae77_0_3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1139681ae77_0_3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68" name="Google Shape;368;g1139681ae77_0_3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8" name="Google Shape;11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5" name="Google Shape;12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3" name="Google Shape;14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843760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2" name="Google Shape;15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8" name="Google Shape;16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5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5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64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6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6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6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5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5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5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5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6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6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6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6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6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6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6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6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6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6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6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6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6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63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6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6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5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5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5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82EAE1C-9232-AF43-A1A1-53FD6BB9A0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9"/>
          <p:cNvSpPr txBox="1"/>
          <p:nvPr/>
        </p:nvSpPr>
        <p:spPr>
          <a:xfrm>
            <a:off x="761716" y="553137"/>
            <a:ext cx="681984" cy="769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1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32"/>
              <a:buFont typeface="Arial"/>
              <a:buNone/>
            </a:pPr>
            <a:r>
              <a:rPr lang="en-US" sz="5832" b="1" i="0" u="none" strike="noStrike" cap="none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7B773DA-A8CD-5C4A-9530-8D7C0A748C84}"/>
              </a:ext>
            </a:extLst>
          </p:cNvPr>
          <p:cNvSpPr txBox="1"/>
          <p:nvPr/>
        </p:nvSpPr>
        <p:spPr>
          <a:xfrm>
            <a:off x="1234204" y="3488975"/>
            <a:ext cx="15819591" cy="5493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>
              <a:lnSpc>
                <a:spcPct val="150000"/>
              </a:lnSpc>
              <a:buFont typeface="+mj-lt"/>
              <a:buAutoNum type="arabicPeriod"/>
            </a:pPr>
            <a:r>
              <a:rPr lang="es-ES" sz="6000" b="1" dirty="0">
                <a:latin typeface="Fahkwang" pitchFamily="2" charset="-34"/>
                <a:cs typeface="Fahkwang" pitchFamily="2" charset="-34"/>
              </a:rPr>
              <a:t>Textual.</a:t>
            </a:r>
          </a:p>
          <a:p>
            <a:pPr marL="1143000" indent="-1143000">
              <a:lnSpc>
                <a:spcPct val="150000"/>
              </a:lnSpc>
              <a:buFont typeface="+mj-lt"/>
              <a:buAutoNum type="arabicPeriod"/>
            </a:pPr>
            <a:r>
              <a:rPr lang="es-ES" sz="6000" b="1" dirty="0">
                <a:latin typeface="Fahkwang" pitchFamily="2" charset="-34"/>
                <a:cs typeface="Fahkwang" pitchFamily="2" charset="-34"/>
              </a:rPr>
              <a:t>Ley y Evangelio</a:t>
            </a:r>
          </a:p>
          <a:p>
            <a:pPr marL="1143000" indent="-1143000">
              <a:lnSpc>
                <a:spcPct val="150000"/>
              </a:lnSpc>
              <a:buFont typeface="+mj-lt"/>
              <a:buAutoNum type="arabicPeriod"/>
            </a:pPr>
            <a:r>
              <a:rPr lang="es-ES" sz="6000" b="1" dirty="0">
                <a:latin typeface="Fahkwang" pitchFamily="2" charset="-34"/>
                <a:cs typeface="Fahkwang" pitchFamily="2" charset="-34"/>
              </a:rPr>
              <a:t>Es Teocéntrico</a:t>
            </a:r>
          </a:p>
          <a:p>
            <a:pPr marL="1143000" indent="-1143000">
              <a:lnSpc>
                <a:spcPct val="150000"/>
              </a:lnSpc>
              <a:buFont typeface="+mj-lt"/>
              <a:buAutoNum type="arabicPeriod"/>
            </a:pPr>
            <a:r>
              <a:rPr lang="es-ES" sz="6000" b="1" dirty="0">
                <a:latin typeface="Fahkwang" pitchFamily="2" charset="-34"/>
                <a:cs typeface="Fahkwang" pitchFamily="2" charset="-34"/>
              </a:rPr>
              <a:t>La salvación es lo más importante.</a:t>
            </a:r>
            <a:endParaRPr lang="es-MX" sz="6000" b="1" dirty="0">
              <a:latin typeface="Fahkwang" pitchFamily="2" charset="-34"/>
              <a:cs typeface="Fahkwang" pitchFamily="2" charset="-34"/>
            </a:endParaRPr>
          </a:p>
        </p:txBody>
      </p:sp>
      <p:sp>
        <p:nvSpPr>
          <p:cNvPr id="7" name="Google Shape;262;g1139681ae77_0_229">
            <a:extLst>
              <a:ext uri="{FF2B5EF4-FFF2-40B4-BE49-F238E27FC236}">
                <a16:creationId xmlns:a16="http://schemas.microsoft.com/office/drawing/2014/main" id="{63EED33B-05C7-3149-A170-9CAC8E4FE3F7}"/>
              </a:ext>
            </a:extLst>
          </p:cNvPr>
          <p:cNvSpPr/>
          <p:nvPr/>
        </p:nvSpPr>
        <p:spPr>
          <a:xfrm>
            <a:off x="761716" y="572660"/>
            <a:ext cx="16764568" cy="2173003"/>
          </a:xfrm>
          <a:custGeom>
            <a:avLst/>
            <a:gdLst/>
            <a:ahLst/>
            <a:cxnLst/>
            <a:rect l="l" t="t" r="r" b="b"/>
            <a:pathLst>
              <a:path w="6547204" h="1546841" extrusionOk="0">
                <a:moveTo>
                  <a:pt x="6422744" y="1546840"/>
                </a:moveTo>
                <a:lnTo>
                  <a:pt x="124460" y="1546840"/>
                </a:lnTo>
                <a:cubicBezTo>
                  <a:pt x="55880" y="1546840"/>
                  <a:pt x="0" y="1490960"/>
                  <a:pt x="0" y="142238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6422744" y="0"/>
                </a:lnTo>
                <a:cubicBezTo>
                  <a:pt x="6491324" y="0"/>
                  <a:pt x="6547204" y="55880"/>
                  <a:pt x="6547204" y="124460"/>
                </a:cubicBezTo>
                <a:lnTo>
                  <a:pt x="6547204" y="1422381"/>
                </a:lnTo>
                <a:cubicBezTo>
                  <a:pt x="6547204" y="1490961"/>
                  <a:pt x="6491324" y="1546841"/>
                  <a:pt x="6422744" y="1546841"/>
                </a:cubicBezTo>
                <a:close/>
              </a:path>
            </a:pathLst>
          </a:custGeom>
          <a:solidFill>
            <a:srgbClr val="008540">
              <a:alpha val="8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161;p9">
            <a:extLst>
              <a:ext uri="{FF2B5EF4-FFF2-40B4-BE49-F238E27FC236}">
                <a16:creationId xmlns:a16="http://schemas.microsoft.com/office/drawing/2014/main" id="{F50C2159-272B-1F4E-9E42-F08A127249B6}"/>
              </a:ext>
            </a:extLst>
          </p:cNvPr>
          <p:cNvSpPr txBox="1"/>
          <p:nvPr/>
        </p:nvSpPr>
        <p:spPr>
          <a:xfrm>
            <a:off x="761716" y="660990"/>
            <a:ext cx="16764568" cy="2084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100"/>
            </a:pPr>
            <a:r>
              <a:rPr lang="es-ES" sz="6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ahkwang" pitchFamily="2" charset="-34"/>
                <a:ea typeface="Fahkwang"/>
                <a:cs typeface="Fahkwang" pitchFamily="2" charset="-34"/>
                <a:sym typeface="Fahkwang"/>
              </a:rPr>
              <a:t>8 cualidades de 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100"/>
            </a:pPr>
            <a:r>
              <a:rPr lang="es-ES" sz="6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ahkwang" pitchFamily="2" charset="-34"/>
                <a:ea typeface="Fahkwang"/>
                <a:cs typeface="Fahkwang" pitchFamily="2" charset="-34"/>
                <a:sym typeface="Fahkwang"/>
              </a:rPr>
              <a:t>un buen mensaje Devocional</a:t>
            </a:r>
            <a:endParaRPr lang="es-MX" sz="66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ahkwang" pitchFamily="2" charset="-34"/>
              <a:cs typeface="Fahkwang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6993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9"/>
          <p:cNvSpPr txBox="1"/>
          <p:nvPr/>
        </p:nvSpPr>
        <p:spPr>
          <a:xfrm>
            <a:off x="761716" y="553137"/>
            <a:ext cx="681984" cy="769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1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32"/>
              <a:buFont typeface="Arial"/>
              <a:buNone/>
            </a:pPr>
            <a:r>
              <a:rPr lang="en-US" sz="5832" b="1" i="0" u="none" strike="noStrike" cap="none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7B773DA-A8CD-5C4A-9530-8D7C0A748C84}"/>
              </a:ext>
            </a:extLst>
          </p:cNvPr>
          <p:cNvSpPr txBox="1"/>
          <p:nvPr/>
        </p:nvSpPr>
        <p:spPr>
          <a:xfrm>
            <a:off x="1391109" y="3246379"/>
            <a:ext cx="15505782" cy="6199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50000"/>
              </a:lnSpc>
              <a:buFont typeface="+mj-lt"/>
              <a:buAutoNum type="arabicPeriod" startAt="5"/>
            </a:pPr>
            <a:r>
              <a:rPr lang="es-ES" sz="5400" b="1" dirty="0">
                <a:latin typeface="Fahkwang" pitchFamily="2" charset="-34"/>
                <a:cs typeface="Fahkwang" pitchFamily="2" charset="-34"/>
              </a:rPr>
              <a:t>La vida santa, obra del Espíritu Santo</a:t>
            </a:r>
            <a:endParaRPr lang="es-MX" sz="5400" b="1" dirty="0">
              <a:latin typeface="Fahkwang" pitchFamily="2" charset="-34"/>
              <a:cs typeface="Fahkwang" pitchFamily="2" charset="-34"/>
            </a:endParaRPr>
          </a:p>
          <a:p>
            <a:pPr marL="742950" indent="-742950">
              <a:lnSpc>
                <a:spcPct val="150000"/>
              </a:lnSpc>
              <a:buFont typeface="+mj-lt"/>
              <a:buAutoNum type="arabicPeriod" startAt="5"/>
            </a:pPr>
            <a:r>
              <a:rPr lang="es-ES" sz="5400" b="1" dirty="0">
                <a:latin typeface="Fahkwang" pitchFamily="2" charset="-34"/>
                <a:cs typeface="Fahkwang" pitchFamily="2" charset="-34"/>
              </a:rPr>
              <a:t>Proclama el evangelio en sus formas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 startAt="5"/>
            </a:pPr>
            <a:r>
              <a:rPr lang="es-ES" sz="5400" b="1" dirty="0">
                <a:latin typeface="Fahkwang" pitchFamily="2" charset="-34"/>
                <a:cs typeface="Fahkwang" pitchFamily="2" charset="-34"/>
              </a:rPr>
              <a:t>Optimista y futurista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 startAt="5"/>
            </a:pPr>
            <a:r>
              <a:rPr lang="es-ES" sz="5400" b="1" dirty="0">
                <a:latin typeface="Fahkwang" pitchFamily="2" charset="-34"/>
                <a:cs typeface="Fahkwang" pitchFamily="2" charset="-34"/>
              </a:rPr>
              <a:t>El mensaje es auténtico, sincero, y apasionado </a:t>
            </a:r>
            <a:endParaRPr lang="es-MX" sz="28700" b="1" dirty="0">
              <a:latin typeface="Fahkwang" pitchFamily="2" charset="-34"/>
              <a:cs typeface="Fahkwang" pitchFamily="2" charset="-34"/>
            </a:endParaRPr>
          </a:p>
        </p:txBody>
      </p:sp>
      <p:sp>
        <p:nvSpPr>
          <p:cNvPr id="7" name="Google Shape;262;g1139681ae77_0_229">
            <a:extLst>
              <a:ext uri="{FF2B5EF4-FFF2-40B4-BE49-F238E27FC236}">
                <a16:creationId xmlns:a16="http://schemas.microsoft.com/office/drawing/2014/main" id="{63EED33B-05C7-3149-A170-9CAC8E4FE3F7}"/>
              </a:ext>
            </a:extLst>
          </p:cNvPr>
          <p:cNvSpPr/>
          <p:nvPr/>
        </p:nvSpPr>
        <p:spPr>
          <a:xfrm>
            <a:off x="761716" y="572660"/>
            <a:ext cx="16764568" cy="2173003"/>
          </a:xfrm>
          <a:custGeom>
            <a:avLst/>
            <a:gdLst/>
            <a:ahLst/>
            <a:cxnLst/>
            <a:rect l="l" t="t" r="r" b="b"/>
            <a:pathLst>
              <a:path w="6547204" h="1546841" extrusionOk="0">
                <a:moveTo>
                  <a:pt x="6422744" y="1546840"/>
                </a:moveTo>
                <a:lnTo>
                  <a:pt x="124460" y="1546840"/>
                </a:lnTo>
                <a:cubicBezTo>
                  <a:pt x="55880" y="1546840"/>
                  <a:pt x="0" y="1490960"/>
                  <a:pt x="0" y="142238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6422744" y="0"/>
                </a:lnTo>
                <a:cubicBezTo>
                  <a:pt x="6491324" y="0"/>
                  <a:pt x="6547204" y="55880"/>
                  <a:pt x="6547204" y="124460"/>
                </a:cubicBezTo>
                <a:lnTo>
                  <a:pt x="6547204" y="1422381"/>
                </a:lnTo>
                <a:cubicBezTo>
                  <a:pt x="6547204" y="1490961"/>
                  <a:pt x="6491324" y="1546841"/>
                  <a:pt x="6422744" y="1546841"/>
                </a:cubicBezTo>
                <a:close/>
              </a:path>
            </a:pathLst>
          </a:custGeom>
          <a:solidFill>
            <a:srgbClr val="008540">
              <a:alpha val="8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161;p9">
            <a:extLst>
              <a:ext uri="{FF2B5EF4-FFF2-40B4-BE49-F238E27FC236}">
                <a16:creationId xmlns:a16="http://schemas.microsoft.com/office/drawing/2014/main" id="{F50C2159-272B-1F4E-9E42-F08A127249B6}"/>
              </a:ext>
            </a:extLst>
          </p:cNvPr>
          <p:cNvSpPr txBox="1"/>
          <p:nvPr/>
        </p:nvSpPr>
        <p:spPr>
          <a:xfrm>
            <a:off x="761716" y="660990"/>
            <a:ext cx="16764568" cy="2084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100"/>
            </a:pPr>
            <a:r>
              <a:rPr lang="es-ES" sz="6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ahkwang" pitchFamily="2" charset="-34"/>
                <a:ea typeface="Fahkwang"/>
                <a:cs typeface="Fahkwang" pitchFamily="2" charset="-34"/>
                <a:sym typeface="Fahkwang"/>
              </a:rPr>
              <a:t>8 cualidades de 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100"/>
            </a:pPr>
            <a:r>
              <a:rPr lang="es-ES" sz="6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ahkwang" pitchFamily="2" charset="-34"/>
                <a:ea typeface="Fahkwang"/>
                <a:cs typeface="Fahkwang" pitchFamily="2" charset="-34"/>
                <a:sym typeface="Fahkwang"/>
              </a:rPr>
              <a:t>un buen mensaje Devocional</a:t>
            </a:r>
            <a:endParaRPr lang="es-MX" sz="66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ahkwang" pitchFamily="2" charset="-34"/>
              <a:cs typeface="Fahkwang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651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9242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6"/>
          <p:cNvSpPr/>
          <p:nvPr/>
        </p:nvSpPr>
        <p:spPr>
          <a:xfrm>
            <a:off x="2573171" y="536381"/>
            <a:ext cx="13354765" cy="2009970"/>
          </a:xfrm>
          <a:custGeom>
            <a:avLst/>
            <a:gdLst/>
            <a:ahLst/>
            <a:cxnLst/>
            <a:rect l="l" t="t" r="r" b="b"/>
            <a:pathLst>
              <a:path w="14257217" h="2145794" extrusionOk="0">
                <a:moveTo>
                  <a:pt x="14132758" y="2145794"/>
                </a:moveTo>
                <a:lnTo>
                  <a:pt x="124460" y="2145794"/>
                </a:lnTo>
                <a:cubicBezTo>
                  <a:pt x="55880" y="2145794"/>
                  <a:pt x="0" y="2089914"/>
                  <a:pt x="0" y="2021334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4132758" y="0"/>
                </a:lnTo>
                <a:cubicBezTo>
                  <a:pt x="14201336" y="0"/>
                  <a:pt x="14257217" y="55880"/>
                  <a:pt x="14257217" y="124460"/>
                </a:cubicBezTo>
                <a:lnTo>
                  <a:pt x="14257217" y="2021334"/>
                </a:lnTo>
                <a:cubicBezTo>
                  <a:pt x="14257217" y="2089914"/>
                  <a:pt x="14201336" y="2145794"/>
                  <a:pt x="14132758" y="21457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16"/>
          <p:cNvSpPr txBox="1"/>
          <p:nvPr/>
        </p:nvSpPr>
        <p:spPr>
          <a:xfrm>
            <a:off x="4352603" y="531906"/>
            <a:ext cx="9795900" cy="2154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99"/>
              <a:buFont typeface="Arial"/>
              <a:buNone/>
            </a:pPr>
            <a:r>
              <a:rPr lang="en-US" sz="9999" b="1" dirty="0">
                <a:latin typeface="Fahkwang"/>
                <a:ea typeface="Fahkwang"/>
                <a:cs typeface="Fahkwang"/>
                <a:sym typeface="Fahkwang"/>
              </a:rPr>
              <a:t>LECCIÓN 6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16"/>
          <p:cNvSpPr txBox="1"/>
          <p:nvPr/>
        </p:nvSpPr>
        <p:spPr>
          <a:xfrm>
            <a:off x="2466617" y="8857494"/>
            <a:ext cx="13276200" cy="1256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32"/>
              <a:buFont typeface="Arial"/>
              <a:buNone/>
            </a:pPr>
            <a:r>
              <a:rPr lang="en-US" sz="5832" b="1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20</a:t>
            </a:r>
            <a:r>
              <a:rPr lang="en-US" sz="5832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5832" b="1" i="0" u="none" strike="noStrike" cap="none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Minutos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6" name="Google Shape;20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71052" y="3508345"/>
            <a:ext cx="6559002" cy="4387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49;p7">
            <a:extLst>
              <a:ext uri="{FF2B5EF4-FFF2-40B4-BE49-F238E27FC236}">
                <a16:creationId xmlns:a16="http://schemas.microsoft.com/office/drawing/2014/main" id="{06D0B67E-A64E-0742-9E3E-E3B9623F48F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6308" y="8127712"/>
            <a:ext cx="2835876" cy="17015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1580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139681ae77_0_167"/>
          <p:cNvSpPr/>
          <p:nvPr/>
        </p:nvSpPr>
        <p:spPr>
          <a:xfrm>
            <a:off x="2573171" y="536381"/>
            <a:ext cx="13366141" cy="2011682"/>
          </a:xfrm>
          <a:custGeom>
            <a:avLst/>
            <a:gdLst/>
            <a:ahLst/>
            <a:cxnLst/>
            <a:rect l="l" t="t" r="r" b="b"/>
            <a:pathLst>
              <a:path w="14257217" h="2145794" extrusionOk="0">
                <a:moveTo>
                  <a:pt x="14132758" y="2145794"/>
                </a:moveTo>
                <a:lnTo>
                  <a:pt x="124460" y="2145794"/>
                </a:lnTo>
                <a:cubicBezTo>
                  <a:pt x="55880" y="2145794"/>
                  <a:pt x="0" y="2089914"/>
                  <a:pt x="0" y="2021334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4132758" y="0"/>
                </a:lnTo>
                <a:cubicBezTo>
                  <a:pt x="14201336" y="0"/>
                  <a:pt x="14257217" y="55880"/>
                  <a:pt x="14257217" y="124460"/>
                </a:cubicBezTo>
                <a:lnTo>
                  <a:pt x="14257217" y="2021334"/>
                </a:lnTo>
                <a:cubicBezTo>
                  <a:pt x="14257217" y="2089914"/>
                  <a:pt x="14201336" y="2145794"/>
                  <a:pt x="14132758" y="21457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g1139681ae77_0_167"/>
          <p:cNvSpPr txBox="1"/>
          <p:nvPr/>
        </p:nvSpPr>
        <p:spPr>
          <a:xfrm>
            <a:off x="5356315" y="536381"/>
            <a:ext cx="10582997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99"/>
              <a:buFont typeface="Arial"/>
              <a:buNone/>
            </a:pPr>
            <a:r>
              <a:rPr lang="en-US" sz="6600" b="1" i="0" u="none" strike="noStrike" cap="none" dirty="0" err="1">
                <a:solidFill>
                  <a:srgbClr val="000000"/>
                </a:solidFill>
                <a:latin typeface="Fahkwang"/>
                <a:cs typeface="Fahkwang"/>
                <a:sym typeface="Fahkwang"/>
              </a:rPr>
              <a:t>Cualidades</a:t>
            </a:r>
            <a:r>
              <a:rPr lang="en-US" sz="6600" b="1" i="0" u="none" strike="noStrike" cap="none" dirty="0">
                <a:solidFill>
                  <a:srgbClr val="000000"/>
                </a:solidFill>
                <a:latin typeface="Fahkwang"/>
                <a:cs typeface="Fahkwang"/>
                <a:sym typeface="Fahkwang"/>
              </a:rPr>
              <a:t> de un </a:t>
            </a:r>
            <a:r>
              <a:rPr lang="en-US" sz="6600" b="1" i="0" u="none" strike="noStrike" cap="none" dirty="0" err="1">
                <a:solidFill>
                  <a:srgbClr val="000000"/>
                </a:solidFill>
                <a:latin typeface="Fahkwang"/>
                <a:cs typeface="Fahkwang"/>
                <a:sym typeface="Fahkwang"/>
              </a:rPr>
              <a:t>buen</a:t>
            </a:r>
            <a:r>
              <a:rPr lang="en-US" sz="6600" b="1" i="0" u="none" strike="noStrike" cap="none" dirty="0">
                <a:solidFill>
                  <a:srgbClr val="000000"/>
                </a:solidFill>
                <a:latin typeface="Fahkwang"/>
                <a:cs typeface="Fahkwang"/>
                <a:sym typeface="Fahkwang"/>
              </a:rPr>
              <a:t> </a:t>
            </a:r>
            <a:r>
              <a:rPr lang="en-US" sz="6600" b="1" dirty="0" err="1">
                <a:latin typeface="Fahkwang"/>
                <a:cs typeface="Fahkwang"/>
                <a:sym typeface="Fahkwang"/>
              </a:rPr>
              <a:t>Mensaje</a:t>
            </a:r>
            <a:r>
              <a:rPr lang="en-US" sz="6600" b="1" dirty="0">
                <a:latin typeface="Fahkwang"/>
                <a:cs typeface="Fahkwang"/>
                <a:sym typeface="Fahkwang"/>
              </a:rPr>
              <a:t> </a:t>
            </a:r>
            <a:r>
              <a:rPr lang="en-US" sz="6600" b="1" dirty="0" err="1">
                <a:latin typeface="Fahkwang"/>
                <a:cs typeface="Fahkwang"/>
                <a:sym typeface="Fahkwang"/>
              </a:rPr>
              <a:t>Devocional</a:t>
            </a:r>
            <a:endParaRPr sz="9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Google Shape;149;p7">
            <a:extLst>
              <a:ext uri="{FF2B5EF4-FFF2-40B4-BE49-F238E27FC236}">
                <a16:creationId xmlns:a16="http://schemas.microsoft.com/office/drawing/2014/main" id="{8F593ECA-C436-5940-939E-5450C0BE75B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6308" y="8127712"/>
            <a:ext cx="2835876" cy="170152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EA024522-49B5-864B-B21F-2C56F066C5E1}"/>
              </a:ext>
            </a:extLst>
          </p:cNvPr>
          <p:cNvSpPr/>
          <p:nvPr/>
        </p:nvSpPr>
        <p:spPr>
          <a:xfrm>
            <a:off x="3763193" y="218783"/>
            <a:ext cx="1593122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sz="16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8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17CBE12-0CF2-E847-ADC0-8D8D816D38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1730" y="3518390"/>
            <a:ext cx="7864540" cy="52430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215900" dist="190500" dir="372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902035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dondear rectángulo de esquina del mismo lado 4">
            <a:extLst>
              <a:ext uri="{FF2B5EF4-FFF2-40B4-BE49-F238E27FC236}">
                <a16:creationId xmlns:a16="http://schemas.microsoft.com/office/drawing/2014/main" id="{6B2B910F-E638-3B43-A6CE-5A195C84764A}"/>
              </a:ext>
            </a:extLst>
          </p:cNvPr>
          <p:cNvSpPr/>
          <p:nvPr/>
        </p:nvSpPr>
        <p:spPr>
          <a:xfrm rot="5400000">
            <a:off x="2960433" y="-2507304"/>
            <a:ext cx="1114411" cy="7035283"/>
          </a:xfrm>
          <a:prstGeom prst="round2Same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867C182F-F43E-CE44-A493-88D41CA48114}"/>
              </a:ext>
            </a:extLst>
          </p:cNvPr>
          <p:cNvSpPr/>
          <p:nvPr/>
        </p:nvSpPr>
        <p:spPr>
          <a:xfrm>
            <a:off x="953146" y="2653480"/>
            <a:ext cx="16381708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s-ES" sz="6000" b="1" dirty="0">
                <a:latin typeface="Fahkwang" pitchFamily="2" charset="-34"/>
                <a:ea typeface="Arial" panose="020B0604020202020204" pitchFamily="34" charset="0"/>
                <a:cs typeface="Fahkwang" pitchFamily="2" charset="-34"/>
              </a:rPr>
              <a:t>Se ve que se estudio el texto</a:t>
            </a:r>
          </a:p>
          <a:p>
            <a:endParaRPr lang="es-ES" sz="2400" b="1" dirty="0">
              <a:latin typeface="Fahkwang" pitchFamily="2" charset="-34"/>
              <a:ea typeface="Arial" panose="020B0604020202020204" pitchFamily="34" charset="0"/>
              <a:cs typeface="Fahkwang" pitchFamily="2" charset="-34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s-ES" sz="6000" b="1" dirty="0">
                <a:latin typeface="Fahkwang" pitchFamily="2" charset="-34"/>
                <a:cs typeface="Fahkwang" pitchFamily="2" charset="-34"/>
              </a:rPr>
              <a:t>Queremos explicar el significado del texto que vamos a compartir</a:t>
            </a:r>
          </a:p>
          <a:p>
            <a:endParaRPr lang="es-ES" sz="2400" b="1" dirty="0">
              <a:latin typeface="Fahkwang" pitchFamily="2" charset="-34"/>
              <a:cs typeface="Fahkwang" pitchFamily="2" charset="-34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s-ES" sz="6000" b="1" dirty="0">
                <a:latin typeface="Fahkwang" pitchFamily="2" charset="-34"/>
                <a:cs typeface="Fahkwang" pitchFamily="2" charset="-34"/>
              </a:rPr>
              <a:t>Es necesario que hayamos estudiado el texto lo mejor posible</a:t>
            </a:r>
          </a:p>
        </p:txBody>
      </p:sp>
      <p:sp>
        <p:nvSpPr>
          <p:cNvPr id="6" name="Google Shape;161;p9">
            <a:extLst>
              <a:ext uri="{FF2B5EF4-FFF2-40B4-BE49-F238E27FC236}">
                <a16:creationId xmlns:a16="http://schemas.microsoft.com/office/drawing/2014/main" id="{AB00B426-D436-8042-A0C8-4E26302666AB}"/>
              </a:ext>
            </a:extLst>
          </p:cNvPr>
          <p:cNvSpPr txBox="1"/>
          <p:nvPr/>
        </p:nvSpPr>
        <p:spPr>
          <a:xfrm>
            <a:off x="541176" y="533479"/>
            <a:ext cx="4870580" cy="876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100"/>
            </a:pPr>
            <a:r>
              <a:rPr lang="es-ES" sz="5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ahkwang" pitchFamily="2" charset="-34"/>
                <a:ea typeface="Fahkwang"/>
                <a:cs typeface="Fahkwang" pitchFamily="2" charset="-34"/>
                <a:sym typeface="Fahkwang"/>
              </a:rPr>
              <a:t>TEXTUAL</a:t>
            </a:r>
            <a:endParaRPr lang="es-MX" sz="5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ahkwang" pitchFamily="2" charset="-34"/>
              <a:cs typeface="Fahkwang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20362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dondear rectángulo de esquina del mismo lado 8">
            <a:extLst>
              <a:ext uri="{FF2B5EF4-FFF2-40B4-BE49-F238E27FC236}">
                <a16:creationId xmlns:a16="http://schemas.microsoft.com/office/drawing/2014/main" id="{117ABA65-F47E-0145-8B26-A456C2AAB017}"/>
              </a:ext>
            </a:extLst>
          </p:cNvPr>
          <p:cNvSpPr/>
          <p:nvPr/>
        </p:nvSpPr>
        <p:spPr>
          <a:xfrm rot="5400000">
            <a:off x="2960433" y="-2507304"/>
            <a:ext cx="1114411" cy="7035283"/>
          </a:xfrm>
          <a:prstGeom prst="round2Same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id="{FB34D88D-8C80-4B4B-9B36-8C29C685AD17}"/>
              </a:ext>
            </a:extLst>
          </p:cNvPr>
          <p:cNvSpPr/>
          <p:nvPr/>
        </p:nvSpPr>
        <p:spPr>
          <a:xfrm>
            <a:off x="1050972" y="5872481"/>
            <a:ext cx="16036763" cy="374647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867C182F-F43E-CE44-A493-88D41CA48114}"/>
              </a:ext>
            </a:extLst>
          </p:cNvPr>
          <p:cNvSpPr/>
          <p:nvPr/>
        </p:nvSpPr>
        <p:spPr>
          <a:xfrm>
            <a:off x="953145" y="2288851"/>
            <a:ext cx="163817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s-ES" sz="6000" b="1" dirty="0">
                <a:latin typeface="Fahkwang" pitchFamily="2" charset="-34"/>
                <a:cs typeface="Fahkwang" pitchFamily="2" charset="-34"/>
              </a:rPr>
              <a:t>Si hay alguna palabra que no es común, queremos investigar su significado.</a:t>
            </a:r>
            <a:endParaRPr lang="es-MX" sz="6000" b="1" dirty="0">
              <a:latin typeface="Fahkwang" pitchFamily="2" charset="-34"/>
              <a:cs typeface="Fahkwang" pitchFamily="2" charset="-34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063A518E-41C7-F845-8F41-C26E80EF6CD3}"/>
              </a:ext>
            </a:extLst>
          </p:cNvPr>
          <p:cNvSpPr/>
          <p:nvPr/>
        </p:nvSpPr>
        <p:spPr>
          <a:xfrm>
            <a:off x="1200265" y="6314559"/>
            <a:ext cx="1568814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6000" b="1" i="1" dirty="0">
                <a:solidFill>
                  <a:schemeClr val="bg1"/>
                </a:solidFill>
                <a:latin typeface="Fahkwang" pitchFamily="2" charset="-34"/>
                <a:ea typeface="Arial" panose="020B0604020202020204" pitchFamily="34" charset="0"/>
                <a:cs typeface="Fahkwang" pitchFamily="2" charset="-34"/>
              </a:rPr>
              <a:t>“Redención”  su significado básico es: “Liberar a base de una acción” </a:t>
            </a:r>
          </a:p>
          <a:p>
            <a:pPr algn="ctr"/>
            <a:r>
              <a:rPr lang="es-ES" sz="6000" b="1" i="1" dirty="0">
                <a:solidFill>
                  <a:schemeClr val="bg1"/>
                </a:solidFill>
                <a:latin typeface="Fahkwang" pitchFamily="2" charset="-34"/>
                <a:ea typeface="Arial" panose="020B0604020202020204" pitchFamily="34" charset="0"/>
                <a:cs typeface="Fahkwang" pitchFamily="2" charset="-34"/>
              </a:rPr>
              <a:t>o “Comprar de nuevo”</a:t>
            </a:r>
            <a:r>
              <a:rPr lang="es-MX" sz="6000" b="1" i="1" dirty="0">
                <a:solidFill>
                  <a:schemeClr val="bg1"/>
                </a:solidFill>
                <a:latin typeface="Fahkwang" pitchFamily="2" charset="-34"/>
                <a:cs typeface="Fahkwang" pitchFamily="2" charset="-34"/>
              </a:rPr>
              <a:t> </a:t>
            </a:r>
          </a:p>
        </p:txBody>
      </p:sp>
      <p:sp>
        <p:nvSpPr>
          <p:cNvPr id="8" name="Google Shape;161;p9">
            <a:extLst>
              <a:ext uri="{FF2B5EF4-FFF2-40B4-BE49-F238E27FC236}">
                <a16:creationId xmlns:a16="http://schemas.microsoft.com/office/drawing/2014/main" id="{325DF112-5076-8F44-A3B1-EAC3123987D2}"/>
              </a:ext>
            </a:extLst>
          </p:cNvPr>
          <p:cNvSpPr txBox="1"/>
          <p:nvPr/>
        </p:nvSpPr>
        <p:spPr>
          <a:xfrm>
            <a:off x="541176" y="533479"/>
            <a:ext cx="4870580" cy="876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100"/>
            </a:pPr>
            <a:r>
              <a:rPr lang="es-ES" sz="5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ahkwang" pitchFamily="2" charset="-34"/>
                <a:ea typeface="Fahkwang"/>
                <a:cs typeface="Fahkwang" pitchFamily="2" charset="-34"/>
                <a:sym typeface="Fahkwang"/>
              </a:rPr>
              <a:t>TEXTUAL</a:t>
            </a:r>
            <a:endParaRPr lang="es-MX" sz="5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ahkwang" pitchFamily="2" charset="-34"/>
              <a:cs typeface="Fahkwang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75544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dondear rectángulo de esquina del mismo lado 4">
            <a:extLst>
              <a:ext uri="{FF2B5EF4-FFF2-40B4-BE49-F238E27FC236}">
                <a16:creationId xmlns:a16="http://schemas.microsoft.com/office/drawing/2014/main" id="{6B2B910F-E638-3B43-A6CE-5A195C84764A}"/>
              </a:ext>
            </a:extLst>
          </p:cNvPr>
          <p:cNvSpPr/>
          <p:nvPr/>
        </p:nvSpPr>
        <p:spPr>
          <a:xfrm rot="5400000">
            <a:off x="4014792" y="-3561664"/>
            <a:ext cx="1114411" cy="9144003"/>
          </a:xfrm>
          <a:prstGeom prst="round2Same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867C182F-F43E-CE44-A493-88D41CA48114}"/>
              </a:ext>
            </a:extLst>
          </p:cNvPr>
          <p:cNvSpPr/>
          <p:nvPr/>
        </p:nvSpPr>
        <p:spPr>
          <a:xfrm>
            <a:off x="953146" y="2653480"/>
            <a:ext cx="1638170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s-ES" sz="6000" b="1" dirty="0">
                <a:latin typeface="Fahkwang" pitchFamily="2" charset="-34"/>
                <a:cs typeface="Fahkwang" pitchFamily="2" charset="-34"/>
              </a:rPr>
              <a:t>Arrepentimiento y perdón</a:t>
            </a:r>
          </a:p>
          <a:p>
            <a:endParaRPr lang="es-ES" sz="2000" b="1" dirty="0">
              <a:latin typeface="Fahkwang" pitchFamily="2" charset="-34"/>
              <a:cs typeface="Fahkwang" pitchFamily="2" charset="-34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s-ES" sz="6000" b="1" dirty="0">
                <a:latin typeface="Fahkwang" pitchFamily="2" charset="-34"/>
                <a:cs typeface="Fahkwang" pitchFamily="2" charset="-34"/>
              </a:rPr>
              <a:t>Que el mensaje sea equilibrado</a:t>
            </a:r>
          </a:p>
          <a:p>
            <a:endParaRPr lang="es-ES" sz="2000" b="1" dirty="0">
              <a:latin typeface="Fahkwang" pitchFamily="2" charset="-34"/>
              <a:cs typeface="Fahkwang" pitchFamily="2" charset="-34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s-ES" sz="6000" b="1" dirty="0">
                <a:latin typeface="Fahkwang" pitchFamily="2" charset="-34"/>
                <a:cs typeface="Fahkwang" pitchFamily="2" charset="-34"/>
              </a:rPr>
              <a:t>Ley a quien esta cómodo con sus pecados</a:t>
            </a:r>
          </a:p>
          <a:p>
            <a:endParaRPr lang="es-ES" sz="2000" b="1" dirty="0">
              <a:latin typeface="Fahkwang" pitchFamily="2" charset="-34"/>
              <a:cs typeface="Fahkwang" pitchFamily="2" charset="-34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s-ES" sz="6000" b="1" dirty="0">
                <a:latin typeface="Fahkwang" pitchFamily="2" charset="-34"/>
                <a:cs typeface="Fahkwang" pitchFamily="2" charset="-34"/>
              </a:rPr>
              <a:t>Evangelio a quien esta angustiado por sus pecados</a:t>
            </a:r>
            <a:endParaRPr lang="es-MX" sz="6000" b="1" dirty="0">
              <a:latin typeface="Fahkwang" pitchFamily="2" charset="-34"/>
              <a:cs typeface="Fahkwang" pitchFamily="2" charset="-34"/>
            </a:endParaRPr>
          </a:p>
        </p:txBody>
      </p:sp>
      <p:sp>
        <p:nvSpPr>
          <p:cNvPr id="6" name="Google Shape;161;p9">
            <a:extLst>
              <a:ext uri="{FF2B5EF4-FFF2-40B4-BE49-F238E27FC236}">
                <a16:creationId xmlns:a16="http://schemas.microsoft.com/office/drawing/2014/main" id="{AB00B426-D436-8042-A0C8-4E26302666AB}"/>
              </a:ext>
            </a:extLst>
          </p:cNvPr>
          <p:cNvSpPr txBox="1"/>
          <p:nvPr/>
        </p:nvSpPr>
        <p:spPr>
          <a:xfrm>
            <a:off x="541175" y="533479"/>
            <a:ext cx="7576457" cy="876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100"/>
            </a:pPr>
            <a:r>
              <a:rPr lang="es-ES" sz="5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ahkwang" pitchFamily="2" charset="-34"/>
                <a:ea typeface="Fahkwang"/>
                <a:cs typeface="Fahkwang" pitchFamily="2" charset="-34"/>
                <a:sym typeface="Fahkwang"/>
              </a:rPr>
              <a:t>LEY Y EVANGELIO</a:t>
            </a:r>
            <a:endParaRPr lang="es-MX" sz="5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ahkwang" pitchFamily="2" charset="-34"/>
              <a:cs typeface="Fahkwang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1707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id="{FB34D88D-8C80-4B4B-9B36-8C29C685AD17}"/>
              </a:ext>
            </a:extLst>
          </p:cNvPr>
          <p:cNvSpPr/>
          <p:nvPr/>
        </p:nvSpPr>
        <p:spPr>
          <a:xfrm>
            <a:off x="1025954" y="3228391"/>
            <a:ext cx="16036763" cy="449747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800"/>
          </a:p>
        </p:txBody>
      </p:sp>
      <p:sp>
        <p:nvSpPr>
          <p:cNvPr id="5" name="Redondear rectángulo de esquina del mismo lado 4">
            <a:extLst>
              <a:ext uri="{FF2B5EF4-FFF2-40B4-BE49-F238E27FC236}">
                <a16:creationId xmlns:a16="http://schemas.microsoft.com/office/drawing/2014/main" id="{6B2B910F-E638-3B43-A6CE-5A195C84764A}"/>
              </a:ext>
            </a:extLst>
          </p:cNvPr>
          <p:cNvSpPr/>
          <p:nvPr/>
        </p:nvSpPr>
        <p:spPr>
          <a:xfrm rot="5400000">
            <a:off x="4014793" y="-3561663"/>
            <a:ext cx="1114412" cy="9144003"/>
          </a:xfrm>
          <a:prstGeom prst="round2Same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800"/>
          </a:p>
        </p:txBody>
      </p:sp>
      <p:sp>
        <p:nvSpPr>
          <p:cNvPr id="6" name="Google Shape;161;p9">
            <a:extLst>
              <a:ext uri="{FF2B5EF4-FFF2-40B4-BE49-F238E27FC236}">
                <a16:creationId xmlns:a16="http://schemas.microsoft.com/office/drawing/2014/main" id="{AB00B426-D436-8042-A0C8-4E26302666AB}"/>
              </a:ext>
            </a:extLst>
          </p:cNvPr>
          <p:cNvSpPr txBox="1"/>
          <p:nvPr/>
        </p:nvSpPr>
        <p:spPr>
          <a:xfrm>
            <a:off x="541177" y="533480"/>
            <a:ext cx="7576457" cy="876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Clr>
                <a:schemeClr val="dk1"/>
              </a:buClr>
              <a:buSzPts val="1100"/>
            </a:pPr>
            <a:r>
              <a:rPr lang="es-ES" sz="5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ahkwang" pitchFamily="2" charset="-34"/>
                <a:ea typeface="Fahkwang"/>
                <a:cs typeface="Fahkwang" pitchFamily="2" charset="-34"/>
                <a:sym typeface="Fahkwang"/>
              </a:rPr>
              <a:t>LEY Y EVANGELIO</a:t>
            </a:r>
            <a:endParaRPr lang="es-MX" sz="5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ahkwang" pitchFamily="2" charset="-34"/>
              <a:cs typeface="Fahkwang" pitchFamily="2" charset="-34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063A518E-41C7-F845-8F41-C26E80EF6CD3}"/>
              </a:ext>
            </a:extLst>
          </p:cNvPr>
          <p:cNvSpPr/>
          <p:nvPr/>
        </p:nvSpPr>
        <p:spPr>
          <a:xfrm>
            <a:off x="1225283" y="3677937"/>
            <a:ext cx="1568814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72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ahkwang" pitchFamily="2" charset="-34"/>
                <a:ea typeface="Arial" panose="020B0604020202020204" pitchFamily="34" charset="0"/>
                <a:cs typeface="Fahkwang" pitchFamily="2" charset="-34"/>
              </a:rPr>
              <a:t>¡Que nuestros mensajes devocionales no carezcan ni de Ley ni de Evangelio!</a:t>
            </a:r>
            <a:endParaRPr lang="es-MX" sz="7200" b="1" i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ahkwang" pitchFamily="2" charset="-34"/>
              <a:cs typeface="Fahkwang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21520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dondear rectángulo de esquina del mismo lado 4">
            <a:extLst>
              <a:ext uri="{FF2B5EF4-FFF2-40B4-BE49-F238E27FC236}">
                <a16:creationId xmlns:a16="http://schemas.microsoft.com/office/drawing/2014/main" id="{6B2B910F-E638-3B43-A6CE-5A195C84764A}"/>
              </a:ext>
            </a:extLst>
          </p:cNvPr>
          <p:cNvSpPr/>
          <p:nvPr/>
        </p:nvSpPr>
        <p:spPr>
          <a:xfrm rot="5400000">
            <a:off x="3259012" y="-2805884"/>
            <a:ext cx="1114411" cy="7632444"/>
          </a:xfrm>
          <a:prstGeom prst="round2Same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867C182F-F43E-CE44-A493-88D41CA48114}"/>
              </a:ext>
            </a:extLst>
          </p:cNvPr>
          <p:cNvSpPr/>
          <p:nvPr/>
        </p:nvSpPr>
        <p:spPr>
          <a:xfrm>
            <a:off x="691177" y="1994366"/>
            <a:ext cx="1690564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s-ES" sz="5800" b="1" dirty="0">
                <a:latin typeface="Fahkwang" pitchFamily="2" charset="-34"/>
                <a:ea typeface="Arial" panose="020B0604020202020204" pitchFamily="34" charset="0"/>
                <a:cs typeface="Fahkwang" pitchFamily="2" charset="-34"/>
              </a:rPr>
              <a:t>Que hable de nuestro Dios Trino. </a:t>
            </a:r>
          </a:p>
          <a:p>
            <a:r>
              <a:rPr lang="es-ES" sz="5800" b="1" dirty="0">
                <a:latin typeface="Fahkwang" pitchFamily="2" charset="-34"/>
                <a:ea typeface="Arial" panose="020B0604020202020204" pitchFamily="34" charset="0"/>
                <a:cs typeface="Fahkwang" pitchFamily="2" charset="-34"/>
              </a:rPr>
              <a:t>    Padre, Hijo y Espíritu Santo</a:t>
            </a:r>
          </a:p>
          <a:p>
            <a:endParaRPr lang="es-ES" sz="2000" b="1" dirty="0">
              <a:latin typeface="Fahkwang" pitchFamily="2" charset="-34"/>
              <a:ea typeface="Arial" panose="020B0604020202020204" pitchFamily="34" charset="0"/>
              <a:cs typeface="Fahkwang" pitchFamily="2" charset="-34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s-ES" sz="5800" b="1" dirty="0">
                <a:latin typeface="Fahkwang" pitchFamily="2" charset="-34"/>
                <a:cs typeface="Fahkwang" pitchFamily="2" charset="-34"/>
              </a:rPr>
              <a:t>No desviarse buscando solo un mensaje agradable</a:t>
            </a:r>
          </a:p>
          <a:p>
            <a:endParaRPr lang="es-ES" sz="2000" b="1" dirty="0">
              <a:latin typeface="Fahkwang" pitchFamily="2" charset="-34"/>
              <a:cs typeface="Fahkwang" pitchFamily="2" charset="-34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s-ES" sz="5800" b="1" dirty="0">
                <a:latin typeface="Fahkwang" pitchFamily="2" charset="-34"/>
                <a:cs typeface="Fahkwang" pitchFamily="2" charset="-34"/>
              </a:rPr>
              <a:t>Hablamos de la obra Salvadora de Dios</a:t>
            </a:r>
          </a:p>
        </p:txBody>
      </p:sp>
      <p:sp>
        <p:nvSpPr>
          <p:cNvPr id="6" name="Google Shape;161;p9">
            <a:extLst>
              <a:ext uri="{FF2B5EF4-FFF2-40B4-BE49-F238E27FC236}">
                <a16:creationId xmlns:a16="http://schemas.microsoft.com/office/drawing/2014/main" id="{AB00B426-D436-8042-A0C8-4E26302666AB}"/>
              </a:ext>
            </a:extLst>
          </p:cNvPr>
          <p:cNvSpPr txBox="1"/>
          <p:nvPr/>
        </p:nvSpPr>
        <p:spPr>
          <a:xfrm>
            <a:off x="541176" y="533479"/>
            <a:ext cx="6494104" cy="876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100"/>
            </a:pPr>
            <a:r>
              <a:rPr lang="es-ES" sz="5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ahkwang" pitchFamily="2" charset="-34"/>
                <a:cs typeface="Fahkwang" pitchFamily="2" charset="-34"/>
                <a:sym typeface="Fahkwang"/>
              </a:rPr>
              <a:t>TEOCÉNTRICO</a:t>
            </a:r>
            <a:endParaRPr lang="es-MX" sz="5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ahkwang" pitchFamily="2" charset="-34"/>
              <a:cs typeface="Fahkwang" pitchFamily="2" charset="-34"/>
            </a:endParaRPr>
          </a:p>
        </p:txBody>
      </p:sp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id="{A0CB852D-4089-604B-8091-8454E6584845}"/>
              </a:ext>
            </a:extLst>
          </p:cNvPr>
          <p:cNvSpPr/>
          <p:nvPr/>
        </p:nvSpPr>
        <p:spPr>
          <a:xfrm>
            <a:off x="953146" y="7439528"/>
            <a:ext cx="16036763" cy="2313993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80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4E7AF74F-A791-A44B-A13C-5AA63CAB08BF}"/>
              </a:ext>
            </a:extLst>
          </p:cNvPr>
          <p:cNvSpPr/>
          <p:nvPr/>
        </p:nvSpPr>
        <p:spPr>
          <a:xfrm>
            <a:off x="953146" y="7591834"/>
            <a:ext cx="156881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60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ahkwang" pitchFamily="2" charset="-34"/>
                <a:ea typeface="Arial" panose="020B0604020202020204" pitchFamily="34" charset="0"/>
                <a:cs typeface="Fahkwang" pitchFamily="2" charset="-34"/>
              </a:rPr>
              <a:t>Predicamos a Cristo crucificado</a:t>
            </a:r>
          </a:p>
          <a:p>
            <a:pPr algn="ctr"/>
            <a:r>
              <a:rPr lang="es-ES" sz="60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ahkwang" pitchFamily="2" charset="-34"/>
                <a:cs typeface="Fahkwang" pitchFamily="2" charset="-34"/>
              </a:rPr>
              <a:t>1 Corintios 1:23</a:t>
            </a:r>
            <a:endParaRPr lang="es-MX" sz="6000" b="1" i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ahkwang" pitchFamily="2" charset="-34"/>
              <a:cs typeface="Fahkwang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51627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dondear rectángulo de esquina del mismo lado 4">
            <a:extLst>
              <a:ext uri="{FF2B5EF4-FFF2-40B4-BE49-F238E27FC236}">
                <a16:creationId xmlns:a16="http://schemas.microsoft.com/office/drawing/2014/main" id="{6B2B910F-E638-3B43-A6CE-5A195C84764A}"/>
              </a:ext>
            </a:extLst>
          </p:cNvPr>
          <p:cNvSpPr/>
          <p:nvPr/>
        </p:nvSpPr>
        <p:spPr>
          <a:xfrm rot="5400000">
            <a:off x="8036285" y="-7583158"/>
            <a:ext cx="1114411" cy="17186993"/>
          </a:xfrm>
          <a:prstGeom prst="round2Same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867C182F-F43E-CE44-A493-88D41CA48114}"/>
              </a:ext>
            </a:extLst>
          </p:cNvPr>
          <p:cNvSpPr/>
          <p:nvPr/>
        </p:nvSpPr>
        <p:spPr>
          <a:xfrm>
            <a:off x="953146" y="2653480"/>
            <a:ext cx="16381708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s-ES" sz="6000" b="1" dirty="0">
                <a:latin typeface="Fahkwang" pitchFamily="2" charset="-34"/>
                <a:ea typeface="Arial" panose="020B0604020202020204" pitchFamily="34" charset="0"/>
                <a:cs typeface="Fahkwang" pitchFamily="2" charset="-34"/>
              </a:rPr>
              <a:t>Lo necesitamos tener en mente al preparar el mensaje devocional</a:t>
            </a:r>
          </a:p>
          <a:p>
            <a:endParaRPr lang="es-ES" sz="2400" b="1" dirty="0">
              <a:latin typeface="Fahkwang" pitchFamily="2" charset="-34"/>
              <a:ea typeface="Arial" panose="020B0604020202020204" pitchFamily="34" charset="0"/>
              <a:cs typeface="Fahkwang" pitchFamily="2" charset="-34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s-ES" sz="6000" b="1" dirty="0">
                <a:latin typeface="Fahkwang" pitchFamily="2" charset="-34"/>
                <a:cs typeface="Fahkwang" pitchFamily="2" charset="-34"/>
              </a:rPr>
              <a:t>Va de la mano de Ley y Evangelio</a:t>
            </a:r>
          </a:p>
          <a:p>
            <a:endParaRPr lang="es-ES" sz="2400" b="1" dirty="0">
              <a:latin typeface="Fahkwang" pitchFamily="2" charset="-34"/>
              <a:cs typeface="Fahkwang" pitchFamily="2" charset="-34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s-ES" sz="6000" b="1" dirty="0">
                <a:latin typeface="Fahkwang" pitchFamily="2" charset="-34"/>
                <a:cs typeface="Fahkwang" pitchFamily="2" charset="-34"/>
              </a:rPr>
              <a:t>No predicamos para lograr obediencia o algún tipo de cambio</a:t>
            </a:r>
          </a:p>
        </p:txBody>
      </p:sp>
      <p:sp>
        <p:nvSpPr>
          <p:cNvPr id="6" name="Google Shape;161;p9">
            <a:extLst>
              <a:ext uri="{FF2B5EF4-FFF2-40B4-BE49-F238E27FC236}">
                <a16:creationId xmlns:a16="http://schemas.microsoft.com/office/drawing/2014/main" id="{AB00B426-D436-8042-A0C8-4E26302666AB}"/>
              </a:ext>
            </a:extLst>
          </p:cNvPr>
          <p:cNvSpPr txBox="1"/>
          <p:nvPr/>
        </p:nvSpPr>
        <p:spPr>
          <a:xfrm>
            <a:off x="270585" y="572269"/>
            <a:ext cx="16253928" cy="876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100"/>
            </a:pPr>
            <a:r>
              <a:rPr lang="es-ES" sz="5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ahkwang" pitchFamily="2" charset="-34"/>
                <a:cs typeface="Fahkwang" pitchFamily="2" charset="-34"/>
                <a:sym typeface="Fahkwang"/>
              </a:rPr>
              <a:t>LA SALVACIÓN ES LO MAS IMPORTANTE</a:t>
            </a:r>
            <a:endParaRPr lang="es-MX" sz="5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ahkwang" pitchFamily="2" charset="-34"/>
              <a:cs typeface="Fahkwang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0664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540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F145391-A472-4ED9-B040-BF618157DAD9}"/>
              </a:ext>
            </a:extLst>
          </p:cNvPr>
          <p:cNvGrpSpPr/>
          <p:nvPr/>
        </p:nvGrpSpPr>
        <p:grpSpPr>
          <a:xfrm>
            <a:off x="2639029" y="5724791"/>
            <a:ext cx="13366141" cy="2011682"/>
            <a:chOff x="2639029" y="5724791"/>
            <a:chExt cx="13366141" cy="2011682"/>
          </a:xfrm>
        </p:grpSpPr>
        <p:sp>
          <p:nvSpPr>
            <p:cNvPr id="89" name="Google Shape;89;p2"/>
            <p:cNvSpPr/>
            <p:nvPr/>
          </p:nvSpPr>
          <p:spPr>
            <a:xfrm>
              <a:off x="2639029" y="5724791"/>
              <a:ext cx="13366141" cy="2011682"/>
            </a:xfrm>
            <a:custGeom>
              <a:avLst/>
              <a:gdLst/>
              <a:ahLst/>
              <a:cxnLst/>
              <a:rect l="l" t="t" r="r" b="b"/>
              <a:pathLst>
                <a:path w="14257217" h="2145794" extrusionOk="0">
                  <a:moveTo>
                    <a:pt x="14132758" y="2145794"/>
                  </a:moveTo>
                  <a:lnTo>
                    <a:pt x="124460" y="2145794"/>
                  </a:lnTo>
                  <a:cubicBezTo>
                    <a:pt x="55880" y="2145794"/>
                    <a:pt x="0" y="2089914"/>
                    <a:pt x="0" y="202133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132758" y="0"/>
                  </a:lnTo>
                  <a:cubicBezTo>
                    <a:pt x="14201336" y="0"/>
                    <a:pt x="14257217" y="55880"/>
                    <a:pt x="14257217" y="124460"/>
                  </a:cubicBezTo>
                  <a:lnTo>
                    <a:pt x="14257217" y="2021334"/>
                  </a:lnTo>
                  <a:cubicBezTo>
                    <a:pt x="14257217" y="2089914"/>
                    <a:pt x="14201336" y="2145794"/>
                    <a:pt x="14132758" y="21457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2"/>
            <p:cNvSpPr txBox="1"/>
            <p:nvPr/>
          </p:nvSpPr>
          <p:spPr>
            <a:xfrm>
              <a:off x="2960171" y="5853128"/>
              <a:ext cx="12688800" cy="17233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0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999"/>
                <a:buFont typeface="Arial"/>
                <a:buNone/>
              </a:pPr>
              <a:r>
                <a:rPr lang="en-US" sz="7999" b="1" i="0" u="none" strike="noStrike" cap="none" dirty="0" err="1">
                  <a:solidFill>
                    <a:srgbClr val="000000"/>
                  </a:solidFill>
                  <a:latin typeface="Fahkwang"/>
                  <a:ea typeface="Fahkwang"/>
                  <a:cs typeface="Fahkwang"/>
                  <a:sym typeface="Fahkwang"/>
                </a:rPr>
                <a:t>Lecci</a:t>
              </a:r>
              <a:r>
                <a:rPr lang="en-US" sz="7999" b="1" dirty="0" err="1">
                  <a:latin typeface="Fahkwang"/>
                  <a:ea typeface="Fahkwang"/>
                  <a:cs typeface="Fahkwang"/>
                  <a:sym typeface="Fahkwang"/>
                </a:rPr>
                <a:t>ó</a:t>
              </a:r>
              <a:r>
                <a:rPr lang="en-US" sz="7999" b="1" i="0" u="none" strike="noStrike" cap="none" dirty="0" err="1">
                  <a:solidFill>
                    <a:srgbClr val="000000"/>
                  </a:solidFill>
                  <a:latin typeface="Fahkwang"/>
                  <a:ea typeface="Fahkwang"/>
                  <a:cs typeface="Fahkwang"/>
                  <a:sym typeface="Fahkwang"/>
                </a:rPr>
                <a:t>n</a:t>
              </a:r>
              <a:r>
                <a:rPr lang="en-US" sz="7999" b="1" i="0" u="none" strike="noStrike" cap="none" dirty="0">
                  <a:solidFill>
                    <a:srgbClr val="000000"/>
                  </a:solidFill>
                  <a:latin typeface="Fahkwang"/>
                  <a:ea typeface="Fahkwang"/>
                  <a:cs typeface="Fahkwang"/>
                  <a:sym typeface="Fahkwang"/>
                </a:rPr>
                <a:t> </a:t>
              </a:r>
              <a:r>
                <a:rPr lang="en-US" sz="7999" b="1" dirty="0">
                  <a:latin typeface="Fahkwang"/>
                  <a:ea typeface="Fahkwang"/>
                  <a:cs typeface="Fahkwang"/>
                  <a:sym typeface="Fahkwang"/>
                </a:rPr>
                <a:t>6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1" name="Google Shape;91;p2"/>
          <p:cNvSpPr txBox="1"/>
          <p:nvPr/>
        </p:nvSpPr>
        <p:spPr>
          <a:xfrm>
            <a:off x="371959" y="2901650"/>
            <a:ext cx="17559580" cy="206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00"/>
              <a:buFont typeface="Arial"/>
              <a:buNone/>
            </a:pPr>
            <a:r>
              <a:rPr lang="en-US" sz="6700" b="1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La Vida </a:t>
            </a:r>
            <a:r>
              <a:rPr lang="es-ES_tradnl" sz="6700" b="1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devocional</a:t>
            </a:r>
            <a:r>
              <a:rPr lang="en-US" sz="6700" b="1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con los </a:t>
            </a:r>
            <a:r>
              <a:rPr lang="en-US" sz="6700" b="1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Salmos</a:t>
            </a:r>
            <a:r>
              <a:rPr lang="en-US" sz="6700" b="1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:</a:t>
            </a:r>
            <a:endParaRPr sz="6700" b="1" dirty="0">
              <a:solidFill>
                <a:srgbClr val="FFFFFF"/>
              </a:solidFill>
              <a:latin typeface="Fahkwang"/>
              <a:ea typeface="Fahkwang"/>
              <a:cs typeface="Fahkwang"/>
              <a:sym typeface="Fahkwang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00"/>
              <a:buFont typeface="Arial"/>
              <a:buNone/>
            </a:pPr>
            <a:r>
              <a:rPr lang="en-US" sz="6700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Una </a:t>
            </a:r>
            <a:r>
              <a:rPr lang="en-US" sz="6700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Devoción</a:t>
            </a:r>
            <a:r>
              <a:rPr lang="en-US" sz="6700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6700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sólida</a:t>
            </a:r>
            <a:endParaRPr sz="6700" dirty="0">
              <a:solidFill>
                <a:srgbClr val="FFFFFF"/>
              </a:solidFill>
              <a:latin typeface="Fahkwang"/>
              <a:ea typeface="Fahkwang"/>
              <a:cs typeface="Fahkwang"/>
              <a:sym typeface="Fahkwa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id="{FB34D88D-8C80-4B4B-9B36-8C29C685AD17}"/>
              </a:ext>
            </a:extLst>
          </p:cNvPr>
          <p:cNvSpPr/>
          <p:nvPr/>
        </p:nvSpPr>
        <p:spPr>
          <a:xfrm>
            <a:off x="1025954" y="2555220"/>
            <a:ext cx="16036763" cy="6290199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800"/>
          </a:p>
        </p:txBody>
      </p:sp>
      <p:sp>
        <p:nvSpPr>
          <p:cNvPr id="5" name="Redondear rectángulo de esquina del mismo lado 4">
            <a:extLst>
              <a:ext uri="{FF2B5EF4-FFF2-40B4-BE49-F238E27FC236}">
                <a16:creationId xmlns:a16="http://schemas.microsoft.com/office/drawing/2014/main" id="{6B2B910F-E638-3B43-A6CE-5A195C84764A}"/>
              </a:ext>
            </a:extLst>
          </p:cNvPr>
          <p:cNvSpPr/>
          <p:nvPr/>
        </p:nvSpPr>
        <p:spPr>
          <a:xfrm rot="5400000">
            <a:off x="4014793" y="-3561663"/>
            <a:ext cx="1114412" cy="9144003"/>
          </a:xfrm>
          <a:prstGeom prst="round2Same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800"/>
          </a:p>
        </p:txBody>
      </p:sp>
      <p:sp>
        <p:nvSpPr>
          <p:cNvPr id="6" name="Google Shape;161;p9">
            <a:extLst>
              <a:ext uri="{FF2B5EF4-FFF2-40B4-BE49-F238E27FC236}">
                <a16:creationId xmlns:a16="http://schemas.microsoft.com/office/drawing/2014/main" id="{AB00B426-D436-8042-A0C8-4E26302666AB}"/>
              </a:ext>
            </a:extLst>
          </p:cNvPr>
          <p:cNvSpPr txBox="1"/>
          <p:nvPr/>
        </p:nvSpPr>
        <p:spPr>
          <a:xfrm>
            <a:off x="541177" y="533480"/>
            <a:ext cx="7576457" cy="876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Clr>
                <a:schemeClr val="dk1"/>
              </a:buClr>
              <a:buSzPts val="1100"/>
            </a:pPr>
            <a:r>
              <a:rPr lang="es-ES" sz="5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ahkwang" pitchFamily="2" charset="-34"/>
                <a:ea typeface="Fahkwang"/>
                <a:cs typeface="Fahkwang" pitchFamily="2" charset="-34"/>
                <a:sym typeface="Fahkwang"/>
              </a:rPr>
              <a:t>LEY Y EVANGELIO</a:t>
            </a:r>
            <a:endParaRPr lang="es-MX" sz="5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ahkwang" pitchFamily="2" charset="-34"/>
              <a:cs typeface="Fahkwang" pitchFamily="2" charset="-34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063A518E-41C7-F845-8F41-C26E80EF6CD3}"/>
              </a:ext>
            </a:extLst>
          </p:cNvPr>
          <p:cNvSpPr/>
          <p:nvPr/>
        </p:nvSpPr>
        <p:spPr>
          <a:xfrm>
            <a:off x="1225283" y="3228391"/>
            <a:ext cx="15688143" cy="5170646"/>
          </a:xfrm>
          <a:prstGeom prst="rect">
            <a:avLst/>
          </a:prstGeom>
          <a:effectLst>
            <a:outerShdw blurRad="114300" dist="723900" dir="12060000" sx="148000" sy="148000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s-ES" sz="66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ahkwang" pitchFamily="2" charset="-34"/>
                <a:cs typeface="Fahkwang" pitchFamily="2" charset="-34"/>
              </a:rPr>
              <a:t>Compartimos el mensaje del Evangelio porque son “buenas nuevas” Buenas noticias para la salvación de las almas, salvación del fuego eterno en el infierno.</a:t>
            </a:r>
            <a:r>
              <a:rPr lang="es-MX" sz="66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ahkwang" pitchFamily="2" charset="-34"/>
                <a:cs typeface="Fahkwang" pitchFamily="2" charset="-3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62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dondear rectángulo de esquina del mismo lado 4">
            <a:extLst>
              <a:ext uri="{FF2B5EF4-FFF2-40B4-BE49-F238E27FC236}">
                <a16:creationId xmlns:a16="http://schemas.microsoft.com/office/drawing/2014/main" id="{6B2B910F-E638-3B43-A6CE-5A195C84764A}"/>
              </a:ext>
            </a:extLst>
          </p:cNvPr>
          <p:cNvSpPr/>
          <p:nvPr/>
        </p:nvSpPr>
        <p:spPr>
          <a:xfrm rot="5400000">
            <a:off x="3688222" y="-3235093"/>
            <a:ext cx="1114411" cy="8490864"/>
          </a:xfrm>
          <a:prstGeom prst="round2Same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867C182F-F43E-CE44-A493-88D41CA48114}"/>
              </a:ext>
            </a:extLst>
          </p:cNvPr>
          <p:cNvSpPr/>
          <p:nvPr/>
        </p:nvSpPr>
        <p:spPr>
          <a:xfrm>
            <a:off x="691177" y="2684831"/>
            <a:ext cx="1690564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s-ES" sz="6000" b="1" dirty="0">
                <a:latin typeface="Fahkwang" pitchFamily="2" charset="-34"/>
                <a:ea typeface="Arial" panose="020B0604020202020204" pitchFamily="34" charset="0"/>
                <a:cs typeface="Fahkwang" pitchFamily="2" charset="-34"/>
              </a:rPr>
              <a:t>Vida Santa – Las obras del creyente</a:t>
            </a:r>
          </a:p>
          <a:p>
            <a:endParaRPr lang="es-ES" sz="2400" b="1" dirty="0">
              <a:latin typeface="Fahkwang" pitchFamily="2" charset="-34"/>
              <a:ea typeface="Arial" panose="020B0604020202020204" pitchFamily="34" charset="0"/>
              <a:cs typeface="Fahkwang" pitchFamily="2" charset="-34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s-ES" sz="6000" b="1" dirty="0">
                <a:latin typeface="Fahkwang" pitchFamily="2" charset="-34"/>
                <a:cs typeface="Fahkwang" pitchFamily="2" charset="-34"/>
              </a:rPr>
              <a:t>Presentadas como obra del Espíritu Santo</a:t>
            </a:r>
          </a:p>
          <a:p>
            <a:endParaRPr lang="es-ES" sz="2400" b="1" dirty="0">
              <a:latin typeface="Fahkwang" pitchFamily="2" charset="-34"/>
              <a:cs typeface="Fahkwang" pitchFamily="2" charset="-34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s-ES" sz="6000" b="1" dirty="0">
                <a:latin typeface="Fahkwang" pitchFamily="2" charset="-34"/>
                <a:cs typeface="Fahkwang" pitchFamily="2" charset="-34"/>
              </a:rPr>
              <a:t>Fluyen como resultado de la Justificación obrada por Dios en el creyente</a:t>
            </a:r>
          </a:p>
        </p:txBody>
      </p:sp>
      <p:sp>
        <p:nvSpPr>
          <p:cNvPr id="6" name="Google Shape;161;p9">
            <a:extLst>
              <a:ext uri="{FF2B5EF4-FFF2-40B4-BE49-F238E27FC236}">
                <a16:creationId xmlns:a16="http://schemas.microsoft.com/office/drawing/2014/main" id="{AB00B426-D436-8042-A0C8-4E26302666AB}"/>
              </a:ext>
            </a:extLst>
          </p:cNvPr>
          <p:cNvSpPr txBox="1"/>
          <p:nvPr/>
        </p:nvSpPr>
        <p:spPr>
          <a:xfrm>
            <a:off x="541176" y="533479"/>
            <a:ext cx="6494104" cy="876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100"/>
            </a:pPr>
            <a:r>
              <a:rPr lang="es-ES" sz="5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ahkwang" pitchFamily="2" charset="-34"/>
                <a:cs typeface="Fahkwang" pitchFamily="2" charset="-34"/>
                <a:sym typeface="Fahkwang"/>
              </a:rPr>
              <a:t>LA VIDA SANTA</a:t>
            </a:r>
            <a:endParaRPr lang="es-MX" sz="5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ahkwang" pitchFamily="2" charset="-34"/>
              <a:cs typeface="Fahkwang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1951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dondear rectángulo de esquina del mismo lado 4">
            <a:extLst>
              <a:ext uri="{FF2B5EF4-FFF2-40B4-BE49-F238E27FC236}">
                <a16:creationId xmlns:a16="http://schemas.microsoft.com/office/drawing/2014/main" id="{6B2B910F-E638-3B43-A6CE-5A195C84764A}"/>
              </a:ext>
            </a:extLst>
          </p:cNvPr>
          <p:cNvSpPr/>
          <p:nvPr/>
        </p:nvSpPr>
        <p:spPr>
          <a:xfrm rot="5400000">
            <a:off x="3688222" y="-3235093"/>
            <a:ext cx="1114411" cy="8490864"/>
          </a:xfrm>
          <a:prstGeom prst="round2Same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867C182F-F43E-CE44-A493-88D41CA48114}"/>
              </a:ext>
            </a:extLst>
          </p:cNvPr>
          <p:cNvSpPr/>
          <p:nvPr/>
        </p:nvSpPr>
        <p:spPr>
          <a:xfrm>
            <a:off x="691177" y="2684831"/>
            <a:ext cx="1690564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s-ES" sz="6000" b="1" dirty="0">
                <a:latin typeface="Fahkwang" pitchFamily="2" charset="-34"/>
                <a:ea typeface="Arial" panose="020B0604020202020204" pitchFamily="34" charset="0"/>
                <a:cs typeface="Fahkwang" pitchFamily="2" charset="-34"/>
              </a:rPr>
              <a:t>Tendremos especial cuidado en no caer en legalismos como: “</a:t>
            </a:r>
            <a:r>
              <a:rPr lang="es-ES" sz="6000" i="1" dirty="0">
                <a:latin typeface="Fahkwang" pitchFamily="2" charset="-34"/>
                <a:cs typeface="Fahkwang" pitchFamily="2" charset="-34"/>
              </a:rPr>
              <a:t>Hay que” “Tenemos que” o “Debemos” hacer esto o aquello</a:t>
            </a:r>
            <a:r>
              <a:rPr lang="es-MX" sz="6000" i="1" dirty="0">
                <a:latin typeface="Fahkwang" pitchFamily="2" charset="-34"/>
                <a:cs typeface="Fahkwang" pitchFamily="2" charset="-34"/>
              </a:rPr>
              <a:t> </a:t>
            </a:r>
            <a:endParaRPr lang="es-ES" sz="6000" b="1" i="1" dirty="0">
              <a:latin typeface="Fahkwang" pitchFamily="2" charset="-34"/>
              <a:ea typeface="Arial" panose="020B0604020202020204" pitchFamily="34" charset="0"/>
              <a:cs typeface="Fahkwang" pitchFamily="2" charset="-34"/>
            </a:endParaRPr>
          </a:p>
          <a:p>
            <a:endParaRPr lang="es-ES" sz="2400" b="1" dirty="0">
              <a:latin typeface="Fahkwang" pitchFamily="2" charset="-34"/>
              <a:ea typeface="Arial" panose="020B0604020202020204" pitchFamily="34" charset="0"/>
              <a:cs typeface="Fahkwang" pitchFamily="2" charset="-34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s-ES" sz="6000" b="1" dirty="0">
                <a:latin typeface="Fahkwang" pitchFamily="2" charset="-34"/>
                <a:cs typeface="Fahkwang" pitchFamily="2" charset="-34"/>
              </a:rPr>
              <a:t>Esto lo convierte en un trabajo, una obra para ganar la Salvación</a:t>
            </a:r>
          </a:p>
          <a:p>
            <a:endParaRPr lang="es-ES" sz="2400" b="1" dirty="0">
              <a:latin typeface="Fahkwang" pitchFamily="2" charset="-34"/>
              <a:cs typeface="Fahkwang" pitchFamily="2" charset="-34"/>
            </a:endParaRPr>
          </a:p>
        </p:txBody>
      </p:sp>
      <p:sp>
        <p:nvSpPr>
          <p:cNvPr id="6" name="Google Shape;161;p9">
            <a:extLst>
              <a:ext uri="{FF2B5EF4-FFF2-40B4-BE49-F238E27FC236}">
                <a16:creationId xmlns:a16="http://schemas.microsoft.com/office/drawing/2014/main" id="{AB00B426-D436-8042-A0C8-4E26302666AB}"/>
              </a:ext>
            </a:extLst>
          </p:cNvPr>
          <p:cNvSpPr txBox="1"/>
          <p:nvPr/>
        </p:nvSpPr>
        <p:spPr>
          <a:xfrm>
            <a:off x="541176" y="533479"/>
            <a:ext cx="6494104" cy="876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100"/>
            </a:pPr>
            <a:r>
              <a:rPr lang="es-ES" sz="5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ahkwang" pitchFamily="2" charset="-34"/>
                <a:cs typeface="Fahkwang" pitchFamily="2" charset="-34"/>
                <a:sym typeface="Fahkwang"/>
              </a:rPr>
              <a:t>LA VIDA SANTA</a:t>
            </a:r>
            <a:endParaRPr lang="es-MX" sz="5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ahkwang" pitchFamily="2" charset="-34"/>
              <a:cs typeface="Fahkwang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41219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dondear rectángulo de esquina del mismo lado 4">
            <a:extLst>
              <a:ext uri="{FF2B5EF4-FFF2-40B4-BE49-F238E27FC236}">
                <a16:creationId xmlns:a16="http://schemas.microsoft.com/office/drawing/2014/main" id="{6B2B910F-E638-3B43-A6CE-5A195C84764A}"/>
              </a:ext>
            </a:extLst>
          </p:cNvPr>
          <p:cNvSpPr/>
          <p:nvPr/>
        </p:nvSpPr>
        <p:spPr>
          <a:xfrm rot="5400000">
            <a:off x="3688222" y="-3235093"/>
            <a:ext cx="1114411" cy="8490864"/>
          </a:xfrm>
          <a:prstGeom prst="round2Same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867C182F-F43E-CE44-A493-88D41CA48114}"/>
              </a:ext>
            </a:extLst>
          </p:cNvPr>
          <p:cNvSpPr/>
          <p:nvPr/>
        </p:nvSpPr>
        <p:spPr>
          <a:xfrm>
            <a:off x="691177" y="2684831"/>
            <a:ext cx="1690564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s-ES" sz="6000" b="1" dirty="0">
                <a:latin typeface="Fahkwang" pitchFamily="2" charset="-34"/>
                <a:ea typeface="Arial" panose="020B0604020202020204" pitchFamily="34" charset="0"/>
                <a:cs typeface="Fahkwang" pitchFamily="2" charset="-34"/>
              </a:rPr>
              <a:t>Después de anunciar el Evangelio, hablaremos sobre el agradecimiento por nuestra Salvación.</a:t>
            </a:r>
            <a:endParaRPr lang="es-ES" sz="6000" b="1" i="1" dirty="0">
              <a:latin typeface="Fahkwang" pitchFamily="2" charset="-34"/>
              <a:ea typeface="Arial" panose="020B0604020202020204" pitchFamily="34" charset="0"/>
              <a:cs typeface="Fahkwang" pitchFamily="2" charset="-34"/>
            </a:endParaRPr>
          </a:p>
          <a:p>
            <a:endParaRPr lang="es-ES" sz="2400" b="1" dirty="0">
              <a:latin typeface="Fahkwang" pitchFamily="2" charset="-34"/>
              <a:ea typeface="Arial" panose="020B0604020202020204" pitchFamily="34" charset="0"/>
              <a:cs typeface="Fahkwang" pitchFamily="2" charset="-34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s-ES" sz="6000" b="1" dirty="0">
                <a:latin typeface="Fahkwang" pitchFamily="2" charset="-34"/>
                <a:cs typeface="Fahkwang" pitchFamily="2" charset="-34"/>
              </a:rPr>
              <a:t>Ahora será: </a:t>
            </a:r>
            <a:r>
              <a:rPr lang="es-ES" sz="6000" i="1" dirty="0">
                <a:latin typeface="Fahkwang" pitchFamily="2" charset="-34"/>
                <a:cs typeface="Fahkwang" pitchFamily="2" charset="-34"/>
              </a:rPr>
              <a:t>“Queremos hacer esto” en servicio a Dios por la Salvación que nos ha regalado</a:t>
            </a:r>
          </a:p>
          <a:p>
            <a:endParaRPr lang="es-ES" sz="2400" b="1" dirty="0">
              <a:latin typeface="Fahkwang" pitchFamily="2" charset="-34"/>
              <a:cs typeface="Fahkwang" pitchFamily="2" charset="-34"/>
            </a:endParaRPr>
          </a:p>
        </p:txBody>
      </p:sp>
      <p:sp>
        <p:nvSpPr>
          <p:cNvPr id="6" name="Google Shape;161;p9">
            <a:extLst>
              <a:ext uri="{FF2B5EF4-FFF2-40B4-BE49-F238E27FC236}">
                <a16:creationId xmlns:a16="http://schemas.microsoft.com/office/drawing/2014/main" id="{AB00B426-D436-8042-A0C8-4E26302666AB}"/>
              </a:ext>
            </a:extLst>
          </p:cNvPr>
          <p:cNvSpPr txBox="1"/>
          <p:nvPr/>
        </p:nvSpPr>
        <p:spPr>
          <a:xfrm>
            <a:off x="541176" y="533479"/>
            <a:ext cx="6494104" cy="876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100"/>
            </a:pPr>
            <a:r>
              <a:rPr lang="es-ES" sz="5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ahkwang" pitchFamily="2" charset="-34"/>
                <a:cs typeface="Fahkwang" pitchFamily="2" charset="-34"/>
                <a:sym typeface="Fahkwang"/>
              </a:rPr>
              <a:t>LA VIDA SANTA</a:t>
            </a:r>
            <a:endParaRPr lang="es-MX" sz="5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ahkwang" pitchFamily="2" charset="-34"/>
              <a:cs typeface="Fahkwang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5472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dondear rectángulo de esquina del mismo lado 4">
            <a:extLst>
              <a:ext uri="{FF2B5EF4-FFF2-40B4-BE49-F238E27FC236}">
                <a16:creationId xmlns:a16="http://schemas.microsoft.com/office/drawing/2014/main" id="{6B2B910F-E638-3B43-A6CE-5A195C84764A}"/>
              </a:ext>
            </a:extLst>
          </p:cNvPr>
          <p:cNvSpPr/>
          <p:nvPr/>
        </p:nvSpPr>
        <p:spPr>
          <a:xfrm rot="5400000">
            <a:off x="5623253" y="-5170122"/>
            <a:ext cx="1704380" cy="12950894"/>
          </a:xfrm>
          <a:prstGeom prst="round2Same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867C182F-F43E-CE44-A493-88D41CA48114}"/>
              </a:ext>
            </a:extLst>
          </p:cNvPr>
          <p:cNvSpPr/>
          <p:nvPr/>
        </p:nvSpPr>
        <p:spPr>
          <a:xfrm>
            <a:off x="691177" y="3449941"/>
            <a:ext cx="1690564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s-ES" sz="6000" b="1" dirty="0">
                <a:latin typeface="Fahkwang" pitchFamily="2" charset="-34"/>
                <a:ea typeface="Arial" panose="020B0604020202020204" pitchFamily="34" charset="0"/>
                <a:cs typeface="Fahkwang" pitchFamily="2" charset="-34"/>
              </a:rPr>
              <a:t>El Evangelio lo encontramos en Palabra y Sacramentos</a:t>
            </a:r>
            <a:endParaRPr lang="es-ES" sz="6000" b="1" i="1" dirty="0">
              <a:latin typeface="Fahkwang" pitchFamily="2" charset="-34"/>
              <a:ea typeface="Arial" panose="020B0604020202020204" pitchFamily="34" charset="0"/>
              <a:cs typeface="Fahkwang" pitchFamily="2" charset="-34"/>
            </a:endParaRPr>
          </a:p>
          <a:p>
            <a:endParaRPr lang="es-ES" sz="2000" b="1" dirty="0">
              <a:latin typeface="Fahkwang" pitchFamily="2" charset="-34"/>
              <a:ea typeface="Arial" panose="020B0604020202020204" pitchFamily="34" charset="0"/>
              <a:cs typeface="Fahkwang" pitchFamily="2" charset="-34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s-ES" sz="6000" b="1" dirty="0">
                <a:latin typeface="Fahkwang" pitchFamily="2" charset="-34"/>
                <a:cs typeface="Fahkwang" pitchFamily="2" charset="-34"/>
              </a:rPr>
              <a:t>Sin forzar el texto; no hablaremos de algún sacramento si el texto no nos habla de el.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s-ES" sz="2000" b="1" i="1" dirty="0">
              <a:latin typeface="Fahkwang" pitchFamily="2" charset="-34"/>
              <a:cs typeface="Fahkwang" pitchFamily="2" charset="-34"/>
            </a:endParaRPr>
          </a:p>
        </p:txBody>
      </p:sp>
      <p:sp>
        <p:nvSpPr>
          <p:cNvPr id="6" name="Google Shape;161;p9">
            <a:extLst>
              <a:ext uri="{FF2B5EF4-FFF2-40B4-BE49-F238E27FC236}">
                <a16:creationId xmlns:a16="http://schemas.microsoft.com/office/drawing/2014/main" id="{AB00B426-D436-8042-A0C8-4E26302666AB}"/>
              </a:ext>
            </a:extLst>
          </p:cNvPr>
          <p:cNvSpPr txBox="1"/>
          <p:nvPr/>
        </p:nvSpPr>
        <p:spPr>
          <a:xfrm>
            <a:off x="541176" y="533479"/>
            <a:ext cx="10991461" cy="1624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100"/>
            </a:pPr>
            <a:r>
              <a:rPr lang="es-ES" sz="5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ahkwang" pitchFamily="2" charset="-34"/>
                <a:cs typeface="Fahkwang" pitchFamily="2" charset="-34"/>
                <a:sym typeface="Fahkwang"/>
              </a:rPr>
              <a:t>PROCLAMA EL EVANGELIO EN SUS FORMAS</a:t>
            </a:r>
            <a:endParaRPr lang="es-MX" sz="5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ahkwang" pitchFamily="2" charset="-34"/>
              <a:cs typeface="Fahkwang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6765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dondear rectángulo de esquina del mismo lado 4">
            <a:extLst>
              <a:ext uri="{FF2B5EF4-FFF2-40B4-BE49-F238E27FC236}">
                <a16:creationId xmlns:a16="http://schemas.microsoft.com/office/drawing/2014/main" id="{6B2B910F-E638-3B43-A6CE-5A195C84764A}"/>
              </a:ext>
            </a:extLst>
          </p:cNvPr>
          <p:cNvSpPr/>
          <p:nvPr/>
        </p:nvSpPr>
        <p:spPr>
          <a:xfrm rot="5400000">
            <a:off x="5623253" y="-5170122"/>
            <a:ext cx="1704380" cy="12950894"/>
          </a:xfrm>
          <a:prstGeom prst="round2Same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867C182F-F43E-CE44-A493-88D41CA48114}"/>
              </a:ext>
            </a:extLst>
          </p:cNvPr>
          <p:cNvSpPr/>
          <p:nvPr/>
        </p:nvSpPr>
        <p:spPr>
          <a:xfrm>
            <a:off x="691177" y="4215051"/>
            <a:ext cx="1690564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s-ES" sz="6000" b="1" i="1" dirty="0">
                <a:latin typeface="Fahkwang" pitchFamily="2" charset="-34"/>
                <a:cs typeface="Fahkwang" pitchFamily="2" charset="-34"/>
              </a:rPr>
              <a:t>Si menciona alguno, hablaremos claramente que el Evangelio se encuentra en el Sacramento</a:t>
            </a:r>
            <a:endParaRPr lang="es-ES" sz="6000" i="1" dirty="0">
              <a:latin typeface="Fahkwang" pitchFamily="2" charset="-34"/>
              <a:cs typeface="Fahkwang" pitchFamily="2" charset="-34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s-ES" sz="2000" b="1" i="1" dirty="0">
              <a:latin typeface="Fahkwang" pitchFamily="2" charset="-34"/>
              <a:cs typeface="Fahkwang" pitchFamily="2" charset="-34"/>
            </a:endParaRPr>
          </a:p>
        </p:txBody>
      </p:sp>
      <p:sp>
        <p:nvSpPr>
          <p:cNvPr id="6" name="Google Shape;161;p9">
            <a:extLst>
              <a:ext uri="{FF2B5EF4-FFF2-40B4-BE49-F238E27FC236}">
                <a16:creationId xmlns:a16="http://schemas.microsoft.com/office/drawing/2014/main" id="{AB00B426-D436-8042-A0C8-4E26302666AB}"/>
              </a:ext>
            </a:extLst>
          </p:cNvPr>
          <p:cNvSpPr txBox="1"/>
          <p:nvPr/>
        </p:nvSpPr>
        <p:spPr>
          <a:xfrm>
            <a:off x="541176" y="533479"/>
            <a:ext cx="10991461" cy="1624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100"/>
            </a:pPr>
            <a:r>
              <a:rPr lang="es-ES" sz="5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ahkwang" pitchFamily="2" charset="-34"/>
                <a:cs typeface="Fahkwang" pitchFamily="2" charset="-34"/>
                <a:sym typeface="Fahkwang"/>
              </a:rPr>
              <a:t>PROCLAMA EL EVANGELIO EN SUS FORMAS</a:t>
            </a:r>
            <a:endParaRPr lang="es-MX" sz="5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ahkwang" pitchFamily="2" charset="-34"/>
              <a:cs typeface="Fahkwang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07720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id="{C573C1A6-E1A7-8E4D-AABF-7B334A22ECD4}"/>
              </a:ext>
            </a:extLst>
          </p:cNvPr>
          <p:cNvSpPr/>
          <p:nvPr/>
        </p:nvSpPr>
        <p:spPr>
          <a:xfrm>
            <a:off x="734855" y="3108444"/>
            <a:ext cx="16818283" cy="585962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800"/>
          </a:p>
        </p:txBody>
      </p:sp>
      <p:sp>
        <p:nvSpPr>
          <p:cNvPr id="5" name="Redondear rectángulo de esquina del mismo lado 4">
            <a:extLst>
              <a:ext uri="{FF2B5EF4-FFF2-40B4-BE49-F238E27FC236}">
                <a16:creationId xmlns:a16="http://schemas.microsoft.com/office/drawing/2014/main" id="{6B2B910F-E638-3B43-A6CE-5A195C84764A}"/>
              </a:ext>
            </a:extLst>
          </p:cNvPr>
          <p:cNvSpPr/>
          <p:nvPr/>
        </p:nvSpPr>
        <p:spPr>
          <a:xfrm rot="5400000">
            <a:off x="5623253" y="-5170122"/>
            <a:ext cx="1704380" cy="12950894"/>
          </a:xfrm>
          <a:prstGeom prst="round2Same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Google Shape;161;p9">
            <a:extLst>
              <a:ext uri="{FF2B5EF4-FFF2-40B4-BE49-F238E27FC236}">
                <a16:creationId xmlns:a16="http://schemas.microsoft.com/office/drawing/2014/main" id="{AB00B426-D436-8042-A0C8-4E26302666AB}"/>
              </a:ext>
            </a:extLst>
          </p:cNvPr>
          <p:cNvSpPr txBox="1"/>
          <p:nvPr/>
        </p:nvSpPr>
        <p:spPr>
          <a:xfrm>
            <a:off x="541176" y="533479"/>
            <a:ext cx="10991461" cy="1624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100"/>
            </a:pPr>
            <a:r>
              <a:rPr lang="es-ES" sz="5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ahkwang" pitchFamily="2" charset="-34"/>
                <a:cs typeface="Fahkwang" pitchFamily="2" charset="-34"/>
                <a:sym typeface="Fahkwang"/>
              </a:rPr>
              <a:t>PROCLAMA EL EVANGELIO EN SUS FORMAS</a:t>
            </a:r>
            <a:endParaRPr lang="es-MX" sz="5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ahkwang" pitchFamily="2" charset="-34"/>
              <a:cs typeface="Fahkwang" pitchFamily="2" charset="-34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71C7A46-B372-2449-A333-FF13DB54B6F4}"/>
              </a:ext>
            </a:extLst>
          </p:cNvPr>
          <p:cNvSpPr/>
          <p:nvPr/>
        </p:nvSpPr>
        <p:spPr>
          <a:xfrm>
            <a:off x="952074" y="3299044"/>
            <a:ext cx="16383843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66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ahkwang" pitchFamily="2" charset="-34"/>
                <a:ea typeface="Arial" panose="020B0604020202020204" pitchFamily="34" charset="0"/>
                <a:cs typeface="Fahkwang" pitchFamily="2" charset="-34"/>
              </a:rPr>
              <a:t>Sacramentos: </a:t>
            </a:r>
          </a:p>
          <a:p>
            <a:pPr algn="ctr"/>
            <a:endParaRPr lang="es-ES" sz="2000" b="1" i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ahkwang" pitchFamily="2" charset="-34"/>
              <a:ea typeface="Arial" panose="020B0604020202020204" pitchFamily="34" charset="0"/>
              <a:cs typeface="Fahkwang" pitchFamily="2" charset="-34"/>
            </a:endParaRPr>
          </a:p>
          <a:p>
            <a:pPr algn="ctr"/>
            <a:r>
              <a:rPr lang="es-ES" sz="66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ahkwang" pitchFamily="2" charset="-34"/>
                <a:ea typeface="Arial" panose="020B0604020202020204" pitchFamily="34" charset="0"/>
                <a:cs typeface="Fahkwang" pitchFamily="2" charset="-34"/>
              </a:rPr>
              <a:t>Son actos instituidos por Cristo, en el cual Cristo ha ligado su promesa de perdón, vida eterna y salvación a elementos visibles</a:t>
            </a:r>
            <a:r>
              <a:rPr lang="es-MX" sz="6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ahkwang" pitchFamily="2" charset="-34"/>
                <a:cs typeface="Fahkwang" pitchFamily="2" charset="-3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02316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dondear rectángulo de esquina del mismo lado 4">
            <a:extLst>
              <a:ext uri="{FF2B5EF4-FFF2-40B4-BE49-F238E27FC236}">
                <a16:creationId xmlns:a16="http://schemas.microsoft.com/office/drawing/2014/main" id="{6B2B910F-E638-3B43-A6CE-5A195C84764A}"/>
              </a:ext>
            </a:extLst>
          </p:cNvPr>
          <p:cNvSpPr/>
          <p:nvPr/>
        </p:nvSpPr>
        <p:spPr>
          <a:xfrm rot="5400000">
            <a:off x="5554344" y="-5101215"/>
            <a:ext cx="1114411" cy="12223109"/>
          </a:xfrm>
          <a:prstGeom prst="round2Same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867C182F-F43E-CE44-A493-88D41CA48114}"/>
              </a:ext>
            </a:extLst>
          </p:cNvPr>
          <p:cNvSpPr/>
          <p:nvPr/>
        </p:nvSpPr>
        <p:spPr>
          <a:xfrm>
            <a:off x="691177" y="2946088"/>
            <a:ext cx="1690564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s-ES" sz="6000" b="1" dirty="0">
                <a:latin typeface="Fahkwang" pitchFamily="2" charset="-34"/>
                <a:ea typeface="Arial" panose="020B0604020202020204" pitchFamily="34" charset="0"/>
                <a:cs typeface="Fahkwang" pitchFamily="2" charset="-34"/>
              </a:rPr>
              <a:t>Resurrección y vida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s-ES" sz="2000" b="1" dirty="0">
              <a:latin typeface="Fahkwang" pitchFamily="2" charset="-34"/>
              <a:ea typeface="Arial" panose="020B0604020202020204" pitchFamily="34" charset="0"/>
              <a:cs typeface="Fahkwang" pitchFamily="2" charset="-34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s-ES" sz="6000" b="1" dirty="0">
                <a:latin typeface="Fahkwang" pitchFamily="2" charset="-34"/>
                <a:ea typeface="Arial" panose="020B0604020202020204" pitchFamily="34" charset="0"/>
                <a:cs typeface="Fahkwang" pitchFamily="2" charset="-34"/>
              </a:rPr>
              <a:t>No solo presentar a un Dios que nos librará de los problemas de esta vida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s-ES" sz="2000" b="1" dirty="0">
              <a:latin typeface="Fahkwang" pitchFamily="2" charset="-34"/>
              <a:ea typeface="Arial" panose="020B0604020202020204" pitchFamily="34" charset="0"/>
              <a:cs typeface="Fahkwang" pitchFamily="2" charset="-34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s-ES" sz="6000" b="1" i="1" dirty="0">
                <a:latin typeface="Fahkwang" pitchFamily="2" charset="-34"/>
                <a:ea typeface="Arial" panose="020B0604020202020204" pitchFamily="34" charset="0"/>
                <a:cs typeface="Fahkwang" pitchFamily="2" charset="-34"/>
              </a:rPr>
              <a:t>Si a un Dios que conoce nuestras necesidades y esta a nuestro lado.</a:t>
            </a:r>
          </a:p>
        </p:txBody>
      </p:sp>
      <p:sp>
        <p:nvSpPr>
          <p:cNvPr id="6" name="Google Shape;161;p9">
            <a:extLst>
              <a:ext uri="{FF2B5EF4-FFF2-40B4-BE49-F238E27FC236}">
                <a16:creationId xmlns:a16="http://schemas.microsoft.com/office/drawing/2014/main" id="{AB00B426-D436-8042-A0C8-4E26302666AB}"/>
              </a:ext>
            </a:extLst>
          </p:cNvPr>
          <p:cNvSpPr txBox="1"/>
          <p:nvPr/>
        </p:nvSpPr>
        <p:spPr>
          <a:xfrm>
            <a:off x="541175" y="533479"/>
            <a:ext cx="10375641" cy="876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100"/>
            </a:pPr>
            <a:r>
              <a:rPr lang="es-ES" sz="5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ahkwang" pitchFamily="2" charset="-34"/>
                <a:cs typeface="Fahkwang" pitchFamily="2" charset="-34"/>
                <a:sym typeface="Fahkwang"/>
              </a:rPr>
              <a:t>OPTIMISTA Y FUTURISTA</a:t>
            </a:r>
            <a:endParaRPr lang="es-MX" sz="5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ahkwang" pitchFamily="2" charset="-34"/>
              <a:cs typeface="Fahkwang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6714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dondear rectángulo de esquina del mismo lado 4">
            <a:extLst>
              <a:ext uri="{FF2B5EF4-FFF2-40B4-BE49-F238E27FC236}">
                <a16:creationId xmlns:a16="http://schemas.microsoft.com/office/drawing/2014/main" id="{6B2B910F-E638-3B43-A6CE-5A195C84764A}"/>
              </a:ext>
            </a:extLst>
          </p:cNvPr>
          <p:cNvSpPr/>
          <p:nvPr/>
        </p:nvSpPr>
        <p:spPr>
          <a:xfrm rot="5400000">
            <a:off x="5554344" y="-5101215"/>
            <a:ext cx="1114411" cy="12223109"/>
          </a:xfrm>
          <a:prstGeom prst="round2Same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867C182F-F43E-CE44-A493-88D41CA48114}"/>
              </a:ext>
            </a:extLst>
          </p:cNvPr>
          <p:cNvSpPr/>
          <p:nvPr/>
        </p:nvSpPr>
        <p:spPr>
          <a:xfrm>
            <a:off x="691177" y="3095378"/>
            <a:ext cx="1690564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es-ES" sz="6000" b="1" dirty="0">
                <a:latin typeface="Fahkwang" pitchFamily="2" charset="-34"/>
                <a:ea typeface="Arial" panose="020B0604020202020204" pitchFamily="34" charset="0"/>
                <a:cs typeface="Fahkwang" pitchFamily="2" charset="-34"/>
              </a:rPr>
              <a:t>No nos quedamos con las cosas terrenales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es-ES" sz="2000" b="1" dirty="0">
              <a:latin typeface="Fahkwang" pitchFamily="2" charset="-34"/>
              <a:ea typeface="Arial" panose="020B0604020202020204" pitchFamily="34" charset="0"/>
              <a:cs typeface="Fahkwang" pitchFamily="2" charset="-34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s-ES" sz="6000" b="1" dirty="0">
                <a:latin typeface="Fahkwang" pitchFamily="2" charset="-34"/>
                <a:ea typeface="Arial" panose="020B0604020202020204" pitchFamily="34" charset="0"/>
                <a:cs typeface="Fahkwang" pitchFamily="2" charset="-34"/>
              </a:rPr>
              <a:t>Lo mas importante es la gloria que nos espera gracias a la obra de nuestro Señor Jesucristo</a:t>
            </a:r>
            <a:endParaRPr lang="es-ES" sz="6000" b="1" i="1" dirty="0">
              <a:latin typeface="Fahkwang" pitchFamily="2" charset="-34"/>
              <a:ea typeface="Arial" panose="020B0604020202020204" pitchFamily="34" charset="0"/>
              <a:cs typeface="Fahkwang" pitchFamily="2" charset="-34"/>
            </a:endParaRPr>
          </a:p>
        </p:txBody>
      </p:sp>
      <p:sp>
        <p:nvSpPr>
          <p:cNvPr id="6" name="Google Shape;161;p9">
            <a:extLst>
              <a:ext uri="{FF2B5EF4-FFF2-40B4-BE49-F238E27FC236}">
                <a16:creationId xmlns:a16="http://schemas.microsoft.com/office/drawing/2014/main" id="{AB00B426-D436-8042-A0C8-4E26302666AB}"/>
              </a:ext>
            </a:extLst>
          </p:cNvPr>
          <p:cNvSpPr txBox="1"/>
          <p:nvPr/>
        </p:nvSpPr>
        <p:spPr>
          <a:xfrm>
            <a:off x="541175" y="533479"/>
            <a:ext cx="10375641" cy="876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100"/>
            </a:pPr>
            <a:r>
              <a:rPr lang="es-ES" sz="5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ahkwang" pitchFamily="2" charset="-34"/>
                <a:cs typeface="Fahkwang" pitchFamily="2" charset="-34"/>
                <a:sym typeface="Fahkwang"/>
              </a:rPr>
              <a:t>OPTIMISTA Y FUTURISTA</a:t>
            </a:r>
            <a:endParaRPr lang="es-MX" sz="5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ahkwang" pitchFamily="2" charset="-34"/>
              <a:cs typeface="Fahkwang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92062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dondear rectángulo de esquina del mismo lado 4">
            <a:extLst>
              <a:ext uri="{FF2B5EF4-FFF2-40B4-BE49-F238E27FC236}">
                <a16:creationId xmlns:a16="http://schemas.microsoft.com/office/drawing/2014/main" id="{6B2B910F-E638-3B43-A6CE-5A195C84764A}"/>
              </a:ext>
            </a:extLst>
          </p:cNvPr>
          <p:cNvSpPr/>
          <p:nvPr/>
        </p:nvSpPr>
        <p:spPr>
          <a:xfrm rot="5400000">
            <a:off x="5171795" y="-4766059"/>
            <a:ext cx="1879519" cy="12223109"/>
          </a:xfrm>
          <a:prstGeom prst="round2Same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867C182F-F43E-CE44-A493-88D41CA48114}"/>
              </a:ext>
            </a:extLst>
          </p:cNvPr>
          <p:cNvSpPr/>
          <p:nvPr/>
        </p:nvSpPr>
        <p:spPr>
          <a:xfrm>
            <a:off x="691177" y="2430349"/>
            <a:ext cx="16905646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es-ES" sz="5400" b="1" dirty="0">
                <a:latin typeface="Fahkwang" pitchFamily="2" charset="-34"/>
                <a:ea typeface="Arial" panose="020B0604020202020204" pitchFamily="34" charset="0"/>
                <a:cs typeface="Fahkwang" pitchFamily="2" charset="-34"/>
              </a:rPr>
              <a:t>Siempre tomando en cuenta los dones y carácter.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es-ES" sz="1800" b="1" dirty="0">
              <a:latin typeface="Fahkwang" pitchFamily="2" charset="-34"/>
              <a:ea typeface="Arial" panose="020B0604020202020204" pitchFamily="34" charset="0"/>
              <a:cs typeface="Fahkwang" pitchFamily="2" charset="-34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s-ES" sz="5400" b="1" dirty="0">
                <a:latin typeface="Fahkwang" pitchFamily="2" charset="-34"/>
                <a:ea typeface="Arial" panose="020B0604020202020204" pitchFamily="34" charset="0"/>
                <a:cs typeface="Fahkwang" pitchFamily="2" charset="-34"/>
              </a:rPr>
              <a:t>La vida de quien presenta importa.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es-ES" sz="1800" b="1" i="1" dirty="0">
              <a:latin typeface="Fahkwang" pitchFamily="2" charset="-34"/>
              <a:ea typeface="Arial" panose="020B0604020202020204" pitchFamily="34" charset="0"/>
              <a:cs typeface="Fahkwang" pitchFamily="2" charset="-34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s-ES" sz="5400" b="1" i="1" dirty="0">
                <a:latin typeface="Fahkwang" pitchFamily="2" charset="-34"/>
                <a:ea typeface="Arial" panose="020B0604020202020204" pitchFamily="34" charset="0"/>
                <a:cs typeface="Fahkwang" pitchFamily="2" charset="-34"/>
              </a:rPr>
              <a:t>hay gran ventaja de preparar tu propio mensaje, tus palabras, expresiones, experiencias etc.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es-ES" sz="1800" b="1" i="1" dirty="0">
              <a:latin typeface="Fahkwang" pitchFamily="2" charset="-34"/>
              <a:ea typeface="Arial" panose="020B0604020202020204" pitchFamily="34" charset="0"/>
              <a:cs typeface="Fahkwang" pitchFamily="2" charset="-34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s-ES" sz="5400" b="1" i="1" dirty="0">
                <a:latin typeface="Fahkwang" pitchFamily="2" charset="-34"/>
                <a:ea typeface="Arial" panose="020B0604020202020204" pitchFamily="34" charset="0"/>
                <a:cs typeface="Fahkwang" pitchFamily="2" charset="-34"/>
              </a:rPr>
              <a:t>Lo mas importante a presentar siempre será la Palabra de Dios</a:t>
            </a:r>
            <a:endParaRPr lang="es-ES" sz="5400" b="1" dirty="0">
              <a:latin typeface="Fahkwang" pitchFamily="2" charset="-34"/>
              <a:ea typeface="Arial" panose="020B0604020202020204" pitchFamily="34" charset="0"/>
              <a:cs typeface="Fahkwang" pitchFamily="2" charset="-34"/>
            </a:endParaRPr>
          </a:p>
        </p:txBody>
      </p:sp>
      <p:sp>
        <p:nvSpPr>
          <p:cNvPr id="6" name="Google Shape;161;p9">
            <a:extLst>
              <a:ext uri="{FF2B5EF4-FFF2-40B4-BE49-F238E27FC236}">
                <a16:creationId xmlns:a16="http://schemas.microsoft.com/office/drawing/2014/main" id="{AB00B426-D436-8042-A0C8-4E26302666AB}"/>
              </a:ext>
            </a:extLst>
          </p:cNvPr>
          <p:cNvSpPr txBox="1"/>
          <p:nvPr/>
        </p:nvSpPr>
        <p:spPr>
          <a:xfrm>
            <a:off x="522513" y="550830"/>
            <a:ext cx="10375641" cy="1624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100"/>
            </a:pPr>
            <a:r>
              <a:rPr lang="es-ES" sz="5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ahkwang" pitchFamily="2" charset="-34"/>
                <a:cs typeface="Fahkwang" pitchFamily="2" charset="-34"/>
                <a:sym typeface="Fahkwang"/>
              </a:rPr>
              <a:t>MENSAJE AUTÉNTICO, SINCERO Y APASIONADO</a:t>
            </a:r>
            <a:endParaRPr lang="es-MX" sz="5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ahkwang" pitchFamily="2" charset="-34"/>
              <a:cs typeface="Fahkwang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24563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"/>
          <p:cNvSpPr txBox="1"/>
          <p:nvPr/>
        </p:nvSpPr>
        <p:spPr>
          <a:xfrm>
            <a:off x="2805782" y="3444912"/>
            <a:ext cx="12676500" cy="15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99"/>
              <a:buFont typeface="Arial"/>
              <a:buNone/>
            </a:pPr>
            <a:r>
              <a:rPr lang="en-US" sz="9999" b="1" i="0" u="none" strike="noStrike" cap="none" dirty="0">
                <a:solidFill>
                  <a:srgbClr val="000000"/>
                </a:solidFill>
                <a:latin typeface="Fahkwang"/>
                <a:ea typeface="Fahkwang"/>
                <a:cs typeface="Fahkwang"/>
                <a:sym typeface="Fahkwang"/>
              </a:rPr>
              <a:t>BIENVENIDOS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3"/>
          <p:cNvSpPr/>
          <p:nvPr/>
        </p:nvSpPr>
        <p:spPr>
          <a:xfrm>
            <a:off x="2805782" y="5327877"/>
            <a:ext cx="12688696" cy="1750943"/>
          </a:xfrm>
          <a:custGeom>
            <a:avLst/>
            <a:gdLst/>
            <a:ahLst/>
            <a:cxnLst/>
            <a:rect l="l" t="t" r="r" b="b"/>
            <a:pathLst>
              <a:path w="4292225" h="592294" extrusionOk="0">
                <a:moveTo>
                  <a:pt x="0" y="0"/>
                </a:moveTo>
                <a:lnTo>
                  <a:pt x="4292225" y="0"/>
                </a:lnTo>
                <a:lnTo>
                  <a:pt x="4292225" y="592294"/>
                </a:lnTo>
                <a:lnTo>
                  <a:pt x="0" y="592294"/>
                </a:lnTo>
                <a:close/>
              </a:path>
            </a:pathLst>
          </a:custGeom>
          <a:solidFill>
            <a:srgbClr val="129242"/>
          </a:solidFill>
          <a:ln>
            <a:noFill/>
          </a:ln>
        </p:spPr>
      </p:sp>
      <p:sp>
        <p:nvSpPr>
          <p:cNvPr id="98" name="Google Shape;98;p3"/>
          <p:cNvSpPr txBox="1"/>
          <p:nvPr/>
        </p:nvSpPr>
        <p:spPr>
          <a:xfrm>
            <a:off x="2805782" y="5432432"/>
            <a:ext cx="12688696" cy="1184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9"/>
              <a:buFont typeface="Arial"/>
              <a:buNone/>
            </a:pPr>
            <a:r>
              <a:rPr lang="en-US" sz="6999" b="1" i="0" u="none" strike="noStrike" cap="none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Introducción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139681ae77_0_167"/>
          <p:cNvSpPr/>
          <p:nvPr/>
        </p:nvSpPr>
        <p:spPr>
          <a:xfrm>
            <a:off x="2573171" y="536381"/>
            <a:ext cx="13366141" cy="2011682"/>
          </a:xfrm>
          <a:custGeom>
            <a:avLst/>
            <a:gdLst/>
            <a:ahLst/>
            <a:cxnLst/>
            <a:rect l="l" t="t" r="r" b="b"/>
            <a:pathLst>
              <a:path w="14257217" h="2145794" extrusionOk="0">
                <a:moveTo>
                  <a:pt x="14132758" y="2145794"/>
                </a:moveTo>
                <a:lnTo>
                  <a:pt x="124460" y="2145794"/>
                </a:lnTo>
                <a:cubicBezTo>
                  <a:pt x="55880" y="2145794"/>
                  <a:pt x="0" y="2089914"/>
                  <a:pt x="0" y="2021334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4132758" y="0"/>
                </a:lnTo>
                <a:cubicBezTo>
                  <a:pt x="14201336" y="0"/>
                  <a:pt x="14257217" y="55880"/>
                  <a:pt x="14257217" y="124460"/>
                </a:cubicBezTo>
                <a:lnTo>
                  <a:pt x="14257217" y="2021334"/>
                </a:lnTo>
                <a:cubicBezTo>
                  <a:pt x="14257217" y="2089914"/>
                  <a:pt x="14201336" y="2145794"/>
                  <a:pt x="14132758" y="21457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g1139681ae77_0_167"/>
          <p:cNvSpPr txBox="1"/>
          <p:nvPr/>
        </p:nvSpPr>
        <p:spPr>
          <a:xfrm>
            <a:off x="2573166" y="680447"/>
            <a:ext cx="13366141" cy="1723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99"/>
              <a:buFont typeface="Arial"/>
              <a:buNone/>
            </a:pPr>
            <a:r>
              <a:rPr lang="en-US" sz="8000" b="1" dirty="0" err="1">
                <a:latin typeface="Fahkwang"/>
                <a:ea typeface="Fahkwang"/>
                <a:cs typeface="Fahkwang"/>
                <a:sym typeface="Fahkwang"/>
              </a:rPr>
              <a:t>Dinámica</a:t>
            </a:r>
            <a:r>
              <a:rPr lang="en-US" sz="8000" b="1" dirty="0"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8000" b="1" dirty="0" err="1">
                <a:latin typeface="Fahkwang"/>
                <a:ea typeface="Fahkwang"/>
                <a:cs typeface="Fahkwang"/>
                <a:sym typeface="Fahkwang"/>
              </a:rPr>
              <a:t>grupal</a:t>
            </a:r>
            <a:endParaRPr sz="10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Google Shape;149;p7">
            <a:extLst>
              <a:ext uri="{FF2B5EF4-FFF2-40B4-BE49-F238E27FC236}">
                <a16:creationId xmlns:a16="http://schemas.microsoft.com/office/drawing/2014/main" id="{8F593ECA-C436-5940-939E-5450C0BE75B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6308" y="8127712"/>
            <a:ext cx="2835876" cy="1701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D47BFCBA-2A7F-9242-8F67-181E6F5142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00799" y="3127374"/>
            <a:ext cx="5486401" cy="548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5869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03;p16">
            <a:extLst>
              <a:ext uri="{FF2B5EF4-FFF2-40B4-BE49-F238E27FC236}">
                <a16:creationId xmlns:a16="http://schemas.microsoft.com/office/drawing/2014/main" id="{3DA98B92-52D8-F542-86CE-1A9210134DBE}"/>
              </a:ext>
            </a:extLst>
          </p:cNvPr>
          <p:cNvSpPr/>
          <p:nvPr/>
        </p:nvSpPr>
        <p:spPr>
          <a:xfrm>
            <a:off x="0" y="287729"/>
            <a:ext cx="10189029" cy="1338823"/>
          </a:xfrm>
          <a:custGeom>
            <a:avLst/>
            <a:gdLst/>
            <a:ahLst/>
            <a:cxnLst/>
            <a:rect l="l" t="t" r="r" b="b"/>
            <a:pathLst>
              <a:path w="14257217" h="2145794" extrusionOk="0">
                <a:moveTo>
                  <a:pt x="14132758" y="2145794"/>
                </a:moveTo>
                <a:lnTo>
                  <a:pt x="124460" y="2145794"/>
                </a:lnTo>
                <a:cubicBezTo>
                  <a:pt x="55880" y="2145794"/>
                  <a:pt x="0" y="2089914"/>
                  <a:pt x="0" y="2021334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4132758" y="0"/>
                </a:lnTo>
                <a:cubicBezTo>
                  <a:pt x="14201336" y="0"/>
                  <a:pt x="14257217" y="55880"/>
                  <a:pt x="14257217" y="124460"/>
                </a:cubicBezTo>
                <a:lnTo>
                  <a:pt x="14257217" y="2021334"/>
                </a:lnTo>
                <a:cubicBezTo>
                  <a:pt x="14257217" y="2089914"/>
                  <a:pt x="14201336" y="2145794"/>
                  <a:pt x="14132758" y="2145794"/>
                </a:cubicBezTo>
                <a:close/>
              </a:path>
            </a:pathLst>
          </a:custGeom>
          <a:solidFill>
            <a:srgbClr val="0094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211;g1139681ae77_0_11">
            <a:extLst>
              <a:ext uri="{FF2B5EF4-FFF2-40B4-BE49-F238E27FC236}">
                <a16:creationId xmlns:a16="http://schemas.microsoft.com/office/drawing/2014/main" id="{98FA3DA5-AC4E-F54B-9DED-E26170747534}"/>
              </a:ext>
            </a:extLst>
          </p:cNvPr>
          <p:cNvSpPr txBox="1"/>
          <p:nvPr/>
        </p:nvSpPr>
        <p:spPr>
          <a:xfrm rot="64">
            <a:off x="554961" y="519013"/>
            <a:ext cx="6965509" cy="876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5400" b="1" dirty="0">
                <a:solidFill>
                  <a:schemeClr val="bg1"/>
                </a:solidFill>
                <a:latin typeface="Fahkwang"/>
                <a:ea typeface="Fahkwang"/>
                <a:cs typeface="Fahkwang"/>
                <a:sym typeface="Fahkwang"/>
              </a:rPr>
              <a:t>Dinámica Grupal</a:t>
            </a:r>
            <a:endParaRPr sz="5400" b="1" dirty="0">
              <a:solidFill>
                <a:schemeClr val="bg1"/>
              </a:solidFill>
              <a:latin typeface="Fahkwang"/>
              <a:ea typeface="Fahkwang"/>
              <a:cs typeface="Fahkwang"/>
              <a:sym typeface="Fahkwang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51AF11B-83DB-3140-91F5-37BE13E2A078}"/>
              </a:ext>
            </a:extLst>
          </p:cNvPr>
          <p:cNvSpPr txBox="1"/>
          <p:nvPr/>
        </p:nvSpPr>
        <p:spPr>
          <a:xfrm>
            <a:off x="1094060" y="3850838"/>
            <a:ext cx="160998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b="1" i="1" dirty="0">
                <a:latin typeface="Fahkwang" pitchFamily="2" charset="-34"/>
                <a:cs typeface="Fahkwang" pitchFamily="2" charset="-34"/>
              </a:rPr>
              <a:t>Leer el Salmo 46 y analizarlo utilizando las 8 cualidades de un buen mensaje devocional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03;p16">
            <a:extLst>
              <a:ext uri="{FF2B5EF4-FFF2-40B4-BE49-F238E27FC236}">
                <a16:creationId xmlns:a16="http://schemas.microsoft.com/office/drawing/2014/main" id="{3DA98B92-52D8-F542-86CE-1A9210134DBE}"/>
              </a:ext>
            </a:extLst>
          </p:cNvPr>
          <p:cNvSpPr/>
          <p:nvPr/>
        </p:nvSpPr>
        <p:spPr>
          <a:xfrm>
            <a:off x="0" y="287729"/>
            <a:ext cx="8416212" cy="1338823"/>
          </a:xfrm>
          <a:custGeom>
            <a:avLst/>
            <a:gdLst/>
            <a:ahLst/>
            <a:cxnLst/>
            <a:rect l="l" t="t" r="r" b="b"/>
            <a:pathLst>
              <a:path w="14257217" h="2145794" extrusionOk="0">
                <a:moveTo>
                  <a:pt x="14132758" y="2145794"/>
                </a:moveTo>
                <a:lnTo>
                  <a:pt x="124460" y="2145794"/>
                </a:lnTo>
                <a:cubicBezTo>
                  <a:pt x="55880" y="2145794"/>
                  <a:pt x="0" y="2089914"/>
                  <a:pt x="0" y="2021334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4132758" y="0"/>
                </a:lnTo>
                <a:cubicBezTo>
                  <a:pt x="14201336" y="0"/>
                  <a:pt x="14257217" y="55880"/>
                  <a:pt x="14257217" y="124460"/>
                </a:cubicBezTo>
                <a:lnTo>
                  <a:pt x="14257217" y="2021334"/>
                </a:lnTo>
                <a:cubicBezTo>
                  <a:pt x="14257217" y="2089914"/>
                  <a:pt x="14201336" y="2145794"/>
                  <a:pt x="14132758" y="2145794"/>
                </a:cubicBezTo>
                <a:close/>
              </a:path>
            </a:pathLst>
          </a:custGeom>
          <a:solidFill>
            <a:srgbClr val="0094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211;g1139681ae77_0_11">
            <a:extLst>
              <a:ext uri="{FF2B5EF4-FFF2-40B4-BE49-F238E27FC236}">
                <a16:creationId xmlns:a16="http://schemas.microsoft.com/office/drawing/2014/main" id="{98FA3DA5-AC4E-F54B-9DED-E26170747534}"/>
              </a:ext>
            </a:extLst>
          </p:cNvPr>
          <p:cNvSpPr txBox="1"/>
          <p:nvPr/>
        </p:nvSpPr>
        <p:spPr>
          <a:xfrm rot="64">
            <a:off x="554962" y="518986"/>
            <a:ext cx="4110348" cy="876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5400" b="1" dirty="0">
                <a:solidFill>
                  <a:schemeClr val="bg1"/>
                </a:solidFill>
                <a:latin typeface="Fahkwang"/>
                <a:ea typeface="Fahkwang"/>
                <a:cs typeface="Fahkwang"/>
                <a:sym typeface="Fahkwang"/>
              </a:rPr>
              <a:t>Salmo 46</a:t>
            </a:r>
            <a:endParaRPr sz="5400" b="1" dirty="0">
              <a:solidFill>
                <a:schemeClr val="bg1"/>
              </a:solidFill>
              <a:latin typeface="Fahkwang"/>
              <a:ea typeface="Fahkwang"/>
              <a:cs typeface="Fahkwang"/>
              <a:sym typeface="Fahkwang"/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20E02545-C4B7-6843-882C-044EAD939C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224" y="2834990"/>
            <a:ext cx="17541551" cy="590931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5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Fahkwang" pitchFamily="2" charset="-34"/>
                <a:ea typeface="Arial" panose="020B0604020202020204" pitchFamily="34" charset="0"/>
                <a:cs typeface="Fahkwang" pitchFamily="2" charset="-34"/>
              </a:rPr>
              <a:t>Dios es nuestro amparo y fortaleza,</a:t>
            </a:r>
            <a:endParaRPr kumimoji="0" lang="es-ES" altLang="es-MX" sz="5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ahkwang" pitchFamily="2" charset="-34"/>
              <a:cs typeface="Fahkwang" pitchFamily="2" charset="-34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5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Fahkwang" pitchFamily="2" charset="-34"/>
                <a:ea typeface="Arial" panose="020B0604020202020204" pitchFamily="34" charset="0"/>
                <a:cs typeface="Fahkwang" pitchFamily="2" charset="-34"/>
              </a:rPr>
              <a:t>Nuestro pronto auxilio en las tribulaciones.</a:t>
            </a:r>
            <a:endParaRPr kumimoji="0" lang="es-ES" altLang="es-MX" sz="5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ahkwang" pitchFamily="2" charset="-34"/>
              <a:cs typeface="Fahkwang" pitchFamily="2" charset="-34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5400" b="1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Fahkwang" pitchFamily="2" charset="-34"/>
                <a:ea typeface="Arial" panose="020B0604020202020204" pitchFamily="34" charset="0"/>
                <a:cs typeface="Fahkwang" pitchFamily="2" charset="-34"/>
              </a:rPr>
              <a:t>2 </a:t>
            </a:r>
            <a:r>
              <a:rPr kumimoji="0" lang="es-ES" altLang="es-MX" sz="5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Fahkwang" pitchFamily="2" charset="-34"/>
                <a:ea typeface="Arial" panose="020B0604020202020204" pitchFamily="34" charset="0"/>
                <a:cs typeface="Fahkwang" pitchFamily="2" charset="-34"/>
              </a:rPr>
              <a:t>Por tanto, no temeremos,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5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Fahkwang" pitchFamily="2" charset="-34"/>
                <a:ea typeface="Arial" panose="020B0604020202020204" pitchFamily="34" charset="0"/>
                <a:cs typeface="Fahkwang" pitchFamily="2" charset="-34"/>
              </a:rPr>
              <a:t>aunque la tierra sea removida,</a:t>
            </a:r>
            <a:endParaRPr kumimoji="0" lang="es-ES" altLang="es-MX" sz="5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ahkwang" pitchFamily="2" charset="-34"/>
              <a:cs typeface="Fahkwang" pitchFamily="2" charset="-34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5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Fahkwang" pitchFamily="2" charset="-34"/>
                <a:ea typeface="Arial" panose="020B0604020202020204" pitchFamily="34" charset="0"/>
                <a:cs typeface="Fahkwang" pitchFamily="2" charset="-34"/>
              </a:rPr>
              <a:t>Y se traspasen los montes al corazón del mar;</a:t>
            </a:r>
            <a:endParaRPr kumimoji="0" lang="es-ES" altLang="es-MX" sz="5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ahkwang" pitchFamily="2" charset="-34"/>
              <a:cs typeface="Fahkwang" pitchFamily="2" charset="-34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5400" b="1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Fahkwang" pitchFamily="2" charset="-34"/>
                <a:ea typeface="Arial" panose="020B0604020202020204" pitchFamily="34" charset="0"/>
                <a:cs typeface="Fahkwang" pitchFamily="2" charset="-34"/>
              </a:rPr>
              <a:t>3 </a:t>
            </a:r>
            <a:r>
              <a:rPr kumimoji="0" lang="es-ES" altLang="es-MX" sz="5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Fahkwang" pitchFamily="2" charset="-34"/>
                <a:ea typeface="Arial" panose="020B0604020202020204" pitchFamily="34" charset="0"/>
                <a:cs typeface="Fahkwang" pitchFamily="2" charset="-34"/>
              </a:rPr>
              <a:t>Aunque bramen y se turben sus aguas,</a:t>
            </a:r>
            <a:endParaRPr kumimoji="0" lang="es-ES" altLang="es-MX" sz="5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ahkwang" pitchFamily="2" charset="-34"/>
              <a:ea typeface="Arial" panose="020B0604020202020204" pitchFamily="34" charset="0"/>
              <a:cs typeface="Fahkwang" pitchFamily="2" charset="-34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5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Fahkwang" pitchFamily="2" charset="-34"/>
                <a:ea typeface="Arial" panose="020B0604020202020204" pitchFamily="34" charset="0"/>
                <a:cs typeface="Fahkwang" pitchFamily="2" charset="-34"/>
              </a:rPr>
              <a:t>Y tiemblen los montes a causa de su braveza.</a:t>
            </a:r>
          </a:p>
        </p:txBody>
      </p:sp>
    </p:spTree>
    <p:extLst>
      <p:ext uri="{BB962C8B-B14F-4D97-AF65-F5344CB8AC3E}">
        <p14:creationId xmlns:p14="http://schemas.microsoft.com/office/powerpoint/2010/main" val="15216805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03;p16">
            <a:extLst>
              <a:ext uri="{FF2B5EF4-FFF2-40B4-BE49-F238E27FC236}">
                <a16:creationId xmlns:a16="http://schemas.microsoft.com/office/drawing/2014/main" id="{3DA98B92-52D8-F542-86CE-1A9210134DBE}"/>
              </a:ext>
            </a:extLst>
          </p:cNvPr>
          <p:cNvSpPr/>
          <p:nvPr/>
        </p:nvSpPr>
        <p:spPr>
          <a:xfrm>
            <a:off x="0" y="287729"/>
            <a:ext cx="8416212" cy="1338823"/>
          </a:xfrm>
          <a:custGeom>
            <a:avLst/>
            <a:gdLst/>
            <a:ahLst/>
            <a:cxnLst/>
            <a:rect l="l" t="t" r="r" b="b"/>
            <a:pathLst>
              <a:path w="14257217" h="2145794" extrusionOk="0">
                <a:moveTo>
                  <a:pt x="14132758" y="2145794"/>
                </a:moveTo>
                <a:lnTo>
                  <a:pt x="124460" y="2145794"/>
                </a:lnTo>
                <a:cubicBezTo>
                  <a:pt x="55880" y="2145794"/>
                  <a:pt x="0" y="2089914"/>
                  <a:pt x="0" y="2021334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4132758" y="0"/>
                </a:lnTo>
                <a:cubicBezTo>
                  <a:pt x="14201336" y="0"/>
                  <a:pt x="14257217" y="55880"/>
                  <a:pt x="14257217" y="124460"/>
                </a:cubicBezTo>
                <a:lnTo>
                  <a:pt x="14257217" y="2021334"/>
                </a:lnTo>
                <a:cubicBezTo>
                  <a:pt x="14257217" y="2089914"/>
                  <a:pt x="14201336" y="2145794"/>
                  <a:pt x="14132758" y="2145794"/>
                </a:cubicBezTo>
                <a:close/>
              </a:path>
            </a:pathLst>
          </a:custGeom>
          <a:solidFill>
            <a:srgbClr val="0094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211;g1139681ae77_0_11">
            <a:extLst>
              <a:ext uri="{FF2B5EF4-FFF2-40B4-BE49-F238E27FC236}">
                <a16:creationId xmlns:a16="http://schemas.microsoft.com/office/drawing/2014/main" id="{98FA3DA5-AC4E-F54B-9DED-E26170747534}"/>
              </a:ext>
            </a:extLst>
          </p:cNvPr>
          <p:cNvSpPr txBox="1"/>
          <p:nvPr/>
        </p:nvSpPr>
        <p:spPr>
          <a:xfrm rot="64">
            <a:off x="554962" y="518986"/>
            <a:ext cx="4110348" cy="876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5400" b="1" dirty="0">
                <a:solidFill>
                  <a:schemeClr val="bg1"/>
                </a:solidFill>
                <a:latin typeface="Fahkwang"/>
                <a:ea typeface="Fahkwang"/>
                <a:cs typeface="Fahkwang"/>
                <a:sym typeface="Fahkwang"/>
              </a:rPr>
              <a:t>Salmo 46</a:t>
            </a:r>
            <a:endParaRPr sz="5400" b="1" dirty="0">
              <a:solidFill>
                <a:schemeClr val="bg1"/>
              </a:solidFill>
              <a:latin typeface="Fahkwang"/>
              <a:ea typeface="Fahkwang"/>
              <a:cs typeface="Fahkwang"/>
              <a:sym typeface="Fahkwang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6A2098A-AC62-F840-9C8C-43D1A35CBC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7328" y="2196750"/>
            <a:ext cx="15493344" cy="757130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5400" b="1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Fahkwang" pitchFamily="2" charset="-34"/>
                <a:ea typeface="Arial" panose="020B0604020202020204" pitchFamily="34" charset="0"/>
                <a:cs typeface="Fahkwang" pitchFamily="2" charset="-34"/>
              </a:rPr>
              <a:t>4 </a:t>
            </a:r>
            <a:r>
              <a:rPr kumimoji="0" lang="es-ES" altLang="es-MX" sz="5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Fahkwang" pitchFamily="2" charset="-34"/>
                <a:ea typeface="Arial" panose="020B0604020202020204" pitchFamily="34" charset="0"/>
                <a:cs typeface="Fahkwang" pitchFamily="2" charset="-34"/>
              </a:rPr>
              <a:t>Del río sus corrientes alegran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5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Fahkwang" pitchFamily="2" charset="-34"/>
                <a:ea typeface="Arial" panose="020B0604020202020204" pitchFamily="34" charset="0"/>
                <a:cs typeface="Fahkwang" pitchFamily="2" charset="-34"/>
              </a:rPr>
              <a:t>la ciudad de Dios,</a:t>
            </a:r>
            <a:endParaRPr kumimoji="0" lang="es-ES" altLang="es-MX" sz="5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ahkwang" pitchFamily="2" charset="-34"/>
              <a:cs typeface="Fahkwang" pitchFamily="2" charset="-34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5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Fahkwang" pitchFamily="2" charset="-34"/>
                <a:ea typeface="Arial" panose="020B0604020202020204" pitchFamily="34" charset="0"/>
                <a:cs typeface="Fahkwang" pitchFamily="2" charset="-34"/>
              </a:rPr>
              <a:t>El santuario de las moradas del Altísimo.</a:t>
            </a:r>
            <a:endParaRPr kumimoji="0" lang="es-ES" altLang="es-MX" sz="5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ahkwang" pitchFamily="2" charset="-34"/>
              <a:cs typeface="Fahkwang" pitchFamily="2" charset="-34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5400" b="1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Fahkwang" pitchFamily="2" charset="-34"/>
                <a:ea typeface="Arial" panose="020B0604020202020204" pitchFamily="34" charset="0"/>
                <a:cs typeface="Fahkwang" pitchFamily="2" charset="-34"/>
              </a:rPr>
              <a:t>5 </a:t>
            </a:r>
            <a:r>
              <a:rPr kumimoji="0" lang="es-ES" altLang="es-MX" sz="5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Fahkwang" pitchFamily="2" charset="-34"/>
                <a:ea typeface="Arial" panose="020B0604020202020204" pitchFamily="34" charset="0"/>
                <a:cs typeface="Fahkwang" pitchFamily="2" charset="-34"/>
              </a:rPr>
              <a:t>Dios está en medio de ella;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5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Fahkwang" pitchFamily="2" charset="-34"/>
                <a:ea typeface="Arial" panose="020B0604020202020204" pitchFamily="34" charset="0"/>
                <a:cs typeface="Fahkwang" pitchFamily="2" charset="-34"/>
              </a:rPr>
              <a:t>no será conmovida.</a:t>
            </a:r>
            <a:endParaRPr kumimoji="0" lang="es-ES" altLang="es-MX" sz="5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ahkwang" pitchFamily="2" charset="-34"/>
              <a:cs typeface="Fahkwang" pitchFamily="2" charset="-34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5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Fahkwang" pitchFamily="2" charset="-34"/>
                <a:ea typeface="Arial" panose="020B0604020202020204" pitchFamily="34" charset="0"/>
                <a:cs typeface="Fahkwang" pitchFamily="2" charset="-34"/>
              </a:rPr>
              <a:t>Dios la ayudará al clarear la mañana.</a:t>
            </a:r>
            <a:endParaRPr kumimoji="0" lang="es-ES" altLang="es-MX" sz="5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ahkwang" pitchFamily="2" charset="-34"/>
              <a:cs typeface="Fahkwang" pitchFamily="2" charset="-34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5400" b="1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Fahkwang" pitchFamily="2" charset="-34"/>
                <a:ea typeface="Arial" panose="020B0604020202020204" pitchFamily="34" charset="0"/>
                <a:cs typeface="Fahkwang" pitchFamily="2" charset="-34"/>
              </a:rPr>
              <a:t>6 </a:t>
            </a:r>
            <a:r>
              <a:rPr kumimoji="0" lang="es-ES" altLang="es-MX" sz="5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Fahkwang" pitchFamily="2" charset="-34"/>
                <a:ea typeface="Arial" panose="020B0604020202020204" pitchFamily="34" charset="0"/>
                <a:cs typeface="Fahkwang" pitchFamily="2" charset="-34"/>
              </a:rPr>
              <a:t>Bramaron las naciones,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5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Fahkwang" pitchFamily="2" charset="-34"/>
                <a:ea typeface="Arial" panose="020B0604020202020204" pitchFamily="34" charset="0"/>
                <a:cs typeface="Fahkwang" pitchFamily="2" charset="-34"/>
              </a:rPr>
              <a:t>titubearon los reinos;</a:t>
            </a:r>
            <a:endParaRPr kumimoji="0" lang="es-ES" altLang="es-MX" sz="5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ahkwang" pitchFamily="2" charset="-34"/>
              <a:cs typeface="Fahkwang" pitchFamily="2" charset="-34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5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Fahkwang" pitchFamily="2" charset="-34"/>
                <a:ea typeface="Arial" panose="020B0604020202020204" pitchFamily="34" charset="0"/>
                <a:cs typeface="Fahkwang" pitchFamily="2" charset="-34"/>
              </a:rPr>
              <a:t>Dio su voz, se derritió la tierra.</a:t>
            </a:r>
            <a:endParaRPr kumimoji="0" lang="es-ES" altLang="es-MX" sz="5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ahkwang" pitchFamily="2" charset="-34"/>
              <a:cs typeface="Fahkwang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146066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03;p16">
            <a:extLst>
              <a:ext uri="{FF2B5EF4-FFF2-40B4-BE49-F238E27FC236}">
                <a16:creationId xmlns:a16="http://schemas.microsoft.com/office/drawing/2014/main" id="{3DA98B92-52D8-F542-86CE-1A9210134DBE}"/>
              </a:ext>
            </a:extLst>
          </p:cNvPr>
          <p:cNvSpPr/>
          <p:nvPr/>
        </p:nvSpPr>
        <p:spPr>
          <a:xfrm>
            <a:off x="0" y="287729"/>
            <a:ext cx="8416212" cy="1338823"/>
          </a:xfrm>
          <a:custGeom>
            <a:avLst/>
            <a:gdLst/>
            <a:ahLst/>
            <a:cxnLst/>
            <a:rect l="l" t="t" r="r" b="b"/>
            <a:pathLst>
              <a:path w="14257217" h="2145794" extrusionOk="0">
                <a:moveTo>
                  <a:pt x="14132758" y="2145794"/>
                </a:moveTo>
                <a:lnTo>
                  <a:pt x="124460" y="2145794"/>
                </a:lnTo>
                <a:cubicBezTo>
                  <a:pt x="55880" y="2145794"/>
                  <a:pt x="0" y="2089914"/>
                  <a:pt x="0" y="2021334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4132758" y="0"/>
                </a:lnTo>
                <a:cubicBezTo>
                  <a:pt x="14201336" y="0"/>
                  <a:pt x="14257217" y="55880"/>
                  <a:pt x="14257217" y="124460"/>
                </a:cubicBezTo>
                <a:lnTo>
                  <a:pt x="14257217" y="2021334"/>
                </a:lnTo>
                <a:cubicBezTo>
                  <a:pt x="14257217" y="2089914"/>
                  <a:pt x="14201336" y="2145794"/>
                  <a:pt x="14132758" y="2145794"/>
                </a:cubicBezTo>
                <a:close/>
              </a:path>
            </a:pathLst>
          </a:custGeom>
          <a:solidFill>
            <a:srgbClr val="0094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211;g1139681ae77_0_11">
            <a:extLst>
              <a:ext uri="{FF2B5EF4-FFF2-40B4-BE49-F238E27FC236}">
                <a16:creationId xmlns:a16="http://schemas.microsoft.com/office/drawing/2014/main" id="{98FA3DA5-AC4E-F54B-9DED-E26170747534}"/>
              </a:ext>
            </a:extLst>
          </p:cNvPr>
          <p:cNvSpPr txBox="1"/>
          <p:nvPr/>
        </p:nvSpPr>
        <p:spPr>
          <a:xfrm rot="64">
            <a:off x="554962" y="518986"/>
            <a:ext cx="4110348" cy="876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5400" b="1" dirty="0">
                <a:solidFill>
                  <a:schemeClr val="bg1"/>
                </a:solidFill>
                <a:latin typeface="Fahkwang"/>
                <a:ea typeface="Fahkwang"/>
                <a:cs typeface="Fahkwang"/>
                <a:sym typeface="Fahkwang"/>
              </a:rPr>
              <a:t>Salmo 46</a:t>
            </a:r>
            <a:endParaRPr sz="5400" b="1" dirty="0">
              <a:solidFill>
                <a:schemeClr val="bg1"/>
              </a:solidFill>
              <a:latin typeface="Fahkwang"/>
              <a:ea typeface="Fahkwang"/>
              <a:cs typeface="Fahkwang"/>
              <a:sym typeface="Fahkwang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CE538733-12B6-524A-82FC-D9BD41ECDC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498" y="2438154"/>
            <a:ext cx="16593004" cy="674030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5400" b="1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Fahkwang" pitchFamily="2" charset="-34"/>
                <a:ea typeface="Arial" panose="020B0604020202020204" pitchFamily="34" charset="0"/>
                <a:cs typeface="Fahkwang" pitchFamily="2" charset="-34"/>
              </a:rPr>
              <a:t>7 </a:t>
            </a:r>
            <a:r>
              <a:rPr kumimoji="0" lang="es-ES" altLang="es-MX" sz="5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Fahkwang" pitchFamily="2" charset="-34"/>
                <a:ea typeface="Arial" panose="020B0604020202020204" pitchFamily="34" charset="0"/>
                <a:cs typeface="Fahkwang" pitchFamily="2" charset="-34"/>
              </a:rPr>
              <a:t>Jehová de los ejércitos está con nosotros;</a:t>
            </a:r>
            <a:endParaRPr kumimoji="0" lang="es-ES" altLang="es-MX" sz="5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ahkwang" pitchFamily="2" charset="-34"/>
              <a:cs typeface="Fahkwang" pitchFamily="2" charset="-34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5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Fahkwang" pitchFamily="2" charset="-34"/>
                <a:ea typeface="Arial" panose="020B0604020202020204" pitchFamily="34" charset="0"/>
                <a:cs typeface="Fahkwang" pitchFamily="2" charset="-34"/>
              </a:rPr>
              <a:t>Nuestro refugio es el Dios de Jacob.</a:t>
            </a:r>
            <a:endParaRPr kumimoji="0" lang="es-ES" altLang="es-MX" sz="5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ahkwang" pitchFamily="2" charset="-34"/>
              <a:cs typeface="Fahkwang" pitchFamily="2" charset="-34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5400" b="1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Fahkwang" pitchFamily="2" charset="-34"/>
                <a:ea typeface="Arial" panose="020B0604020202020204" pitchFamily="34" charset="0"/>
                <a:cs typeface="Fahkwang" pitchFamily="2" charset="-34"/>
              </a:rPr>
              <a:t>8 </a:t>
            </a:r>
            <a:r>
              <a:rPr kumimoji="0" lang="es-ES" altLang="es-MX" sz="5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Fahkwang" pitchFamily="2" charset="-34"/>
                <a:ea typeface="Arial" panose="020B0604020202020204" pitchFamily="34" charset="0"/>
                <a:cs typeface="Fahkwang" pitchFamily="2" charset="-34"/>
              </a:rPr>
              <a:t>Venid, ved las obras de Jehová,</a:t>
            </a:r>
            <a:endParaRPr kumimoji="0" lang="es-ES" altLang="es-MX" sz="5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ahkwang" pitchFamily="2" charset="-34"/>
              <a:cs typeface="Fahkwang" pitchFamily="2" charset="-34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5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Fahkwang" pitchFamily="2" charset="-34"/>
                <a:ea typeface="Arial" panose="020B0604020202020204" pitchFamily="34" charset="0"/>
                <a:cs typeface="Fahkwang" pitchFamily="2" charset="-34"/>
              </a:rPr>
              <a:t>Que ha puesto asolamientos en la tierra.</a:t>
            </a:r>
            <a:endParaRPr kumimoji="0" lang="es-ES" altLang="es-MX" sz="5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ahkwang" pitchFamily="2" charset="-34"/>
              <a:cs typeface="Fahkwang" pitchFamily="2" charset="-34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5400" b="1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Fahkwang" pitchFamily="2" charset="-34"/>
                <a:ea typeface="Arial" panose="020B0604020202020204" pitchFamily="34" charset="0"/>
                <a:cs typeface="Fahkwang" pitchFamily="2" charset="-34"/>
              </a:rPr>
              <a:t>9 </a:t>
            </a:r>
            <a:r>
              <a:rPr kumimoji="0" lang="es-ES" altLang="es-MX" sz="5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Fahkwang" pitchFamily="2" charset="-34"/>
                <a:ea typeface="Arial" panose="020B0604020202020204" pitchFamily="34" charset="0"/>
                <a:cs typeface="Fahkwang" pitchFamily="2" charset="-34"/>
              </a:rPr>
              <a:t>Que hace cesar las guerras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5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Fahkwang" pitchFamily="2" charset="-34"/>
                <a:ea typeface="Arial" panose="020B0604020202020204" pitchFamily="34" charset="0"/>
                <a:cs typeface="Fahkwang" pitchFamily="2" charset="-34"/>
              </a:rPr>
              <a:t>hasta los fines de la tierra.</a:t>
            </a:r>
            <a:endParaRPr kumimoji="0" lang="es-ES" altLang="es-MX" sz="5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ahkwang" pitchFamily="2" charset="-34"/>
              <a:cs typeface="Fahkwang" pitchFamily="2" charset="-34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5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Fahkwang" pitchFamily="2" charset="-34"/>
                <a:ea typeface="Arial" panose="020B0604020202020204" pitchFamily="34" charset="0"/>
                <a:cs typeface="Fahkwang" pitchFamily="2" charset="-34"/>
              </a:rPr>
              <a:t>Que quiebra el arco, corta la lanza,</a:t>
            </a:r>
            <a:endParaRPr kumimoji="0" lang="es-ES" altLang="es-MX" sz="5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ahkwang" pitchFamily="2" charset="-34"/>
              <a:cs typeface="Fahkwang" pitchFamily="2" charset="-34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5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Fahkwang" pitchFamily="2" charset="-34"/>
                <a:ea typeface="Arial" panose="020B0604020202020204" pitchFamily="34" charset="0"/>
                <a:cs typeface="Fahkwang" pitchFamily="2" charset="-34"/>
              </a:rPr>
              <a:t>Y quema los carros en el fuego.</a:t>
            </a:r>
            <a:endParaRPr kumimoji="0" lang="es-ES" altLang="es-MX" sz="5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ahkwang" pitchFamily="2" charset="-34"/>
              <a:cs typeface="Fahkwang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443263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03;p16">
            <a:extLst>
              <a:ext uri="{FF2B5EF4-FFF2-40B4-BE49-F238E27FC236}">
                <a16:creationId xmlns:a16="http://schemas.microsoft.com/office/drawing/2014/main" id="{3DA98B92-52D8-F542-86CE-1A9210134DBE}"/>
              </a:ext>
            </a:extLst>
          </p:cNvPr>
          <p:cNvSpPr/>
          <p:nvPr/>
        </p:nvSpPr>
        <p:spPr>
          <a:xfrm>
            <a:off x="0" y="287729"/>
            <a:ext cx="8416212" cy="1338823"/>
          </a:xfrm>
          <a:custGeom>
            <a:avLst/>
            <a:gdLst/>
            <a:ahLst/>
            <a:cxnLst/>
            <a:rect l="l" t="t" r="r" b="b"/>
            <a:pathLst>
              <a:path w="14257217" h="2145794" extrusionOk="0">
                <a:moveTo>
                  <a:pt x="14132758" y="2145794"/>
                </a:moveTo>
                <a:lnTo>
                  <a:pt x="124460" y="2145794"/>
                </a:lnTo>
                <a:cubicBezTo>
                  <a:pt x="55880" y="2145794"/>
                  <a:pt x="0" y="2089914"/>
                  <a:pt x="0" y="2021334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4132758" y="0"/>
                </a:lnTo>
                <a:cubicBezTo>
                  <a:pt x="14201336" y="0"/>
                  <a:pt x="14257217" y="55880"/>
                  <a:pt x="14257217" y="124460"/>
                </a:cubicBezTo>
                <a:lnTo>
                  <a:pt x="14257217" y="2021334"/>
                </a:lnTo>
                <a:cubicBezTo>
                  <a:pt x="14257217" y="2089914"/>
                  <a:pt x="14201336" y="2145794"/>
                  <a:pt x="14132758" y="2145794"/>
                </a:cubicBezTo>
                <a:close/>
              </a:path>
            </a:pathLst>
          </a:custGeom>
          <a:solidFill>
            <a:srgbClr val="0094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211;g1139681ae77_0_11">
            <a:extLst>
              <a:ext uri="{FF2B5EF4-FFF2-40B4-BE49-F238E27FC236}">
                <a16:creationId xmlns:a16="http://schemas.microsoft.com/office/drawing/2014/main" id="{98FA3DA5-AC4E-F54B-9DED-E26170747534}"/>
              </a:ext>
            </a:extLst>
          </p:cNvPr>
          <p:cNvSpPr txBox="1"/>
          <p:nvPr/>
        </p:nvSpPr>
        <p:spPr>
          <a:xfrm rot="64">
            <a:off x="554962" y="518986"/>
            <a:ext cx="4110348" cy="876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5400" b="1" dirty="0">
                <a:solidFill>
                  <a:schemeClr val="bg1"/>
                </a:solidFill>
                <a:latin typeface="Fahkwang"/>
                <a:ea typeface="Fahkwang"/>
                <a:cs typeface="Fahkwang"/>
                <a:sym typeface="Fahkwang"/>
              </a:rPr>
              <a:t>Salmo 46</a:t>
            </a:r>
            <a:endParaRPr sz="5400" b="1" dirty="0">
              <a:solidFill>
                <a:schemeClr val="bg1"/>
              </a:solidFill>
              <a:latin typeface="Fahkwang"/>
              <a:ea typeface="Fahkwang"/>
              <a:cs typeface="Fahkwang"/>
              <a:sym typeface="Fahkwang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F5A10B7-29F8-0D4F-8A13-675A6A23C8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953" y="3063876"/>
            <a:ext cx="16940855" cy="50783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5400" b="1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Fahkwang" pitchFamily="2" charset="-34"/>
                <a:ea typeface="Arial" panose="020B0604020202020204" pitchFamily="34" charset="0"/>
                <a:cs typeface="Fahkwang" pitchFamily="2" charset="-34"/>
              </a:rPr>
              <a:t>10 </a:t>
            </a:r>
            <a:r>
              <a:rPr kumimoji="0" lang="es-ES" altLang="es-MX" sz="5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Fahkwang" pitchFamily="2" charset="-34"/>
                <a:ea typeface="Arial" panose="020B0604020202020204" pitchFamily="34" charset="0"/>
                <a:cs typeface="Fahkwang" pitchFamily="2" charset="-34"/>
              </a:rPr>
              <a:t>Estad quietos,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5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Fahkwang" pitchFamily="2" charset="-34"/>
                <a:ea typeface="Arial" panose="020B0604020202020204" pitchFamily="34" charset="0"/>
                <a:cs typeface="Fahkwang" pitchFamily="2" charset="-34"/>
              </a:rPr>
              <a:t>y conoced que yo soy Dios;</a:t>
            </a:r>
            <a:endParaRPr kumimoji="0" lang="es-ES" altLang="es-MX" sz="5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ahkwang" pitchFamily="2" charset="-34"/>
              <a:cs typeface="Fahkwang" pitchFamily="2" charset="-34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5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Fahkwang" pitchFamily="2" charset="-34"/>
                <a:ea typeface="Arial" panose="020B0604020202020204" pitchFamily="34" charset="0"/>
                <a:cs typeface="Fahkwang" pitchFamily="2" charset="-34"/>
              </a:rPr>
              <a:t>Seré exaltado entre las naciones;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5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Fahkwang" pitchFamily="2" charset="-34"/>
                <a:ea typeface="Arial" panose="020B0604020202020204" pitchFamily="34" charset="0"/>
                <a:cs typeface="Fahkwang" pitchFamily="2" charset="-34"/>
              </a:rPr>
              <a:t>enaltecido seré en la tierra.</a:t>
            </a:r>
            <a:endParaRPr kumimoji="0" lang="es-ES" altLang="es-MX" sz="5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ahkwang" pitchFamily="2" charset="-34"/>
              <a:cs typeface="Fahkwang" pitchFamily="2" charset="-34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5400" b="1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Fahkwang" pitchFamily="2" charset="-34"/>
                <a:ea typeface="Arial" panose="020B0604020202020204" pitchFamily="34" charset="0"/>
                <a:cs typeface="Fahkwang" pitchFamily="2" charset="-34"/>
              </a:rPr>
              <a:t>11 </a:t>
            </a:r>
            <a:r>
              <a:rPr kumimoji="0" lang="es-ES" altLang="es-MX" sz="5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Fahkwang" pitchFamily="2" charset="-34"/>
                <a:ea typeface="Arial" panose="020B0604020202020204" pitchFamily="34" charset="0"/>
                <a:cs typeface="Fahkwang" pitchFamily="2" charset="-34"/>
              </a:rPr>
              <a:t>Jehová de los ejércitos está con nosotros;</a:t>
            </a:r>
            <a:endParaRPr kumimoji="0" lang="es-ES" altLang="es-MX" sz="5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ahkwang" pitchFamily="2" charset="-34"/>
              <a:cs typeface="Fahkwang" pitchFamily="2" charset="-34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5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Fahkwang" pitchFamily="2" charset="-34"/>
                <a:ea typeface="Arial" panose="020B0604020202020204" pitchFamily="34" charset="0"/>
                <a:cs typeface="Fahkwang" pitchFamily="2" charset="-34"/>
              </a:rPr>
              <a:t>Nuestro refugio es el Dios de Jacob.</a:t>
            </a:r>
            <a:endParaRPr kumimoji="0" lang="es-ES" altLang="es-MX" sz="5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ahkwang" pitchFamily="2" charset="-34"/>
              <a:cs typeface="Fahkwang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158054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03;p16">
            <a:extLst>
              <a:ext uri="{FF2B5EF4-FFF2-40B4-BE49-F238E27FC236}">
                <a16:creationId xmlns:a16="http://schemas.microsoft.com/office/drawing/2014/main" id="{3DA98B92-52D8-F542-86CE-1A9210134DBE}"/>
              </a:ext>
            </a:extLst>
          </p:cNvPr>
          <p:cNvSpPr/>
          <p:nvPr/>
        </p:nvSpPr>
        <p:spPr>
          <a:xfrm>
            <a:off x="0" y="287729"/>
            <a:ext cx="12447037" cy="1338823"/>
          </a:xfrm>
          <a:custGeom>
            <a:avLst/>
            <a:gdLst/>
            <a:ahLst/>
            <a:cxnLst/>
            <a:rect l="l" t="t" r="r" b="b"/>
            <a:pathLst>
              <a:path w="14257217" h="2145794" extrusionOk="0">
                <a:moveTo>
                  <a:pt x="14132758" y="2145794"/>
                </a:moveTo>
                <a:lnTo>
                  <a:pt x="124460" y="2145794"/>
                </a:lnTo>
                <a:cubicBezTo>
                  <a:pt x="55880" y="2145794"/>
                  <a:pt x="0" y="2089914"/>
                  <a:pt x="0" y="2021334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4132758" y="0"/>
                </a:lnTo>
                <a:cubicBezTo>
                  <a:pt x="14201336" y="0"/>
                  <a:pt x="14257217" y="55880"/>
                  <a:pt x="14257217" y="124460"/>
                </a:cubicBezTo>
                <a:lnTo>
                  <a:pt x="14257217" y="2021334"/>
                </a:lnTo>
                <a:cubicBezTo>
                  <a:pt x="14257217" y="2089914"/>
                  <a:pt x="14201336" y="2145794"/>
                  <a:pt x="14132758" y="2145794"/>
                </a:cubicBezTo>
                <a:close/>
              </a:path>
            </a:pathLst>
          </a:custGeom>
          <a:solidFill>
            <a:srgbClr val="0094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211;g1139681ae77_0_11">
            <a:extLst>
              <a:ext uri="{FF2B5EF4-FFF2-40B4-BE49-F238E27FC236}">
                <a16:creationId xmlns:a16="http://schemas.microsoft.com/office/drawing/2014/main" id="{98FA3DA5-AC4E-F54B-9DED-E26170747534}"/>
              </a:ext>
            </a:extLst>
          </p:cNvPr>
          <p:cNvSpPr txBox="1"/>
          <p:nvPr/>
        </p:nvSpPr>
        <p:spPr>
          <a:xfrm rot="64">
            <a:off x="8" y="519071"/>
            <a:ext cx="9969968" cy="876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5400" b="1" dirty="0">
                <a:solidFill>
                  <a:schemeClr val="bg1"/>
                </a:solidFill>
                <a:latin typeface="Fahkwang"/>
                <a:ea typeface="Fahkwang"/>
                <a:cs typeface="Fahkwang"/>
                <a:sym typeface="Fahkwang"/>
              </a:rPr>
              <a:t>Analizando el Salmo 46</a:t>
            </a:r>
            <a:endParaRPr sz="5400" b="1" dirty="0">
              <a:solidFill>
                <a:schemeClr val="bg1"/>
              </a:solidFill>
              <a:latin typeface="Fahkwang"/>
              <a:ea typeface="Fahkwang"/>
              <a:cs typeface="Fahkwang"/>
              <a:sym typeface="Fahkwang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D86CCB02-CBC1-6247-9B06-81050E18D217}"/>
              </a:ext>
            </a:extLst>
          </p:cNvPr>
          <p:cNvSpPr/>
          <p:nvPr/>
        </p:nvSpPr>
        <p:spPr>
          <a:xfrm>
            <a:off x="1094060" y="2896787"/>
            <a:ext cx="1609988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6000" b="1" dirty="0">
                <a:latin typeface="Fahkwang" pitchFamily="2" charset="-34"/>
                <a:cs typeface="Fahkwang" pitchFamily="2" charset="-34"/>
              </a:rPr>
              <a:t>¿Dónde encontramos la Ley en este Salmo?</a:t>
            </a:r>
          </a:p>
          <a:p>
            <a:pPr algn="ctr"/>
            <a:endParaRPr lang="es-ES" sz="6000" b="1" i="1" dirty="0">
              <a:latin typeface="Fahkwang" pitchFamily="2" charset="-34"/>
              <a:cs typeface="Fahkwang" pitchFamily="2" charset="-34"/>
            </a:endParaRPr>
          </a:p>
          <a:p>
            <a:pPr algn="ctr"/>
            <a:r>
              <a:rPr lang="es-ES" sz="6000" i="1" dirty="0">
                <a:latin typeface="Fahkwang" pitchFamily="2" charset="-34"/>
                <a:cs typeface="Fahkwang" pitchFamily="2" charset="-34"/>
              </a:rPr>
              <a:t>Muchas veces los creyentes no confiamos en que Dios esta con nosotros y es nuestro amparo en las tribulaciones</a:t>
            </a:r>
          </a:p>
        </p:txBody>
      </p:sp>
    </p:spTree>
    <p:extLst>
      <p:ext uri="{BB962C8B-B14F-4D97-AF65-F5344CB8AC3E}">
        <p14:creationId xmlns:p14="http://schemas.microsoft.com/office/powerpoint/2010/main" val="3975917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03;p16">
            <a:extLst>
              <a:ext uri="{FF2B5EF4-FFF2-40B4-BE49-F238E27FC236}">
                <a16:creationId xmlns:a16="http://schemas.microsoft.com/office/drawing/2014/main" id="{3DA98B92-52D8-F542-86CE-1A9210134DBE}"/>
              </a:ext>
            </a:extLst>
          </p:cNvPr>
          <p:cNvSpPr/>
          <p:nvPr/>
        </p:nvSpPr>
        <p:spPr>
          <a:xfrm>
            <a:off x="0" y="287729"/>
            <a:ext cx="12447037" cy="1338823"/>
          </a:xfrm>
          <a:custGeom>
            <a:avLst/>
            <a:gdLst/>
            <a:ahLst/>
            <a:cxnLst/>
            <a:rect l="l" t="t" r="r" b="b"/>
            <a:pathLst>
              <a:path w="14257217" h="2145794" extrusionOk="0">
                <a:moveTo>
                  <a:pt x="14132758" y="2145794"/>
                </a:moveTo>
                <a:lnTo>
                  <a:pt x="124460" y="2145794"/>
                </a:lnTo>
                <a:cubicBezTo>
                  <a:pt x="55880" y="2145794"/>
                  <a:pt x="0" y="2089914"/>
                  <a:pt x="0" y="2021334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4132758" y="0"/>
                </a:lnTo>
                <a:cubicBezTo>
                  <a:pt x="14201336" y="0"/>
                  <a:pt x="14257217" y="55880"/>
                  <a:pt x="14257217" y="124460"/>
                </a:cubicBezTo>
                <a:lnTo>
                  <a:pt x="14257217" y="2021334"/>
                </a:lnTo>
                <a:cubicBezTo>
                  <a:pt x="14257217" y="2089914"/>
                  <a:pt x="14201336" y="2145794"/>
                  <a:pt x="14132758" y="2145794"/>
                </a:cubicBezTo>
                <a:close/>
              </a:path>
            </a:pathLst>
          </a:custGeom>
          <a:solidFill>
            <a:srgbClr val="0094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211;g1139681ae77_0_11">
            <a:extLst>
              <a:ext uri="{FF2B5EF4-FFF2-40B4-BE49-F238E27FC236}">
                <a16:creationId xmlns:a16="http://schemas.microsoft.com/office/drawing/2014/main" id="{98FA3DA5-AC4E-F54B-9DED-E26170747534}"/>
              </a:ext>
            </a:extLst>
          </p:cNvPr>
          <p:cNvSpPr txBox="1"/>
          <p:nvPr/>
        </p:nvSpPr>
        <p:spPr>
          <a:xfrm rot="64">
            <a:off x="8" y="519071"/>
            <a:ext cx="9969968" cy="876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5400" b="1" dirty="0">
                <a:solidFill>
                  <a:schemeClr val="bg1"/>
                </a:solidFill>
                <a:latin typeface="Fahkwang"/>
                <a:ea typeface="Fahkwang"/>
                <a:cs typeface="Fahkwang"/>
                <a:sym typeface="Fahkwang"/>
              </a:rPr>
              <a:t>Analizando el Salmo 46</a:t>
            </a:r>
            <a:endParaRPr sz="5400" b="1" dirty="0">
              <a:solidFill>
                <a:schemeClr val="bg1"/>
              </a:solidFill>
              <a:latin typeface="Fahkwang"/>
              <a:ea typeface="Fahkwang"/>
              <a:cs typeface="Fahkwang"/>
              <a:sym typeface="Fahkwang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D86CCB02-CBC1-6247-9B06-81050E18D217}"/>
              </a:ext>
            </a:extLst>
          </p:cNvPr>
          <p:cNvSpPr/>
          <p:nvPr/>
        </p:nvSpPr>
        <p:spPr>
          <a:xfrm>
            <a:off x="1094060" y="2094354"/>
            <a:ext cx="160998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6000" b="1" dirty="0">
                <a:latin typeface="Fahkwang" pitchFamily="2" charset="-34"/>
                <a:cs typeface="Fahkwang" pitchFamily="2" charset="-34"/>
              </a:rPr>
              <a:t>¿Dónde encontramos el Evangelio?</a:t>
            </a:r>
          </a:p>
          <a:p>
            <a:pPr algn="ctr"/>
            <a:endParaRPr lang="es-ES" sz="6000" b="1" i="1" dirty="0">
              <a:latin typeface="Fahkwang" pitchFamily="2" charset="-34"/>
              <a:cs typeface="Fahkwang" pitchFamily="2" charset="-34"/>
            </a:endParaRPr>
          </a:p>
          <a:p>
            <a:pPr algn="ctr"/>
            <a:r>
              <a:rPr lang="es-ES" sz="6000" i="1" dirty="0">
                <a:latin typeface="Fahkwang" pitchFamily="2" charset="-34"/>
                <a:cs typeface="Fahkwang" pitchFamily="2" charset="-34"/>
              </a:rPr>
              <a:t>Lo encontramos en todo el Salmo: 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F3A18B04-3C96-FC46-B4A5-48220E7D8A13}"/>
              </a:ext>
            </a:extLst>
          </p:cNvPr>
          <p:cNvSpPr/>
          <p:nvPr/>
        </p:nvSpPr>
        <p:spPr>
          <a:xfrm>
            <a:off x="2659224" y="5424478"/>
            <a:ext cx="1296955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indent="-857250">
              <a:buFont typeface="Wingdings" pitchFamily="2" charset="2"/>
              <a:buChar char="ü"/>
            </a:pPr>
            <a:r>
              <a:rPr lang="es-ES" sz="6000" i="1" dirty="0">
                <a:latin typeface="Fahkwang" pitchFamily="2" charset="-34"/>
                <a:cs typeface="Fahkwang" pitchFamily="2" charset="-34"/>
              </a:rPr>
              <a:t>Dios es nuestro amparo</a:t>
            </a:r>
          </a:p>
          <a:p>
            <a:pPr marL="857250" indent="-857250">
              <a:buFont typeface="Wingdings" pitchFamily="2" charset="2"/>
              <a:buChar char="ü"/>
            </a:pPr>
            <a:r>
              <a:rPr lang="es-ES" sz="6000" i="1" dirty="0">
                <a:latin typeface="Fahkwang" pitchFamily="2" charset="-34"/>
                <a:cs typeface="Fahkwang" pitchFamily="2" charset="-34"/>
              </a:rPr>
              <a:t>Dios es nuestro refugio</a:t>
            </a:r>
          </a:p>
          <a:p>
            <a:pPr marL="857250" indent="-857250">
              <a:buFont typeface="Wingdings" pitchFamily="2" charset="2"/>
              <a:buChar char="ü"/>
            </a:pPr>
            <a:r>
              <a:rPr lang="es-ES" sz="6000" i="1" dirty="0">
                <a:latin typeface="Fahkwang" pitchFamily="2" charset="-34"/>
                <a:cs typeface="Fahkwang" pitchFamily="2" charset="-34"/>
              </a:rPr>
              <a:t>Dios es nuestro pronto auxilio</a:t>
            </a:r>
          </a:p>
          <a:p>
            <a:pPr marL="857250" indent="-857250">
              <a:buFont typeface="Wingdings" pitchFamily="2" charset="2"/>
              <a:buChar char="ü"/>
            </a:pPr>
            <a:r>
              <a:rPr lang="es-ES" sz="6000" i="1" dirty="0">
                <a:latin typeface="Fahkwang" pitchFamily="2" charset="-34"/>
                <a:cs typeface="Fahkwang" pitchFamily="2" charset="-34"/>
              </a:rPr>
              <a:t>Dios es nuestra fortaleza</a:t>
            </a:r>
          </a:p>
        </p:txBody>
      </p:sp>
    </p:spTree>
    <p:extLst>
      <p:ext uri="{BB962C8B-B14F-4D97-AF65-F5344CB8AC3E}">
        <p14:creationId xmlns:p14="http://schemas.microsoft.com/office/powerpoint/2010/main" val="2082992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03;p16">
            <a:extLst>
              <a:ext uri="{FF2B5EF4-FFF2-40B4-BE49-F238E27FC236}">
                <a16:creationId xmlns:a16="http://schemas.microsoft.com/office/drawing/2014/main" id="{3DA98B92-52D8-F542-86CE-1A9210134DBE}"/>
              </a:ext>
            </a:extLst>
          </p:cNvPr>
          <p:cNvSpPr/>
          <p:nvPr/>
        </p:nvSpPr>
        <p:spPr>
          <a:xfrm>
            <a:off x="0" y="287729"/>
            <a:ext cx="12447037" cy="1338823"/>
          </a:xfrm>
          <a:custGeom>
            <a:avLst/>
            <a:gdLst/>
            <a:ahLst/>
            <a:cxnLst/>
            <a:rect l="l" t="t" r="r" b="b"/>
            <a:pathLst>
              <a:path w="14257217" h="2145794" extrusionOk="0">
                <a:moveTo>
                  <a:pt x="14132758" y="2145794"/>
                </a:moveTo>
                <a:lnTo>
                  <a:pt x="124460" y="2145794"/>
                </a:lnTo>
                <a:cubicBezTo>
                  <a:pt x="55880" y="2145794"/>
                  <a:pt x="0" y="2089914"/>
                  <a:pt x="0" y="2021334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4132758" y="0"/>
                </a:lnTo>
                <a:cubicBezTo>
                  <a:pt x="14201336" y="0"/>
                  <a:pt x="14257217" y="55880"/>
                  <a:pt x="14257217" y="124460"/>
                </a:cubicBezTo>
                <a:lnTo>
                  <a:pt x="14257217" y="2021334"/>
                </a:lnTo>
                <a:cubicBezTo>
                  <a:pt x="14257217" y="2089914"/>
                  <a:pt x="14201336" y="2145794"/>
                  <a:pt x="14132758" y="2145794"/>
                </a:cubicBezTo>
                <a:close/>
              </a:path>
            </a:pathLst>
          </a:custGeom>
          <a:solidFill>
            <a:srgbClr val="0094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211;g1139681ae77_0_11">
            <a:extLst>
              <a:ext uri="{FF2B5EF4-FFF2-40B4-BE49-F238E27FC236}">
                <a16:creationId xmlns:a16="http://schemas.microsoft.com/office/drawing/2014/main" id="{98FA3DA5-AC4E-F54B-9DED-E26170747534}"/>
              </a:ext>
            </a:extLst>
          </p:cNvPr>
          <p:cNvSpPr txBox="1"/>
          <p:nvPr/>
        </p:nvSpPr>
        <p:spPr>
          <a:xfrm rot="64">
            <a:off x="8" y="519071"/>
            <a:ext cx="9969968" cy="876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5400" b="1" dirty="0">
                <a:solidFill>
                  <a:schemeClr val="bg1"/>
                </a:solidFill>
                <a:latin typeface="Fahkwang"/>
                <a:ea typeface="Fahkwang"/>
                <a:cs typeface="Fahkwang"/>
                <a:sym typeface="Fahkwang"/>
              </a:rPr>
              <a:t>Analizando el Salmo 46</a:t>
            </a:r>
            <a:endParaRPr sz="5400" b="1" dirty="0">
              <a:solidFill>
                <a:schemeClr val="bg1"/>
              </a:solidFill>
              <a:latin typeface="Fahkwang"/>
              <a:ea typeface="Fahkwang"/>
              <a:cs typeface="Fahkwang"/>
              <a:sym typeface="Fahkwang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D86CCB02-CBC1-6247-9B06-81050E18D217}"/>
              </a:ext>
            </a:extLst>
          </p:cNvPr>
          <p:cNvSpPr/>
          <p:nvPr/>
        </p:nvSpPr>
        <p:spPr>
          <a:xfrm>
            <a:off x="1094060" y="2094354"/>
            <a:ext cx="160998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6000" b="1" dirty="0">
                <a:latin typeface="Fahkwang" pitchFamily="2" charset="-34"/>
                <a:cs typeface="Fahkwang" pitchFamily="2" charset="-34"/>
              </a:rPr>
              <a:t>¿Puedes ver la obra de Dios Trino en este Salmo?</a:t>
            </a:r>
          </a:p>
          <a:p>
            <a:pPr algn="ctr"/>
            <a:endParaRPr lang="es-ES" sz="6000" b="1" i="1" dirty="0">
              <a:latin typeface="Fahkwang" pitchFamily="2" charset="-34"/>
              <a:cs typeface="Fahkwang" pitchFamily="2" charset="-34"/>
            </a:endParaRPr>
          </a:p>
          <a:p>
            <a:pPr algn="ctr"/>
            <a:r>
              <a:rPr lang="es-ES" sz="6000" i="1" dirty="0">
                <a:latin typeface="Fahkwang" pitchFamily="2" charset="-34"/>
                <a:cs typeface="Fahkwang" pitchFamily="2" charset="-34"/>
              </a:rPr>
              <a:t>Lo encontramos en prácticamente cada versículo: Dios esta con el creyente en cada momento, aun cesando guerras</a:t>
            </a:r>
          </a:p>
        </p:txBody>
      </p:sp>
    </p:spTree>
    <p:extLst>
      <p:ext uri="{BB962C8B-B14F-4D97-AF65-F5344CB8AC3E}">
        <p14:creationId xmlns:p14="http://schemas.microsoft.com/office/powerpoint/2010/main" val="1569268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03;p16">
            <a:extLst>
              <a:ext uri="{FF2B5EF4-FFF2-40B4-BE49-F238E27FC236}">
                <a16:creationId xmlns:a16="http://schemas.microsoft.com/office/drawing/2014/main" id="{3DA98B92-52D8-F542-86CE-1A9210134DBE}"/>
              </a:ext>
            </a:extLst>
          </p:cNvPr>
          <p:cNvSpPr/>
          <p:nvPr/>
        </p:nvSpPr>
        <p:spPr>
          <a:xfrm>
            <a:off x="0" y="287729"/>
            <a:ext cx="12447037" cy="1338823"/>
          </a:xfrm>
          <a:custGeom>
            <a:avLst/>
            <a:gdLst/>
            <a:ahLst/>
            <a:cxnLst/>
            <a:rect l="l" t="t" r="r" b="b"/>
            <a:pathLst>
              <a:path w="14257217" h="2145794" extrusionOk="0">
                <a:moveTo>
                  <a:pt x="14132758" y="2145794"/>
                </a:moveTo>
                <a:lnTo>
                  <a:pt x="124460" y="2145794"/>
                </a:lnTo>
                <a:cubicBezTo>
                  <a:pt x="55880" y="2145794"/>
                  <a:pt x="0" y="2089914"/>
                  <a:pt x="0" y="2021334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4132758" y="0"/>
                </a:lnTo>
                <a:cubicBezTo>
                  <a:pt x="14201336" y="0"/>
                  <a:pt x="14257217" y="55880"/>
                  <a:pt x="14257217" y="124460"/>
                </a:cubicBezTo>
                <a:lnTo>
                  <a:pt x="14257217" y="2021334"/>
                </a:lnTo>
                <a:cubicBezTo>
                  <a:pt x="14257217" y="2089914"/>
                  <a:pt x="14201336" y="2145794"/>
                  <a:pt x="14132758" y="2145794"/>
                </a:cubicBezTo>
                <a:close/>
              </a:path>
            </a:pathLst>
          </a:custGeom>
          <a:solidFill>
            <a:srgbClr val="0094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211;g1139681ae77_0_11">
            <a:extLst>
              <a:ext uri="{FF2B5EF4-FFF2-40B4-BE49-F238E27FC236}">
                <a16:creationId xmlns:a16="http://schemas.microsoft.com/office/drawing/2014/main" id="{98FA3DA5-AC4E-F54B-9DED-E26170747534}"/>
              </a:ext>
            </a:extLst>
          </p:cNvPr>
          <p:cNvSpPr txBox="1"/>
          <p:nvPr/>
        </p:nvSpPr>
        <p:spPr>
          <a:xfrm rot="64">
            <a:off x="8" y="519071"/>
            <a:ext cx="9969968" cy="876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5400" b="1" dirty="0">
                <a:solidFill>
                  <a:schemeClr val="bg1"/>
                </a:solidFill>
                <a:latin typeface="Fahkwang"/>
                <a:ea typeface="Fahkwang"/>
                <a:cs typeface="Fahkwang"/>
                <a:sym typeface="Fahkwang"/>
              </a:rPr>
              <a:t>Analizando el Salmo 46</a:t>
            </a:r>
            <a:endParaRPr sz="5400" b="1" dirty="0">
              <a:solidFill>
                <a:schemeClr val="bg1"/>
              </a:solidFill>
              <a:latin typeface="Fahkwang"/>
              <a:ea typeface="Fahkwang"/>
              <a:cs typeface="Fahkwang"/>
              <a:sym typeface="Fahkwang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D86CCB02-CBC1-6247-9B06-81050E18D217}"/>
              </a:ext>
            </a:extLst>
          </p:cNvPr>
          <p:cNvSpPr/>
          <p:nvPr/>
        </p:nvSpPr>
        <p:spPr>
          <a:xfrm>
            <a:off x="1094060" y="2094354"/>
            <a:ext cx="16099880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6000" b="1" dirty="0">
                <a:latin typeface="Fahkwang" pitchFamily="2" charset="-34"/>
                <a:cs typeface="Fahkwang" pitchFamily="2" charset="-34"/>
              </a:rPr>
              <a:t>¿Cómo expresa la Salvación este Salmo?</a:t>
            </a:r>
          </a:p>
          <a:p>
            <a:pPr algn="ctr"/>
            <a:endParaRPr lang="es-ES" sz="6000" b="1" i="1" dirty="0">
              <a:latin typeface="Fahkwang" pitchFamily="2" charset="-34"/>
              <a:cs typeface="Fahkwang" pitchFamily="2" charset="-34"/>
            </a:endParaRPr>
          </a:p>
          <a:p>
            <a:pPr algn="ctr"/>
            <a:r>
              <a:rPr lang="es-ES" sz="6000" i="1" dirty="0">
                <a:latin typeface="Fahkwang" pitchFamily="2" charset="-34"/>
                <a:cs typeface="Fahkwang" pitchFamily="2" charset="-34"/>
              </a:rPr>
              <a:t>El creyente no merece la ayuda y protección de Dios, aun así, Dios le ayuda, protege y ayuda a no tener miedo.</a:t>
            </a:r>
          </a:p>
          <a:p>
            <a:pPr algn="ctr"/>
            <a:r>
              <a:rPr lang="es-ES" sz="6000" i="1" dirty="0">
                <a:latin typeface="Fahkwang" pitchFamily="2" charset="-34"/>
                <a:cs typeface="Fahkwang" pitchFamily="2" charset="-34"/>
              </a:rPr>
              <a:t>Por lo tanto no temeremos aunque la tierra sea removida. (Vs. 2)</a:t>
            </a:r>
          </a:p>
        </p:txBody>
      </p:sp>
    </p:spTree>
    <p:extLst>
      <p:ext uri="{BB962C8B-B14F-4D97-AF65-F5344CB8AC3E}">
        <p14:creationId xmlns:p14="http://schemas.microsoft.com/office/powerpoint/2010/main" val="2018257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540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95319" y="6553679"/>
            <a:ext cx="1012375" cy="732591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4"/>
          <p:cNvSpPr txBox="1"/>
          <p:nvPr/>
        </p:nvSpPr>
        <p:spPr>
          <a:xfrm>
            <a:off x="1302150" y="959167"/>
            <a:ext cx="16051200" cy="12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1"/>
              <a:buFont typeface="Arial"/>
              <a:buNone/>
            </a:pPr>
            <a:r>
              <a:rPr lang="en-US" sz="8001" b="1" i="0" u="none" strike="noStrike" cap="none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Presentación</a:t>
            </a:r>
            <a:r>
              <a:rPr lang="en-US" sz="8001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– </a:t>
            </a:r>
            <a:r>
              <a:rPr lang="en-US" sz="8001" b="1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10</a:t>
            </a:r>
            <a:r>
              <a:rPr lang="en-US" sz="8001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8001" b="1" i="0" u="none" strike="noStrike" cap="none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minutos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4"/>
          <p:cNvSpPr txBox="1"/>
          <p:nvPr/>
        </p:nvSpPr>
        <p:spPr>
          <a:xfrm>
            <a:off x="1450302" y="3872029"/>
            <a:ext cx="4283125" cy="778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99"/>
              <a:buFont typeface="Arial"/>
              <a:buNone/>
            </a:pPr>
            <a:r>
              <a:rPr lang="en-US" sz="4599" b="1" i="0" u="none" strike="noStrike" cap="none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Mi nombre 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4"/>
          <p:cNvSpPr txBox="1"/>
          <p:nvPr/>
        </p:nvSpPr>
        <p:spPr>
          <a:xfrm>
            <a:off x="13541629" y="3653190"/>
            <a:ext cx="3028094" cy="985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32"/>
              <a:buFont typeface="Arial"/>
              <a:buNone/>
            </a:pPr>
            <a:r>
              <a:rPr lang="en-US" sz="5832" b="1" i="0" u="none" strike="noStrike" cap="none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Vivo 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4"/>
          <p:cNvSpPr txBox="1"/>
          <p:nvPr/>
        </p:nvSpPr>
        <p:spPr>
          <a:xfrm>
            <a:off x="8429200" y="3653190"/>
            <a:ext cx="1797100" cy="985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32"/>
              <a:buFont typeface="Arial"/>
              <a:buNone/>
            </a:pPr>
            <a:r>
              <a:rPr lang="en-US" sz="5832" b="1" i="0" u="none" strike="noStrike" cap="none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Soy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4"/>
          <p:cNvSpPr/>
          <p:nvPr/>
        </p:nvSpPr>
        <p:spPr>
          <a:xfrm>
            <a:off x="12808081" y="4969523"/>
            <a:ext cx="4239476" cy="3900903"/>
          </a:xfrm>
          <a:custGeom>
            <a:avLst/>
            <a:gdLst/>
            <a:ahLst/>
            <a:cxnLst/>
            <a:rect l="l" t="t" r="r" b="b"/>
            <a:pathLst>
              <a:path w="1434094" h="1319565" extrusionOk="0">
                <a:moveTo>
                  <a:pt x="0" y="0"/>
                </a:moveTo>
                <a:lnTo>
                  <a:pt x="1434094" y="0"/>
                </a:lnTo>
                <a:lnTo>
                  <a:pt x="1434094" y="1319565"/>
                </a:lnTo>
                <a:lnTo>
                  <a:pt x="0" y="131956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09" name="Google Shape;109;p4"/>
          <p:cNvSpPr/>
          <p:nvPr/>
        </p:nvSpPr>
        <p:spPr>
          <a:xfrm>
            <a:off x="7332740" y="5010224"/>
            <a:ext cx="4239476" cy="3900903"/>
          </a:xfrm>
          <a:custGeom>
            <a:avLst/>
            <a:gdLst/>
            <a:ahLst/>
            <a:cxnLst/>
            <a:rect l="l" t="t" r="r" b="b"/>
            <a:pathLst>
              <a:path w="1434094" h="1319565" extrusionOk="0">
                <a:moveTo>
                  <a:pt x="0" y="0"/>
                </a:moveTo>
                <a:lnTo>
                  <a:pt x="1434094" y="0"/>
                </a:lnTo>
                <a:lnTo>
                  <a:pt x="1434094" y="1319565"/>
                </a:lnTo>
                <a:lnTo>
                  <a:pt x="0" y="131956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10" name="Google Shape;110;p4"/>
          <p:cNvSpPr/>
          <p:nvPr/>
        </p:nvSpPr>
        <p:spPr>
          <a:xfrm>
            <a:off x="1492381" y="5010224"/>
            <a:ext cx="4239476" cy="3900903"/>
          </a:xfrm>
          <a:custGeom>
            <a:avLst/>
            <a:gdLst/>
            <a:ahLst/>
            <a:cxnLst/>
            <a:rect l="l" t="t" r="r" b="b"/>
            <a:pathLst>
              <a:path w="1434094" h="1319565" extrusionOk="0">
                <a:moveTo>
                  <a:pt x="0" y="0"/>
                </a:moveTo>
                <a:lnTo>
                  <a:pt x="1434094" y="0"/>
                </a:lnTo>
                <a:lnTo>
                  <a:pt x="1434094" y="1319565"/>
                </a:lnTo>
                <a:lnTo>
                  <a:pt x="0" y="131956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111" name="Google Shape;111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19966" y="5755837"/>
            <a:ext cx="2943796" cy="232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689312" y="6594380"/>
            <a:ext cx="1012375" cy="732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07986" y="5706909"/>
            <a:ext cx="2488984" cy="2389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766165" y="5725262"/>
            <a:ext cx="2323308" cy="23527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03;p16">
            <a:extLst>
              <a:ext uri="{FF2B5EF4-FFF2-40B4-BE49-F238E27FC236}">
                <a16:creationId xmlns:a16="http://schemas.microsoft.com/office/drawing/2014/main" id="{3DA98B92-52D8-F542-86CE-1A9210134DBE}"/>
              </a:ext>
            </a:extLst>
          </p:cNvPr>
          <p:cNvSpPr/>
          <p:nvPr/>
        </p:nvSpPr>
        <p:spPr>
          <a:xfrm>
            <a:off x="0" y="287729"/>
            <a:ext cx="12447037" cy="1338823"/>
          </a:xfrm>
          <a:custGeom>
            <a:avLst/>
            <a:gdLst/>
            <a:ahLst/>
            <a:cxnLst/>
            <a:rect l="l" t="t" r="r" b="b"/>
            <a:pathLst>
              <a:path w="14257217" h="2145794" extrusionOk="0">
                <a:moveTo>
                  <a:pt x="14132758" y="2145794"/>
                </a:moveTo>
                <a:lnTo>
                  <a:pt x="124460" y="2145794"/>
                </a:lnTo>
                <a:cubicBezTo>
                  <a:pt x="55880" y="2145794"/>
                  <a:pt x="0" y="2089914"/>
                  <a:pt x="0" y="2021334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4132758" y="0"/>
                </a:lnTo>
                <a:cubicBezTo>
                  <a:pt x="14201336" y="0"/>
                  <a:pt x="14257217" y="55880"/>
                  <a:pt x="14257217" y="124460"/>
                </a:cubicBezTo>
                <a:lnTo>
                  <a:pt x="14257217" y="2021334"/>
                </a:lnTo>
                <a:cubicBezTo>
                  <a:pt x="14257217" y="2089914"/>
                  <a:pt x="14201336" y="2145794"/>
                  <a:pt x="14132758" y="2145794"/>
                </a:cubicBezTo>
                <a:close/>
              </a:path>
            </a:pathLst>
          </a:custGeom>
          <a:solidFill>
            <a:srgbClr val="0094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211;g1139681ae77_0_11">
            <a:extLst>
              <a:ext uri="{FF2B5EF4-FFF2-40B4-BE49-F238E27FC236}">
                <a16:creationId xmlns:a16="http://schemas.microsoft.com/office/drawing/2014/main" id="{98FA3DA5-AC4E-F54B-9DED-E26170747534}"/>
              </a:ext>
            </a:extLst>
          </p:cNvPr>
          <p:cNvSpPr txBox="1"/>
          <p:nvPr/>
        </p:nvSpPr>
        <p:spPr>
          <a:xfrm rot="64">
            <a:off x="8" y="519071"/>
            <a:ext cx="9969968" cy="876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5400" b="1" dirty="0">
                <a:solidFill>
                  <a:schemeClr val="bg1"/>
                </a:solidFill>
                <a:latin typeface="Fahkwang"/>
                <a:ea typeface="Fahkwang"/>
                <a:cs typeface="Fahkwang"/>
                <a:sym typeface="Fahkwang"/>
              </a:rPr>
              <a:t>Analizando el Salmo 46</a:t>
            </a:r>
            <a:endParaRPr sz="5400" b="1" dirty="0">
              <a:solidFill>
                <a:schemeClr val="bg1"/>
              </a:solidFill>
              <a:latin typeface="Fahkwang"/>
              <a:ea typeface="Fahkwang"/>
              <a:cs typeface="Fahkwang"/>
              <a:sym typeface="Fahkwang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D86CCB02-CBC1-6247-9B06-81050E18D217}"/>
              </a:ext>
            </a:extLst>
          </p:cNvPr>
          <p:cNvSpPr/>
          <p:nvPr/>
        </p:nvSpPr>
        <p:spPr>
          <a:xfrm>
            <a:off x="1094060" y="2094354"/>
            <a:ext cx="1609988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6000" b="1" dirty="0">
                <a:latin typeface="Fahkwang" pitchFamily="2" charset="-34"/>
                <a:cs typeface="Fahkwang" pitchFamily="2" charset="-34"/>
              </a:rPr>
              <a:t>¿Cuál es la respuesta del creyente en este Salmo?</a:t>
            </a:r>
          </a:p>
          <a:p>
            <a:pPr algn="ctr"/>
            <a:endParaRPr lang="es-ES" sz="6000" b="1" i="1" dirty="0">
              <a:latin typeface="Fahkwang" pitchFamily="2" charset="-34"/>
              <a:cs typeface="Fahkwang" pitchFamily="2" charset="-34"/>
            </a:endParaRPr>
          </a:p>
          <a:p>
            <a:pPr marL="857250" indent="-857250">
              <a:buFont typeface="Wingdings" pitchFamily="2" charset="2"/>
              <a:buChar char="ü"/>
            </a:pPr>
            <a:r>
              <a:rPr lang="es-ES" sz="6000" i="1" dirty="0">
                <a:latin typeface="Fahkwang" pitchFamily="2" charset="-34"/>
                <a:cs typeface="Fahkwang" pitchFamily="2" charset="-34"/>
              </a:rPr>
              <a:t>Confianza, en la presencia constante de Dios, en su protección, su ayuda, y Salvación</a:t>
            </a:r>
          </a:p>
          <a:p>
            <a:endParaRPr lang="es-ES" sz="2000" i="1" dirty="0">
              <a:latin typeface="Fahkwang" pitchFamily="2" charset="-34"/>
              <a:cs typeface="Fahkwang" pitchFamily="2" charset="-34"/>
            </a:endParaRPr>
          </a:p>
          <a:p>
            <a:pPr marL="857250" indent="-857250">
              <a:buFont typeface="Wingdings" pitchFamily="2" charset="2"/>
              <a:buChar char="ü"/>
            </a:pPr>
            <a:r>
              <a:rPr lang="es-ES" sz="6000" i="1" dirty="0">
                <a:latin typeface="Fahkwang" pitchFamily="2" charset="-34"/>
                <a:cs typeface="Fahkwang" pitchFamily="2" charset="-34"/>
              </a:rPr>
              <a:t>Compartir con otros este mensaje</a:t>
            </a:r>
          </a:p>
        </p:txBody>
      </p:sp>
    </p:spTree>
    <p:extLst>
      <p:ext uri="{BB962C8B-B14F-4D97-AF65-F5344CB8AC3E}">
        <p14:creationId xmlns:p14="http://schemas.microsoft.com/office/powerpoint/2010/main" val="166234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03;p16">
            <a:extLst>
              <a:ext uri="{FF2B5EF4-FFF2-40B4-BE49-F238E27FC236}">
                <a16:creationId xmlns:a16="http://schemas.microsoft.com/office/drawing/2014/main" id="{3DA98B92-52D8-F542-86CE-1A9210134DBE}"/>
              </a:ext>
            </a:extLst>
          </p:cNvPr>
          <p:cNvSpPr/>
          <p:nvPr/>
        </p:nvSpPr>
        <p:spPr>
          <a:xfrm>
            <a:off x="0" y="287729"/>
            <a:ext cx="12447037" cy="1338823"/>
          </a:xfrm>
          <a:custGeom>
            <a:avLst/>
            <a:gdLst/>
            <a:ahLst/>
            <a:cxnLst/>
            <a:rect l="l" t="t" r="r" b="b"/>
            <a:pathLst>
              <a:path w="14257217" h="2145794" extrusionOk="0">
                <a:moveTo>
                  <a:pt x="14132758" y="2145794"/>
                </a:moveTo>
                <a:lnTo>
                  <a:pt x="124460" y="2145794"/>
                </a:lnTo>
                <a:cubicBezTo>
                  <a:pt x="55880" y="2145794"/>
                  <a:pt x="0" y="2089914"/>
                  <a:pt x="0" y="2021334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4132758" y="0"/>
                </a:lnTo>
                <a:cubicBezTo>
                  <a:pt x="14201336" y="0"/>
                  <a:pt x="14257217" y="55880"/>
                  <a:pt x="14257217" y="124460"/>
                </a:cubicBezTo>
                <a:lnTo>
                  <a:pt x="14257217" y="2021334"/>
                </a:lnTo>
                <a:cubicBezTo>
                  <a:pt x="14257217" y="2089914"/>
                  <a:pt x="14201336" y="2145794"/>
                  <a:pt x="14132758" y="2145794"/>
                </a:cubicBezTo>
                <a:close/>
              </a:path>
            </a:pathLst>
          </a:custGeom>
          <a:solidFill>
            <a:srgbClr val="0094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211;g1139681ae77_0_11">
            <a:extLst>
              <a:ext uri="{FF2B5EF4-FFF2-40B4-BE49-F238E27FC236}">
                <a16:creationId xmlns:a16="http://schemas.microsoft.com/office/drawing/2014/main" id="{98FA3DA5-AC4E-F54B-9DED-E26170747534}"/>
              </a:ext>
            </a:extLst>
          </p:cNvPr>
          <p:cNvSpPr txBox="1"/>
          <p:nvPr/>
        </p:nvSpPr>
        <p:spPr>
          <a:xfrm rot="64">
            <a:off x="8" y="519071"/>
            <a:ext cx="9969968" cy="876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5400" b="1" dirty="0">
                <a:solidFill>
                  <a:schemeClr val="bg1"/>
                </a:solidFill>
                <a:latin typeface="Fahkwang"/>
                <a:ea typeface="Fahkwang"/>
                <a:cs typeface="Fahkwang"/>
                <a:sym typeface="Fahkwang"/>
              </a:rPr>
              <a:t>Analizando el Salmo 46</a:t>
            </a:r>
            <a:endParaRPr sz="5400" b="1" dirty="0">
              <a:solidFill>
                <a:schemeClr val="bg1"/>
              </a:solidFill>
              <a:latin typeface="Fahkwang"/>
              <a:ea typeface="Fahkwang"/>
              <a:cs typeface="Fahkwang"/>
              <a:sym typeface="Fahkwang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D86CCB02-CBC1-6247-9B06-81050E18D217}"/>
              </a:ext>
            </a:extLst>
          </p:cNvPr>
          <p:cNvSpPr/>
          <p:nvPr/>
        </p:nvSpPr>
        <p:spPr>
          <a:xfrm>
            <a:off x="1094060" y="1904747"/>
            <a:ext cx="16099880" cy="8094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6000" b="1" dirty="0">
                <a:latin typeface="Fahkwang" pitchFamily="2" charset="-34"/>
                <a:cs typeface="Fahkwang" pitchFamily="2" charset="-34"/>
              </a:rPr>
              <a:t>¿Cómo podrías hablar sobre el futuro del creyente en forma optimista a base de este Salmo?</a:t>
            </a:r>
          </a:p>
          <a:p>
            <a:pPr algn="ctr"/>
            <a:endParaRPr lang="es-ES" sz="2400" b="1" i="1" dirty="0">
              <a:latin typeface="Fahkwang" pitchFamily="2" charset="-34"/>
              <a:cs typeface="Fahkwang" pitchFamily="2" charset="-34"/>
            </a:endParaRPr>
          </a:p>
          <a:p>
            <a:pPr marL="857250" indent="-857250">
              <a:buFont typeface="Wingdings" pitchFamily="2" charset="2"/>
              <a:buChar char="ü"/>
            </a:pPr>
            <a:r>
              <a:rPr lang="es-ES" sz="6000" i="1" dirty="0">
                <a:latin typeface="Fahkwang" pitchFamily="2" charset="-34"/>
                <a:cs typeface="Fahkwang" pitchFamily="2" charset="-34"/>
              </a:rPr>
              <a:t>Siendo pecadores, Dios dio a su Hijo para darnos la Salvación </a:t>
            </a:r>
          </a:p>
          <a:p>
            <a:endParaRPr lang="es-ES" sz="2000" i="1" dirty="0">
              <a:latin typeface="Fahkwang" pitchFamily="2" charset="-34"/>
              <a:cs typeface="Fahkwang" pitchFamily="2" charset="-34"/>
            </a:endParaRPr>
          </a:p>
          <a:p>
            <a:pPr marL="857250" indent="-857250">
              <a:buFont typeface="Wingdings" pitchFamily="2" charset="2"/>
              <a:buChar char="ü"/>
            </a:pPr>
            <a:r>
              <a:rPr lang="es-ES" sz="6000" i="1" dirty="0">
                <a:latin typeface="Fahkwang" pitchFamily="2" charset="-34"/>
                <a:cs typeface="Fahkwang" pitchFamily="2" charset="-34"/>
              </a:rPr>
              <a:t>Tenemos la seguridad de que sus promesas de vida eterna son verdaderas</a:t>
            </a:r>
          </a:p>
        </p:txBody>
      </p:sp>
    </p:spTree>
    <p:extLst>
      <p:ext uri="{BB962C8B-B14F-4D97-AF65-F5344CB8AC3E}">
        <p14:creationId xmlns:p14="http://schemas.microsoft.com/office/powerpoint/2010/main" val="1361695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1139681ae77_0_361"/>
          <p:cNvSpPr/>
          <p:nvPr/>
        </p:nvSpPr>
        <p:spPr>
          <a:xfrm>
            <a:off x="-1304948" y="7076142"/>
            <a:ext cx="5025724" cy="5048250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0085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9" name="Google Shape;349;g1139681ae77_0_3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8696" y="8029035"/>
            <a:ext cx="2835876" cy="1701526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g1139681ae77_0_361"/>
          <p:cNvSpPr txBox="1"/>
          <p:nvPr/>
        </p:nvSpPr>
        <p:spPr>
          <a:xfrm>
            <a:off x="288696" y="1757100"/>
            <a:ext cx="17687100" cy="3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0"/>
              <a:buFont typeface="Arial"/>
              <a:buNone/>
            </a:pPr>
            <a:r>
              <a:rPr lang="en-US" sz="22000" b="1" i="0" u="none" strike="noStrike" cap="none" dirty="0">
                <a:solidFill>
                  <a:srgbClr val="000000"/>
                </a:solidFill>
                <a:latin typeface="Fahkwang"/>
                <a:ea typeface="Fahkwang"/>
                <a:cs typeface="Fahkwang"/>
                <a:sym typeface="Fahkwang"/>
              </a:rPr>
              <a:t>ORACIÓN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1139681ae77_0_355"/>
          <p:cNvSpPr/>
          <p:nvPr/>
        </p:nvSpPr>
        <p:spPr>
          <a:xfrm>
            <a:off x="-1304948" y="7076142"/>
            <a:ext cx="5025724" cy="5048250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0085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6" name="Google Shape;356;g1139681ae77_0_3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8696" y="8029035"/>
            <a:ext cx="2835876" cy="1701526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g1139681ae77_0_355"/>
          <p:cNvSpPr txBox="1"/>
          <p:nvPr/>
        </p:nvSpPr>
        <p:spPr>
          <a:xfrm>
            <a:off x="288696" y="0"/>
            <a:ext cx="17687100" cy="3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0"/>
              <a:buFont typeface="Arial"/>
              <a:buNone/>
            </a:pPr>
            <a:r>
              <a:rPr lang="en-US" sz="22000" b="1" dirty="0">
                <a:latin typeface="Fahkwang"/>
                <a:ea typeface="Fahkwang"/>
                <a:cs typeface="Fahkwang"/>
                <a:sym typeface="Fahkwang"/>
              </a:rPr>
              <a:t>TAREA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8" name="Google Shape;358;g1139681ae77_0_35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31139" y="4732211"/>
            <a:ext cx="5025723" cy="4998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1139681ae77_0_373"/>
          <p:cNvSpPr/>
          <p:nvPr/>
        </p:nvSpPr>
        <p:spPr>
          <a:xfrm>
            <a:off x="-1304948" y="7076142"/>
            <a:ext cx="5025724" cy="5048250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0085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4" name="Google Shape;364;g1139681ae77_0_3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8696" y="8029035"/>
            <a:ext cx="2835876" cy="1701526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g1139681ae77_0_373"/>
          <p:cNvSpPr txBox="1"/>
          <p:nvPr/>
        </p:nvSpPr>
        <p:spPr>
          <a:xfrm>
            <a:off x="288696" y="2341733"/>
            <a:ext cx="17687100" cy="30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0"/>
              <a:buFont typeface="Arial"/>
              <a:buNone/>
            </a:pPr>
            <a:r>
              <a:rPr lang="en-US" sz="20000" b="1" i="0" u="none" strike="noStrike" cap="none" dirty="0">
                <a:solidFill>
                  <a:srgbClr val="000000"/>
                </a:solidFill>
                <a:latin typeface="Fahkwang"/>
                <a:ea typeface="Fahkwang"/>
                <a:cs typeface="Fahkwang"/>
                <a:sym typeface="Fahkwang"/>
              </a:rPr>
              <a:t>DESPEDIDA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" name="Google Shape;370;g1139681ae77_0_3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"/>
          <p:cNvSpPr/>
          <p:nvPr/>
        </p:nvSpPr>
        <p:spPr>
          <a:xfrm>
            <a:off x="0" y="-39498"/>
            <a:ext cx="18374955" cy="1750943"/>
          </a:xfrm>
          <a:custGeom>
            <a:avLst/>
            <a:gdLst/>
            <a:ahLst/>
            <a:cxnLst/>
            <a:rect l="l" t="t" r="r" b="b"/>
            <a:pathLst>
              <a:path w="6215726" h="592294" extrusionOk="0">
                <a:moveTo>
                  <a:pt x="0" y="0"/>
                </a:moveTo>
                <a:lnTo>
                  <a:pt x="6215726" y="0"/>
                </a:lnTo>
                <a:lnTo>
                  <a:pt x="6215726" y="592294"/>
                </a:lnTo>
                <a:lnTo>
                  <a:pt x="0" y="592294"/>
                </a:lnTo>
                <a:close/>
              </a:path>
            </a:pathLst>
          </a:custGeom>
          <a:solidFill>
            <a:srgbClr val="129242"/>
          </a:solidFill>
          <a:ln>
            <a:noFill/>
          </a:ln>
        </p:spPr>
      </p:sp>
      <p:sp>
        <p:nvSpPr>
          <p:cNvPr id="121" name="Google Shape;121;p5"/>
          <p:cNvSpPr txBox="1"/>
          <p:nvPr/>
        </p:nvSpPr>
        <p:spPr>
          <a:xfrm>
            <a:off x="1439241" y="374724"/>
            <a:ext cx="48831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9"/>
              <a:buFont typeface="Arial"/>
              <a:buNone/>
            </a:pPr>
            <a:r>
              <a:rPr lang="en-US" sz="6999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ORACIÓN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5"/>
          <p:cNvSpPr txBox="1"/>
          <p:nvPr/>
        </p:nvSpPr>
        <p:spPr>
          <a:xfrm>
            <a:off x="801666" y="1866246"/>
            <a:ext cx="16684668" cy="8494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s-ES" sz="5000" dirty="0">
                <a:latin typeface="Fahkwang" pitchFamily="2" charset="-34"/>
                <a:cs typeface="Fahkwang" pitchFamily="2" charset="-34"/>
              </a:rPr>
              <a:t>Querido Padre Celestial:</a:t>
            </a:r>
          </a:p>
          <a:p>
            <a:endParaRPr lang="es-ES" sz="1200" dirty="0">
              <a:latin typeface="Fahkwang" pitchFamily="2" charset="-34"/>
              <a:cs typeface="Fahkwang" pitchFamily="2" charset="-34"/>
            </a:endParaRPr>
          </a:p>
          <a:p>
            <a:r>
              <a:rPr lang="es-ES" sz="4900" dirty="0">
                <a:latin typeface="Fahkwang" pitchFamily="2" charset="-34"/>
                <a:cs typeface="Fahkwang" pitchFamily="2" charset="-34"/>
              </a:rPr>
              <a:t>Gracias por darnos Tu Santa Palabra, en la cual encontramos todo lo que has hecho para darnos la Salvación, gracias porque nos das la oportunidad de aprender, y de poder compartirla. Te pedimos que nos guíes para que sigamos preparándonos para compartir de la mejor manera tu Evangelio; que Tu Santo Espíritu nos guíe al formar nuestros mensajes para compartir, y que siempre podamos dar la gloria a Tu Nombre en todo lo que hagamos. En el nombre de Jesús nuestro Señor te lo pedimos. Amén</a:t>
            </a:r>
            <a:r>
              <a:rPr lang="es-MX" sz="4900" dirty="0">
                <a:latin typeface="Fahkwang" pitchFamily="2" charset="-34"/>
                <a:cs typeface="Fahkwang" pitchFamily="2" charset="-34"/>
              </a:rPr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540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52569" y="2406664"/>
            <a:ext cx="1913941" cy="1696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75126" y="4146741"/>
            <a:ext cx="1913941" cy="1696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44401" y="8047633"/>
            <a:ext cx="1913941" cy="1696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6"/>
          <p:cNvPicPr preferRelativeResize="0"/>
          <p:nvPr/>
        </p:nvPicPr>
        <p:blipFill rotWithShape="1">
          <a:blip r:embed="rId4">
            <a:alphaModFix/>
          </a:blip>
          <a:srcRect l="21113" t="19048" r="20897" b="19723"/>
          <a:stretch/>
        </p:blipFill>
        <p:spPr>
          <a:xfrm>
            <a:off x="3098284" y="8236805"/>
            <a:ext cx="1210670" cy="1282976"/>
          </a:xfrm>
          <a:prstGeom prst="rect">
            <a:avLst/>
          </a:prstGeom>
          <a:noFill/>
          <a:ln>
            <a:noFill/>
          </a:ln>
          <a:effectLst>
            <a:outerShdw blurRad="1651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3" name="Google Shape;133;p6"/>
          <p:cNvSpPr txBox="1"/>
          <p:nvPr/>
        </p:nvSpPr>
        <p:spPr>
          <a:xfrm>
            <a:off x="6205136" y="3009109"/>
            <a:ext cx="11054164" cy="68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98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99"/>
              <a:buFont typeface="Arial"/>
              <a:buNone/>
            </a:pPr>
            <a:r>
              <a:rPr lang="es-ES_tradnl" sz="4499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Venir</a:t>
            </a:r>
            <a:r>
              <a:rPr lang="en-US" sz="4499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s-ES_tradnl" sz="4499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preparado</a:t>
            </a:r>
            <a:r>
              <a:rPr lang="en-US" sz="4499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6"/>
          <p:cNvSpPr txBox="1"/>
          <p:nvPr/>
        </p:nvSpPr>
        <p:spPr>
          <a:xfrm>
            <a:off x="2321750" y="190972"/>
            <a:ext cx="11286132" cy="1368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SESIÓN EXITOSA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6"/>
          <p:cNvSpPr txBox="1"/>
          <p:nvPr/>
        </p:nvSpPr>
        <p:spPr>
          <a:xfrm>
            <a:off x="6205136" y="4468273"/>
            <a:ext cx="10459290" cy="1148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98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99"/>
              <a:buFont typeface="Arial"/>
              <a:buNone/>
            </a:pPr>
            <a:r>
              <a:rPr lang="en-US" sz="4499" b="1" i="0" u="none" strike="noStrike" cap="none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Puntualidad</a:t>
            </a:r>
            <a:r>
              <a:rPr lang="en-US" sz="4499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y </a:t>
            </a:r>
            <a:r>
              <a:rPr lang="en-US" sz="4499" b="1" i="0" u="none" strike="noStrike" cap="none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respeto</a:t>
            </a:r>
            <a:r>
              <a:rPr lang="en-US" sz="4499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por el </a:t>
            </a:r>
            <a:r>
              <a:rPr lang="en-US" sz="4499" b="1" i="0" u="none" strike="noStrike" cap="none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tiempo</a:t>
            </a:r>
            <a:r>
              <a:rPr lang="en-US" sz="4499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6"/>
          <p:cNvSpPr txBox="1"/>
          <p:nvPr/>
        </p:nvSpPr>
        <p:spPr>
          <a:xfrm>
            <a:off x="6205136" y="6446469"/>
            <a:ext cx="10459290" cy="1148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98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99"/>
              <a:buFont typeface="Arial"/>
              <a:buNone/>
            </a:pPr>
            <a:r>
              <a:rPr lang="en-US" sz="4499" b="1" i="0" u="none" strike="noStrike" cap="none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Escuchar</a:t>
            </a:r>
            <a:r>
              <a:rPr lang="en-US" sz="4499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y </a:t>
            </a:r>
            <a:r>
              <a:rPr lang="en-US" sz="4499" b="1" i="0" u="none" strike="noStrike" cap="none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esperar</a:t>
            </a:r>
            <a:r>
              <a:rPr lang="en-US" sz="4499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99" b="1" i="0" u="none" strike="noStrike" cap="none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su</a:t>
            </a:r>
            <a:r>
              <a:rPr lang="en-US" sz="4499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99" b="1" i="0" u="none" strike="noStrike" cap="none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turno</a:t>
            </a:r>
            <a:r>
              <a:rPr lang="en-US" sz="4499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para </a:t>
            </a:r>
            <a:r>
              <a:rPr lang="en-US" sz="4499" b="1" i="0" u="none" strike="noStrike" cap="none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hablar</a:t>
            </a:r>
            <a:r>
              <a:rPr lang="en-US" sz="4499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6"/>
          <p:cNvSpPr txBox="1"/>
          <p:nvPr/>
        </p:nvSpPr>
        <p:spPr>
          <a:xfrm>
            <a:off x="6205136" y="8639696"/>
            <a:ext cx="11445709" cy="586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98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99"/>
              <a:buFont typeface="Arial"/>
              <a:buNone/>
            </a:pPr>
            <a:r>
              <a:rPr lang="en-US" sz="4499" b="1" i="0" u="none" strike="noStrike" cap="none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Buen uso del chat.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" name="Google Shape;139;p6"/>
          <p:cNvPicPr preferRelativeResize="0"/>
          <p:nvPr/>
        </p:nvPicPr>
        <p:blipFill rotWithShape="1">
          <a:blip r:embed="rId3">
            <a:alphaModFix/>
          </a:blip>
          <a:srcRect t="22000" b="22000"/>
          <a:stretch/>
        </p:blipFill>
        <p:spPr>
          <a:xfrm>
            <a:off x="1595979" y="6018032"/>
            <a:ext cx="3848616" cy="1910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25810" y="6108406"/>
            <a:ext cx="3565552" cy="1729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90EC2AAF-7F73-394C-AF8E-1D9F6CA226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63784">
            <a:off x="2677169" y="2830890"/>
            <a:ext cx="1786879" cy="1053128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0654F2E5-C243-2C4F-B44F-389B6EA1980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098284" y="4359102"/>
            <a:ext cx="1067623" cy="13682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/>
      <p:bldP spid="135" grpId="0"/>
      <p:bldP spid="136" grpId="0"/>
      <p:bldP spid="1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64169" y="3362733"/>
            <a:ext cx="6159661" cy="5535996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7"/>
          <p:cNvSpPr txBox="1"/>
          <p:nvPr/>
        </p:nvSpPr>
        <p:spPr>
          <a:xfrm>
            <a:off x="3072185" y="-72506"/>
            <a:ext cx="12143631" cy="3435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0"/>
              <a:buFont typeface="Arial"/>
              <a:buNone/>
            </a:pPr>
            <a:r>
              <a:rPr lang="en-US" sz="20000" b="1" i="0" u="none" strike="noStrike" cap="none">
                <a:solidFill>
                  <a:srgbClr val="000000"/>
                </a:solidFill>
                <a:latin typeface="Fahkwang"/>
                <a:ea typeface="Fahkwang"/>
                <a:cs typeface="Fahkwang"/>
                <a:sym typeface="Fahkwang"/>
              </a:rPr>
              <a:t>REPASO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7"/>
          <p:cNvSpPr txBox="1"/>
          <p:nvPr/>
        </p:nvSpPr>
        <p:spPr>
          <a:xfrm>
            <a:off x="3383837" y="9018006"/>
            <a:ext cx="11831978" cy="985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32"/>
              <a:buFont typeface="Arial"/>
              <a:buNone/>
            </a:pPr>
            <a:r>
              <a:rPr lang="en-US" sz="5832" b="1" i="0" u="none" strike="noStrike" cap="none">
                <a:solidFill>
                  <a:srgbClr val="008540"/>
                </a:solidFill>
                <a:latin typeface="Fahkwang"/>
                <a:ea typeface="Fahkwang"/>
                <a:cs typeface="Fahkwang"/>
                <a:sym typeface="Fahkwang"/>
              </a:rPr>
              <a:t>10 A 15 Minutos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7"/>
          <p:cNvSpPr/>
          <p:nvPr/>
        </p:nvSpPr>
        <p:spPr>
          <a:xfrm>
            <a:off x="-1304948" y="7076142"/>
            <a:ext cx="5030314" cy="5052861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0085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" name="Google Shape;149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6308" y="8127712"/>
            <a:ext cx="2835876" cy="17015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7750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"/>
          <p:cNvSpPr txBox="1"/>
          <p:nvPr/>
        </p:nvSpPr>
        <p:spPr>
          <a:xfrm>
            <a:off x="1587253" y="1915159"/>
            <a:ext cx="15409500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s-ES" sz="6600" b="1" dirty="0">
                <a:latin typeface="Fahkwang" pitchFamily="2" charset="-34"/>
                <a:cs typeface="Fahkwang" pitchFamily="2" charset="-34"/>
              </a:rPr>
              <a:t>¿En qué consiste un buen mensaje devocional?</a:t>
            </a:r>
            <a:r>
              <a:rPr lang="es-MX" sz="6600" dirty="0">
                <a:latin typeface="Fahkwang" pitchFamily="2" charset="-34"/>
                <a:cs typeface="Fahkwang" pitchFamily="2" charset="-34"/>
              </a:rPr>
              <a:t> </a:t>
            </a:r>
          </a:p>
        </p:txBody>
      </p:sp>
      <p:sp>
        <p:nvSpPr>
          <p:cNvPr id="155" name="Google Shape;155;p8"/>
          <p:cNvSpPr/>
          <p:nvPr/>
        </p:nvSpPr>
        <p:spPr>
          <a:xfrm>
            <a:off x="2133553" y="6216087"/>
            <a:ext cx="14316865" cy="1750943"/>
          </a:xfrm>
          <a:custGeom>
            <a:avLst/>
            <a:gdLst/>
            <a:ahLst/>
            <a:cxnLst/>
            <a:rect l="l" t="t" r="r" b="b"/>
            <a:pathLst>
              <a:path w="4842989" h="592294" extrusionOk="0">
                <a:moveTo>
                  <a:pt x="0" y="0"/>
                </a:moveTo>
                <a:lnTo>
                  <a:pt x="4842989" y="0"/>
                </a:lnTo>
                <a:lnTo>
                  <a:pt x="4842989" y="592294"/>
                </a:lnTo>
                <a:lnTo>
                  <a:pt x="0" y="592294"/>
                </a:lnTo>
                <a:close/>
              </a:path>
            </a:pathLst>
          </a:custGeom>
          <a:solidFill>
            <a:srgbClr val="129242"/>
          </a:solidFill>
          <a:ln>
            <a:noFill/>
          </a:ln>
        </p:spPr>
      </p:sp>
      <p:sp>
        <p:nvSpPr>
          <p:cNvPr id="156" name="Google Shape;156;p8"/>
          <p:cNvSpPr txBox="1"/>
          <p:nvPr/>
        </p:nvSpPr>
        <p:spPr>
          <a:xfrm>
            <a:off x="2133518" y="6748808"/>
            <a:ext cx="14316900" cy="6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8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99"/>
              <a:buFont typeface="Arial"/>
              <a:buNone/>
            </a:pPr>
            <a:r>
              <a:rPr lang="es-ES_tradnl" sz="4499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Comparemos</a:t>
            </a:r>
            <a:r>
              <a:rPr lang="en-US" sz="4499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, </a:t>
            </a:r>
            <a:r>
              <a:rPr lang="en-US" sz="4499" b="1" i="0" u="none" strike="noStrike" cap="none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veamos</a:t>
            </a:r>
            <a:r>
              <a:rPr lang="en-US" sz="4499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lo que </a:t>
            </a:r>
            <a:r>
              <a:rPr lang="en-US" sz="4499" b="1" i="0" u="none" strike="noStrike" cap="none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otros</a:t>
            </a:r>
            <a:r>
              <a:rPr lang="en-US" sz="4499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99" b="1" i="0" u="none" strike="noStrike" cap="none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han</a:t>
            </a:r>
            <a:r>
              <a:rPr lang="en-US" sz="4499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99" b="1" i="0" u="none" strike="noStrike" cap="none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dicho</a:t>
            </a:r>
            <a:r>
              <a:rPr lang="en-US" sz="4499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​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/>
      <p:bldP spid="15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0"/>
          <p:cNvSpPr txBox="1"/>
          <p:nvPr/>
        </p:nvSpPr>
        <p:spPr>
          <a:xfrm>
            <a:off x="1439250" y="2219865"/>
            <a:ext cx="15409500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s-ES" sz="6000" b="1" dirty="0">
                <a:latin typeface="Fahkwang" pitchFamily="2" charset="-34"/>
                <a:cs typeface="Fahkwang" pitchFamily="2" charset="-34"/>
              </a:rPr>
              <a:t>¿Cuáles son las 8 cualidades de un buen mensaje devocional?</a:t>
            </a:r>
            <a:r>
              <a:rPr lang="es-MX" sz="6000" dirty="0">
                <a:latin typeface="Fahkwang" pitchFamily="2" charset="-34"/>
                <a:cs typeface="Fahkwang" pitchFamily="2" charset="-34"/>
              </a:rPr>
              <a:t> </a:t>
            </a:r>
          </a:p>
        </p:txBody>
      </p:sp>
      <p:sp>
        <p:nvSpPr>
          <p:cNvPr id="171" name="Google Shape;171;p10"/>
          <p:cNvSpPr/>
          <p:nvPr/>
        </p:nvSpPr>
        <p:spPr>
          <a:xfrm>
            <a:off x="2133583" y="5805012"/>
            <a:ext cx="14316865" cy="1750943"/>
          </a:xfrm>
          <a:custGeom>
            <a:avLst/>
            <a:gdLst/>
            <a:ahLst/>
            <a:cxnLst/>
            <a:rect l="l" t="t" r="r" b="b"/>
            <a:pathLst>
              <a:path w="4842989" h="592294" extrusionOk="0">
                <a:moveTo>
                  <a:pt x="0" y="0"/>
                </a:moveTo>
                <a:lnTo>
                  <a:pt x="4842989" y="0"/>
                </a:lnTo>
                <a:lnTo>
                  <a:pt x="4842989" y="592294"/>
                </a:lnTo>
                <a:lnTo>
                  <a:pt x="0" y="592294"/>
                </a:lnTo>
                <a:close/>
              </a:path>
            </a:pathLst>
          </a:custGeom>
          <a:solidFill>
            <a:srgbClr val="129242"/>
          </a:solidFill>
          <a:ln>
            <a:noFill/>
          </a:ln>
        </p:spPr>
      </p:sp>
      <p:sp>
        <p:nvSpPr>
          <p:cNvPr id="172" name="Google Shape;172;p10"/>
          <p:cNvSpPr txBox="1"/>
          <p:nvPr/>
        </p:nvSpPr>
        <p:spPr>
          <a:xfrm>
            <a:off x="2133583" y="6337733"/>
            <a:ext cx="14316900" cy="6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8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99"/>
              <a:buFont typeface="Arial"/>
              <a:buNone/>
            </a:pPr>
            <a:r>
              <a:rPr lang="en-US" sz="4499" b="1" i="0" u="none" strike="noStrike" cap="none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Comparemos</a:t>
            </a:r>
            <a:r>
              <a:rPr lang="en-US" sz="4499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, </a:t>
            </a:r>
            <a:r>
              <a:rPr lang="en-US" sz="4499" b="1" i="0" u="none" strike="noStrike" cap="none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veamos</a:t>
            </a:r>
            <a:r>
              <a:rPr lang="en-US" sz="4499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lo que </a:t>
            </a:r>
            <a:r>
              <a:rPr lang="en-US" sz="4499" b="1" i="0" u="none" strike="noStrike" cap="none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otros</a:t>
            </a:r>
            <a:r>
              <a:rPr lang="en-US" sz="4499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99" b="1" i="0" u="none" strike="noStrike" cap="none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han</a:t>
            </a:r>
            <a:r>
              <a:rPr lang="en-US" sz="4499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 </a:t>
            </a:r>
            <a:r>
              <a:rPr lang="en-US" sz="4499" b="1" i="0" u="none" strike="noStrike" cap="none" dirty="0" err="1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dicho</a:t>
            </a:r>
            <a:r>
              <a:rPr lang="en-US" sz="4499" b="1" i="0" u="none" strike="noStrike" cap="none" dirty="0">
                <a:solidFill>
                  <a:srgbClr val="FFFFFF"/>
                </a:solidFill>
                <a:latin typeface="Fahkwang"/>
                <a:ea typeface="Fahkwang"/>
                <a:cs typeface="Fahkwang"/>
                <a:sym typeface="Fahkwang"/>
              </a:rPr>
              <a:t>​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4053</TotalTime>
  <Words>1256</Words>
  <Application>Microsoft Macintosh PowerPoint</Application>
  <PresentationFormat>Personalizado</PresentationFormat>
  <Paragraphs>194</Paragraphs>
  <Slides>45</Slides>
  <Notes>45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45</vt:i4>
      </vt:variant>
    </vt:vector>
  </HeadingPairs>
  <TitlesOfParts>
    <vt:vector size="50" baseType="lpstr">
      <vt:lpstr>Calibri</vt:lpstr>
      <vt:lpstr>Arial</vt:lpstr>
      <vt:lpstr>Wingdings</vt:lpstr>
      <vt:lpstr>Fahkwang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35</cp:revision>
  <dcterms:created xsi:type="dcterms:W3CDTF">2006-08-16T00:00:00Z</dcterms:created>
  <dcterms:modified xsi:type="dcterms:W3CDTF">2022-04-21T06:11:46Z</dcterms:modified>
</cp:coreProperties>
</file>