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x="12192000" cy="6858000"/>
  <p:notesSz cx="6858000" cy="9144000"/>
  <p:embeddedFontLst>
    <p:embeddedFont>
      <p:font typeface="Lato" panose="020F0502020204030203"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hZvobFNhE92GoCBHW828qzI7k3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None/>
            </a:pPr>
            <a:r>
              <a:rPr lang="en-US" b="1" dirty="0">
                <a:solidFill>
                  <a:schemeClr val="dk1"/>
                </a:solidFill>
                <a:latin typeface="Calibri"/>
                <a:ea typeface="Calibri"/>
                <a:cs typeface="Calibri"/>
                <a:sym typeface="Calibri"/>
              </a:rPr>
              <a:t>Antes de la </a:t>
            </a:r>
            <a:r>
              <a:rPr lang="en-US" b="1" dirty="0" err="1">
                <a:solidFill>
                  <a:schemeClr val="dk1"/>
                </a:solidFill>
                <a:latin typeface="Calibri"/>
                <a:ea typeface="Calibri"/>
                <a:cs typeface="Calibri"/>
                <a:sym typeface="Calibri"/>
              </a:rPr>
              <a:t>clase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vivo,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profesor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hará</a:t>
            </a:r>
            <a:r>
              <a:rPr lang="en-US" b="1" dirty="0">
                <a:solidFill>
                  <a:schemeClr val="dk1"/>
                </a:solidFill>
                <a:latin typeface="Calibri"/>
                <a:ea typeface="Calibri"/>
                <a:cs typeface="Calibri"/>
                <a:sym typeface="Calibri"/>
              </a:rPr>
              <a:t> lo </a:t>
            </a:r>
            <a:r>
              <a:rPr lang="en-US" b="1" dirty="0" err="1">
                <a:solidFill>
                  <a:schemeClr val="dk1"/>
                </a:solidFill>
                <a:latin typeface="Calibri"/>
                <a:ea typeface="Calibri"/>
                <a:cs typeface="Calibri"/>
                <a:sym typeface="Calibri"/>
              </a:rPr>
              <a:t>siguiente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grupo</a:t>
            </a:r>
            <a:r>
              <a:rPr lang="en-US" b="1" dirty="0">
                <a:solidFill>
                  <a:schemeClr val="dk1"/>
                </a:solidFill>
                <a:latin typeface="Calibri"/>
                <a:ea typeface="Calibri"/>
                <a:cs typeface="Calibri"/>
                <a:sym typeface="Calibri"/>
              </a:rPr>
              <a:t> de WhatsApp:</a:t>
            </a:r>
            <a:endParaRPr b="1" dirty="0">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Compartir</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siguientes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tareas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marR="171450" lvl="1" indent="-29845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Mire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breve video de </a:t>
            </a:r>
            <a:r>
              <a:rPr lang="en-US" dirty="0" err="1">
                <a:solidFill>
                  <a:schemeClr val="dk1"/>
                </a:solidFill>
                <a:latin typeface="Calibri"/>
                <a:ea typeface="Calibri"/>
                <a:cs typeface="Calibri"/>
                <a:sym typeface="Calibri"/>
              </a:rPr>
              <a:t>enseñanza</a:t>
            </a:r>
            <a:r>
              <a:rPr lang="en-US" dirty="0">
                <a:solidFill>
                  <a:schemeClr val="dk1"/>
                </a:solidFill>
                <a:latin typeface="Calibri"/>
                <a:ea typeface="Calibri"/>
                <a:cs typeface="Calibri"/>
                <a:sym typeface="Calibri"/>
              </a:rPr>
              <a:t> ( https://www.youtube.com/watch?v=ZGl7n9YjX6E ) y </a:t>
            </a:r>
            <a:r>
              <a:rPr lang="en-US" dirty="0" err="1">
                <a:solidFill>
                  <a:schemeClr val="dk1"/>
                </a:solidFill>
                <a:latin typeface="Calibri"/>
                <a:ea typeface="Calibri"/>
                <a:cs typeface="Calibri"/>
                <a:sym typeface="Calibri"/>
              </a:rPr>
              <a:t>responda</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 que lo </a:t>
            </a:r>
            <a:r>
              <a:rPr lang="en-US" dirty="0" err="1">
                <a:solidFill>
                  <a:schemeClr val="dk1"/>
                </a:solidFill>
                <a:latin typeface="Calibri"/>
                <a:ea typeface="Calibri"/>
                <a:cs typeface="Calibri"/>
                <a:sym typeface="Calibri"/>
              </a:rPr>
              <a:t>acompañan</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2" indent="-255269" algn="l" rtl="0">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pasó</a:t>
            </a:r>
            <a:r>
              <a:rPr lang="en-US" dirty="0">
                <a:solidFill>
                  <a:schemeClr val="dk1"/>
                </a:solidFill>
                <a:latin typeface="Calibri"/>
                <a:ea typeface="Calibri"/>
                <a:cs typeface="Calibri"/>
                <a:sym typeface="Calibri"/>
              </a:rPr>
              <a:t> con la ley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10 </a:t>
            </a:r>
            <a:r>
              <a:rPr lang="en-US" dirty="0" err="1">
                <a:solidFill>
                  <a:schemeClr val="dk1"/>
                </a:solidFill>
                <a:latin typeface="Calibri"/>
                <a:ea typeface="Calibri"/>
                <a:cs typeface="Calibri"/>
                <a:sym typeface="Calibri"/>
              </a:rPr>
              <a:t>mandamientos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originalmente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escrita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perfectamente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corazones</a:t>
            </a:r>
            <a:r>
              <a:rPr lang="en-US" dirty="0">
                <a:solidFill>
                  <a:schemeClr val="dk1"/>
                </a:solidFill>
                <a:latin typeface="Calibri"/>
                <a:ea typeface="Calibri"/>
                <a:cs typeface="Calibri"/>
                <a:sym typeface="Calibri"/>
              </a:rPr>
              <a:t> de Adán y Eva, </a:t>
            </a: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de que </a:t>
            </a:r>
            <a:r>
              <a:rPr lang="en-US" dirty="0" err="1">
                <a:solidFill>
                  <a:schemeClr val="dk1"/>
                </a:solidFill>
                <a:latin typeface="Calibri"/>
                <a:ea typeface="Calibri"/>
                <a:cs typeface="Calibri"/>
                <a:sym typeface="Calibri"/>
              </a:rPr>
              <a:t>cayeron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55269" algn="l" rtl="0">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Cuándo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dónde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escritos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10 </a:t>
            </a:r>
            <a:r>
              <a:rPr lang="en-US" dirty="0" err="1">
                <a:solidFill>
                  <a:schemeClr val="dk1"/>
                </a:solidFill>
                <a:latin typeface="Calibri"/>
                <a:ea typeface="Calibri"/>
                <a:cs typeface="Calibri"/>
                <a:sym typeface="Calibri"/>
              </a:rPr>
              <a:t>mandamientos</a:t>
            </a:r>
            <a:r>
              <a:rPr lang="en-US" dirty="0">
                <a:solidFill>
                  <a:schemeClr val="dk1"/>
                </a:solidFill>
                <a:latin typeface="Calibri"/>
                <a:ea typeface="Calibri"/>
                <a:cs typeface="Calibri"/>
                <a:sym typeface="Calibri"/>
              </a:rPr>
              <a:t> para que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leyeran</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55269" algn="l" rtl="0">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Al </a:t>
            </a:r>
            <a:r>
              <a:rPr lang="en-US" dirty="0" err="1">
                <a:solidFill>
                  <a:schemeClr val="dk1"/>
                </a:solidFill>
                <a:latin typeface="Calibri"/>
                <a:ea typeface="Calibri"/>
                <a:cs typeface="Calibri"/>
                <a:sym typeface="Calibri"/>
              </a:rPr>
              <a:t>mismo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tiempo</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fueron</a:t>
            </a:r>
            <a:r>
              <a:rPr lang="en-US" dirty="0">
                <a:solidFill>
                  <a:schemeClr val="dk1"/>
                </a:solidFill>
                <a:latin typeface="Calibri"/>
                <a:ea typeface="Calibri"/>
                <a:cs typeface="Calibri"/>
                <a:sym typeface="Calibri"/>
              </a:rPr>
              <a:t> dados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10 </a:t>
            </a:r>
            <a:r>
              <a:rPr lang="en-US" dirty="0" err="1">
                <a:solidFill>
                  <a:schemeClr val="dk1"/>
                </a:solidFill>
                <a:latin typeface="Calibri"/>
                <a:ea typeface="Calibri"/>
                <a:cs typeface="Calibri"/>
                <a:sym typeface="Calibri"/>
              </a:rPr>
              <a:t>mandamientos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cuáles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otros</a:t>
            </a:r>
            <a:r>
              <a:rPr lang="en-US" dirty="0">
                <a:solidFill>
                  <a:schemeClr val="dk1"/>
                </a:solidFill>
                <a:latin typeface="Calibri"/>
                <a:ea typeface="Calibri"/>
                <a:cs typeface="Calibri"/>
                <a:sym typeface="Calibri"/>
              </a:rPr>
              <a:t> dos conjuntos de </a:t>
            </a:r>
            <a:r>
              <a:rPr lang="en-US" dirty="0" err="1">
                <a:solidFill>
                  <a:schemeClr val="dk1"/>
                </a:solidFill>
                <a:latin typeface="Calibri"/>
                <a:ea typeface="Calibri"/>
                <a:cs typeface="Calibri"/>
                <a:sym typeface="Calibri"/>
              </a:rPr>
              <a:t>leyes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fueron</a:t>
            </a:r>
            <a:r>
              <a:rPr lang="en-US" dirty="0">
                <a:solidFill>
                  <a:schemeClr val="dk1"/>
                </a:solidFill>
                <a:latin typeface="Calibri"/>
                <a:ea typeface="Calibri"/>
                <a:cs typeface="Calibri"/>
                <a:sym typeface="Calibri"/>
              </a:rPr>
              <a:t> dadas? </a:t>
            </a:r>
            <a:endParaRPr dirty="0">
              <a:solidFill>
                <a:schemeClr val="dk1"/>
              </a:solidFill>
              <a:latin typeface="Calibri"/>
              <a:ea typeface="Calibri"/>
              <a:cs typeface="Calibri"/>
              <a:sym typeface="Calibri"/>
            </a:endParaRPr>
          </a:p>
          <a:p>
            <a:pPr marL="1371600" marR="171450" lvl="2" indent="-255269" algn="l" rtl="0">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¿Por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fueron</a:t>
            </a:r>
            <a:r>
              <a:rPr lang="en-US" dirty="0">
                <a:solidFill>
                  <a:schemeClr val="dk1"/>
                </a:solidFill>
                <a:latin typeface="Calibri"/>
                <a:ea typeface="Calibri"/>
                <a:cs typeface="Calibri"/>
                <a:sym typeface="Calibri"/>
              </a:rPr>
              <a:t> dadas las </a:t>
            </a:r>
            <a:r>
              <a:rPr lang="en-US" dirty="0" err="1">
                <a:solidFill>
                  <a:schemeClr val="dk1"/>
                </a:solidFill>
                <a:latin typeface="Calibri"/>
                <a:ea typeface="Calibri"/>
                <a:cs typeface="Calibri"/>
                <a:sym typeface="Calibri"/>
              </a:rPr>
              <a:t>leyes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ceremoniales</a:t>
            </a:r>
            <a:r>
              <a:rPr lang="en-US" dirty="0">
                <a:solidFill>
                  <a:schemeClr val="dk1"/>
                </a:solidFill>
                <a:latin typeface="Calibri"/>
                <a:ea typeface="Calibri"/>
                <a:cs typeface="Calibri"/>
                <a:sym typeface="Calibri"/>
              </a:rPr>
              <a:t> a Israel? </a:t>
            </a:r>
            <a:endParaRPr dirty="0">
              <a:solidFill>
                <a:schemeClr val="dk1"/>
              </a:solidFill>
              <a:latin typeface="Calibri"/>
              <a:ea typeface="Calibri"/>
              <a:cs typeface="Calibri"/>
              <a:sym typeface="Calibri"/>
            </a:endParaRPr>
          </a:p>
          <a:p>
            <a:pPr marL="1371600" marR="171450" lvl="2" indent="-255269" algn="l" rtl="0">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Ley moral, ley civil, y ley ceremonial.  ¿</a:t>
            </a:r>
            <a:r>
              <a:rPr lang="en-US" dirty="0" err="1">
                <a:solidFill>
                  <a:schemeClr val="dk1"/>
                </a:solidFill>
                <a:latin typeface="Calibri"/>
                <a:ea typeface="Calibri"/>
                <a:cs typeface="Calibri"/>
                <a:sym typeface="Calibri"/>
              </a:rPr>
              <a:t>Cuál</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aplica</a:t>
            </a:r>
            <a:r>
              <a:rPr lang="en-US" dirty="0">
                <a:solidFill>
                  <a:schemeClr val="dk1"/>
                </a:solidFill>
                <a:latin typeface="Calibri"/>
                <a:ea typeface="Calibri"/>
                <a:cs typeface="Calibri"/>
                <a:sym typeface="Calibri"/>
              </a:rPr>
              <a:t>?  ¿Por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Leer </a:t>
            </a:r>
            <a:r>
              <a:rPr lang="en-US" dirty="0" err="1">
                <a:solidFill>
                  <a:schemeClr val="dk1"/>
                </a:solidFill>
                <a:latin typeface="Calibri"/>
                <a:ea typeface="Calibri"/>
                <a:cs typeface="Calibri"/>
                <a:sym typeface="Calibri"/>
              </a:rPr>
              <a:t>Colosenses</a:t>
            </a:r>
            <a:r>
              <a:rPr lang="en-US" dirty="0">
                <a:solidFill>
                  <a:schemeClr val="dk1"/>
                </a:solidFill>
                <a:latin typeface="Calibri"/>
                <a:ea typeface="Calibri"/>
                <a:cs typeface="Calibri"/>
                <a:sym typeface="Calibri"/>
              </a:rPr>
              <a:t> 2. </a:t>
            </a: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8379ef6529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Los 10 </a:t>
            </a:r>
            <a:r>
              <a:rPr lang="en-US" dirty="0" err="1">
                <a:solidFill>
                  <a:schemeClr val="dk1"/>
                </a:solidFill>
                <a:latin typeface="Calibri"/>
                <a:ea typeface="Calibri"/>
                <a:cs typeface="Calibri"/>
                <a:sym typeface="Calibri"/>
              </a:rPr>
              <a:t>mandamientos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fueron</a:t>
            </a:r>
            <a:r>
              <a:rPr lang="en-US" dirty="0">
                <a:solidFill>
                  <a:schemeClr val="dk1"/>
                </a:solidFill>
                <a:latin typeface="Calibri"/>
                <a:ea typeface="Calibri"/>
                <a:cs typeface="Calibri"/>
                <a:sym typeface="Calibri"/>
              </a:rPr>
              <a:t> dados a Moisés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monte </a:t>
            </a:r>
            <a:r>
              <a:rPr lang="en-US" dirty="0" err="1">
                <a:solidFill>
                  <a:schemeClr val="dk1"/>
                </a:solidFill>
                <a:latin typeface="Calibri"/>
                <a:ea typeface="Calibri"/>
                <a:cs typeface="Calibri"/>
                <a:sym typeface="Calibri"/>
              </a:rPr>
              <a:t>Sinaí</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toda</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nación</a:t>
            </a:r>
            <a:r>
              <a:rPr lang="en-US" dirty="0">
                <a:solidFill>
                  <a:schemeClr val="dk1"/>
                </a:solidFill>
                <a:latin typeface="Calibri"/>
                <a:ea typeface="Calibri"/>
                <a:cs typeface="Calibri"/>
                <a:sym typeface="Calibri"/>
              </a:rPr>
              <a:t> de Israel.</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de que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israelitas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rescatados</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esclavitud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Egipto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Aproximadamente</a:t>
            </a:r>
            <a:r>
              <a:rPr lang="en-US" dirty="0">
                <a:solidFill>
                  <a:schemeClr val="dk1"/>
                </a:solidFill>
                <a:latin typeface="Calibri"/>
                <a:ea typeface="Calibri"/>
                <a:cs typeface="Calibri"/>
                <a:sym typeface="Calibri"/>
              </a:rPr>
              <a:t> 1400 </a:t>
            </a:r>
            <a:r>
              <a:rPr lang="en-US" dirty="0" err="1">
                <a:solidFill>
                  <a:schemeClr val="dk1"/>
                </a:solidFill>
                <a:latin typeface="Calibri"/>
                <a:ea typeface="Calibri"/>
                <a:cs typeface="Calibri"/>
                <a:sym typeface="Calibri"/>
              </a:rPr>
              <a:t>años</a:t>
            </a:r>
            <a:r>
              <a:rPr lang="en-US" dirty="0">
                <a:solidFill>
                  <a:schemeClr val="dk1"/>
                </a:solidFill>
                <a:latin typeface="Calibri"/>
                <a:ea typeface="Calibri"/>
                <a:cs typeface="Calibri"/>
                <a:sym typeface="Calibri"/>
              </a:rPr>
              <a:t> antes del </a:t>
            </a:r>
            <a:r>
              <a:rPr lang="en-US" dirty="0" err="1">
                <a:solidFill>
                  <a:schemeClr val="dk1"/>
                </a:solidFill>
                <a:latin typeface="Calibri"/>
                <a:ea typeface="Calibri"/>
                <a:cs typeface="Calibri"/>
                <a:sym typeface="Calibri"/>
              </a:rPr>
              <a:t>nacimiento</a:t>
            </a:r>
            <a:r>
              <a:rPr lang="en-US" dirty="0">
                <a:solidFill>
                  <a:schemeClr val="dk1"/>
                </a:solidFill>
                <a:latin typeface="Calibri"/>
                <a:ea typeface="Calibri"/>
                <a:cs typeface="Calibri"/>
                <a:sym typeface="Calibri"/>
              </a:rPr>
              <a:t> de Cristo.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El hombre </a:t>
            </a:r>
            <a:r>
              <a:rPr lang="en-US" dirty="0" err="1">
                <a:solidFill>
                  <a:schemeClr val="dk1"/>
                </a:solidFill>
                <a:latin typeface="Calibri"/>
                <a:ea typeface="Calibri"/>
                <a:cs typeface="Calibri"/>
                <a:sym typeface="Calibri"/>
              </a:rPr>
              <a:t>tenía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conocimiento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imperfecto</a:t>
            </a:r>
            <a:r>
              <a:rPr lang="en-US" dirty="0">
                <a:solidFill>
                  <a:schemeClr val="dk1"/>
                </a:solidFill>
                <a:latin typeface="Calibri"/>
                <a:ea typeface="Calibri"/>
                <a:cs typeface="Calibri"/>
                <a:sym typeface="Calibri"/>
              </a:rPr>
              <a:t> de la ley </a:t>
            </a:r>
            <a:r>
              <a:rPr lang="en-US" dirty="0" err="1">
                <a:solidFill>
                  <a:schemeClr val="dk1"/>
                </a:solidFill>
                <a:latin typeface="Calibri"/>
                <a:ea typeface="Calibri"/>
                <a:cs typeface="Calibri"/>
                <a:sym typeface="Calibri"/>
              </a:rPr>
              <a:t>desde</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caída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hasta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la ley </a:t>
            </a:r>
            <a:r>
              <a:rPr lang="en-US" dirty="0" err="1">
                <a:solidFill>
                  <a:schemeClr val="dk1"/>
                </a:solidFill>
                <a:latin typeface="Calibri"/>
                <a:ea typeface="Calibri"/>
                <a:cs typeface="Calibri"/>
                <a:sym typeface="Calibri"/>
              </a:rPr>
              <a:t>fue</a:t>
            </a:r>
            <a:r>
              <a:rPr lang="en-US" dirty="0">
                <a:solidFill>
                  <a:schemeClr val="dk1"/>
                </a:solidFill>
                <a:latin typeface="Calibri"/>
                <a:ea typeface="Calibri"/>
                <a:cs typeface="Calibri"/>
                <a:sym typeface="Calibri"/>
              </a:rPr>
              <a:t> dada a Moisés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monte </a:t>
            </a:r>
            <a:r>
              <a:rPr lang="en-US" dirty="0" err="1">
                <a:solidFill>
                  <a:schemeClr val="dk1"/>
                </a:solidFill>
                <a:latin typeface="Calibri"/>
                <a:ea typeface="Calibri"/>
                <a:cs typeface="Calibri"/>
                <a:sym typeface="Calibri"/>
              </a:rPr>
              <a:t>Sinaí</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67" name="Google Shape;167;g28379ef6529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8379ef6529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Al </a:t>
            </a:r>
            <a:r>
              <a:rPr lang="en-US" dirty="0" err="1">
                <a:solidFill>
                  <a:schemeClr val="dk1"/>
                </a:solidFill>
                <a:latin typeface="Calibri"/>
                <a:ea typeface="Calibri"/>
                <a:cs typeface="Calibri"/>
                <a:sym typeface="Calibri"/>
              </a:rPr>
              <a:t>mismo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tiempo</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fueron</a:t>
            </a:r>
            <a:r>
              <a:rPr lang="en-US" dirty="0">
                <a:solidFill>
                  <a:schemeClr val="dk1"/>
                </a:solidFill>
                <a:latin typeface="Calibri"/>
                <a:ea typeface="Calibri"/>
                <a:cs typeface="Calibri"/>
                <a:sym typeface="Calibri"/>
              </a:rPr>
              <a:t> dados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10 </a:t>
            </a:r>
            <a:r>
              <a:rPr lang="en-US" dirty="0" err="1">
                <a:solidFill>
                  <a:schemeClr val="dk1"/>
                </a:solidFill>
                <a:latin typeface="Calibri"/>
                <a:ea typeface="Calibri"/>
                <a:cs typeface="Calibri"/>
                <a:sym typeface="Calibri"/>
              </a:rPr>
              <a:t>mandamientos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cuáles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otros</a:t>
            </a:r>
            <a:r>
              <a:rPr lang="en-US" dirty="0">
                <a:solidFill>
                  <a:schemeClr val="dk1"/>
                </a:solidFill>
                <a:latin typeface="Calibri"/>
                <a:ea typeface="Calibri"/>
                <a:cs typeface="Calibri"/>
                <a:sym typeface="Calibri"/>
              </a:rPr>
              <a:t> dos conjuntos de </a:t>
            </a:r>
            <a:r>
              <a:rPr lang="en-US" dirty="0" err="1">
                <a:solidFill>
                  <a:schemeClr val="dk1"/>
                </a:solidFill>
                <a:latin typeface="Calibri"/>
                <a:ea typeface="Calibri"/>
                <a:cs typeface="Calibri"/>
                <a:sym typeface="Calibri"/>
              </a:rPr>
              <a:t>leyes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fueron</a:t>
            </a:r>
            <a:r>
              <a:rPr lang="en-US" dirty="0">
                <a:solidFill>
                  <a:schemeClr val="dk1"/>
                </a:solidFill>
                <a:latin typeface="Calibri"/>
                <a:ea typeface="Calibri"/>
                <a:cs typeface="Calibri"/>
                <a:sym typeface="Calibri"/>
              </a:rPr>
              <a:t> dadas?</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74" name="Google Shape;174;g28379ef652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8379ef6529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*La ley moral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10 </a:t>
            </a:r>
            <a:r>
              <a:rPr lang="en-US" dirty="0" err="1">
                <a:solidFill>
                  <a:schemeClr val="dk1"/>
                </a:solidFill>
                <a:latin typeface="Calibri"/>
                <a:ea typeface="Calibri"/>
                <a:cs typeface="Calibri"/>
                <a:sym typeface="Calibri"/>
              </a:rPr>
              <a:t>mandamientos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La ley civil, la </a:t>
            </a:r>
            <a:r>
              <a:rPr lang="en-US" dirty="0" err="1">
                <a:solidFill>
                  <a:schemeClr val="dk1"/>
                </a:solidFill>
                <a:latin typeface="Calibri"/>
                <a:ea typeface="Calibri"/>
                <a:cs typeface="Calibri"/>
                <a:sym typeface="Calibri"/>
              </a:rPr>
              <a:t>cual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gobernaba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cotidiana</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La ley ceremonial, la </a:t>
            </a:r>
            <a:r>
              <a:rPr lang="en-US" dirty="0" err="1">
                <a:solidFill>
                  <a:schemeClr val="dk1"/>
                </a:solidFill>
                <a:latin typeface="Calibri"/>
                <a:ea typeface="Calibri"/>
                <a:cs typeface="Calibri"/>
                <a:sym typeface="Calibri"/>
              </a:rPr>
              <a:t>cual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gobernaba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religiosa. </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82" name="Google Shape;182;g28379ef6529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8379ef6529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¿Por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fueron</a:t>
            </a:r>
            <a:r>
              <a:rPr lang="en-US" dirty="0">
                <a:solidFill>
                  <a:schemeClr val="dk1"/>
                </a:solidFill>
                <a:latin typeface="Calibri"/>
                <a:ea typeface="Calibri"/>
                <a:cs typeface="Calibri"/>
                <a:sym typeface="Calibri"/>
              </a:rPr>
              <a:t> dadas las </a:t>
            </a:r>
            <a:r>
              <a:rPr lang="en-US" dirty="0" err="1">
                <a:solidFill>
                  <a:schemeClr val="dk1"/>
                </a:solidFill>
                <a:latin typeface="Calibri"/>
                <a:ea typeface="Calibri"/>
                <a:cs typeface="Calibri"/>
                <a:sym typeface="Calibri"/>
              </a:rPr>
              <a:t>leyes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ceremoniales</a:t>
            </a:r>
            <a:r>
              <a:rPr lang="en-US" dirty="0">
                <a:solidFill>
                  <a:schemeClr val="dk1"/>
                </a:solidFill>
                <a:latin typeface="Calibri"/>
                <a:ea typeface="Calibri"/>
                <a:cs typeface="Calibri"/>
                <a:sym typeface="Calibri"/>
              </a:rPr>
              <a:t> a Israel?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Recordarles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necesidad</a:t>
            </a:r>
            <a:r>
              <a:rPr lang="en-US" dirty="0">
                <a:solidFill>
                  <a:schemeClr val="dk1"/>
                </a:solidFill>
                <a:latin typeface="Calibri"/>
                <a:ea typeface="Calibri"/>
                <a:cs typeface="Calibri"/>
                <a:sym typeface="Calibri"/>
              </a:rPr>
              <a:t> de un Salvador.</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Frenar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naturaleza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pecaminosa</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Guiarlos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obedecer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gratitud</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Mantener</a:t>
            </a:r>
            <a:r>
              <a:rPr lang="en-US" dirty="0">
                <a:solidFill>
                  <a:schemeClr val="dk1"/>
                </a:solidFill>
                <a:latin typeface="Calibri"/>
                <a:ea typeface="Calibri"/>
                <a:cs typeface="Calibri"/>
                <a:sym typeface="Calibri"/>
              </a:rPr>
              <a:t> a Israel </a:t>
            </a:r>
            <a:r>
              <a:rPr lang="en-US" dirty="0" err="1">
                <a:solidFill>
                  <a:schemeClr val="dk1"/>
                </a:solidFill>
                <a:latin typeface="Calibri"/>
                <a:ea typeface="Calibri"/>
                <a:cs typeface="Calibri"/>
                <a:sym typeface="Calibri"/>
              </a:rPr>
              <a:t>intacto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nación</a:t>
            </a:r>
            <a:r>
              <a:rPr lang="en-US" dirty="0">
                <a:solidFill>
                  <a:schemeClr val="dk1"/>
                </a:solidFill>
                <a:latin typeface="Calibri"/>
                <a:ea typeface="Calibri"/>
                <a:cs typeface="Calibri"/>
                <a:sym typeface="Calibri"/>
              </a:rPr>
              <a:t> hasta </a:t>
            </a:r>
            <a:r>
              <a:rPr lang="en-US" dirty="0" err="1">
                <a:solidFill>
                  <a:schemeClr val="dk1"/>
                </a:solidFill>
                <a:latin typeface="Calibri"/>
                <a:ea typeface="Calibri"/>
                <a:cs typeface="Calibri"/>
                <a:sym typeface="Calibri"/>
              </a:rPr>
              <a:t>cumplirse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misión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producir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Salvador.</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Ejemplo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Otras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naciones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comían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cerdo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Israel no. Eso </a:t>
            </a:r>
            <a:r>
              <a:rPr lang="en-US" dirty="0" err="1">
                <a:solidFill>
                  <a:schemeClr val="dk1"/>
                </a:solidFill>
                <a:latin typeface="Calibri"/>
                <a:ea typeface="Calibri"/>
                <a:cs typeface="Calibri"/>
                <a:sym typeface="Calibri"/>
              </a:rPr>
              <a:t>proveía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separación</a:t>
            </a:r>
            <a:r>
              <a:rPr lang="en-US" dirty="0">
                <a:solidFill>
                  <a:schemeClr val="dk1"/>
                </a:solidFill>
                <a:latin typeface="Calibri"/>
                <a:ea typeface="Calibri"/>
                <a:cs typeface="Calibri"/>
                <a:sym typeface="Calibri"/>
              </a:rPr>
              <a:t> hasta que </a:t>
            </a:r>
            <a:r>
              <a:rPr lang="en-US" dirty="0" err="1">
                <a:solidFill>
                  <a:schemeClr val="dk1"/>
                </a:solidFill>
                <a:latin typeface="Calibri"/>
                <a:ea typeface="Calibri"/>
                <a:cs typeface="Calibri"/>
                <a:sym typeface="Calibri"/>
              </a:rPr>
              <a:t>cumplieran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promesa</a:t>
            </a:r>
            <a:r>
              <a:rPr lang="en-US" dirty="0">
                <a:solidFill>
                  <a:schemeClr val="dk1"/>
                </a:solidFill>
                <a:latin typeface="Calibri"/>
                <a:ea typeface="Calibri"/>
                <a:cs typeface="Calibri"/>
                <a:sym typeface="Calibri"/>
              </a:rPr>
              <a:t> del Salvador. Si se </a:t>
            </a:r>
            <a:r>
              <a:rPr lang="en-US" dirty="0" err="1">
                <a:solidFill>
                  <a:schemeClr val="dk1"/>
                </a:solidFill>
                <a:latin typeface="Calibri"/>
                <a:ea typeface="Calibri"/>
                <a:cs typeface="Calibri"/>
                <a:sym typeface="Calibri"/>
              </a:rPr>
              <a:t>mezclaran</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otras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naciones</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nace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Salvador de Abraham.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Prefigurar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venida</a:t>
            </a:r>
            <a:r>
              <a:rPr lang="en-US" dirty="0">
                <a:solidFill>
                  <a:schemeClr val="dk1"/>
                </a:solidFill>
                <a:latin typeface="Calibri"/>
                <a:ea typeface="Calibri"/>
                <a:cs typeface="Calibri"/>
                <a:sym typeface="Calibri"/>
              </a:rPr>
              <a:t> del Salvador. </a:t>
            </a:r>
            <a:r>
              <a:rPr lang="en-US" dirty="0" err="1">
                <a:solidFill>
                  <a:schemeClr val="dk1"/>
                </a:solidFill>
                <a:latin typeface="Calibri"/>
                <a:ea typeface="Calibri"/>
                <a:cs typeface="Calibri"/>
                <a:sym typeface="Calibri"/>
              </a:rPr>
              <a:t>Señalar</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prometido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Mesías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futuro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41300" algn="l" rtl="0">
              <a:spcBef>
                <a:spcPts val="1000"/>
              </a:spcBef>
              <a:spcAft>
                <a:spcPts val="1000"/>
              </a:spcAft>
              <a:buClr>
                <a:schemeClr val="dk1"/>
              </a:buClr>
              <a:buSzPts val="1100"/>
              <a:buFont typeface="Calibri"/>
              <a:buAutoNum type="romanLcPeriod"/>
            </a:pPr>
            <a:r>
              <a:rPr lang="en-US" dirty="0">
                <a:solidFill>
                  <a:schemeClr val="dk1"/>
                </a:solidFill>
                <a:latin typeface="Calibri"/>
                <a:ea typeface="Calibri"/>
                <a:cs typeface="Calibri"/>
                <a:sym typeface="Calibri"/>
              </a:rPr>
              <a:t>*Las </a:t>
            </a:r>
            <a:r>
              <a:rPr lang="en-US" dirty="0" err="1">
                <a:solidFill>
                  <a:schemeClr val="dk1"/>
                </a:solidFill>
                <a:latin typeface="Calibri"/>
                <a:ea typeface="Calibri"/>
                <a:cs typeface="Calibri"/>
                <a:sym typeface="Calibri"/>
              </a:rPr>
              <a:t>primera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razones</a:t>
            </a:r>
            <a:r>
              <a:rPr lang="en-US" dirty="0">
                <a:solidFill>
                  <a:schemeClr val="dk1"/>
                </a:solidFill>
                <a:latin typeface="Calibri"/>
                <a:ea typeface="Calibri"/>
                <a:cs typeface="Calibri"/>
                <a:sym typeface="Calibri"/>
              </a:rPr>
              <a:t> también </a:t>
            </a:r>
            <a:r>
              <a:rPr lang="en-US" dirty="0" err="1">
                <a:solidFill>
                  <a:schemeClr val="dk1"/>
                </a:solidFill>
                <a:latin typeface="Calibri"/>
                <a:ea typeface="Calibri"/>
                <a:cs typeface="Calibri"/>
                <a:sym typeface="Calibri"/>
              </a:rPr>
              <a:t>siguen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siendo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propósitos</a:t>
            </a:r>
            <a:r>
              <a:rPr lang="en-US" dirty="0">
                <a:solidFill>
                  <a:schemeClr val="dk1"/>
                </a:solidFill>
                <a:latin typeface="Calibri"/>
                <a:ea typeface="Calibri"/>
                <a:cs typeface="Calibri"/>
                <a:sym typeface="Calibri"/>
              </a:rPr>
              <a:t> de la ley moral </a:t>
            </a:r>
            <a:endParaRPr sz="1104" b="1" dirty="0">
              <a:solidFill>
                <a:schemeClr val="dk1"/>
              </a:solidFill>
              <a:latin typeface="Calibri"/>
              <a:ea typeface="Calibri"/>
              <a:cs typeface="Calibri"/>
              <a:sym typeface="Calibri"/>
            </a:endParaRPr>
          </a:p>
        </p:txBody>
      </p:sp>
      <p:sp>
        <p:nvSpPr>
          <p:cNvPr id="199" name="Google Shape;199;g28379ef6529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83796e4b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La Ley ceremonial </a:t>
            </a:r>
            <a:r>
              <a:rPr lang="en-US" dirty="0" err="1">
                <a:solidFill>
                  <a:schemeClr val="dk1"/>
                </a:solidFill>
                <a:latin typeface="Calibri"/>
                <a:ea typeface="Calibri"/>
                <a:cs typeface="Calibri"/>
                <a:sym typeface="Calibri"/>
              </a:rPr>
              <a:t>señalaba</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Mesías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prometido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Ejemplo</a:t>
            </a:r>
            <a:r>
              <a:rPr lang="en-US" dirty="0">
                <a:solidFill>
                  <a:schemeClr val="dk1"/>
                </a:solidFill>
                <a:latin typeface="Calibri"/>
                <a:ea typeface="Calibri"/>
                <a:cs typeface="Calibri"/>
                <a:sym typeface="Calibri"/>
              </a:rPr>
              <a:t> 1: El </a:t>
            </a:r>
            <a:r>
              <a:rPr lang="en-US" dirty="0" err="1">
                <a:solidFill>
                  <a:schemeClr val="dk1"/>
                </a:solidFill>
                <a:latin typeface="Calibri"/>
                <a:ea typeface="Calibri"/>
                <a:cs typeface="Calibri"/>
                <a:sym typeface="Calibri"/>
              </a:rPr>
              <a:t>cordero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animal de </a:t>
            </a:r>
            <a:r>
              <a:rPr lang="en-US" dirty="0" err="1">
                <a:solidFill>
                  <a:schemeClr val="dk1"/>
                </a:solidFill>
                <a:latin typeface="Calibri"/>
                <a:ea typeface="Calibri"/>
                <a:cs typeface="Calibri"/>
                <a:sym typeface="Calibri"/>
              </a:rPr>
              <a:t>sacrificio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señalaba</a:t>
            </a:r>
            <a:r>
              <a:rPr lang="en-US" dirty="0">
                <a:solidFill>
                  <a:schemeClr val="dk1"/>
                </a:solidFill>
                <a:latin typeface="Calibri"/>
                <a:ea typeface="Calibri"/>
                <a:cs typeface="Calibri"/>
                <a:sym typeface="Calibri"/>
              </a:rPr>
              <a:t> a Jesús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Cordero de Dios, que </a:t>
            </a:r>
            <a:r>
              <a:rPr lang="en-US" dirty="0" err="1">
                <a:solidFill>
                  <a:schemeClr val="dk1"/>
                </a:solidFill>
                <a:latin typeface="Calibri"/>
                <a:ea typeface="Calibri"/>
                <a:cs typeface="Calibri"/>
                <a:sym typeface="Calibri"/>
              </a:rPr>
              <a:t>quita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(Juan 1:29)</a:t>
            </a:r>
            <a:endParaRPr dirty="0">
              <a:solidFill>
                <a:schemeClr val="dk1"/>
              </a:solidFill>
              <a:latin typeface="Calibri"/>
              <a:ea typeface="Calibri"/>
              <a:cs typeface="Calibri"/>
              <a:sym typeface="Calibri"/>
            </a:endParaRPr>
          </a:p>
          <a:p>
            <a:pPr marL="1371600" marR="171450" lvl="2" indent="-241300" algn="l" rtl="0">
              <a:spcBef>
                <a:spcPts val="1000"/>
              </a:spcBef>
              <a:spcAft>
                <a:spcPts val="1000"/>
              </a:spcAft>
              <a:buClr>
                <a:schemeClr val="dk1"/>
              </a:buClr>
              <a:buSzPts val="1100"/>
              <a:buFont typeface="Calibri"/>
              <a:buAutoNum type="romanLcPeriod"/>
            </a:pPr>
            <a:r>
              <a:rPr lang="en-US" dirty="0" err="1">
                <a:solidFill>
                  <a:schemeClr val="dk1"/>
                </a:solidFill>
                <a:latin typeface="Calibri"/>
                <a:ea typeface="Calibri"/>
                <a:cs typeface="Calibri"/>
                <a:sym typeface="Calibri"/>
              </a:rPr>
              <a:t>Ejemplo</a:t>
            </a:r>
            <a:r>
              <a:rPr lang="en-US" dirty="0">
                <a:solidFill>
                  <a:schemeClr val="dk1"/>
                </a:solidFill>
                <a:latin typeface="Calibri"/>
                <a:ea typeface="Calibri"/>
                <a:cs typeface="Calibri"/>
                <a:sym typeface="Calibri"/>
              </a:rPr>
              <a:t> 2: La ley ceremonial no les </a:t>
            </a:r>
            <a:r>
              <a:rPr lang="en-US" dirty="0" err="1">
                <a:solidFill>
                  <a:schemeClr val="dk1"/>
                </a:solidFill>
                <a:latin typeface="Calibri"/>
                <a:ea typeface="Calibri"/>
                <a:cs typeface="Calibri"/>
                <a:sym typeface="Calibri"/>
              </a:rPr>
              <a:t>permitía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israelitas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trabajar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sábado</a:t>
            </a:r>
            <a:r>
              <a:rPr lang="en-US" dirty="0">
                <a:solidFill>
                  <a:schemeClr val="dk1"/>
                </a:solidFill>
                <a:latin typeface="Calibri"/>
                <a:ea typeface="Calibri"/>
                <a:cs typeface="Calibri"/>
                <a:sym typeface="Calibri"/>
              </a:rPr>
              <a:t>. Era para </a:t>
            </a:r>
            <a:r>
              <a:rPr lang="en-US" dirty="0" err="1">
                <a:solidFill>
                  <a:schemeClr val="dk1"/>
                </a:solidFill>
                <a:latin typeface="Calibri"/>
                <a:ea typeface="Calibri"/>
                <a:cs typeface="Calibri"/>
                <a:sym typeface="Calibri"/>
              </a:rPr>
              <a:t>descansar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cuerpo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día de </a:t>
            </a:r>
            <a:r>
              <a:rPr lang="en-US" dirty="0" err="1">
                <a:solidFill>
                  <a:schemeClr val="dk1"/>
                </a:solidFill>
                <a:latin typeface="Calibri"/>
                <a:ea typeface="Calibri"/>
                <a:cs typeface="Calibri"/>
                <a:sym typeface="Calibri"/>
              </a:rPr>
              <a:t>adoración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Señalaba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descanso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espiritual</a:t>
            </a:r>
            <a:r>
              <a:rPr lang="en-US" dirty="0">
                <a:solidFill>
                  <a:schemeClr val="dk1"/>
                </a:solidFill>
                <a:latin typeface="Calibri"/>
                <a:ea typeface="Calibri"/>
                <a:cs typeface="Calibri"/>
                <a:sym typeface="Calibri"/>
              </a:rPr>
              <a:t> perfecto del alma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Cristo. “</a:t>
            </a:r>
            <a:r>
              <a:rPr lang="en-US" dirty="0" err="1">
                <a:solidFill>
                  <a:schemeClr val="dk1"/>
                </a:solidFill>
                <a:latin typeface="Calibri"/>
                <a:ea typeface="Calibri"/>
                <a:cs typeface="Calibri"/>
                <a:sym typeface="Calibri"/>
              </a:rPr>
              <a:t>Vengan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mí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ustedes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agotados</a:t>
            </a:r>
            <a:r>
              <a:rPr lang="en-US" dirty="0">
                <a:solidFill>
                  <a:schemeClr val="dk1"/>
                </a:solidFill>
                <a:latin typeface="Calibri"/>
                <a:ea typeface="Calibri"/>
                <a:cs typeface="Calibri"/>
                <a:sym typeface="Calibri"/>
              </a:rPr>
              <a:t> de tanto </a:t>
            </a:r>
            <a:r>
              <a:rPr lang="en-US" dirty="0" err="1">
                <a:solidFill>
                  <a:schemeClr val="dk1"/>
                </a:solidFill>
                <a:latin typeface="Calibri"/>
                <a:ea typeface="Calibri"/>
                <a:cs typeface="Calibri"/>
                <a:sym typeface="Calibri"/>
              </a:rPr>
              <a:t>trabajar</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yo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haré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descansar</a:t>
            </a:r>
            <a:r>
              <a:rPr lang="en-US" dirty="0">
                <a:solidFill>
                  <a:schemeClr val="dk1"/>
                </a:solidFill>
                <a:latin typeface="Calibri"/>
                <a:ea typeface="Calibri"/>
                <a:cs typeface="Calibri"/>
                <a:sym typeface="Calibri"/>
              </a:rPr>
              <a:t>” (Mateo 11:28). </a:t>
            </a:r>
            <a:endParaRPr dirty="0"/>
          </a:p>
        </p:txBody>
      </p:sp>
      <p:sp>
        <p:nvSpPr>
          <p:cNvPr id="207" name="Google Shape;207;g283796e4b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8379ef6529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Ejemplo</a:t>
            </a:r>
            <a:r>
              <a:rPr lang="en-US" dirty="0">
                <a:solidFill>
                  <a:schemeClr val="dk1"/>
                </a:solidFill>
                <a:latin typeface="Calibri"/>
                <a:ea typeface="Calibri"/>
                <a:cs typeface="Calibri"/>
                <a:sym typeface="Calibri"/>
              </a:rPr>
              <a:t> 3: La ley ceremonial </a:t>
            </a:r>
            <a:r>
              <a:rPr lang="en-US" dirty="0" err="1">
                <a:solidFill>
                  <a:schemeClr val="dk1"/>
                </a:solidFill>
                <a:latin typeface="Calibri"/>
                <a:ea typeface="Calibri"/>
                <a:cs typeface="Calibri"/>
                <a:sym typeface="Calibri"/>
              </a:rPr>
              <a:t>decía</a:t>
            </a:r>
            <a:r>
              <a:rPr lang="en-US" dirty="0">
                <a:solidFill>
                  <a:schemeClr val="dk1"/>
                </a:solidFill>
                <a:latin typeface="Calibri"/>
                <a:ea typeface="Calibri"/>
                <a:cs typeface="Calibri"/>
                <a:sym typeface="Calibri"/>
              </a:rPr>
              <a:t> que, sin </a:t>
            </a:r>
            <a:r>
              <a:rPr lang="en-US" dirty="0" err="1">
                <a:solidFill>
                  <a:schemeClr val="dk1"/>
                </a:solidFill>
                <a:latin typeface="Calibri"/>
                <a:ea typeface="Calibri"/>
                <a:cs typeface="Calibri"/>
                <a:sym typeface="Calibri"/>
              </a:rPr>
              <a:t>derramamiento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sangre</a:t>
            </a:r>
            <a:r>
              <a:rPr lang="en-US" dirty="0">
                <a:solidFill>
                  <a:schemeClr val="dk1"/>
                </a:solidFill>
                <a:latin typeface="Calibri"/>
                <a:ea typeface="Calibri"/>
                <a:cs typeface="Calibri"/>
                <a:sym typeface="Calibri"/>
              </a:rPr>
              <a:t>, no hay </a:t>
            </a:r>
            <a:r>
              <a:rPr lang="en-US" dirty="0" err="1">
                <a:solidFill>
                  <a:schemeClr val="dk1"/>
                </a:solidFill>
                <a:latin typeface="Calibri"/>
                <a:ea typeface="Calibri"/>
                <a:cs typeface="Calibri"/>
                <a:sym typeface="Calibri"/>
              </a:rPr>
              <a:t>perdón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Levítico</a:t>
            </a:r>
            <a:r>
              <a:rPr lang="en-US" dirty="0">
                <a:solidFill>
                  <a:schemeClr val="dk1"/>
                </a:solidFill>
                <a:latin typeface="Calibri"/>
                <a:ea typeface="Calibri"/>
                <a:cs typeface="Calibri"/>
                <a:sym typeface="Calibri"/>
              </a:rPr>
              <a:t> 17:11 y </a:t>
            </a:r>
            <a:r>
              <a:rPr lang="en-US" dirty="0" err="1">
                <a:solidFill>
                  <a:schemeClr val="dk1"/>
                </a:solidFill>
                <a:latin typeface="Calibri"/>
                <a:ea typeface="Calibri"/>
                <a:cs typeface="Calibri"/>
                <a:sym typeface="Calibri"/>
              </a:rPr>
              <a:t>Hebreos</a:t>
            </a:r>
            <a:r>
              <a:rPr lang="en-US" dirty="0">
                <a:solidFill>
                  <a:schemeClr val="dk1"/>
                </a:solidFill>
                <a:latin typeface="Calibri"/>
                <a:ea typeface="Calibri"/>
                <a:cs typeface="Calibri"/>
                <a:sym typeface="Calibri"/>
              </a:rPr>
              <a:t> 9:22). En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Nuevo </a:t>
            </a:r>
            <a:r>
              <a:rPr lang="en-US" dirty="0" err="1">
                <a:solidFill>
                  <a:schemeClr val="dk1"/>
                </a:solidFill>
                <a:latin typeface="Calibri"/>
                <a:ea typeface="Calibri"/>
                <a:cs typeface="Calibri"/>
                <a:sym typeface="Calibri"/>
              </a:rPr>
              <a:t>Testamento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discípulo</a:t>
            </a:r>
            <a:r>
              <a:rPr lang="en-US" dirty="0">
                <a:solidFill>
                  <a:schemeClr val="dk1"/>
                </a:solidFill>
                <a:latin typeface="Calibri"/>
                <a:ea typeface="Calibri"/>
                <a:cs typeface="Calibri"/>
                <a:sym typeface="Calibri"/>
              </a:rPr>
              <a:t> Juan </a:t>
            </a:r>
            <a:r>
              <a:rPr lang="en-US" dirty="0" err="1">
                <a:solidFill>
                  <a:schemeClr val="dk1"/>
                </a:solidFill>
                <a:latin typeface="Calibri"/>
                <a:ea typeface="Calibri"/>
                <a:cs typeface="Calibri"/>
                <a:sym typeface="Calibri"/>
              </a:rPr>
              <a:t>escribió</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sangre</a:t>
            </a:r>
            <a:r>
              <a:rPr lang="en-US" dirty="0">
                <a:solidFill>
                  <a:schemeClr val="dk1"/>
                </a:solidFill>
                <a:latin typeface="Calibri"/>
                <a:ea typeface="Calibri"/>
                <a:cs typeface="Calibri"/>
                <a:sym typeface="Calibri"/>
              </a:rPr>
              <a:t> de Jesús,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Hijo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limpia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(1 Juan 1:7).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Ejemplo</a:t>
            </a:r>
            <a:r>
              <a:rPr lang="en-US" dirty="0">
                <a:solidFill>
                  <a:schemeClr val="dk1"/>
                </a:solidFill>
                <a:latin typeface="Calibri"/>
                <a:ea typeface="Calibri"/>
                <a:cs typeface="Calibri"/>
                <a:sym typeface="Calibri"/>
              </a:rPr>
              <a:t> 4: La Pascua </a:t>
            </a:r>
            <a:r>
              <a:rPr lang="en-US" dirty="0" err="1">
                <a:solidFill>
                  <a:schemeClr val="dk1"/>
                </a:solidFill>
                <a:latin typeface="Calibri"/>
                <a:ea typeface="Calibri"/>
                <a:cs typeface="Calibri"/>
                <a:sym typeface="Calibri"/>
              </a:rPr>
              <a:t>celebró</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liberación</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esclavitud</a:t>
            </a:r>
            <a:r>
              <a:rPr lang="en-US" dirty="0">
                <a:solidFill>
                  <a:schemeClr val="dk1"/>
                </a:solidFill>
                <a:latin typeface="Calibri"/>
                <a:ea typeface="Calibri"/>
                <a:cs typeface="Calibri"/>
                <a:sym typeface="Calibri"/>
              </a:rPr>
              <a:t>. Jesús es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cordero</a:t>
            </a:r>
            <a:r>
              <a:rPr lang="en-US" dirty="0">
                <a:solidFill>
                  <a:schemeClr val="dk1"/>
                </a:solidFill>
                <a:latin typeface="Calibri"/>
                <a:ea typeface="Calibri"/>
                <a:cs typeface="Calibri"/>
                <a:sym typeface="Calibri"/>
              </a:rPr>
              <a:t> pascual (1 </a:t>
            </a:r>
            <a:r>
              <a:rPr lang="en-US" dirty="0" err="1">
                <a:solidFill>
                  <a:schemeClr val="dk1"/>
                </a:solidFill>
                <a:latin typeface="Calibri"/>
                <a:ea typeface="Calibri"/>
                <a:cs typeface="Calibri"/>
                <a:sym typeface="Calibri"/>
              </a:rPr>
              <a:t>Corintios</a:t>
            </a:r>
            <a:r>
              <a:rPr lang="en-US" dirty="0">
                <a:solidFill>
                  <a:schemeClr val="dk1"/>
                </a:solidFill>
                <a:latin typeface="Calibri"/>
                <a:ea typeface="Calibri"/>
                <a:cs typeface="Calibri"/>
                <a:sym typeface="Calibri"/>
              </a:rPr>
              <a:t> 5:7) que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libra de la </a:t>
            </a:r>
            <a:r>
              <a:rPr lang="en-US" dirty="0" err="1">
                <a:solidFill>
                  <a:schemeClr val="dk1"/>
                </a:solidFill>
                <a:latin typeface="Calibri"/>
                <a:ea typeface="Calibri"/>
                <a:cs typeface="Calibri"/>
                <a:sym typeface="Calibri"/>
              </a:rPr>
              <a:t>muerte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eterna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infierno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dirty="0"/>
          </a:p>
        </p:txBody>
      </p:sp>
      <p:sp>
        <p:nvSpPr>
          <p:cNvPr id="216" name="Google Shape;216;g28379ef6529_0_1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f6cb42c78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Explicar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por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qué</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ya</a:t>
            </a:r>
            <a:r>
              <a:rPr lang="en-US" b="1" dirty="0">
                <a:solidFill>
                  <a:schemeClr val="dk1"/>
                </a:solidFill>
                <a:latin typeface="Calibri"/>
                <a:ea typeface="Calibri"/>
                <a:cs typeface="Calibri"/>
                <a:sym typeface="Calibri"/>
              </a:rPr>
              <a:t> no </a:t>
            </a:r>
            <a:r>
              <a:rPr lang="en-US" b="1" dirty="0" err="1">
                <a:solidFill>
                  <a:schemeClr val="dk1"/>
                </a:solidFill>
                <a:latin typeface="Calibri"/>
                <a:ea typeface="Calibri"/>
                <a:cs typeface="Calibri"/>
                <a:sym typeface="Calibri"/>
              </a:rPr>
              <a:t>tenemos</a:t>
            </a:r>
            <a:r>
              <a:rPr lang="en-US" b="1" dirty="0">
                <a:solidFill>
                  <a:schemeClr val="dk1"/>
                </a:solidFill>
                <a:latin typeface="Calibri"/>
                <a:ea typeface="Calibri"/>
                <a:cs typeface="Calibri"/>
                <a:sym typeface="Calibri"/>
              </a:rPr>
              <a:t> que </a:t>
            </a:r>
            <a:r>
              <a:rPr lang="en-US" b="1" dirty="0" err="1">
                <a:solidFill>
                  <a:schemeClr val="dk1"/>
                </a:solidFill>
                <a:latin typeface="Calibri"/>
                <a:ea typeface="Calibri"/>
                <a:cs typeface="Calibri"/>
                <a:sym typeface="Calibri"/>
              </a:rPr>
              <a:t>cumplir</a:t>
            </a:r>
            <a:r>
              <a:rPr lang="en-US" b="1" dirty="0">
                <a:solidFill>
                  <a:schemeClr val="dk1"/>
                </a:solidFill>
                <a:latin typeface="Calibri"/>
                <a:ea typeface="Calibri"/>
                <a:cs typeface="Calibri"/>
                <a:sym typeface="Calibri"/>
              </a:rPr>
              <a:t> la ley civil </a:t>
            </a:r>
            <a:r>
              <a:rPr lang="en-US" b="1" dirty="0" err="1">
                <a:solidFill>
                  <a:schemeClr val="dk1"/>
                </a:solidFill>
                <a:latin typeface="Calibri"/>
                <a:ea typeface="Calibri"/>
                <a:cs typeface="Calibri"/>
                <a:sym typeface="Calibri"/>
              </a:rPr>
              <a:t>ni</a:t>
            </a:r>
            <a:r>
              <a:rPr lang="en-US" b="1" dirty="0">
                <a:solidFill>
                  <a:schemeClr val="dk1"/>
                </a:solidFill>
                <a:latin typeface="Calibri"/>
                <a:ea typeface="Calibri"/>
                <a:cs typeface="Calibri"/>
                <a:sym typeface="Calibri"/>
              </a:rPr>
              <a:t> la ley ceremonial de Israel. </a:t>
            </a:r>
            <a:r>
              <a:rPr lang="en-US" i="1" dirty="0">
                <a:solidFill>
                  <a:schemeClr val="dk1"/>
                </a:solidFill>
                <a:latin typeface="Calibri"/>
                <a:ea typeface="Calibri"/>
                <a:cs typeface="Calibri"/>
                <a:sym typeface="Calibri"/>
              </a:rPr>
              <a:t>(15 </a:t>
            </a:r>
            <a:r>
              <a:rPr lang="en-US" i="1" dirty="0" err="1">
                <a:solidFill>
                  <a:schemeClr val="dk1"/>
                </a:solidFill>
                <a:latin typeface="Calibri"/>
                <a:ea typeface="Calibri"/>
                <a:cs typeface="Calibri"/>
                <a:sym typeface="Calibri"/>
              </a:rPr>
              <a:t>minutos</a:t>
            </a:r>
            <a:r>
              <a:rPr lang="en-US" i="1"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a:p>
            <a:pPr marL="971550" marR="171450" lvl="0" indent="-298450" algn="l" rtl="0">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Ley moral, ley civil, y ley ceremonial. ¿</a:t>
            </a:r>
            <a:r>
              <a:rPr lang="en-US" dirty="0" err="1">
                <a:solidFill>
                  <a:schemeClr val="dk1"/>
                </a:solidFill>
                <a:latin typeface="Calibri"/>
                <a:ea typeface="Calibri"/>
                <a:cs typeface="Calibri"/>
                <a:sym typeface="Calibri"/>
              </a:rPr>
              <a:t>Cuál</a:t>
            </a:r>
            <a:r>
              <a:rPr lang="en-US" dirty="0">
                <a:solidFill>
                  <a:schemeClr val="dk1"/>
                </a:solidFill>
                <a:latin typeface="Calibri"/>
                <a:ea typeface="Calibri"/>
                <a:cs typeface="Calibri"/>
                <a:sym typeface="Calibri"/>
              </a:rPr>
              <a:t> de las </a:t>
            </a:r>
            <a:r>
              <a:rPr lang="en-US" dirty="0" err="1">
                <a:solidFill>
                  <a:schemeClr val="dk1"/>
                </a:solidFill>
                <a:latin typeface="Calibri"/>
                <a:ea typeface="Calibri"/>
                <a:cs typeface="Calibri"/>
                <a:sym typeface="Calibri"/>
              </a:rPr>
              <a:t>tres</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aplica</a:t>
            </a:r>
            <a:r>
              <a:rPr lang="en-US" dirty="0">
                <a:solidFill>
                  <a:schemeClr val="dk1"/>
                </a:solidFill>
                <a:latin typeface="Calibri"/>
                <a:ea typeface="Calibri"/>
                <a:cs typeface="Calibri"/>
                <a:sym typeface="Calibri"/>
              </a:rPr>
              <a:t>? ¿Por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La ley moral es para </a:t>
            </a:r>
            <a:r>
              <a:rPr lang="en-US" dirty="0" err="1">
                <a:solidFill>
                  <a:schemeClr val="dk1"/>
                </a:solidFill>
                <a:latin typeface="Calibri"/>
                <a:ea typeface="Calibri"/>
                <a:cs typeface="Calibri"/>
                <a:sym typeface="Calibri"/>
              </a:rPr>
              <a:t>todas</a:t>
            </a:r>
            <a:r>
              <a:rPr lang="en-US" dirty="0">
                <a:solidFill>
                  <a:schemeClr val="dk1"/>
                </a:solidFill>
                <a:latin typeface="Calibri"/>
                <a:ea typeface="Calibri"/>
                <a:cs typeface="Calibri"/>
                <a:sym typeface="Calibri"/>
              </a:rPr>
              <a:t> las personas de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tiempos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lo </a:t>
            </a:r>
            <a:r>
              <a:rPr lang="en-US" dirty="0" err="1">
                <a:solidFill>
                  <a:schemeClr val="dk1"/>
                </a:solidFill>
                <a:latin typeface="Calibri"/>
                <a:ea typeface="Calibri"/>
                <a:cs typeface="Calibri"/>
                <a:sym typeface="Calibri"/>
              </a:rPr>
              <a:t>verifica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Nuevo </a:t>
            </a:r>
            <a:r>
              <a:rPr lang="en-US" dirty="0" err="1">
                <a:solidFill>
                  <a:schemeClr val="dk1"/>
                </a:solidFill>
                <a:latin typeface="Calibri"/>
                <a:ea typeface="Calibri"/>
                <a:cs typeface="Calibri"/>
                <a:sym typeface="Calibri"/>
              </a:rPr>
              <a:t>Testamento</a:t>
            </a:r>
            <a:r>
              <a:rPr lang="en-US" dirty="0">
                <a:solidFill>
                  <a:schemeClr val="dk1"/>
                </a:solidFill>
                <a:latin typeface="Calibri"/>
                <a:ea typeface="Calibri"/>
                <a:cs typeface="Calibri"/>
                <a:sym typeface="Calibri"/>
              </a:rPr>
              <a:t>. El </a:t>
            </a:r>
            <a:r>
              <a:rPr lang="en-US" dirty="0" err="1">
                <a:solidFill>
                  <a:schemeClr val="dk1"/>
                </a:solidFill>
                <a:latin typeface="Calibri"/>
                <a:ea typeface="Calibri"/>
                <a:cs typeface="Calibri"/>
                <a:sym typeface="Calibri"/>
              </a:rPr>
              <a:t>matar</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tener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ídolos</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siempre</a:t>
            </a:r>
            <a:r>
              <a:rPr lang="en-US" dirty="0">
                <a:solidFill>
                  <a:schemeClr val="dk1"/>
                </a:solidFill>
                <a:latin typeface="Calibri"/>
                <a:ea typeface="Calibri"/>
                <a:cs typeface="Calibri"/>
                <a:sym typeface="Calibri"/>
              </a:rPr>
              <a:t> ha </a:t>
            </a:r>
            <a:r>
              <a:rPr lang="en-US" dirty="0" err="1">
                <a:solidFill>
                  <a:schemeClr val="dk1"/>
                </a:solidFill>
                <a:latin typeface="Calibri"/>
                <a:ea typeface="Calibri"/>
                <a:cs typeface="Calibri"/>
                <a:sym typeface="Calibri"/>
              </a:rPr>
              <a:t>sido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siempre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será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Los 10 </a:t>
            </a:r>
            <a:r>
              <a:rPr lang="en-US" dirty="0" err="1">
                <a:solidFill>
                  <a:schemeClr val="dk1"/>
                </a:solidFill>
                <a:latin typeface="Calibri"/>
                <a:ea typeface="Calibri"/>
                <a:cs typeface="Calibri"/>
                <a:sym typeface="Calibri"/>
              </a:rPr>
              <a:t>mandamientos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forma especial de la ley moral de Dios,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voluntad</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todas</a:t>
            </a:r>
            <a:r>
              <a:rPr lang="en-US" dirty="0">
                <a:solidFill>
                  <a:schemeClr val="dk1"/>
                </a:solidFill>
                <a:latin typeface="Calibri"/>
                <a:ea typeface="Calibri"/>
                <a:cs typeface="Calibri"/>
                <a:sym typeface="Calibri"/>
              </a:rPr>
              <a:t> las personas. Por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razón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contenido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básico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Diez </a:t>
            </a:r>
            <a:r>
              <a:rPr lang="en-US" dirty="0" err="1">
                <a:solidFill>
                  <a:schemeClr val="dk1"/>
                </a:solidFill>
                <a:latin typeface="Calibri"/>
                <a:ea typeface="Calibri"/>
                <a:cs typeface="Calibri"/>
                <a:sym typeface="Calibri"/>
              </a:rPr>
              <a:t>Mandamientos</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repite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Nuevo </a:t>
            </a:r>
            <a:r>
              <a:rPr lang="en-US" dirty="0" err="1">
                <a:solidFill>
                  <a:schemeClr val="dk1"/>
                </a:solidFill>
                <a:latin typeface="Calibri"/>
                <a:ea typeface="Calibri"/>
                <a:cs typeface="Calibri"/>
                <a:sym typeface="Calibri"/>
              </a:rPr>
              <a:t>Testamento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aunque</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siempre</a:t>
            </a:r>
            <a:r>
              <a:rPr lang="en-US" dirty="0">
                <a:solidFill>
                  <a:schemeClr val="dk1"/>
                </a:solidFill>
                <a:latin typeface="Calibri"/>
                <a:ea typeface="Calibri"/>
                <a:cs typeface="Calibri"/>
                <a:sym typeface="Calibri"/>
              </a:rPr>
              <a:t> con las </a:t>
            </a:r>
            <a:r>
              <a:rPr lang="en-US" dirty="0" err="1">
                <a:solidFill>
                  <a:schemeClr val="dk1"/>
                </a:solidFill>
                <a:latin typeface="Calibri"/>
                <a:ea typeface="Calibri"/>
                <a:cs typeface="Calibri"/>
                <a:sym typeface="Calibri"/>
              </a:rPr>
              <a:t>mismas</a:t>
            </a:r>
            <a:r>
              <a:rPr lang="en-US" dirty="0">
                <a:solidFill>
                  <a:schemeClr val="dk1"/>
                </a:solidFill>
                <a:latin typeface="Calibri"/>
                <a:ea typeface="Calibri"/>
                <a:cs typeface="Calibri"/>
                <a:sym typeface="Calibri"/>
              </a:rPr>
              <a:t> palabras </a:t>
            </a:r>
            <a:r>
              <a:rPr lang="en-US" dirty="0" err="1">
                <a:solidFill>
                  <a:schemeClr val="dk1"/>
                </a:solidFill>
                <a:latin typeface="Calibri"/>
                <a:ea typeface="Calibri"/>
                <a:cs typeface="Calibri"/>
                <a:sym typeface="Calibri"/>
              </a:rPr>
              <a:t>ni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orden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que Dios las </a:t>
            </a:r>
            <a:r>
              <a:rPr lang="en-US" dirty="0" err="1">
                <a:solidFill>
                  <a:schemeClr val="dk1"/>
                </a:solidFill>
                <a:latin typeface="Calibri"/>
                <a:ea typeface="Calibri"/>
                <a:cs typeface="Calibri"/>
                <a:sym typeface="Calibri"/>
              </a:rPr>
              <a:t>dio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monte </a:t>
            </a:r>
            <a:r>
              <a:rPr lang="en-US" dirty="0" err="1">
                <a:solidFill>
                  <a:schemeClr val="dk1"/>
                </a:solidFill>
                <a:latin typeface="Calibri"/>
                <a:ea typeface="Calibri"/>
                <a:cs typeface="Calibri"/>
                <a:sym typeface="Calibri"/>
              </a:rPr>
              <a:t>Sinaí</a:t>
            </a:r>
            <a:r>
              <a:rPr lang="en-US" dirty="0">
                <a:solidFill>
                  <a:schemeClr val="dk1"/>
                </a:solidFill>
                <a:latin typeface="Calibri"/>
                <a:ea typeface="Calibri"/>
                <a:cs typeface="Calibri"/>
                <a:sym typeface="Calibri"/>
              </a:rPr>
              <a:t>. </a:t>
            </a:r>
            <a:r>
              <a:rPr lang="en-US" i="1" dirty="0">
                <a:solidFill>
                  <a:schemeClr val="dk1"/>
                </a:solidFill>
                <a:latin typeface="Calibri"/>
                <a:ea typeface="Calibri"/>
                <a:cs typeface="Calibri"/>
                <a:sym typeface="Calibri"/>
              </a:rPr>
              <a:t>Vamos a </a:t>
            </a:r>
            <a:r>
              <a:rPr lang="en-US" i="1" dirty="0" err="1">
                <a:solidFill>
                  <a:schemeClr val="dk1"/>
                </a:solidFill>
                <a:latin typeface="Calibri"/>
                <a:ea typeface="Calibri"/>
                <a:cs typeface="Calibri"/>
                <a:sym typeface="Calibri"/>
              </a:rPr>
              <a:t>ver</a:t>
            </a:r>
            <a:r>
              <a:rPr lang="en-US" i="1" dirty="0">
                <a:solidFill>
                  <a:schemeClr val="dk1"/>
                </a:solidFill>
                <a:latin typeface="Calibri"/>
                <a:ea typeface="Calibri"/>
                <a:cs typeface="Calibri"/>
                <a:sym typeface="Calibri"/>
              </a:rPr>
              <a:t> que </a:t>
            </a:r>
            <a:r>
              <a:rPr lang="en-US" i="1" dirty="0" err="1">
                <a:solidFill>
                  <a:schemeClr val="dk1"/>
                </a:solidFill>
                <a:latin typeface="Calibri"/>
                <a:ea typeface="Calibri"/>
                <a:cs typeface="Calibri"/>
                <a:sym typeface="Calibri"/>
              </a:rPr>
              <a:t>significa</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esta</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verdad</a:t>
            </a:r>
            <a:r>
              <a:rPr lang="en-US" i="1" dirty="0">
                <a:solidFill>
                  <a:schemeClr val="dk1"/>
                </a:solidFill>
                <a:latin typeface="Calibri"/>
                <a:ea typeface="Calibri"/>
                <a:cs typeface="Calibri"/>
                <a:sym typeface="Calibri"/>
              </a:rPr>
              <a:t> para </a:t>
            </a:r>
            <a:r>
              <a:rPr lang="en-US" i="1" dirty="0" err="1">
                <a:solidFill>
                  <a:schemeClr val="dk1"/>
                </a:solidFill>
                <a:latin typeface="Calibri"/>
                <a:ea typeface="Calibri"/>
                <a:cs typeface="Calibri"/>
                <a:sym typeface="Calibri"/>
              </a:rPr>
              <a:t>nosotros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más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adelante</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en</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esta</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lección</a:t>
            </a:r>
            <a:r>
              <a:rPr lang="en-US" i="1" dirty="0">
                <a:solidFill>
                  <a:schemeClr val="dk1"/>
                </a:solidFill>
                <a:latin typeface="Calibri"/>
                <a:ea typeface="Calibri"/>
                <a:cs typeface="Calibri"/>
                <a:sym typeface="Calibri"/>
              </a:rPr>
              <a:t>. </a:t>
            </a:r>
            <a:endParaRPr i="1" dirty="0">
              <a:solidFill>
                <a:schemeClr val="dk1"/>
              </a:solidFill>
              <a:latin typeface="Calibri"/>
              <a:ea typeface="Calibri"/>
              <a:cs typeface="Calibri"/>
              <a:sym typeface="Calibri"/>
            </a:endParaRPr>
          </a:p>
          <a:p>
            <a:pPr marL="1371600" marR="171450" lvl="2" indent="-241300" algn="l" rtl="0">
              <a:spcBef>
                <a:spcPts val="1000"/>
              </a:spcBef>
              <a:spcAft>
                <a:spcPts val="1000"/>
              </a:spcAft>
              <a:buClr>
                <a:schemeClr val="dk1"/>
              </a:buClr>
              <a:buSzPts val="1100"/>
              <a:buFont typeface="Calibri"/>
              <a:buAutoNum type="romanLcPeriod"/>
            </a:pPr>
            <a:r>
              <a:rPr lang="en-US" dirty="0">
                <a:solidFill>
                  <a:schemeClr val="dk1"/>
                </a:solidFill>
                <a:latin typeface="Calibri"/>
                <a:ea typeface="Calibri"/>
                <a:cs typeface="Calibri"/>
                <a:sym typeface="Calibri"/>
              </a:rPr>
              <a:t>La ley ceremonial y la ley civil </a:t>
            </a:r>
            <a:r>
              <a:rPr lang="en-US" dirty="0" err="1">
                <a:solidFill>
                  <a:schemeClr val="dk1"/>
                </a:solidFill>
                <a:latin typeface="Calibri"/>
                <a:ea typeface="Calibri"/>
                <a:cs typeface="Calibri"/>
                <a:sym typeface="Calibri"/>
              </a:rPr>
              <a:t>eran</a:t>
            </a:r>
            <a:r>
              <a:rPr lang="en-US" dirty="0">
                <a:solidFill>
                  <a:schemeClr val="dk1"/>
                </a:solidFill>
                <a:latin typeface="Calibri"/>
                <a:ea typeface="Calibri"/>
                <a:cs typeface="Calibri"/>
                <a:sym typeface="Calibri"/>
              </a:rPr>
              <a:t> solo para Israel hasta que </a:t>
            </a:r>
            <a:r>
              <a:rPr lang="en-US" dirty="0" err="1">
                <a:solidFill>
                  <a:schemeClr val="dk1"/>
                </a:solidFill>
                <a:latin typeface="Calibri"/>
                <a:ea typeface="Calibri"/>
                <a:cs typeface="Calibri"/>
                <a:sym typeface="Calibri"/>
              </a:rPr>
              <a:t>viniera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Salvador. </a:t>
            </a:r>
            <a:endParaRPr sz="1104" b="1" dirty="0">
              <a:solidFill>
                <a:schemeClr val="dk1"/>
              </a:solidFill>
              <a:latin typeface="Calibri"/>
              <a:ea typeface="Calibri"/>
              <a:cs typeface="Calibri"/>
              <a:sym typeface="Calibri"/>
            </a:endParaRPr>
          </a:p>
        </p:txBody>
      </p:sp>
      <p:sp>
        <p:nvSpPr>
          <p:cNvPr id="225" name="Google Shape;225;g2f6cb42c787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83796e4b17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71550" marR="171450" lvl="0" indent="-298450" algn="l" rtl="0">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¿Qué pasajes indican que la ley ceremonial y la ley civil fueron abolidas con la venida de Cristo? </a:t>
            </a:r>
            <a:endParaRPr sz="1104" b="1">
              <a:solidFill>
                <a:schemeClr val="dk1"/>
              </a:solidFill>
              <a:latin typeface="Calibri"/>
              <a:ea typeface="Calibri"/>
              <a:cs typeface="Calibri"/>
              <a:sym typeface="Calibri"/>
            </a:endParaRPr>
          </a:p>
        </p:txBody>
      </p:sp>
      <p:sp>
        <p:nvSpPr>
          <p:cNvPr id="233" name="Google Shape;233;g283796e4b17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f6cb42c787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1000"/>
              </a:spcAft>
              <a:buClr>
                <a:schemeClr val="dk1"/>
              </a:buClr>
              <a:buSzPts val="1100"/>
              <a:buFont typeface="Calibri"/>
              <a:buAutoNum type="romanLcPeriod"/>
            </a:pPr>
            <a:r>
              <a:rPr lang="en-US" dirty="0" err="1">
                <a:solidFill>
                  <a:schemeClr val="dk1"/>
                </a:solidFill>
                <a:latin typeface="Calibri"/>
                <a:ea typeface="Calibri"/>
                <a:cs typeface="Calibri"/>
                <a:sym typeface="Calibri"/>
              </a:rPr>
              <a:t>Jeremías</a:t>
            </a:r>
            <a:r>
              <a:rPr lang="en-US" dirty="0">
                <a:solidFill>
                  <a:schemeClr val="dk1"/>
                </a:solidFill>
                <a:latin typeface="Calibri"/>
                <a:ea typeface="Calibri"/>
                <a:cs typeface="Calibri"/>
                <a:sym typeface="Calibri"/>
              </a:rPr>
              <a:t> 31:31-32 </a:t>
            </a:r>
            <a:r>
              <a:rPr lang="en-US" dirty="0" err="1">
                <a:solidFill>
                  <a:schemeClr val="dk1"/>
                </a:solidFill>
                <a:latin typeface="Calibri"/>
                <a:ea typeface="Calibri"/>
                <a:cs typeface="Calibri"/>
                <a:sym typeface="Calibri"/>
              </a:rPr>
              <a:t>Vienen</a:t>
            </a:r>
            <a:r>
              <a:rPr lang="en-US" dirty="0">
                <a:solidFill>
                  <a:schemeClr val="dk1"/>
                </a:solidFill>
                <a:latin typeface="Calibri"/>
                <a:ea typeface="Calibri"/>
                <a:cs typeface="Calibri"/>
                <a:sym typeface="Calibri"/>
              </a:rPr>
              <a:t> días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haré</a:t>
            </a:r>
            <a:r>
              <a:rPr lang="en-US" dirty="0">
                <a:solidFill>
                  <a:schemeClr val="dk1"/>
                </a:solidFill>
                <a:latin typeface="Calibri"/>
                <a:ea typeface="Calibri"/>
                <a:cs typeface="Calibri"/>
                <a:sym typeface="Calibri"/>
              </a:rPr>
              <a:t> un nuevo </a:t>
            </a:r>
            <a:r>
              <a:rPr lang="en-US" dirty="0" err="1">
                <a:solidFill>
                  <a:schemeClr val="dk1"/>
                </a:solidFill>
                <a:latin typeface="Calibri"/>
                <a:ea typeface="Calibri"/>
                <a:cs typeface="Calibri"/>
                <a:sym typeface="Calibri"/>
              </a:rPr>
              <a:t>pacto</a:t>
            </a:r>
            <a:r>
              <a:rPr lang="en-US" dirty="0">
                <a:solidFill>
                  <a:schemeClr val="dk1"/>
                </a:solidFill>
                <a:latin typeface="Calibri"/>
                <a:ea typeface="Calibri"/>
                <a:cs typeface="Calibri"/>
                <a:sym typeface="Calibri"/>
              </a:rPr>
              <a:t> con la casa de Israel y con la casa de </a:t>
            </a:r>
            <a:r>
              <a:rPr lang="en-US" dirty="0" err="1">
                <a:solidFill>
                  <a:schemeClr val="dk1"/>
                </a:solidFill>
                <a:latin typeface="Calibri"/>
                <a:ea typeface="Calibri"/>
                <a:cs typeface="Calibri"/>
                <a:sym typeface="Calibri"/>
              </a:rPr>
              <a:t>Judá</a:t>
            </a:r>
            <a:r>
              <a:rPr lang="en-US" dirty="0">
                <a:solidFill>
                  <a:schemeClr val="dk1"/>
                </a:solidFill>
                <a:latin typeface="Calibri"/>
                <a:ea typeface="Calibri"/>
                <a:cs typeface="Calibri"/>
                <a:sym typeface="Calibri"/>
              </a:rPr>
              <a:t>. – Palabra del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será</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pacto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hice</a:t>
            </a:r>
            <a:r>
              <a:rPr lang="en-US" dirty="0">
                <a:solidFill>
                  <a:schemeClr val="dk1"/>
                </a:solidFill>
                <a:latin typeface="Calibri"/>
                <a:ea typeface="Calibri"/>
                <a:cs typeface="Calibri"/>
                <a:sym typeface="Calibri"/>
              </a:rPr>
              <a:t> con sus padres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tomé</a:t>
            </a:r>
            <a:r>
              <a:rPr lang="en-US" dirty="0">
                <a:solidFill>
                  <a:schemeClr val="dk1"/>
                </a:solidFill>
                <a:latin typeface="Calibri"/>
                <a:ea typeface="Calibri"/>
                <a:cs typeface="Calibri"/>
                <a:sym typeface="Calibri"/>
              </a:rPr>
              <a:t> de la mano y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saqué</a:t>
            </a:r>
            <a:r>
              <a:rPr lang="en-US" dirty="0">
                <a:solidFill>
                  <a:schemeClr val="dk1"/>
                </a:solidFill>
                <a:latin typeface="Calibri"/>
                <a:ea typeface="Calibri"/>
                <a:cs typeface="Calibri"/>
                <a:sym typeface="Calibri"/>
              </a:rPr>
              <a:t> de la tierra de </a:t>
            </a:r>
            <a:r>
              <a:rPr lang="en-US" dirty="0" err="1">
                <a:solidFill>
                  <a:schemeClr val="dk1"/>
                </a:solidFill>
                <a:latin typeface="Calibri"/>
                <a:ea typeface="Calibri"/>
                <a:cs typeface="Calibri"/>
                <a:sym typeface="Calibri"/>
              </a:rPr>
              <a:t>Egipto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yo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fui</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marido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quebrantaron</a:t>
            </a:r>
            <a:r>
              <a:rPr lang="en-US" dirty="0">
                <a:solidFill>
                  <a:schemeClr val="dk1"/>
                </a:solidFill>
                <a:latin typeface="Calibri"/>
                <a:ea typeface="Calibri"/>
                <a:cs typeface="Calibri"/>
                <a:sym typeface="Calibri"/>
              </a:rPr>
              <a:t> mi </a:t>
            </a:r>
            <a:r>
              <a:rPr lang="en-US" dirty="0" err="1">
                <a:solidFill>
                  <a:schemeClr val="dk1"/>
                </a:solidFill>
                <a:latin typeface="Calibri"/>
                <a:ea typeface="Calibri"/>
                <a:cs typeface="Calibri"/>
                <a:sym typeface="Calibri"/>
              </a:rPr>
              <a:t>pacto</a:t>
            </a:r>
            <a:r>
              <a:rPr lang="en-US" dirty="0">
                <a:solidFill>
                  <a:schemeClr val="dk1"/>
                </a:solidFill>
                <a:latin typeface="Calibri"/>
                <a:ea typeface="Calibri"/>
                <a:cs typeface="Calibri"/>
                <a:sym typeface="Calibri"/>
              </a:rPr>
              <a:t>. – Palabra del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241" name="Google Shape;241;g2f6cb42c787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8379ef6529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1000"/>
              </a:spcAft>
              <a:buClr>
                <a:schemeClr val="dk1"/>
              </a:buClr>
              <a:buSzPts val="1100"/>
              <a:buFont typeface="Calibri"/>
              <a:buAutoNum type="romanLcPeriod"/>
            </a:pPr>
            <a:r>
              <a:rPr lang="en-US" dirty="0" err="1">
                <a:solidFill>
                  <a:schemeClr val="dk1"/>
                </a:solidFill>
                <a:latin typeface="Calibri"/>
                <a:ea typeface="Calibri"/>
                <a:cs typeface="Calibri"/>
                <a:sym typeface="Calibri"/>
              </a:rPr>
              <a:t>Gálatas</a:t>
            </a:r>
            <a:r>
              <a:rPr lang="en-US" dirty="0">
                <a:solidFill>
                  <a:schemeClr val="dk1"/>
                </a:solidFill>
                <a:latin typeface="Calibri"/>
                <a:ea typeface="Calibri"/>
                <a:cs typeface="Calibri"/>
                <a:sym typeface="Calibri"/>
              </a:rPr>
              <a:t> 3:24-26 De </a:t>
            </a:r>
            <a:r>
              <a:rPr lang="en-US" dirty="0" err="1">
                <a:solidFill>
                  <a:schemeClr val="dk1"/>
                </a:solidFill>
                <a:latin typeface="Calibri"/>
                <a:ea typeface="Calibri"/>
                <a:cs typeface="Calibri"/>
                <a:sym typeface="Calibri"/>
              </a:rPr>
              <a:t>manera</a:t>
            </a:r>
            <a:r>
              <a:rPr lang="en-US" dirty="0">
                <a:solidFill>
                  <a:schemeClr val="dk1"/>
                </a:solidFill>
                <a:latin typeface="Calibri"/>
                <a:ea typeface="Calibri"/>
                <a:cs typeface="Calibri"/>
                <a:sym typeface="Calibri"/>
              </a:rPr>
              <a:t> que la ley ha </a:t>
            </a:r>
            <a:r>
              <a:rPr lang="en-US" dirty="0" err="1">
                <a:solidFill>
                  <a:schemeClr val="dk1"/>
                </a:solidFill>
                <a:latin typeface="Calibri"/>
                <a:ea typeface="Calibri"/>
                <a:cs typeface="Calibri"/>
                <a:sym typeface="Calibri"/>
              </a:rPr>
              <a:t>sido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tutor, para </a:t>
            </a:r>
            <a:r>
              <a:rPr lang="en-US" dirty="0" err="1">
                <a:solidFill>
                  <a:schemeClr val="dk1"/>
                </a:solidFill>
                <a:latin typeface="Calibri"/>
                <a:ea typeface="Calibri"/>
                <a:cs typeface="Calibri"/>
                <a:sym typeface="Calibri"/>
              </a:rPr>
              <a:t>llevarnos</a:t>
            </a:r>
            <a:r>
              <a:rPr lang="en-US" dirty="0">
                <a:solidFill>
                  <a:schemeClr val="dk1"/>
                </a:solidFill>
                <a:latin typeface="Calibri"/>
                <a:ea typeface="Calibri"/>
                <a:cs typeface="Calibri"/>
                <a:sym typeface="Calibri"/>
              </a:rPr>
              <a:t> a Cristo, a fin de que </a:t>
            </a:r>
            <a:r>
              <a:rPr lang="en-US" dirty="0" err="1">
                <a:solidFill>
                  <a:schemeClr val="dk1"/>
                </a:solidFill>
                <a:latin typeface="Calibri"/>
                <a:ea typeface="Calibri"/>
                <a:cs typeface="Calibri"/>
                <a:sym typeface="Calibri"/>
              </a:rPr>
              <a:t>fuéramos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justificados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Pero al </a:t>
            </a:r>
            <a:r>
              <a:rPr lang="en-US" dirty="0" err="1">
                <a:solidFill>
                  <a:schemeClr val="dk1"/>
                </a:solidFill>
                <a:latin typeface="Calibri"/>
                <a:ea typeface="Calibri"/>
                <a:cs typeface="Calibri"/>
                <a:sym typeface="Calibri"/>
              </a:rPr>
              <a:t>venir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estamos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ya</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cuidado</a:t>
            </a:r>
            <a:r>
              <a:rPr lang="en-US" dirty="0">
                <a:solidFill>
                  <a:schemeClr val="dk1"/>
                </a:solidFill>
                <a:latin typeface="Calibri"/>
                <a:ea typeface="Calibri"/>
                <a:cs typeface="Calibri"/>
                <a:sym typeface="Calibri"/>
              </a:rPr>
              <a:t> de un tutor, </a:t>
            </a:r>
            <a:r>
              <a:rPr lang="en-US" dirty="0" err="1">
                <a:solidFill>
                  <a:schemeClr val="dk1"/>
                </a:solidFill>
                <a:latin typeface="Calibri"/>
                <a:ea typeface="Calibri"/>
                <a:cs typeface="Calibri"/>
                <a:sym typeface="Calibri"/>
              </a:rPr>
              <a:t>pues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ustedes</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hijos</a:t>
            </a:r>
            <a:r>
              <a:rPr lang="en-US" dirty="0">
                <a:solidFill>
                  <a:schemeClr val="dk1"/>
                </a:solidFill>
                <a:latin typeface="Calibri"/>
                <a:ea typeface="Calibri"/>
                <a:cs typeface="Calibri"/>
                <a:sym typeface="Calibri"/>
              </a:rPr>
              <a:t> de Dios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Cristo Jesús. </a:t>
            </a:r>
            <a:endParaRPr dirty="0">
              <a:solidFill>
                <a:schemeClr val="dk1"/>
              </a:solidFill>
              <a:latin typeface="Calibri"/>
              <a:ea typeface="Calibri"/>
              <a:cs typeface="Calibri"/>
              <a:sym typeface="Calibri"/>
            </a:endParaRPr>
          </a:p>
        </p:txBody>
      </p:sp>
      <p:sp>
        <p:nvSpPr>
          <p:cNvPr id="249" name="Google Shape;249;g28379ef6529_0_1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8379ef6529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Colosenses</a:t>
            </a:r>
            <a:r>
              <a:rPr lang="en-US" dirty="0">
                <a:solidFill>
                  <a:schemeClr val="dk1"/>
                </a:solidFill>
                <a:latin typeface="Calibri"/>
                <a:ea typeface="Calibri"/>
                <a:cs typeface="Calibri"/>
                <a:sym typeface="Calibri"/>
              </a:rPr>
              <a:t> 2</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Un </a:t>
            </a:r>
            <a:r>
              <a:rPr lang="en-US" dirty="0" err="1">
                <a:solidFill>
                  <a:schemeClr val="dk1"/>
                </a:solidFill>
                <a:latin typeface="Calibri"/>
                <a:ea typeface="Calibri"/>
                <a:cs typeface="Calibri"/>
                <a:sym typeface="Calibri"/>
              </a:rPr>
              <a:t>capítulo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completo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las falsas </a:t>
            </a:r>
            <a:r>
              <a:rPr lang="en-US" dirty="0" err="1">
                <a:solidFill>
                  <a:schemeClr val="dk1"/>
                </a:solidFill>
                <a:latin typeface="Calibri"/>
                <a:ea typeface="Calibri"/>
                <a:cs typeface="Calibri"/>
                <a:sym typeface="Calibri"/>
              </a:rPr>
              <a:t>enseñanzas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enfocadas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ley y no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apóstol</a:t>
            </a:r>
            <a:r>
              <a:rPr lang="en-US" dirty="0">
                <a:solidFill>
                  <a:schemeClr val="dk1"/>
                </a:solidFill>
                <a:latin typeface="Calibri"/>
                <a:ea typeface="Calibri"/>
                <a:cs typeface="Calibri"/>
                <a:sym typeface="Calibri"/>
              </a:rPr>
              <a:t> Pablo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creyentes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colosenses</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V.1-5 Que </a:t>
            </a:r>
            <a:r>
              <a:rPr lang="en-US" dirty="0" err="1">
                <a:solidFill>
                  <a:schemeClr val="dk1"/>
                </a:solidFill>
                <a:latin typeface="Calibri"/>
                <a:ea typeface="Calibri"/>
                <a:cs typeface="Calibri"/>
                <a:sym typeface="Calibri"/>
              </a:rPr>
              <a:t>conocerán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misterio</a:t>
            </a:r>
            <a:r>
              <a:rPr lang="en-US" dirty="0">
                <a:solidFill>
                  <a:schemeClr val="dk1"/>
                </a:solidFill>
                <a:latin typeface="Calibri"/>
                <a:ea typeface="Calibri"/>
                <a:cs typeface="Calibri"/>
                <a:sym typeface="Calibri"/>
              </a:rPr>
              <a:t> de Dios,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suficiente</a:t>
            </a:r>
            <a:r>
              <a:rPr lang="en-US" dirty="0">
                <a:solidFill>
                  <a:schemeClr val="dk1"/>
                </a:solidFill>
                <a:latin typeface="Calibri"/>
                <a:ea typeface="Calibri"/>
                <a:cs typeface="Calibri"/>
                <a:sym typeface="Calibri"/>
              </a:rPr>
              <a:t> Cristo. </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V.6-7 Como </a:t>
            </a:r>
            <a:r>
              <a:rPr lang="en-US" dirty="0" err="1">
                <a:solidFill>
                  <a:schemeClr val="dk1"/>
                </a:solidFill>
                <a:latin typeface="Calibri"/>
                <a:ea typeface="Calibri"/>
                <a:cs typeface="Calibri"/>
                <a:sym typeface="Calibri"/>
              </a:rPr>
              <a:t>vivimos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Cristo = </a:t>
            </a:r>
            <a:r>
              <a:rPr lang="en-US" dirty="0" err="1">
                <a:solidFill>
                  <a:schemeClr val="dk1"/>
                </a:solidFill>
                <a:latin typeface="Calibri"/>
                <a:ea typeface="Calibri"/>
                <a:cs typeface="Calibri"/>
                <a:sym typeface="Calibri"/>
              </a:rPr>
              <a:t>arraigados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edificados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confirmados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llenos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gratitud</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V.8 </a:t>
            </a:r>
            <a:r>
              <a:rPr lang="en-US" dirty="0" err="1">
                <a:solidFill>
                  <a:schemeClr val="dk1"/>
                </a:solidFill>
                <a:latin typeface="Calibri"/>
                <a:ea typeface="Calibri"/>
                <a:cs typeface="Calibri"/>
                <a:sym typeface="Calibri"/>
              </a:rPr>
              <a:t>Cuídense</a:t>
            </a:r>
            <a:r>
              <a:rPr lang="en-US" dirty="0">
                <a:solidFill>
                  <a:schemeClr val="dk1"/>
                </a:solidFill>
                <a:latin typeface="Calibri"/>
                <a:ea typeface="Calibri"/>
                <a:cs typeface="Calibri"/>
                <a:sym typeface="Calibri"/>
              </a:rPr>
              <a:t> de que </a:t>
            </a:r>
            <a:r>
              <a:rPr lang="en-US" dirty="0" err="1">
                <a:solidFill>
                  <a:schemeClr val="dk1"/>
                </a:solidFill>
                <a:latin typeface="Calibri"/>
                <a:ea typeface="Calibri"/>
                <a:cs typeface="Calibri"/>
                <a:sym typeface="Calibri"/>
              </a:rPr>
              <a:t>nadie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cautive</a:t>
            </a:r>
            <a:r>
              <a:rPr lang="en-US" dirty="0">
                <a:solidFill>
                  <a:schemeClr val="dk1"/>
                </a:solidFill>
                <a:latin typeface="Calibri"/>
                <a:ea typeface="Calibri"/>
                <a:cs typeface="Calibri"/>
                <a:sym typeface="Calibri"/>
              </a:rPr>
              <a:t> con la </a:t>
            </a:r>
            <a:r>
              <a:rPr lang="en-US" dirty="0" err="1">
                <a:solidFill>
                  <a:schemeClr val="dk1"/>
                </a:solidFill>
                <a:latin typeface="Calibri"/>
                <a:ea typeface="Calibri"/>
                <a:cs typeface="Calibri"/>
                <a:sym typeface="Calibri"/>
              </a:rPr>
              <a:t>vana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engañosa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filosofía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sigue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tradiciones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humanas</a:t>
            </a:r>
            <a:r>
              <a:rPr lang="en-US" dirty="0">
                <a:solidFill>
                  <a:schemeClr val="dk1"/>
                </a:solidFill>
                <a:latin typeface="Calibri"/>
                <a:ea typeface="Calibri"/>
                <a:cs typeface="Calibri"/>
                <a:sym typeface="Calibri"/>
              </a:rPr>
              <a:t>… y no </a:t>
            </a:r>
            <a:r>
              <a:rPr lang="en-US" dirty="0" err="1">
                <a:solidFill>
                  <a:schemeClr val="dk1"/>
                </a:solidFill>
                <a:latin typeface="Calibri"/>
                <a:ea typeface="Calibri"/>
                <a:cs typeface="Calibri"/>
                <a:sym typeface="Calibri"/>
              </a:rPr>
              <a:t>conforme</a:t>
            </a:r>
            <a:r>
              <a:rPr lang="en-US" dirty="0">
                <a:solidFill>
                  <a:schemeClr val="dk1"/>
                </a:solidFill>
                <a:latin typeface="Calibri"/>
                <a:ea typeface="Calibri"/>
                <a:cs typeface="Calibri"/>
                <a:sym typeface="Calibri"/>
              </a:rPr>
              <a:t> a Cristo. </a:t>
            </a:r>
            <a:endParaRPr dirty="0">
              <a:solidFill>
                <a:schemeClr val="dk1"/>
              </a:solidFill>
              <a:latin typeface="Calibri"/>
              <a:ea typeface="Calibri"/>
              <a:cs typeface="Calibri"/>
              <a:sym typeface="Calibri"/>
            </a:endParaRPr>
          </a:p>
          <a:p>
            <a:pPr marL="2286000" marR="171450" lvl="4" indent="-298450" algn="l" rtl="0">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No </a:t>
            </a:r>
            <a:r>
              <a:rPr lang="en-US" dirty="0" err="1">
                <a:solidFill>
                  <a:schemeClr val="dk1"/>
                </a:solidFill>
                <a:latin typeface="Calibri"/>
                <a:ea typeface="Calibri"/>
                <a:cs typeface="Calibri"/>
                <a:sym typeface="Calibri"/>
              </a:rPr>
              <a:t>enseñó</a:t>
            </a:r>
            <a:r>
              <a:rPr lang="en-US" dirty="0">
                <a:solidFill>
                  <a:schemeClr val="dk1"/>
                </a:solidFill>
                <a:latin typeface="Calibri"/>
                <a:ea typeface="Calibri"/>
                <a:cs typeface="Calibri"/>
                <a:sym typeface="Calibri"/>
              </a:rPr>
              <a:t> la total </a:t>
            </a:r>
            <a:r>
              <a:rPr lang="en-US" dirty="0" err="1">
                <a:solidFill>
                  <a:schemeClr val="dk1"/>
                </a:solidFill>
                <a:latin typeface="Calibri"/>
                <a:ea typeface="Calibri"/>
                <a:cs typeface="Calibri"/>
                <a:sym typeface="Calibri"/>
              </a:rPr>
              <a:t>suficiencia</a:t>
            </a:r>
            <a:r>
              <a:rPr lang="en-US" dirty="0">
                <a:solidFill>
                  <a:schemeClr val="dk1"/>
                </a:solidFill>
                <a:latin typeface="Calibri"/>
                <a:ea typeface="Calibri"/>
                <a:cs typeface="Calibri"/>
                <a:sym typeface="Calibri"/>
              </a:rPr>
              <a:t> de Cristo </a:t>
            </a:r>
            <a:endParaRPr dirty="0">
              <a:solidFill>
                <a:schemeClr val="dk1"/>
              </a:solidFill>
              <a:latin typeface="Calibri"/>
              <a:ea typeface="Calibri"/>
              <a:cs typeface="Calibri"/>
              <a:sym typeface="Calibri"/>
            </a:endParaRPr>
          </a:p>
          <a:p>
            <a:pPr marL="2286000" marR="171450" lvl="4" indent="-298450" algn="l" rtl="0">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Pablo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diciendo</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dejen</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falsos</a:t>
            </a:r>
            <a:r>
              <a:rPr lang="en-US" dirty="0">
                <a:solidFill>
                  <a:schemeClr val="dk1"/>
                </a:solidFill>
                <a:latin typeface="Calibri"/>
                <a:ea typeface="Calibri"/>
                <a:cs typeface="Calibri"/>
                <a:sym typeface="Calibri"/>
              </a:rPr>
              <a:t> maestros </a:t>
            </a:r>
            <a:r>
              <a:rPr lang="en-US" dirty="0" err="1">
                <a:solidFill>
                  <a:schemeClr val="dk1"/>
                </a:solidFill>
                <a:latin typeface="Calibri"/>
                <a:ea typeface="Calibri"/>
                <a:cs typeface="Calibri"/>
                <a:sym typeface="Calibri"/>
              </a:rPr>
              <a:t>triunfen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ustedes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pertenecen</a:t>
            </a:r>
            <a:r>
              <a:rPr lang="en-US" dirty="0">
                <a:solidFill>
                  <a:schemeClr val="dk1"/>
                </a:solidFill>
                <a:latin typeface="Calibri"/>
                <a:ea typeface="Calibri"/>
                <a:cs typeface="Calibri"/>
                <a:sym typeface="Calibri"/>
              </a:rPr>
              <a:t> a Cristo. </a:t>
            </a:r>
            <a:endParaRPr dirty="0">
              <a:solidFill>
                <a:schemeClr val="dk1"/>
              </a:solidFill>
              <a:latin typeface="Calibri"/>
              <a:ea typeface="Calibri"/>
              <a:cs typeface="Calibri"/>
              <a:sym typeface="Calibri"/>
            </a:endParaRPr>
          </a:p>
          <a:p>
            <a:pPr marL="2286000" marR="171450" lvl="4" indent="-298450" algn="l" rtl="0">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Los </a:t>
            </a:r>
            <a:r>
              <a:rPr lang="en-US" dirty="0" err="1">
                <a:solidFill>
                  <a:schemeClr val="dk1"/>
                </a:solidFill>
                <a:latin typeface="Calibri"/>
                <a:ea typeface="Calibri"/>
                <a:cs typeface="Calibri"/>
                <a:sym typeface="Calibri"/>
              </a:rPr>
              <a:t>falsos</a:t>
            </a:r>
            <a:r>
              <a:rPr lang="en-US" dirty="0">
                <a:solidFill>
                  <a:schemeClr val="dk1"/>
                </a:solidFill>
                <a:latin typeface="Calibri"/>
                <a:ea typeface="Calibri"/>
                <a:cs typeface="Calibri"/>
                <a:sym typeface="Calibri"/>
              </a:rPr>
              <a:t> maestros </a:t>
            </a:r>
            <a:r>
              <a:rPr lang="en-US" dirty="0" err="1">
                <a:solidFill>
                  <a:schemeClr val="dk1"/>
                </a:solidFill>
                <a:latin typeface="Calibri"/>
                <a:ea typeface="Calibri"/>
                <a:cs typeface="Calibri"/>
                <a:sym typeface="Calibri"/>
              </a:rPr>
              <a:t>colosenses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estaban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tratando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presentar</a:t>
            </a:r>
            <a:r>
              <a:rPr lang="en-US" dirty="0">
                <a:solidFill>
                  <a:schemeClr val="dk1"/>
                </a:solidFill>
                <a:latin typeface="Calibri"/>
                <a:ea typeface="Calibri"/>
                <a:cs typeface="Calibri"/>
                <a:sym typeface="Calibri"/>
              </a:rPr>
              <a:t> ideas </a:t>
            </a:r>
            <a:r>
              <a:rPr lang="en-US" dirty="0" err="1">
                <a:solidFill>
                  <a:schemeClr val="dk1"/>
                </a:solidFill>
                <a:latin typeface="Calibri"/>
                <a:ea typeface="Calibri"/>
                <a:cs typeface="Calibri"/>
                <a:sym typeface="Calibri"/>
              </a:rPr>
              <a:t>acerca</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circuncisión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días de fiesta, de la comida, de las </a:t>
            </a:r>
            <a:r>
              <a:rPr lang="en-US" dirty="0" err="1">
                <a:solidFill>
                  <a:schemeClr val="dk1"/>
                </a:solidFill>
                <a:latin typeface="Calibri"/>
                <a:ea typeface="Calibri"/>
                <a:cs typeface="Calibri"/>
                <a:sym typeface="Calibri"/>
              </a:rPr>
              <a:t>bebidas</a:t>
            </a:r>
            <a:r>
              <a:rPr lang="en-US" dirty="0">
                <a:solidFill>
                  <a:schemeClr val="dk1"/>
                </a:solidFill>
                <a:latin typeface="Calibri"/>
                <a:ea typeface="Calibri"/>
                <a:cs typeface="Calibri"/>
                <a:sym typeface="Calibri"/>
              </a:rPr>
              <a:t> y de la </a:t>
            </a:r>
            <a:r>
              <a:rPr lang="en-US" dirty="0" err="1">
                <a:solidFill>
                  <a:schemeClr val="dk1"/>
                </a:solidFill>
                <a:latin typeface="Calibri"/>
                <a:ea typeface="Calibri"/>
                <a:cs typeface="Calibri"/>
                <a:sym typeface="Calibri"/>
              </a:rPr>
              <a:t>adoración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ángeles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forma de </a:t>
            </a:r>
            <a:r>
              <a:rPr lang="en-US" dirty="0" err="1">
                <a:solidFill>
                  <a:schemeClr val="dk1"/>
                </a:solidFill>
                <a:latin typeface="Calibri"/>
                <a:ea typeface="Calibri"/>
                <a:cs typeface="Calibri"/>
                <a:sym typeface="Calibri"/>
              </a:rPr>
              <a:t>alcanzar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lo </a:t>
            </a:r>
            <a:r>
              <a:rPr lang="en-US" dirty="0" err="1">
                <a:solidFill>
                  <a:schemeClr val="dk1"/>
                </a:solidFill>
                <a:latin typeface="Calibri"/>
                <a:ea typeface="Calibri"/>
                <a:cs typeface="Calibri"/>
                <a:sym typeface="Calibri"/>
              </a:rPr>
              <a:t>menos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forma de </a:t>
            </a:r>
            <a:r>
              <a:rPr lang="en-US" dirty="0" err="1">
                <a:solidFill>
                  <a:schemeClr val="dk1"/>
                </a:solidFill>
                <a:latin typeface="Calibri"/>
                <a:ea typeface="Calibri"/>
                <a:cs typeface="Calibri"/>
                <a:sym typeface="Calibri"/>
              </a:rPr>
              <a:t>tener</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cristianismo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completo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V.9-15 </a:t>
            </a:r>
            <a:r>
              <a:rPr lang="en-US" dirty="0" err="1">
                <a:solidFill>
                  <a:schemeClr val="dk1"/>
                </a:solidFill>
                <a:latin typeface="Calibri"/>
                <a:ea typeface="Calibri"/>
                <a:cs typeface="Calibri"/>
                <a:sym typeface="Calibri"/>
              </a:rPr>
              <a:t>muestra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realidad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Cristo</a:t>
            </a:r>
            <a:endParaRPr dirty="0">
              <a:solidFill>
                <a:schemeClr val="dk1"/>
              </a:solidFill>
              <a:latin typeface="Calibri"/>
              <a:ea typeface="Calibri"/>
              <a:cs typeface="Calibri"/>
              <a:sym typeface="Calibri"/>
            </a:endParaRPr>
          </a:p>
          <a:p>
            <a:pPr marL="2286000" marR="171450" lvl="4" indent="-298450" algn="l" rtl="0">
              <a:spcBef>
                <a:spcPts val="100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Estábamos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Dios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a:t>
            </a:r>
            <a:endParaRPr dirty="0">
              <a:solidFill>
                <a:schemeClr val="dk1"/>
              </a:solidFill>
              <a:latin typeface="Calibri"/>
              <a:ea typeface="Calibri"/>
              <a:cs typeface="Calibri"/>
              <a:sym typeface="Calibri"/>
            </a:endParaRPr>
          </a:p>
          <a:p>
            <a:pPr marL="2286000" marR="171450" lvl="4" indent="-298450" algn="l" rtl="0">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En Cristo, </a:t>
            </a:r>
            <a:r>
              <a:rPr lang="en-US" dirty="0" err="1">
                <a:solidFill>
                  <a:schemeClr val="dk1"/>
                </a:solidFill>
                <a:latin typeface="Calibri"/>
                <a:ea typeface="Calibri"/>
                <a:cs typeface="Calibri"/>
                <a:sym typeface="Calibri"/>
              </a:rPr>
              <a:t>hemos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recibido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plenitud</a:t>
            </a:r>
            <a:r>
              <a:rPr lang="en-US" dirty="0">
                <a:solidFill>
                  <a:schemeClr val="dk1"/>
                </a:solidFill>
                <a:latin typeface="Calibri"/>
                <a:ea typeface="Calibri"/>
                <a:cs typeface="Calibri"/>
                <a:sym typeface="Calibri"/>
              </a:rPr>
              <a:t>: En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fuimos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circuncidados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sepultados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resucitados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mediante</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2286000" marR="171450" lvl="4" indent="-298450" algn="l" rtl="0">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Una </a:t>
            </a:r>
            <a:r>
              <a:rPr lang="en-US" dirty="0" err="1">
                <a:solidFill>
                  <a:schemeClr val="dk1"/>
                </a:solidFill>
                <a:latin typeface="Calibri"/>
                <a:ea typeface="Calibri"/>
                <a:cs typeface="Calibri"/>
                <a:sym typeface="Calibri"/>
              </a:rPr>
              <a:t>circuncisión</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consiste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despojarse</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cuerpo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pecaminoso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2286000" marR="171450" lvl="4" indent="-298450" algn="l" rtl="0">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En </a:t>
            </a:r>
            <a:r>
              <a:rPr lang="en-US" dirty="0" err="1">
                <a:solidFill>
                  <a:schemeClr val="dk1"/>
                </a:solidFill>
                <a:latin typeface="Calibri"/>
                <a:ea typeface="Calibri"/>
                <a:cs typeface="Calibri"/>
                <a:sym typeface="Calibri"/>
              </a:rPr>
              <a:t>unión</a:t>
            </a:r>
            <a:r>
              <a:rPr lang="en-US" dirty="0">
                <a:solidFill>
                  <a:schemeClr val="dk1"/>
                </a:solidFill>
                <a:latin typeface="Calibri"/>
                <a:ea typeface="Calibri"/>
                <a:cs typeface="Calibri"/>
                <a:sym typeface="Calibri"/>
              </a:rPr>
              <a:t> con Cristo, la </a:t>
            </a:r>
            <a:r>
              <a:rPr lang="en-US" dirty="0" err="1">
                <a:solidFill>
                  <a:schemeClr val="dk1"/>
                </a:solidFill>
                <a:latin typeface="Calibri"/>
                <a:ea typeface="Calibri"/>
                <a:cs typeface="Calibri"/>
                <a:sym typeface="Calibri"/>
              </a:rPr>
              <a:t>deuda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nuestros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pecados</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pagada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clavada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cruz</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tenemos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seguir</a:t>
            </a:r>
            <a:r>
              <a:rPr lang="en-US" dirty="0">
                <a:solidFill>
                  <a:schemeClr val="dk1"/>
                </a:solidFill>
                <a:latin typeface="Calibri"/>
                <a:ea typeface="Calibri"/>
                <a:cs typeface="Calibri"/>
                <a:sym typeface="Calibri"/>
              </a:rPr>
              <a:t> la ley. </a:t>
            </a:r>
            <a:r>
              <a:rPr lang="en-US" dirty="0" err="1">
                <a:solidFill>
                  <a:schemeClr val="dk1"/>
                </a:solidFill>
                <a:latin typeface="Calibri"/>
                <a:ea typeface="Calibri"/>
                <a:cs typeface="Calibri"/>
                <a:sym typeface="Calibri"/>
              </a:rPr>
              <a:t>Jesucristo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ya</a:t>
            </a:r>
            <a:r>
              <a:rPr lang="en-US" dirty="0">
                <a:solidFill>
                  <a:schemeClr val="dk1"/>
                </a:solidFill>
                <a:latin typeface="Calibri"/>
                <a:ea typeface="Calibri"/>
                <a:cs typeface="Calibri"/>
                <a:sym typeface="Calibri"/>
              </a:rPr>
              <a:t> lo </a:t>
            </a:r>
            <a:r>
              <a:rPr lang="en-US" dirty="0" err="1">
                <a:solidFill>
                  <a:schemeClr val="dk1"/>
                </a:solidFill>
                <a:latin typeface="Calibri"/>
                <a:ea typeface="Calibri"/>
                <a:cs typeface="Calibri"/>
                <a:sym typeface="Calibri"/>
              </a:rPr>
              <a:t>hizo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lugar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obediencia</a:t>
            </a:r>
            <a:r>
              <a:rPr lang="en-US" dirty="0">
                <a:solidFill>
                  <a:schemeClr val="dk1"/>
                </a:solidFill>
                <a:latin typeface="Calibri"/>
                <a:ea typeface="Calibri"/>
                <a:cs typeface="Calibri"/>
                <a:sym typeface="Calibri"/>
              </a:rPr>
              <a:t> perfecta y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Muerte. Al pie de la </a:t>
            </a:r>
            <a:r>
              <a:rPr lang="en-US" dirty="0" err="1">
                <a:solidFill>
                  <a:schemeClr val="dk1"/>
                </a:solidFill>
                <a:latin typeface="Calibri"/>
                <a:ea typeface="Calibri"/>
                <a:cs typeface="Calibri"/>
                <a:sym typeface="Calibri"/>
              </a:rPr>
              <a:t>cruz</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encontramos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liberación</a:t>
            </a:r>
            <a:r>
              <a:rPr lang="en-US" dirty="0">
                <a:solidFill>
                  <a:schemeClr val="dk1"/>
                </a:solidFill>
                <a:latin typeface="Calibri"/>
                <a:ea typeface="Calibri"/>
                <a:cs typeface="Calibri"/>
                <a:sym typeface="Calibri"/>
              </a:rPr>
              <a:t> y la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2286000" marR="171450" lvl="4" indent="-298450" algn="l" rtl="0">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Cristo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suficiente</a:t>
            </a:r>
            <a:endParaRPr dirty="0">
              <a:solidFill>
                <a:schemeClr val="dk1"/>
              </a:solidFill>
              <a:latin typeface="Calibri"/>
              <a:ea typeface="Calibri"/>
              <a:cs typeface="Calibri"/>
              <a:sym typeface="Calibri"/>
            </a:endParaRPr>
          </a:p>
          <a:p>
            <a:pPr marL="2743200" lvl="5" indent="-29845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Encontramos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necesitamos</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plenitud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espiritual</a:t>
            </a:r>
            <a:r>
              <a:rPr lang="en-US" dirty="0">
                <a:solidFill>
                  <a:schemeClr val="dk1"/>
                </a:solidFill>
                <a:latin typeface="Calibri"/>
                <a:ea typeface="Calibri"/>
                <a:cs typeface="Calibri"/>
                <a:sym typeface="Calibri"/>
              </a:rPr>
              <a:t> y para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completa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solamente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2743200" lvl="5" indent="-29845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Ninguna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tradición</a:t>
            </a:r>
            <a:r>
              <a:rPr lang="en-US" dirty="0">
                <a:solidFill>
                  <a:schemeClr val="dk1"/>
                </a:solidFill>
                <a:latin typeface="Calibri"/>
                <a:ea typeface="Calibri"/>
                <a:cs typeface="Calibri"/>
                <a:sym typeface="Calibri"/>
              </a:rPr>
              <a:t> o ley </a:t>
            </a:r>
            <a:r>
              <a:rPr lang="en-US" dirty="0" err="1">
                <a:solidFill>
                  <a:schemeClr val="dk1"/>
                </a:solidFill>
                <a:latin typeface="Calibri"/>
                <a:ea typeface="Calibri"/>
                <a:cs typeface="Calibri"/>
                <a:sym typeface="Calibri"/>
              </a:rPr>
              <a:t>podría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añadir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sola </a:t>
            </a:r>
            <a:r>
              <a:rPr lang="en-US" dirty="0" err="1">
                <a:solidFill>
                  <a:schemeClr val="dk1"/>
                </a:solidFill>
                <a:latin typeface="Calibri"/>
                <a:ea typeface="Calibri"/>
                <a:cs typeface="Calibri"/>
                <a:sym typeface="Calibri"/>
              </a:rPr>
              <a:t>cosa</a:t>
            </a:r>
            <a:r>
              <a:rPr lang="en-US" dirty="0">
                <a:solidFill>
                  <a:schemeClr val="dk1"/>
                </a:solidFill>
                <a:latin typeface="Calibri"/>
                <a:ea typeface="Calibri"/>
                <a:cs typeface="Calibri"/>
                <a:sym typeface="Calibri"/>
              </a:rPr>
              <a:t> a lo que Jesús </a:t>
            </a:r>
            <a:r>
              <a:rPr lang="en-US" dirty="0" err="1">
                <a:solidFill>
                  <a:schemeClr val="dk1"/>
                </a:solidFill>
                <a:latin typeface="Calibri"/>
                <a:ea typeface="Calibri"/>
                <a:cs typeface="Calibri"/>
                <a:sym typeface="Calibri"/>
              </a:rPr>
              <a:t>ya</a:t>
            </a:r>
            <a:r>
              <a:rPr lang="en-US" dirty="0">
                <a:solidFill>
                  <a:schemeClr val="dk1"/>
                </a:solidFill>
                <a:latin typeface="Calibri"/>
                <a:ea typeface="Calibri"/>
                <a:cs typeface="Calibri"/>
                <a:sym typeface="Calibri"/>
              </a:rPr>
              <a:t> ha </a:t>
            </a:r>
            <a:r>
              <a:rPr lang="en-US" dirty="0" err="1">
                <a:solidFill>
                  <a:schemeClr val="dk1"/>
                </a:solidFill>
                <a:latin typeface="Calibri"/>
                <a:ea typeface="Calibri"/>
                <a:cs typeface="Calibri"/>
                <a:sym typeface="Calibri"/>
              </a:rPr>
              <a:t>logrado</a:t>
            </a:r>
            <a:r>
              <a:rPr lang="en-US" dirty="0">
                <a:solidFill>
                  <a:schemeClr val="dk1"/>
                </a:solidFill>
                <a:latin typeface="Calibri"/>
                <a:ea typeface="Calibri"/>
                <a:cs typeface="Calibri"/>
                <a:sym typeface="Calibri"/>
              </a:rPr>
              <a:t> perfecta y </a:t>
            </a:r>
            <a:r>
              <a:rPr lang="en-US" dirty="0" err="1">
                <a:solidFill>
                  <a:schemeClr val="dk1"/>
                </a:solidFill>
                <a:latin typeface="Calibri"/>
                <a:ea typeface="Calibri"/>
                <a:cs typeface="Calibri"/>
                <a:sym typeface="Calibri"/>
              </a:rPr>
              <a:t>completamente</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2743200" lvl="5" indent="-29845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seres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humanos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tratan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agregarle</a:t>
            </a:r>
            <a:r>
              <a:rPr lang="en-US" dirty="0">
                <a:solidFill>
                  <a:schemeClr val="dk1"/>
                </a:solidFill>
                <a:latin typeface="Calibri"/>
                <a:ea typeface="Calibri"/>
                <a:cs typeface="Calibri"/>
                <a:sym typeface="Calibri"/>
              </a:rPr>
              <a:t> algo a lo que </a:t>
            </a:r>
            <a:r>
              <a:rPr lang="en-US" dirty="0" err="1">
                <a:solidFill>
                  <a:schemeClr val="dk1"/>
                </a:solidFill>
                <a:latin typeface="Calibri"/>
                <a:ea typeface="Calibri"/>
                <a:cs typeface="Calibri"/>
                <a:sym typeface="Calibri"/>
              </a:rPr>
              <a:t>ya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completo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Cristo, </a:t>
            </a:r>
            <a:r>
              <a:rPr lang="en-US" dirty="0" err="1">
                <a:solidFill>
                  <a:schemeClr val="dk1"/>
                </a:solidFill>
                <a:latin typeface="Calibri"/>
                <a:ea typeface="Calibri"/>
                <a:cs typeface="Calibri"/>
                <a:sym typeface="Calibri"/>
              </a:rPr>
              <a:t>salen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perdiendo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2743200" lvl="5" indent="-298450" algn="l" rtl="0">
              <a:spcBef>
                <a:spcPts val="1000"/>
              </a:spcBef>
              <a:spcAft>
                <a:spcPts val="1000"/>
              </a:spcAft>
              <a:buClr>
                <a:schemeClr val="dk1"/>
              </a:buClr>
              <a:buSzPts val="1100"/>
              <a:buFont typeface="Calibri"/>
              <a:buAutoNum type="romanLcPeriod"/>
            </a:pPr>
            <a:r>
              <a:rPr lang="en-US" dirty="0">
                <a:solidFill>
                  <a:schemeClr val="dk1"/>
                </a:solidFill>
                <a:latin typeface="Calibri"/>
                <a:ea typeface="Calibri"/>
                <a:cs typeface="Calibri"/>
                <a:sym typeface="Calibri"/>
              </a:rPr>
              <a:t>El diablo </a:t>
            </a:r>
            <a:r>
              <a:rPr lang="en-US" dirty="0" err="1">
                <a:solidFill>
                  <a:schemeClr val="dk1"/>
                </a:solidFill>
                <a:latin typeface="Calibri"/>
                <a:ea typeface="Calibri"/>
                <a:cs typeface="Calibri"/>
                <a:sym typeface="Calibri"/>
              </a:rPr>
              <a:t>todavía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ataca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Cristo </a:t>
            </a:r>
            <a:r>
              <a:rPr lang="en-US" dirty="0" err="1">
                <a:solidFill>
                  <a:schemeClr val="dk1"/>
                </a:solidFill>
                <a:latin typeface="Calibri"/>
                <a:ea typeface="Calibri"/>
                <a:cs typeface="Calibri"/>
                <a:sym typeface="Calibri"/>
              </a:rPr>
              <a:t>tenemos</a:t>
            </a:r>
            <a:r>
              <a:rPr lang="en-US" dirty="0">
                <a:solidFill>
                  <a:schemeClr val="dk1"/>
                </a:solidFill>
                <a:latin typeface="Calibri"/>
                <a:ea typeface="Calibri"/>
                <a:cs typeface="Calibri"/>
                <a:sym typeface="Calibri"/>
              </a:rPr>
              <a:t> la Victoria (v.15)</a:t>
            </a:r>
            <a:endParaRPr dirty="0"/>
          </a:p>
        </p:txBody>
      </p:sp>
      <p:sp>
        <p:nvSpPr>
          <p:cNvPr id="257" name="Google Shape;257;g28379ef6529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8379ef6529_0_2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41300" algn="l" rtl="0">
              <a:spcBef>
                <a:spcPts val="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Colosenses</a:t>
            </a:r>
            <a:r>
              <a:rPr lang="en-US" dirty="0">
                <a:solidFill>
                  <a:schemeClr val="dk1"/>
                </a:solidFill>
                <a:latin typeface="Calibri"/>
                <a:ea typeface="Calibri"/>
                <a:cs typeface="Calibri"/>
                <a:sym typeface="Calibri"/>
              </a:rPr>
              <a:t> 2:16,17 No </a:t>
            </a:r>
            <a:r>
              <a:rPr lang="en-US" dirty="0" err="1">
                <a:solidFill>
                  <a:schemeClr val="dk1"/>
                </a:solidFill>
                <a:latin typeface="Calibri"/>
                <a:ea typeface="Calibri"/>
                <a:cs typeface="Calibri"/>
                <a:sym typeface="Calibri"/>
              </a:rPr>
              <a:t>permitan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nadie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juzgue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comen</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beben</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relación</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días de fiesta, la luna </a:t>
            </a:r>
            <a:r>
              <a:rPr lang="en-US" dirty="0" err="1">
                <a:solidFill>
                  <a:schemeClr val="dk1"/>
                </a:solidFill>
                <a:latin typeface="Calibri"/>
                <a:ea typeface="Calibri"/>
                <a:cs typeface="Calibri"/>
                <a:sym typeface="Calibri"/>
              </a:rPr>
              <a:t>nueva</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días de </a:t>
            </a:r>
            <a:r>
              <a:rPr lang="en-US" dirty="0" err="1">
                <a:solidFill>
                  <a:schemeClr val="dk1"/>
                </a:solidFill>
                <a:latin typeface="Calibri"/>
                <a:ea typeface="Calibri"/>
                <a:cs typeface="Calibri"/>
                <a:sym typeface="Calibri"/>
              </a:rPr>
              <a:t>reposo</a:t>
            </a:r>
            <a:r>
              <a:rPr lang="en-US" dirty="0">
                <a:solidFill>
                  <a:schemeClr val="dk1"/>
                </a:solidFill>
                <a:latin typeface="Calibri"/>
                <a:ea typeface="Calibri"/>
                <a:cs typeface="Calibri"/>
                <a:sym typeface="Calibri"/>
              </a:rPr>
              <a:t>. Todo </a:t>
            </a:r>
            <a:r>
              <a:rPr lang="en-US" dirty="0" err="1">
                <a:solidFill>
                  <a:schemeClr val="dk1"/>
                </a:solidFill>
                <a:latin typeface="Calibri"/>
                <a:ea typeface="Calibri"/>
                <a:cs typeface="Calibri"/>
                <a:sym typeface="Calibri"/>
              </a:rPr>
              <a:t>esto</a:t>
            </a:r>
            <a:r>
              <a:rPr lang="en-US" dirty="0">
                <a:solidFill>
                  <a:schemeClr val="dk1"/>
                </a:solidFill>
                <a:latin typeface="Calibri"/>
                <a:ea typeface="Calibri"/>
                <a:cs typeface="Calibri"/>
                <a:sym typeface="Calibri"/>
              </a:rPr>
              <a:t> no es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sombra de lo que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venir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lo real y </a:t>
            </a:r>
            <a:r>
              <a:rPr lang="en-US" dirty="0" err="1">
                <a:solidFill>
                  <a:schemeClr val="dk1"/>
                </a:solidFill>
                <a:latin typeface="Calibri"/>
                <a:ea typeface="Calibri"/>
                <a:cs typeface="Calibri"/>
                <a:sym typeface="Calibri"/>
              </a:rPr>
              <a:t>verdadero</a:t>
            </a:r>
            <a:r>
              <a:rPr lang="en-US" dirty="0">
                <a:solidFill>
                  <a:schemeClr val="dk1"/>
                </a:solidFill>
                <a:latin typeface="Calibri"/>
                <a:ea typeface="Calibri"/>
                <a:cs typeface="Calibri"/>
                <a:sym typeface="Calibri"/>
              </a:rPr>
              <a:t> es Cristo. </a:t>
            </a:r>
            <a:endParaRPr dirty="0">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Al </a:t>
            </a:r>
            <a:r>
              <a:rPr lang="en-US" dirty="0" err="1">
                <a:solidFill>
                  <a:schemeClr val="dk1"/>
                </a:solidFill>
                <a:latin typeface="Calibri"/>
                <a:ea typeface="Calibri"/>
                <a:cs typeface="Calibri"/>
                <a:sym typeface="Calibri"/>
              </a:rPr>
              <a:t>igual</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sombra </a:t>
            </a:r>
            <a:r>
              <a:rPr lang="en-US" dirty="0" err="1">
                <a:solidFill>
                  <a:schemeClr val="dk1"/>
                </a:solidFill>
                <a:latin typeface="Calibri"/>
                <a:ea typeface="Calibri"/>
                <a:cs typeface="Calibri"/>
                <a:sym typeface="Calibri"/>
              </a:rPr>
              <a:t>siempre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señala</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objeto</a:t>
            </a:r>
            <a:r>
              <a:rPr lang="en-US" dirty="0">
                <a:solidFill>
                  <a:schemeClr val="dk1"/>
                </a:solidFill>
                <a:latin typeface="Calibri"/>
                <a:ea typeface="Calibri"/>
                <a:cs typeface="Calibri"/>
                <a:sym typeface="Calibri"/>
              </a:rPr>
              <a:t> que la </a:t>
            </a:r>
            <a:r>
              <a:rPr lang="en-US" dirty="0" err="1">
                <a:solidFill>
                  <a:schemeClr val="dk1"/>
                </a:solidFill>
                <a:latin typeface="Calibri"/>
                <a:ea typeface="Calibri"/>
                <a:cs typeface="Calibri"/>
                <a:sym typeface="Calibri"/>
              </a:rPr>
              <a:t>proyectó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objeto</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cuerpo</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cual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señalaba</a:t>
            </a:r>
            <a:r>
              <a:rPr lang="en-US" dirty="0">
                <a:solidFill>
                  <a:schemeClr val="dk1"/>
                </a:solidFill>
                <a:latin typeface="Calibri"/>
                <a:ea typeface="Calibri"/>
                <a:cs typeface="Calibri"/>
                <a:sym typeface="Calibri"/>
              </a:rPr>
              <a:t> la ley ceremonial era Cristo. La ley ceremonial </a:t>
            </a:r>
            <a:r>
              <a:rPr lang="en-US" dirty="0" err="1">
                <a:solidFill>
                  <a:schemeClr val="dk1"/>
                </a:solidFill>
                <a:latin typeface="Calibri"/>
                <a:ea typeface="Calibri"/>
                <a:cs typeface="Calibri"/>
                <a:sym typeface="Calibri"/>
              </a:rPr>
              <a:t>cumplió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propósito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mantener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ojos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israelitas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Mesías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venidero</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venida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ya</a:t>
            </a:r>
            <a:r>
              <a:rPr lang="en-US" dirty="0">
                <a:solidFill>
                  <a:schemeClr val="dk1"/>
                </a:solidFill>
                <a:latin typeface="Calibri"/>
                <a:ea typeface="Calibri"/>
                <a:cs typeface="Calibri"/>
                <a:sym typeface="Calibri"/>
              </a:rPr>
              <a:t> no se </a:t>
            </a:r>
            <a:r>
              <a:rPr lang="en-US" dirty="0" err="1">
                <a:solidFill>
                  <a:schemeClr val="dk1"/>
                </a:solidFill>
                <a:latin typeface="Calibri"/>
                <a:ea typeface="Calibri"/>
                <a:cs typeface="Calibri"/>
                <a:sym typeface="Calibri"/>
              </a:rPr>
              <a:t>necesitaba</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Al </a:t>
            </a:r>
            <a:r>
              <a:rPr lang="en-US" dirty="0" err="1">
                <a:solidFill>
                  <a:schemeClr val="dk1"/>
                </a:solidFill>
                <a:latin typeface="Calibri"/>
                <a:ea typeface="Calibri"/>
                <a:cs typeface="Calibri"/>
                <a:sym typeface="Calibri"/>
              </a:rPr>
              <a:t>insistir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cosas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trataban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justificarse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diciendo</a:t>
            </a:r>
            <a:r>
              <a:rPr lang="en-US" dirty="0">
                <a:solidFill>
                  <a:schemeClr val="dk1"/>
                </a:solidFill>
                <a:latin typeface="Calibri"/>
                <a:ea typeface="Calibri"/>
                <a:cs typeface="Calibri"/>
                <a:sym typeface="Calibri"/>
              </a:rPr>
              <a:t> que con </a:t>
            </a:r>
            <a:r>
              <a:rPr lang="en-US" dirty="0" err="1">
                <a:solidFill>
                  <a:schemeClr val="dk1"/>
                </a:solidFill>
                <a:latin typeface="Calibri"/>
                <a:ea typeface="Calibri"/>
                <a:cs typeface="Calibri"/>
                <a:sym typeface="Calibri"/>
              </a:rPr>
              <a:t>eso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completaban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obra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cristo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así</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hacían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mejores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cristianos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completos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dirty="0" err="1">
                <a:solidFill>
                  <a:schemeClr val="dk1"/>
                </a:solidFill>
                <a:latin typeface="Calibri"/>
                <a:ea typeface="Calibri"/>
                <a:cs typeface="Calibri"/>
                <a:sym typeface="Calibri"/>
              </a:rPr>
              <a:t>Algunas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veces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sentimos </a:t>
            </a:r>
            <a:r>
              <a:rPr lang="en-US" dirty="0" err="1">
                <a:solidFill>
                  <a:schemeClr val="dk1"/>
                </a:solidFill>
                <a:latin typeface="Calibri"/>
                <a:ea typeface="Calibri"/>
                <a:cs typeface="Calibri"/>
                <a:sym typeface="Calibri"/>
              </a:rPr>
              <a:t>inclinados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elevar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nuestras</a:t>
            </a:r>
            <a:r>
              <a:rPr lang="en-US" dirty="0">
                <a:solidFill>
                  <a:schemeClr val="dk1"/>
                </a:solidFill>
                <a:latin typeface="Calibri"/>
                <a:ea typeface="Calibri"/>
                <a:cs typeface="Calibri"/>
                <a:sym typeface="Calibri"/>
              </a:rPr>
              <a:t> queridas </a:t>
            </a:r>
            <a:r>
              <a:rPr lang="en-US" dirty="0" err="1">
                <a:solidFill>
                  <a:schemeClr val="dk1"/>
                </a:solidFill>
                <a:latin typeface="Calibri"/>
                <a:ea typeface="Calibri"/>
                <a:cs typeface="Calibri"/>
                <a:sym typeface="Calibri"/>
              </a:rPr>
              <a:t>costumbres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tradiciones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cristianas</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nivel</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leyes</a:t>
            </a:r>
            <a:r>
              <a:rPr lang="en-US" dirty="0">
                <a:solidFill>
                  <a:schemeClr val="dk1"/>
                </a:solidFill>
                <a:latin typeface="Calibri"/>
                <a:ea typeface="Calibri"/>
                <a:cs typeface="Calibri"/>
                <a:sym typeface="Calibri"/>
              </a:rPr>
              <a:t>… Una </a:t>
            </a:r>
            <a:r>
              <a:rPr lang="en-US" dirty="0" err="1">
                <a:solidFill>
                  <a:schemeClr val="dk1"/>
                </a:solidFill>
                <a:latin typeface="Calibri"/>
                <a:ea typeface="Calibri"/>
                <a:cs typeface="Calibri"/>
                <a:sym typeface="Calibri"/>
              </a:rPr>
              <a:t>cosa</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afirmar</a:t>
            </a:r>
            <a:r>
              <a:rPr lang="en-US" dirty="0">
                <a:solidFill>
                  <a:schemeClr val="dk1"/>
                </a:solidFill>
                <a:latin typeface="Calibri"/>
                <a:ea typeface="Calibri"/>
                <a:cs typeface="Calibri"/>
                <a:sym typeface="Calibri"/>
              </a:rPr>
              <a:t> que se </a:t>
            </a:r>
            <a:r>
              <a:rPr lang="en-US" dirty="0" err="1">
                <a:solidFill>
                  <a:schemeClr val="dk1"/>
                </a:solidFill>
                <a:latin typeface="Calibri"/>
                <a:ea typeface="Calibri"/>
                <a:cs typeface="Calibri"/>
                <a:sym typeface="Calibri"/>
              </a:rPr>
              <a:t>cree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Jesús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Salvador, y </a:t>
            </a:r>
            <a:r>
              <a:rPr lang="en-US" dirty="0" err="1">
                <a:solidFill>
                  <a:schemeClr val="dk1"/>
                </a:solidFill>
                <a:latin typeface="Calibri"/>
                <a:ea typeface="Calibri"/>
                <a:cs typeface="Calibri"/>
                <a:sym typeface="Calibri"/>
              </a:rPr>
              <a:t>otra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muy</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diferente</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honrarlo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verdad</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reconocer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plenitud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suficiencia</a:t>
            </a:r>
            <a:r>
              <a:rPr lang="en-US" dirty="0">
                <a:solidFill>
                  <a:schemeClr val="dk1"/>
                </a:solidFill>
                <a:latin typeface="Calibri"/>
                <a:ea typeface="Calibri"/>
                <a:cs typeface="Calibri"/>
                <a:sym typeface="Calibri"/>
              </a:rPr>
              <a:t> total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Salvador. </a:t>
            </a:r>
            <a:endParaRPr dirty="0">
              <a:solidFill>
                <a:schemeClr val="dk1"/>
              </a:solidFill>
              <a:latin typeface="Calibri"/>
              <a:ea typeface="Calibri"/>
              <a:cs typeface="Calibri"/>
              <a:sym typeface="Calibri"/>
            </a:endParaRPr>
          </a:p>
          <a:p>
            <a:pPr marL="1371600" lvl="2" indent="-24130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También: Marcos 7:19, </a:t>
            </a: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10:9-16, etc. </a:t>
            </a:r>
            <a:endParaRPr dirty="0">
              <a:solidFill>
                <a:schemeClr val="dk1"/>
              </a:solidFill>
              <a:latin typeface="Calibri"/>
              <a:ea typeface="Calibri"/>
              <a:cs typeface="Calibri"/>
              <a:sym typeface="Calibri"/>
            </a:endParaRPr>
          </a:p>
          <a:p>
            <a:pPr marL="1371600" lvl="2" indent="-24130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Además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ausencia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cualquier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mandato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Nuevo </a:t>
            </a:r>
            <a:r>
              <a:rPr lang="en-US" dirty="0" err="1">
                <a:solidFill>
                  <a:schemeClr val="dk1"/>
                </a:solidFill>
                <a:latin typeface="Calibri"/>
                <a:ea typeface="Calibri"/>
                <a:cs typeface="Calibri"/>
                <a:sym typeface="Calibri"/>
              </a:rPr>
              <a:t>Testamento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cumplir</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lo que hay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Antiguo </a:t>
            </a:r>
            <a:r>
              <a:rPr lang="en-US" dirty="0" err="1">
                <a:solidFill>
                  <a:schemeClr val="dk1"/>
                </a:solidFill>
                <a:latin typeface="Calibri"/>
                <a:ea typeface="Calibri"/>
                <a:cs typeface="Calibri"/>
                <a:sym typeface="Calibri"/>
              </a:rPr>
              <a:t>Testamento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66" name="Google Shape;266;g28379ef6529_0_2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83796e4b17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71550" marR="171450" lvl="0" indent="-298450" algn="l" rtl="0">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Algunas iglesias siguen exigiendo que cumplamos con leyes ceremoniales del Antiguo Testamento. ¿Cuáles son ejemplos de esto? </a:t>
            </a:r>
            <a:endParaRPr sz="1104" b="1">
              <a:solidFill>
                <a:schemeClr val="dk1"/>
              </a:solidFill>
              <a:latin typeface="Calibri"/>
              <a:ea typeface="Calibri"/>
              <a:cs typeface="Calibri"/>
              <a:sym typeface="Calibri"/>
            </a:endParaRPr>
          </a:p>
        </p:txBody>
      </p:sp>
      <p:sp>
        <p:nvSpPr>
          <p:cNvPr id="274" name="Google Shape;274;g283796e4b17_0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f6bdc44d83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Diezmar</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Dios </a:t>
            </a:r>
            <a:r>
              <a:rPr lang="en-US" dirty="0" err="1">
                <a:solidFill>
                  <a:schemeClr val="dk1"/>
                </a:solidFill>
                <a:latin typeface="Calibri"/>
                <a:ea typeface="Calibri"/>
                <a:cs typeface="Calibri"/>
                <a:sym typeface="Calibri"/>
              </a:rPr>
              <a:t>ciertamente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exigió</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Israelitas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diezmaran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Deuteronomio</a:t>
            </a:r>
            <a:r>
              <a:rPr lang="en-US" dirty="0">
                <a:solidFill>
                  <a:schemeClr val="dk1"/>
                </a:solidFill>
                <a:latin typeface="Calibri"/>
                <a:ea typeface="Calibri"/>
                <a:cs typeface="Calibri"/>
                <a:sym typeface="Calibri"/>
              </a:rPr>
              <a:t> 14:22; </a:t>
            </a:r>
            <a:r>
              <a:rPr lang="en-US" dirty="0" err="1">
                <a:solidFill>
                  <a:schemeClr val="dk1"/>
                </a:solidFill>
                <a:latin typeface="Calibri"/>
                <a:ea typeface="Calibri"/>
                <a:cs typeface="Calibri"/>
                <a:sym typeface="Calibri"/>
              </a:rPr>
              <a:t>Malaquías</a:t>
            </a:r>
            <a:r>
              <a:rPr lang="en-US" dirty="0">
                <a:solidFill>
                  <a:schemeClr val="dk1"/>
                </a:solidFill>
                <a:latin typeface="Calibri"/>
                <a:ea typeface="Calibri"/>
                <a:cs typeface="Calibri"/>
                <a:sym typeface="Calibri"/>
              </a:rPr>
              <a:t> 3:8-10)</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Dios NO </a:t>
            </a:r>
            <a:r>
              <a:rPr lang="en-US" dirty="0" err="1">
                <a:solidFill>
                  <a:schemeClr val="dk1"/>
                </a:solidFill>
                <a:latin typeface="Calibri"/>
                <a:ea typeface="Calibri"/>
                <a:cs typeface="Calibri"/>
                <a:sym typeface="Calibri"/>
              </a:rPr>
              <a:t>exige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Nuevo </a:t>
            </a:r>
            <a:r>
              <a:rPr lang="en-US" dirty="0" err="1">
                <a:solidFill>
                  <a:schemeClr val="dk1"/>
                </a:solidFill>
                <a:latin typeface="Calibri"/>
                <a:ea typeface="Calibri"/>
                <a:cs typeface="Calibri"/>
                <a:sym typeface="Calibri"/>
              </a:rPr>
              <a:t>Testamento</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diezmemos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2 </a:t>
            </a:r>
            <a:r>
              <a:rPr lang="en-US" dirty="0" err="1">
                <a:solidFill>
                  <a:schemeClr val="dk1"/>
                </a:solidFill>
                <a:latin typeface="Calibri"/>
                <a:ea typeface="Calibri"/>
                <a:cs typeface="Calibri"/>
                <a:sym typeface="Calibri"/>
              </a:rPr>
              <a:t>Corintios</a:t>
            </a:r>
            <a:r>
              <a:rPr lang="en-US" dirty="0">
                <a:solidFill>
                  <a:schemeClr val="dk1"/>
                </a:solidFill>
                <a:latin typeface="Calibri"/>
                <a:ea typeface="Calibri"/>
                <a:cs typeface="Calibri"/>
                <a:sym typeface="Calibri"/>
              </a:rPr>
              <a:t> 9:7 Cada uno </a:t>
            </a:r>
            <a:r>
              <a:rPr lang="en-US" dirty="0" err="1">
                <a:solidFill>
                  <a:schemeClr val="dk1"/>
                </a:solidFill>
                <a:latin typeface="Calibri"/>
                <a:ea typeface="Calibri"/>
                <a:cs typeface="Calibri"/>
                <a:sym typeface="Calibri"/>
              </a:rPr>
              <a:t>debe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según</a:t>
            </a:r>
            <a:r>
              <a:rPr lang="en-US" dirty="0">
                <a:solidFill>
                  <a:schemeClr val="dk1"/>
                </a:solidFill>
                <a:latin typeface="Calibri"/>
                <a:ea typeface="Calibri"/>
                <a:cs typeface="Calibri"/>
                <a:sym typeface="Calibri"/>
              </a:rPr>
              <a:t> se lo </a:t>
            </a:r>
            <a:r>
              <a:rPr lang="en-US" dirty="0" err="1">
                <a:solidFill>
                  <a:schemeClr val="dk1"/>
                </a:solidFill>
                <a:latin typeface="Calibri"/>
                <a:ea typeface="Calibri"/>
                <a:cs typeface="Calibri"/>
                <a:sym typeface="Calibri"/>
              </a:rPr>
              <a:t>haya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propuesto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corazón</a:t>
            </a:r>
            <a:r>
              <a:rPr lang="en-US" dirty="0">
                <a:solidFill>
                  <a:schemeClr val="dk1"/>
                </a:solidFill>
                <a:latin typeface="Calibri"/>
                <a:ea typeface="Calibri"/>
                <a:cs typeface="Calibri"/>
                <a:sym typeface="Calibri"/>
              </a:rPr>
              <a:t>, y no </a:t>
            </a:r>
            <a:r>
              <a:rPr lang="en-US" dirty="0" err="1">
                <a:solidFill>
                  <a:schemeClr val="dk1"/>
                </a:solidFill>
                <a:latin typeface="Calibri"/>
                <a:ea typeface="Calibri"/>
                <a:cs typeface="Calibri"/>
                <a:sym typeface="Calibri"/>
              </a:rPr>
              <a:t>debe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dar</a:t>
            </a:r>
            <a:r>
              <a:rPr lang="en-US" dirty="0">
                <a:solidFill>
                  <a:schemeClr val="dk1"/>
                </a:solidFill>
                <a:latin typeface="Calibri"/>
                <a:ea typeface="Calibri"/>
                <a:cs typeface="Calibri"/>
                <a:sym typeface="Calibri"/>
              </a:rPr>
              <a:t> con tristeza, </a:t>
            </a:r>
            <a:r>
              <a:rPr lang="en-US" dirty="0" err="1">
                <a:solidFill>
                  <a:schemeClr val="dk1"/>
                </a:solidFill>
                <a:latin typeface="Calibri"/>
                <a:ea typeface="Calibri"/>
                <a:cs typeface="Calibri"/>
                <a:sym typeface="Calibri"/>
              </a:rPr>
              <a:t>ni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necesidad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Dios ama a </a:t>
            </a:r>
            <a:r>
              <a:rPr lang="en-US" dirty="0" err="1">
                <a:solidFill>
                  <a:schemeClr val="dk1"/>
                </a:solidFill>
                <a:latin typeface="Calibri"/>
                <a:ea typeface="Calibri"/>
                <a:cs typeface="Calibri"/>
                <a:sym typeface="Calibri"/>
              </a:rPr>
              <a:t>quien</a:t>
            </a:r>
            <a:r>
              <a:rPr lang="en-US" dirty="0">
                <a:solidFill>
                  <a:schemeClr val="dk1"/>
                </a:solidFill>
                <a:latin typeface="Calibri"/>
                <a:ea typeface="Calibri"/>
                <a:cs typeface="Calibri"/>
                <a:sym typeface="Calibri"/>
              </a:rPr>
              <a:t> da con </a:t>
            </a:r>
            <a:r>
              <a:rPr lang="en-US" dirty="0" err="1">
                <a:solidFill>
                  <a:schemeClr val="dk1"/>
                </a:solidFill>
                <a:latin typeface="Calibri"/>
                <a:ea typeface="Calibri"/>
                <a:cs typeface="Calibri"/>
                <a:sym typeface="Calibri"/>
              </a:rPr>
              <a:t>alegría</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El día </a:t>
            </a:r>
            <a:r>
              <a:rPr lang="en-US" dirty="0" err="1">
                <a:solidFill>
                  <a:schemeClr val="dk1"/>
                </a:solidFill>
                <a:latin typeface="Calibri"/>
                <a:ea typeface="Calibri"/>
                <a:cs typeface="Calibri"/>
                <a:sym typeface="Calibri"/>
              </a:rPr>
              <a:t>sábado</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Dios NO </a:t>
            </a:r>
            <a:r>
              <a:rPr lang="en-US" dirty="0" err="1">
                <a:solidFill>
                  <a:schemeClr val="dk1"/>
                </a:solidFill>
                <a:latin typeface="Calibri"/>
                <a:ea typeface="Calibri"/>
                <a:cs typeface="Calibri"/>
                <a:sym typeface="Calibri"/>
              </a:rPr>
              <a:t>exige</a:t>
            </a:r>
            <a:r>
              <a:rPr lang="en-US" dirty="0">
                <a:solidFill>
                  <a:schemeClr val="dk1"/>
                </a:solidFill>
                <a:latin typeface="Calibri"/>
                <a:ea typeface="Calibri"/>
                <a:cs typeface="Calibri"/>
                <a:sym typeface="Calibri"/>
              </a:rPr>
              <a:t> hoy que </a:t>
            </a:r>
            <a:r>
              <a:rPr lang="en-US" dirty="0" err="1">
                <a:solidFill>
                  <a:schemeClr val="dk1"/>
                </a:solidFill>
                <a:latin typeface="Calibri"/>
                <a:ea typeface="Calibri"/>
                <a:cs typeface="Calibri"/>
                <a:sym typeface="Calibri"/>
              </a:rPr>
              <a:t>descansemos</a:t>
            </a: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adoremos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día </a:t>
            </a:r>
            <a:r>
              <a:rPr lang="en-US" dirty="0" err="1">
                <a:solidFill>
                  <a:schemeClr val="dk1"/>
                </a:solidFill>
                <a:latin typeface="Calibri"/>
                <a:ea typeface="Calibri"/>
                <a:cs typeface="Calibri"/>
                <a:sym typeface="Calibri"/>
              </a:rPr>
              <a:t>sábado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Ese </a:t>
            </a:r>
            <a:r>
              <a:rPr lang="en-US" dirty="0" err="1">
                <a:solidFill>
                  <a:schemeClr val="dk1"/>
                </a:solidFill>
                <a:latin typeface="Calibri"/>
                <a:ea typeface="Calibri"/>
                <a:cs typeface="Calibri"/>
                <a:sym typeface="Calibri"/>
              </a:rPr>
              <a:t>descanso</a:t>
            </a:r>
            <a:r>
              <a:rPr lang="en-US" dirty="0">
                <a:solidFill>
                  <a:schemeClr val="dk1"/>
                </a:solidFill>
                <a:latin typeface="Calibri"/>
                <a:ea typeface="Calibri"/>
                <a:cs typeface="Calibri"/>
                <a:sym typeface="Calibri"/>
              </a:rPr>
              <a:t> solo </a:t>
            </a:r>
            <a:r>
              <a:rPr lang="en-US" dirty="0" err="1">
                <a:solidFill>
                  <a:schemeClr val="dk1"/>
                </a:solidFill>
                <a:latin typeface="Calibri"/>
                <a:ea typeface="Calibri"/>
                <a:cs typeface="Calibri"/>
                <a:sym typeface="Calibri"/>
              </a:rPr>
              <a:t>prefiguraba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descanso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espiritual</a:t>
            </a:r>
            <a:r>
              <a:rPr lang="en-US" dirty="0">
                <a:solidFill>
                  <a:schemeClr val="dk1"/>
                </a:solidFill>
                <a:latin typeface="Calibri"/>
                <a:ea typeface="Calibri"/>
                <a:cs typeface="Calibri"/>
                <a:sym typeface="Calibri"/>
              </a:rPr>
              <a:t> que Cristo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da,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perdón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pecados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err="1">
                <a:solidFill>
                  <a:schemeClr val="dk1"/>
                </a:solidFill>
                <a:latin typeface="Calibri"/>
                <a:ea typeface="Calibri"/>
                <a:cs typeface="Calibri"/>
                <a:sym typeface="Calibri"/>
              </a:rPr>
              <a:t>Colosenses</a:t>
            </a:r>
            <a:r>
              <a:rPr lang="en-US" dirty="0">
                <a:solidFill>
                  <a:schemeClr val="dk1"/>
                </a:solidFill>
                <a:latin typeface="Calibri"/>
                <a:ea typeface="Calibri"/>
                <a:cs typeface="Calibri"/>
                <a:sym typeface="Calibri"/>
              </a:rPr>
              <a:t> 2:16,17 No </a:t>
            </a:r>
            <a:r>
              <a:rPr lang="en-US" dirty="0" err="1">
                <a:solidFill>
                  <a:schemeClr val="dk1"/>
                </a:solidFill>
                <a:latin typeface="Calibri"/>
                <a:ea typeface="Calibri"/>
                <a:cs typeface="Calibri"/>
                <a:sym typeface="Calibri"/>
              </a:rPr>
              <a:t>permitan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nadie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juzgue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comen</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beben</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relación</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días de fiesta, la luna </a:t>
            </a:r>
            <a:r>
              <a:rPr lang="en-US" dirty="0" err="1">
                <a:solidFill>
                  <a:schemeClr val="dk1"/>
                </a:solidFill>
                <a:latin typeface="Calibri"/>
                <a:ea typeface="Calibri"/>
                <a:cs typeface="Calibri"/>
                <a:sym typeface="Calibri"/>
              </a:rPr>
              <a:t>nueva</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días de </a:t>
            </a:r>
            <a:r>
              <a:rPr lang="en-US" dirty="0" err="1">
                <a:solidFill>
                  <a:schemeClr val="dk1"/>
                </a:solidFill>
                <a:latin typeface="Calibri"/>
                <a:ea typeface="Calibri"/>
                <a:cs typeface="Calibri"/>
                <a:sym typeface="Calibri"/>
              </a:rPr>
              <a:t>reposo</a:t>
            </a:r>
            <a:r>
              <a:rPr lang="en-US" dirty="0">
                <a:solidFill>
                  <a:schemeClr val="dk1"/>
                </a:solidFill>
                <a:latin typeface="Calibri"/>
                <a:ea typeface="Calibri"/>
                <a:cs typeface="Calibri"/>
                <a:sym typeface="Calibri"/>
              </a:rPr>
              <a:t>. Todo </a:t>
            </a:r>
            <a:r>
              <a:rPr lang="en-US" dirty="0" err="1">
                <a:solidFill>
                  <a:schemeClr val="dk1"/>
                </a:solidFill>
                <a:latin typeface="Calibri"/>
                <a:ea typeface="Calibri"/>
                <a:cs typeface="Calibri"/>
                <a:sym typeface="Calibri"/>
              </a:rPr>
              <a:t>esto</a:t>
            </a:r>
            <a:r>
              <a:rPr lang="en-US" dirty="0">
                <a:solidFill>
                  <a:schemeClr val="dk1"/>
                </a:solidFill>
                <a:latin typeface="Calibri"/>
                <a:ea typeface="Calibri"/>
                <a:cs typeface="Calibri"/>
                <a:sym typeface="Calibri"/>
              </a:rPr>
              <a:t> no es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sombra de lo que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venir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lo real y </a:t>
            </a:r>
            <a:r>
              <a:rPr lang="en-US" dirty="0" err="1">
                <a:solidFill>
                  <a:schemeClr val="dk1"/>
                </a:solidFill>
                <a:latin typeface="Calibri"/>
                <a:ea typeface="Calibri"/>
                <a:cs typeface="Calibri"/>
                <a:sym typeface="Calibri"/>
              </a:rPr>
              <a:t>verdadero</a:t>
            </a:r>
            <a:r>
              <a:rPr lang="en-US" dirty="0">
                <a:solidFill>
                  <a:schemeClr val="dk1"/>
                </a:solidFill>
                <a:latin typeface="Calibri"/>
                <a:ea typeface="Calibri"/>
                <a:cs typeface="Calibri"/>
                <a:sym typeface="Calibri"/>
              </a:rPr>
              <a:t> es Cristo. </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Dios SÍ </a:t>
            </a:r>
            <a:r>
              <a:rPr lang="en-US" dirty="0" err="1">
                <a:solidFill>
                  <a:schemeClr val="dk1"/>
                </a:solidFill>
                <a:latin typeface="Calibri"/>
                <a:ea typeface="Calibri"/>
                <a:cs typeface="Calibri"/>
                <a:sym typeface="Calibri"/>
              </a:rPr>
              <a:t>quiere</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sigamos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hallando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descanso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espiritual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Palabra.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Leyes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dietéticas</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Dios NO </a:t>
            </a:r>
            <a:r>
              <a:rPr lang="en-US" dirty="0" err="1">
                <a:solidFill>
                  <a:schemeClr val="dk1"/>
                </a:solidFill>
                <a:latin typeface="Calibri"/>
                <a:ea typeface="Calibri"/>
                <a:cs typeface="Calibri"/>
                <a:sym typeface="Calibri"/>
              </a:rPr>
              <a:t>exige</a:t>
            </a:r>
            <a:r>
              <a:rPr lang="en-US" dirty="0">
                <a:solidFill>
                  <a:schemeClr val="dk1"/>
                </a:solidFill>
                <a:latin typeface="Calibri"/>
                <a:ea typeface="Calibri"/>
                <a:cs typeface="Calibri"/>
                <a:sym typeface="Calibri"/>
              </a:rPr>
              <a:t> hoy que </a:t>
            </a:r>
            <a:r>
              <a:rPr lang="en-US" dirty="0" err="1">
                <a:solidFill>
                  <a:schemeClr val="dk1"/>
                </a:solidFill>
                <a:latin typeface="Calibri"/>
                <a:ea typeface="Calibri"/>
                <a:cs typeface="Calibri"/>
                <a:sym typeface="Calibri"/>
              </a:rPr>
              <a:t>sigamos</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leyes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dietéticas</a:t>
            </a:r>
            <a:r>
              <a:rPr lang="en-US" dirty="0">
                <a:solidFill>
                  <a:schemeClr val="dk1"/>
                </a:solidFill>
                <a:latin typeface="Calibri"/>
                <a:ea typeface="Calibri"/>
                <a:cs typeface="Calibri"/>
                <a:sym typeface="Calibri"/>
              </a:rPr>
              <a:t> del Antiguo </a:t>
            </a:r>
            <a:r>
              <a:rPr lang="en-US" dirty="0" err="1">
                <a:solidFill>
                  <a:schemeClr val="dk1"/>
                </a:solidFill>
                <a:latin typeface="Calibri"/>
                <a:ea typeface="Calibri"/>
                <a:cs typeface="Calibri"/>
                <a:sym typeface="Calibri"/>
              </a:rPr>
              <a:t>Testamento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dirty="0" err="1">
                <a:solidFill>
                  <a:schemeClr val="dk1"/>
                </a:solidFill>
                <a:latin typeface="Calibri"/>
                <a:ea typeface="Calibri"/>
                <a:cs typeface="Calibri"/>
                <a:sym typeface="Calibri"/>
              </a:rPr>
              <a:t>Colosenses</a:t>
            </a:r>
            <a:r>
              <a:rPr lang="en-US" dirty="0">
                <a:solidFill>
                  <a:schemeClr val="dk1"/>
                </a:solidFill>
                <a:latin typeface="Calibri"/>
                <a:ea typeface="Calibri"/>
                <a:cs typeface="Calibri"/>
                <a:sym typeface="Calibri"/>
              </a:rPr>
              <a:t> 2:16,17 No </a:t>
            </a:r>
            <a:r>
              <a:rPr lang="en-US" dirty="0" err="1">
                <a:solidFill>
                  <a:schemeClr val="dk1"/>
                </a:solidFill>
                <a:latin typeface="Calibri"/>
                <a:ea typeface="Calibri"/>
                <a:cs typeface="Calibri"/>
                <a:sym typeface="Calibri"/>
              </a:rPr>
              <a:t>permitan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nadie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juzgue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comen</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beben</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relación</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días de fiesta, la luna </a:t>
            </a:r>
            <a:r>
              <a:rPr lang="en-US" dirty="0" err="1">
                <a:solidFill>
                  <a:schemeClr val="dk1"/>
                </a:solidFill>
                <a:latin typeface="Calibri"/>
                <a:ea typeface="Calibri"/>
                <a:cs typeface="Calibri"/>
                <a:sym typeface="Calibri"/>
              </a:rPr>
              <a:t>nueva</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días de </a:t>
            </a:r>
            <a:r>
              <a:rPr lang="en-US" dirty="0" err="1">
                <a:solidFill>
                  <a:schemeClr val="dk1"/>
                </a:solidFill>
                <a:latin typeface="Calibri"/>
                <a:ea typeface="Calibri"/>
                <a:cs typeface="Calibri"/>
                <a:sym typeface="Calibri"/>
              </a:rPr>
              <a:t>reposo</a:t>
            </a:r>
            <a:r>
              <a:rPr lang="en-US" dirty="0">
                <a:solidFill>
                  <a:schemeClr val="dk1"/>
                </a:solidFill>
                <a:latin typeface="Calibri"/>
                <a:ea typeface="Calibri"/>
                <a:cs typeface="Calibri"/>
                <a:sym typeface="Calibri"/>
              </a:rPr>
              <a:t>. Todo </a:t>
            </a:r>
            <a:r>
              <a:rPr lang="en-US" dirty="0" err="1">
                <a:solidFill>
                  <a:schemeClr val="dk1"/>
                </a:solidFill>
                <a:latin typeface="Calibri"/>
                <a:ea typeface="Calibri"/>
                <a:cs typeface="Calibri"/>
                <a:sym typeface="Calibri"/>
              </a:rPr>
              <a:t>esto</a:t>
            </a:r>
            <a:r>
              <a:rPr lang="en-US" dirty="0">
                <a:solidFill>
                  <a:schemeClr val="dk1"/>
                </a:solidFill>
                <a:latin typeface="Calibri"/>
                <a:ea typeface="Calibri"/>
                <a:cs typeface="Calibri"/>
                <a:sym typeface="Calibri"/>
              </a:rPr>
              <a:t> no es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sombra de lo que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venir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lo real y </a:t>
            </a:r>
            <a:r>
              <a:rPr lang="en-US" dirty="0" err="1">
                <a:solidFill>
                  <a:schemeClr val="dk1"/>
                </a:solidFill>
                <a:latin typeface="Calibri"/>
                <a:ea typeface="Calibri"/>
                <a:cs typeface="Calibri"/>
                <a:sym typeface="Calibri"/>
              </a:rPr>
              <a:t>verdadero</a:t>
            </a:r>
            <a:r>
              <a:rPr lang="en-US" dirty="0">
                <a:solidFill>
                  <a:schemeClr val="dk1"/>
                </a:solidFill>
                <a:latin typeface="Calibri"/>
                <a:ea typeface="Calibri"/>
                <a:cs typeface="Calibri"/>
                <a:sym typeface="Calibri"/>
              </a:rPr>
              <a:t> es Cristo.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En </a:t>
            </a:r>
            <a:r>
              <a:rPr lang="en-US" dirty="0" err="1">
                <a:solidFill>
                  <a:schemeClr val="dk1"/>
                </a:solidFill>
                <a:latin typeface="Calibri"/>
                <a:ea typeface="Calibri"/>
                <a:cs typeface="Calibri"/>
                <a:sym typeface="Calibri"/>
              </a:rPr>
              <a:t>Colosenses</a:t>
            </a:r>
            <a:r>
              <a:rPr lang="en-US" dirty="0">
                <a:solidFill>
                  <a:schemeClr val="dk1"/>
                </a:solidFill>
                <a:latin typeface="Calibri"/>
                <a:ea typeface="Calibri"/>
                <a:cs typeface="Calibri"/>
                <a:sym typeface="Calibri"/>
              </a:rPr>
              <a:t> 2:20-23 </a:t>
            </a:r>
            <a:r>
              <a:rPr lang="en-US" dirty="0" err="1">
                <a:solidFill>
                  <a:schemeClr val="dk1"/>
                </a:solidFill>
                <a:latin typeface="Calibri"/>
                <a:ea typeface="Calibri"/>
                <a:cs typeface="Calibri"/>
                <a:sym typeface="Calibri"/>
              </a:rPr>
              <a:t>vemos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motivo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falso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tales </a:t>
            </a:r>
            <a:r>
              <a:rPr lang="en-US" dirty="0" err="1">
                <a:solidFill>
                  <a:schemeClr val="dk1"/>
                </a:solidFill>
                <a:latin typeface="Calibri"/>
                <a:ea typeface="Calibri"/>
                <a:cs typeface="Calibri"/>
                <a:sym typeface="Calibri"/>
              </a:rPr>
              <a:t>reglas</a:t>
            </a:r>
            <a:r>
              <a:rPr lang="en-US" dirty="0">
                <a:solidFill>
                  <a:schemeClr val="dk1"/>
                </a:solidFill>
                <a:latin typeface="Calibri"/>
                <a:ea typeface="Calibri"/>
                <a:cs typeface="Calibri"/>
                <a:sym typeface="Calibri"/>
              </a:rPr>
              <a:t> hoy: </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dirty="0"/>
          </a:p>
        </p:txBody>
      </p:sp>
      <p:sp>
        <p:nvSpPr>
          <p:cNvPr id="282" name="Google Shape;282;g2f6bdc44d8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83796e4b17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28800" marR="171450" lvl="3" indent="-298450" algn="l" rtl="0">
              <a:spcBef>
                <a:spcPts val="0"/>
              </a:spcBef>
              <a:spcAft>
                <a:spcPts val="1000"/>
              </a:spcAft>
              <a:buClr>
                <a:schemeClr val="dk1"/>
              </a:buClr>
              <a:buSzPts val="1100"/>
              <a:buFont typeface="Calibri"/>
              <a:buAutoNum type="alphaLcPeriod"/>
            </a:pPr>
            <a:r>
              <a:rPr lang="en-US" dirty="0">
                <a:solidFill>
                  <a:schemeClr val="dk1"/>
                </a:solidFill>
                <a:latin typeface="Calibri"/>
                <a:ea typeface="Calibri"/>
                <a:cs typeface="Calibri"/>
                <a:sym typeface="Calibri"/>
              </a:rPr>
              <a:t>20 Si con Cristo </a:t>
            </a:r>
            <a:r>
              <a:rPr lang="en-US" dirty="0" err="1">
                <a:solidFill>
                  <a:schemeClr val="dk1"/>
                </a:solidFill>
                <a:latin typeface="Calibri"/>
                <a:ea typeface="Calibri"/>
                <a:cs typeface="Calibri"/>
                <a:sym typeface="Calibri"/>
              </a:rPr>
              <a:t>ustedes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muerto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principios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vivieran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someten</a:t>
            </a:r>
            <a:r>
              <a:rPr lang="en-US" dirty="0">
                <a:solidFill>
                  <a:schemeClr val="dk1"/>
                </a:solidFill>
                <a:latin typeface="Calibri"/>
                <a:ea typeface="Calibri"/>
                <a:cs typeface="Calibri"/>
                <a:sym typeface="Calibri"/>
              </a:rPr>
              <a:t> a sus </a:t>
            </a:r>
            <a:r>
              <a:rPr lang="en-US" dirty="0" err="1">
                <a:solidFill>
                  <a:schemeClr val="dk1"/>
                </a:solidFill>
                <a:latin typeface="Calibri"/>
                <a:ea typeface="Calibri"/>
                <a:cs typeface="Calibri"/>
                <a:sym typeface="Calibri"/>
              </a:rPr>
              <a:t>preceptos</a:t>
            </a:r>
            <a:r>
              <a:rPr lang="en-US" dirty="0">
                <a:solidFill>
                  <a:schemeClr val="dk1"/>
                </a:solidFill>
                <a:latin typeface="Calibri"/>
                <a:ea typeface="Calibri"/>
                <a:cs typeface="Calibri"/>
                <a:sym typeface="Calibri"/>
              </a:rPr>
              <a:t>? 21 Les </a:t>
            </a:r>
            <a:r>
              <a:rPr lang="en-US" dirty="0" err="1">
                <a:solidFill>
                  <a:schemeClr val="dk1"/>
                </a:solidFill>
                <a:latin typeface="Calibri"/>
                <a:ea typeface="Calibri"/>
                <a:cs typeface="Calibri"/>
                <a:sym typeface="Calibri"/>
              </a:rPr>
              <a:t>dicen</a:t>
            </a:r>
            <a:r>
              <a:rPr lang="en-US" dirty="0">
                <a:solidFill>
                  <a:schemeClr val="dk1"/>
                </a:solidFill>
                <a:latin typeface="Calibri"/>
                <a:ea typeface="Calibri"/>
                <a:cs typeface="Calibri"/>
                <a:sym typeface="Calibri"/>
              </a:rPr>
              <a:t>: «No tomes </a:t>
            </a:r>
            <a:r>
              <a:rPr lang="en-US" dirty="0" err="1">
                <a:solidFill>
                  <a:schemeClr val="dk1"/>
                </a:solidFill>
                <a:latin typeface="Calibri"/>
                <a:ea typeface="Calibri"/>
                <a:cs typeface="Calibri"/>
                <a:sym typeface="Calibri"/>
              </a:rPr>
              <a:t>eso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tus</a:t>
            </a:r>
            <a:r>
              <a:rPr lang="en-US" dirty="0">
                <a:solidFill>
                  <a:schemeClr val="dk1"/>
                </a:solidFill>
                <a:latin typeface="Calibri"/>
                <a:ea typeface="Calibri"/>
                <a:cs typeface="Calibri"/>
                <a:sym typeface="Calibri"/>
              </a:rPr>
              <a:t> manos, no </a:t>
            </a:r>
            <a:r>
              <a:rPr lang="en-US" dirty="0" err="1">
                <a:solidFill>
                  <a:schemeClr val="dk1"/>
                </a:solidFill>
                <a:latin typeface="Calibri"/>
                <a:ea typeface="Calibri"/>
                <a:cs typeface="Calibri"/>
                <a:sym typeface="Calibri"/>
              </a:rPr>
              <a:t>pruebes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aquello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ni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siquiera</a:t>
            </a:r>
            <a:r>
              <a:rPr lang="en-US" dirty="0">
                <a:solidFill>
                  <a:schemeClr val="dk1"/>
                </a:solidFill>
                <a:latin typeface="Calibri"/>
                <a:ea typeface="Calibri"/>
                <a:cs typeface="Calibri"/>
                <a:sym typeface="Calibri"/>
              </a:rPr>
              <a:t> lo toques.» 22 </a:t>
            </a:r>
            <a:r>
              <a:rPr lang="en-US" dirty="0" err="1">
                <a:solidFill>
                  <a:schemeClr val="dk1"/>
                </a:solidFill>
                <a:latin typeface="Calibri"/>
                <a:ea typeface="Calibri"/>
                <a:cs typeface="Calibri"/>
                <a:sym typeface="Calibri"/>
              </a:rPr>
              <a:t>Esos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preceptos</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ciñen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mandamientos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doctrinas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humanas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todas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ellas</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cosas</a:t>
            </a:r>
            <a:r>
              <a:rPr lang="en-US" dirty="0">
                <a:solidFill>
                  <a:schemeClr val="dk1"/>
                </a:solidFill>
                <a:latin typeface="Calibri"/>
                <a:ea typeface="Calibri"/>
                <a:cs typeface="Calibri"/>
                <a:sym typeface="Calibri"/>
              </a:rPr>
              <a:t> que se </a:t>
            </a:r>
            <a:r>
              <a:rPr lang="en-US" dirty="0" err="1">
                <a:solidFill>
                  <a:schemeClr val="dk1"/>
                </a:solidFill>
                <a:latin typeface="Calibri"/>
                <a:ea typeface="Calibri"/>
                <a:cs typeface="Calibri"/>
                <a:sym typeface="Calibri"/>
              </a:rPr>
              <a:t>destruyen</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uso</a:t>
            </a:r>
            <a:r>
              <a:rPr lang="en-US" dirty="0">
                <a:solidFill>
                  <a:schemeClr val="dk1"/>
                </a:solidFill>
                <a:latin typeface="Calibri"/>
                <a:ea typeface="Calibri"/>
                <a:cs typeface="Calibri"/>
                <a:sym typeface="Calibri"/>
              </a:rPr>
              <a:t>. 23 Sin </a:t>
            </a:r>
            <a:r>
              <a:rPr lang="en-US" dirty="0" err="1">
                <a:solidFill>
                  <a:schemeClr val="dk1"/>
                </a:solidFill>
                <a:latin typeface="Calibri"/>
                <a:ea typeface="Calibri"/>
                <a:cs typeface="Calibri"/>
                <a:sym typeface="Calibri"/>
              </a:rPr>
              <a:t>duda</a:t>
            </a:r>
            <a:r>
              <a:rPr lang="en-US" dirty="0">
                <a:solidFill>
                  <a:schemeClr val="dk1"/>
                </a:solidFill>
                <a:latin typeface="Calibri"/>
                <a:ea typeface="Calibri"/>
                <a:cs typeface="Calibri"/>
                <a:sym typeface="Calibri"/>
              </a:rPr>
              <a:t>, tales </a:t>
            </a:r>
            <a:r>
              <a:rPr lang="en-US" dirty="0" err="1">
                <a:solidFill>
                  <a:schemeClr val="dk1"/>
                </a:solidFill>
                <a:latin typeface="Calibri"/>
                <a:ea typeface="Calibri"/>
                <a:cs typeface="Calibri"/>
                <a:sym typeface="Calibri"/>
              </a:rPr>
              <a:t>cosas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parecer</a:t>
            </a:r>
            <a:r>
              <a:rPr lang="en-US" dirty="0">
                <a:solidFill>
                  <a:schemeClr val="dk1"/>
                </a:solidFill>
                <a:latin typeface="Calibri"/>
                <a:ea typeface="Calibri"/>
                <a:cs typeface="Calibri"/>
                <a:sym typeface="Calibri"/>
              </a:rPr>
              <a:t> sabias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cuanto</a:t>
            </a:r>
            <a:r>
              <a:rPr lang="en-US" dirty="0">
                <a:solidFill>
                  <a:schemeClr val="dk1"/>
                </a:solidFill>
                <a:latin typeface="Calibri"/>
                <a:ea typeface="Calibri"/>
                <a:cs typeface="Calibri"/>
                <a:sym typeface="Calibri"/>
              </a:rPr>
              <a:t> a la </a:t>
            </a:r>
            <a:r>
              <a:rPr lang="en-US" dirty="0" err="1">
                <a:solidFill>
                  <a:schemeClr val="dk1"/>
                </a:solidFill>
                <a:latin typeface="Calibri"/>
                <a:ea typeface="Calibri"/>
                <a:cs typeface="Calibri"/>
                <a:sym typeface="Calibri"/>
              </a:rPr>
              <a:t>religiosidad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sumisa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duro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trato</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cuerpo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tienen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ningún</a:t>
            </a:r>
            <a:r>
              <a:rPr lang="en-US" dirty="0">
                <a:solidFill>
                  <a:schemeClr val="dk1"/>
                </a:solidFill>
                <a:latin typeface="Calibri"/>
                <a:ea typeface="Calibri"/>
                <a:cs typeface="Calibri"/>
                <a:sym typeface="Calibri"/>
              </a:rPr>
              <a:t> valor contra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apetitos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humanos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289" name="Google Shape;289;g283796e4b17_0_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8379ef6529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28800" marR="171450" lvl="3" indent="-298450" algn="l" rtl="0">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20 Si con Cristo </a:t>
            </a:r>
            <a:r>
              <a:rPr lang="en-US" dirty="0" err="1">
                <a:solidFill>
                  <a:schemeClr val="dk1"/>
                </a:solidFill>
                <a:latin typeface="Calibri"/>
                <a:ea typeface="Calibri"/>
                <a:cs typeface="Calibri"/>
                <a:sym typeface="Calibri"/>
              </a:rPr>
              <a:t>ustedes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muerto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principios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vivieran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someten</a:t>
            </a:r>
            <a:r>
              <a:rPr lang="en-US" dirty="0">
                <a:solidFill>
                  <a:schemeClr val="dk1"/>
                </a:solidFill>
                <a:latin typeface="Calibri"/>
                <a:ea typeface="Calibri"/>
                <a:cs typeface="Calibri"/>
                <a:sym typeface="Calibri"/>
              </a:rPr>
              <a:t> a sus </a:t>
            </a:r>
            <a:r>
              <a:rPr lang="en-US" dirty="0" err="1">
                <a:solidFill>
                  <a:schemeClr val="dk1"/>
                </a:solidFill>
                <a:latin typeface="Calibri"/>
                <a:ea typeface="Calibri"/>
                <a:cs typeface="Calibri"/>
                <a:sym typeface="Calibri"/>
              </a:rPr>
              <a:t>preceptos</a:t>
            </a:r>
            <a:r>
              <a:rPr lang="en-US" dirty="0">
                <a:solidFill>
                  <a:schemeClr val="dk1"/>
                </a:solidFill>
                <a:latin typeface="Calibri"/>
                <a:ea typeface="Calibri"/>
                <a:cs typeface="Calibri"/>
                <a:sym typeface="Calibri"/>
              </a:rPr>
              <a:t>? 21 Les </a:t>
            </a:r>
            <a:r>
              <a:rPr lang="en-US" dirty="0" err="1">
                <a:solidFill>
                  <a:schemeClr val="dk1"/>
                </a:solidFill>
                <a:latin typeface="Calibri"/>
                <a:ea typeface="Calibri"/>
                <a:cs typeface="Calibri"/>
                <a:sym typeface="Calibri"/>
              </a:rPr>
              <a:t>dicen</a:t>
            </a:r>
            <a:r>
              <a:rPr lang="en-US" dirty="0">
                <a:solidFill>
                  <a:schemeClr val="dk1"/>
                </a:solidFill>
                <a:latin typeface="Calibri"/>
                <a:ea typeface="Calibri"/>
                <a:cs typeface="Calibri"/>
                <a:sym typeface="Calibri"/>
              </a:rPr>
              <a:t>: «No tomes </a:t>
            </a:r>
            <a:r>
              <a:rPr lang="en-US" dirty="0" err="1">
                <a:solidFill>
                  <a:schemeClr val="dk1"/>
                </a:solidFill>
                <a:latin typeface="Calibri"/>
                <a:ea typeface="Calibri"/>
                <a:cs typeface="Calibri"/>
                <a:sym typeface="Calibri"/>
              </a:rPr>
              <a:t>eso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tus</a:t>
            </a:r>
            <a:r>
              <a:rPr lang="en-US" dirty="0">
                <a:solidFill>
                  <a:schemeClr val="dk1"/>
                </a:solidFill>
                <a:latin typeface="Calibri"/>
                <a:ea typeface="Calibri"/>
                <a:cs typeface="Calibri"/>
                <a:sym typeface="Calibri"/>
              </a:rPr>
              <a:t> manos, no </a:t>
            </a:r>
            <a:r>
              <a:rPr lang="en-US" dirty="0" err="1">
                <a:solidFill>
                  <a:schemeClr val="dk1"/>
                </a:solidFill>
                <a:latin typeface="Calibri"/>
                <a:ea typeface="Calibri"/>
                <a:cs typeface="Calibri"/>
                <a:sym typeface="Calibri"/>
              </a:rPr>
              <a:t>pruebes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aquello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ni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siquiera</a:t>
            </a:r>
            <a:r>
              <a:rPr lang="en-US" dirty="0">
                <a:solidFill>
                  <a:schemeClr val="dk1"/>
                </a:solidFill>
                <a:latin typeface="Calibri"/>
                <a:ea typeface="Calibri"/>
                <a:cs typeface="Calibri"/>
                <a:sym typeface="Calibri"/>
              </a:rPr>
              <a:t> lo toques.» 22 </a:t>
            </a:r>
            <a:r>
              <a:rPr lang="en-US" dirty="0" err="1">
                <a:solidFill>
                  <a:schemeClr val="dk1"/>
                </a:solidFill>
                <a:latin typeface="Calibri"/>
                <a:ea typeface="Calibri"/>
                <a:cs typeface="Calibri"/>
                <a:sym typeface="Calibri"/>
              </a:rPr>
              <a:t>Esos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preceptos</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ciñen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mandamientos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doctrinas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humanas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todas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ellas</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cosas</a:t>
            </a:r>
            <a:r>
              <a:rPr lang="en-US" dirty="0">
                <a:solidFill>
                  <a:schemeClr val="dk1"/>
                </a:solidFill>
                <a:latin typeface="Calibri"/>
                <a:ea typeface="Calibri"/>
                <a:cs typeface="Calibri"/>
                <a:sym typeface="Calibri"/>
              </a:rPr>
              <a:t> que se </a:t>
            </a:r>
            <a:r>
              <a:rPr lang="en-US" dirty="0" err="1">
                <a:solidFill>
                  <a:schemeClr val="dk1"/>
                </a:solidFill>
                <a:latin typeface="Calibri"/>
                <a:ea typeface="Calibri"/>
                <a:cs typeface="Calibri"/>
                <a:sym typeface="Calibri"/>
              </a:rPr>
              <a:t>destruyen</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uso</a:t>
            </a:r>
            <a:r>
              <a:rPr lang="en-US" dirty="0">
                <a:solidFill>
                  <a:schemeClr val="dk1"/>
                </a:solidFill>
                <a:latin typeface="Calibri"/>
                <a:ea typeface="Calibri"/>
                <a:cs typeface="Calibri"/>
                <a:sym typeface="Calibri"/>
              </a:rPr>
              <a:t>. 23 Sin </a:t>
            </a:r>
            <a:r>
              <a:rPr lang="en-US" dirty="0" err="1">
                <a:solidFill>
                  <a:schemeClr val="dk1"/>
                </a:solidFill>
                <a:latin typeface="Calibri"/>
                <a:ea typeface="Calibri"/>
                <a:cs typeface="Calibri"/>
                <a:sym typeface="Calibri"/>
              </a:rPr>
              <a:t>duda</a:t>
            </a:r>
            <a:r>
              <a:rPr lang="en-US" dirty="0">
                <a:solidFill>
                  <a:schemeClr val="dk1"/>
                </a:solidFill>
                <a:latin typeface="Calibri"/>
                <a:ea typeface="Calibri"/>
                <a:cs typeface="Calibri"/>
                <a:sym typeface="Calibri"/>
              </a:rPr>
              <a:t>, tales </a:t>
            </a:r>
            <a:r>
              <a:rPr lang="en-US" dirty="0" err="1">
                <a:solidFill>
                  <a:schemeClr val="dk1"/>
                </a:solidFill>
                <a:latin typeface="Calibri"/>
                <a:ea typeface="Calibri"/>
                <a:cs typeface="Calibri"/>
                <a:sym typeface="Calibri"/>
              </a:rPr>
              <a:t>cosas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parecer</a:t>
            </a:r>
            <a:r>
              <a:rPr lang="en-US" dirty="0">
                <a:solidFill>
                  <a:schemeClr val="dk1"/>
                </a:solidFill>
                <a:latin typeface="Calibri"/>
                <a:ea typeface="Calibri"/>
                <a:cs typeface="Calibri"/>
                <a:sym typeface="Calibri"/>
              </a:rPr>
              <a:t> sabias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cuanto</a:t>
            </a:r>
            <a:r>
              <a:rPr lang="en-US" dirty="0">
                <a:solidFill>
                  <a:schemeClr val="dk1"/>
                </a:solidFill>
                <a:latin typeface="Calibri"/>
                <a:ea typeface="Calibri"/>
                <a:cs typeface="Calibri"/>
                <a:sym typeface="Calibri"/>
              </a:rPr>
              <a:t> a la </a:t>
            </a:r>
            <a:r>
              <a:rPr lang="en-US" dirty="0" err="1">
                <a:solidFill>
                  <a:schemeClr val="dk1"/>
                </a:solidFill>
                <a:latin typeface="Calibri"/>
                <a:ea typeface="Calibri"/>
                <a:cs typeface="Calibri"/>
                <a:sym typeface="Calibri"/>
              </a:rPr>
              <a:t>religiosidad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sumisa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duro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trato</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cuerpo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tienen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ningún</a:t>
            </a:r>
            <a:r>
              <a:rPr lang="en-US" dirty="0">
                <a:solidFill>
                  <a:schemeClr val="dk1"/>
                </a:solidFill>
                <a:latin typeface="Calibri"/>
                <a:ea typeface="Calibri"/>
                <a:cs typeface="Calibri"/>
                <a:sym typeface="Calibri"/>
              </a:rPr>
              <a:t> valor contra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apetitos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humanos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97" name="Google Shape;297;g28379ef6529_0_2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8379ef6529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Describir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nuestra</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relación</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hacia</a:t>
            </a:r>
            <a:r>
              <a:rPr lang="en-US" b="1" dirty="0">
                <a:solidFill>
                  <a:schemeClr val="dk1"/>
                </a:solidFill>
                <a:latin typeface="Calibri"/>
                <a:ea typeface="Calibri"/>
                <a:cs typeface="Calibri"/>
                <a:sym typeface="Calibri"/>
              </a:rPr>
              <a:t> la ley moral. </a:t>
            </a:r>
            <a:r>
              <a:rPr lang="en-US" dirty="0">
                <a:solidFill>
                  <a:schemeClr val="dk1"/>
                </a:solidFill>
                <a:latin typeface="Calibri"/>
                <a:ea typeface="Calibri"/>
                <a:cs typeface="Calibri"/>
                <a:sym typeface="Calibri"/>
              </a:rPr>
              <a:t>(10 </a:t>
            </a:r>
            <a:r>
              <a:rPr lang="en-US" dirty="0" err="1">
                <a:solidFill>
                  <a:schemeClr val="dk1"/>
                </a:solidFill>
                <a:latin typeface="Calibri"/>
                <a:ea typeface="Calibri"/>
                <a:cs typeface="Calibri"/>
                <a:sym typeface="Calibri"/>
              </a:rPr>
              <a:t>minutos</a:t>
            </a:r>
            <a:r>
              <a:rPr lang="en-US" dirty="0">
                <a:solidFill>
                  <a:schemeClr val="dk1"/>
                </a:solidFill>
                <a:latin typeface="Calibri"/>
                <a:ea typeface="Calibri"/>
                <a:cs typeface="Calibri"/>
                <a:sym typeface="Calibri"/>
              </a:rPr>
              <a:t>)</a:t>
            </a:r>
            <a:r>
              <a:rPr lang="en-US" b="1" dirty="0">
                <a:solidFill>
                  <a:schemeClr val="dk1"/>
                </a:solidFill>
                <a:latin typeface="Calibri"/>
                <a:ea typeface="Calibri"/>
                <a:cs typeface="Calibri"/>
                <a:sym typeface="Calibri"/>
              </a:rPr>
              <a:t> </a:t>
            </a:r>
            <a:endParaRPr b="1" dirty="0">
              <a:solidFill>
                <a:schemeClr val="dk1"/>
              </a:solidFill>
              <a:latin typeface="Calibri"/>
              <a:ea typeface="Calibri"/>
              <a:cs typeface="Calibri"/>
              <a:sym typeface="Calibri"/>
            </a:endParaRPr>
          </a:p>
          <a:p>
            <a:pPr marL="1028700" marR="171450" lvl="0" indent="-298450" algn="l" rtl="0">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La ley moral es para </a:t>
            </a:r>
            <a:r>
              <a:rPr lang="en-US" dirty="0" err="1">
                <a:solidFill>
                  <a:schemeClr val="dk1"/>
                </a:solidFill>
                <a:latin typeface="Calibri"/>
                <a:ea typeface="Calibri"/>
                <a:cs typeface="Calibri"/>
                <a:sym typeface="Calibri"/>
              </a:rPr>
              <a:t>todas</a:t>
            </a:r>
            <a:r>
              <a:rPr lang="en-US" dirty="0">
                <a:solidFill>
                  <a:schemeClr val="dk1"/>
                </a:solidFill>
                <a:latin typeface="Calibri"/>
                <a:ea typeface="Calibri"/>
                <a:cs typeface="Calibri"/>
                <a:sym typeface="Calibri"/>
              </a:rPr>
              <a:t> las personas de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tiempos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lo </a:t>
            </a:r>
            <a:r>
              <a:rPr lang="en-US" dirty="0" err="1">
                <a:solidFill>
                  <a:schemeClr val="dk1"/>
                </a:solidFill>
                <a:latin typeface="Calibri"/>
                <a:ea typeface="Calibri"/>
                <a:cs typeface="Calibri"/>
                <a:sym typeface="Calibri"/>
              </a:rPr>
              <a:t>verifica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Nuevo </a:t>
            </a:r>
            <a:r>
              <a:rPr lang="en-US" dirty="0" err="1">
                <a:solidFill>
                  <a:schemeClr val="dk1"/>
                </a:solidFill>
                <a:latin typeface="Calibri"/>
                <a:ea typeface="Calibri"/>
                <a:cs typeface="Calibri"/>
                <a:sym typeface="Calibri"/>
              </a:rPr>
              <a:t>Testamento</a:t>
            </a:r>
            <a:r>
              <a:rPr lang="en-US" dirty="0">
                <a:solidFill>
                  <a:schemeClr val="dk1"/>
                </a:solidFill>
                <a:latin typeface="Calibri"/>
                <a:ea typeface="Calibri"/>
                <a:cs typeface="Calibri"/>
                <a:sym typeface="Calibri"/>
              </a:rPr>
              <a:t>. El </a:t>
            </a:r>
            <a:r>
              <a:rPr lang="en-US" dirty="0" err="1">
                <a:solidFill>
                  <a:schemeClr val="dk1"/>
                </a:solidFill>
                <a:latin typeface="Calibri"/>
                <a:ea typeface="Calibri"/>
                <a:cs typeface="Calibri"/>
                <a:sym typeface="Calibri"/>
              </a:rPr>
              <a:t>matar</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tener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ídolos</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siempre</a:t>
            </a:r>
            <a:r>
              <a:rPr lang="en-US" dirty="0">
                <a:solidFill>
                  <a:schemeClr val="dk1"/>
                </a:solidFill>
                <a:latin typeface="Calibri"/>
                <a:ea typeface="Calibri"/>
                <a:cs typeface="Calibri"/>
                <a:sym typeface="Calibri"/>
              </a:rPr>
              <a:t> ha </a:t>
            </a:r>
            <a:r>
              <a:rPr lang="en-US" dirty="0" err="1">
                <a:solidFill>
                  <a:schemeClr val="dk1"/>
                </a:solidFill>
                <a:latin typeface="Calibri"/>
                <a:ea typeface="Calibri"/>
                <a:cs typeface="Calibri"/>
                <a:sym typeface="Calibri"/>
              </a:rPr>
              <a:t>sido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siempre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será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Dios,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creación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ya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había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escrito</a:t>
            </a:r>
            <a:r>
              <a:rPr lang="en-US" dirty="0">
                <a:solidFill>
                  <a:schemeClr val="dk1"/>
                </a:solidFill>
                <a:latin typeface="Calibri"/>
                <a:ea typeface="Calibri"/>
                <a:cs typeface="Calibri"/>
                <a:sym typeface="Calibri"/>
              </a:rPr>
              <a:t> la ley moral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corazón</a:t>
            </a:r>
            <a:r>
              <a:rPr lang="en-US" dirty="0">
                <a:solidFill>
                  <a:schemeClr val="dk1"/>
                </a:solidFill>
                <a:latin typeface="Calibri"/>
                <a:ea typeface="Calibri"/>
                <a:cs typeface="Calibri"/>
                <a:sym typeface="Calibri"/>
              </a:rPr>
              <a:t> del hombre,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es la </a:t>
            </a:r>
            <a:r>
              <a:rPr lang="en-US" dirty="0" err="1">
                <a:solidFill>
                  <a:schemeClr val="dk1"/>
                </a:solidFill>
                <a:latin typeface="Calibri"/>
                <a:ea typeface="Calibri"/>
                <a:cs typeface="Calibri"/>
                <a:sym typeface="Calibri"/>
              </a:rPr>
              <a:t>voluntad</a:t>
            </a:r>
            <a:r>
              <a:rPr lang="en-US" dirty="0">
                <a:solidFill>
                  <a:schemeClr val="dk1"/>
                </a:solidFill>
                <a:latin typeface="Calibri"/>
                <a:ea typeface="Calibri"/>
                <a:cs typeface="Calibri"/>
                <a:sym typeface="Calibri"/>
              </a:rPr>
              <a:t> de Dios para </a:t>
            </a:r>
            <a:r>
              <a:rPr lang="en-US" dirty="0" err="1">
                <a:solidFill>
                  <a:schemeClr val="dk1"/>
                </a:solidFill>
                <a:latin typeface="Calibri"/>
                <a:ea typeface="Calibri"/>
                <a:cs typeface="Calibri"/>
                <a:sym typeface="Calibri"/>
              </a:rPr>
              <a:t>toda</a:t>
            </a:r>
            <a:r>
              <a:rPr lang="en-US" dirty="0">
                <a:solidFill>
                  <a:schemeClr val="dk1"/>
                </a:solidFill>
                <a:latin typeface="Calibri"/>
                <a:ea typeface="Calibri"/>
                <a:cs typeface="Calibri"/>
                <a:sym typeface="Calibri"/>
              </a:rPr>
              <a:t> persona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tiempo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Dios le </a:t>
            </a:r>
            <a:r>
              <a:rPr lang="en-US" dirty="0" err="1">
                <a:solidFill>
                  <a:schemeClr val="dk1"/>
                </a:solidFill>
                <a:latin typeface="Calibri"/>
                <a:ea typeface="Calibri"/>
                <a:cs typeface="Calibri"/>
                <a:sym typeface="Calibri"/>
              </a:rPr>
              <a:t>dio</a:t>
            </a:r>
            <a:r>
              <a:rPr lang="en-US" dirty="0">
                <a:solidFill>
                  <a:schemeClr val="dk1"/>
                </a:solidFill>
                <a:latin typeface="Calibri"/>
                <a:ea typeface="Calibri"/>
                <a:cs typeface="Calibri"/>
                <a:sym typeface="Calibri"/>
              </a:rPr>
              <a:t> la ley moral al pueblo de Israel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forma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Diez </a:t>
            </a:r>
            <a:r>
              <a:rPr lang="en-US" dirty="0" err="1">
                <a:solidFill>
                  <a:schemeClr val="dk1"/>
                </a:solidFill>
                <a:latin typeface="Calibri"/>
                <a:ea typeface="Calibri"/>
                <a:cs typeface="Calibri"/>
                <a:sym typeface="Calibri"/>
              </a:rPr>
              <a:t>Mandamientos</a:t>
            </a:r>
            <a:r>
              <a:rPr lang="en-US" dirty="0">
                <a:solidFill>
                  <a:schemeClr val="dk1"/>
                </a:solidFill>
                <a:latin typeface="Calibri"/>
                <a:ea typeface="Calibri"/>
                <a:cs typeface="Calibri"/>
                <a:sym typeface="Calibri"/>
              </a:rPr>
              <a:t>. En </a:t>
            </a:r>
            <a:r>
              <a:rPr lang="en-US" dirty="0" err="1">
                <a:solidFill>
                  <a:schemeClr val="dk1"/>
                </a:solidFill>
                <a:latin typeface="Calibri"/>
                <a:ea typeface="Calibri"/>
                <a:cs typeface="Calibri"/>
                <a:sym typeface="Calibri"/>
              </a:rPr>
              <a:t>esos</a:t>
            </a:r>
            <a:r>
              <a:rPr lang="en-US" dirty="0">
                <a:solidFill>
                  <a:schemeClr val="dk1"/>
                </a:solidFill>
                <a:latin typeface="Calibri"/>
                <a:ea typeface="Calibri"/>
                <a:cs typeface="Calibri"/>
                <a:sym typeface="Calibri"/>
              </a:rPr>
              <a:t> Diez </a:t>
            </a:r>
            <a:r>
              <a:rPr lang="en-US" dirty="0" err="1">
                <a:solidFill>
                  <a:schemeClr val="dk1"/>
                </a:solidFill>
                <a:latin typeface="Calibri"/>
                <a:ea typeface="Calibri"/>
                <a:cs typeface="Calibri"/>
                <a:sym typeface="Calibri"/>
              </a:rPr>
              <a:t>Mandamientos</a:t>
            </a:r>
            <a:r>
              <a:rPr lang="en-US" dirty="0">
                <a:solidFill>
                  <a:schemeClr val="dk1"/>
                </a:solidFill>
                <a:latin typeface="Calibri"/>
                <a:ea typeface="Calibri"/>
                <a:cs typeface="Calibri"/>
                <a:sym typeface="Calibri"/>
              </a:rPr>
              <a:t> Dios le </a:t>
            </a:r>
            <a:r>
              <a:rPr lang="en-US" dirty="0" err="1">
                <a:solidFill>
                  <a:schemeClr val="dk1"/>
                </a:solidFill>
                <a:latin typeface="Calibri"/>
                <a:ea typeface="Calibri"/>
                <a:cs typeface="Calibri"/>
                <a:sym typeface="Calibri"/>
              </a:rPr>
              <a:t>dijo</a:t>
            </a:r>
            <a:r>
              <a:rPr lang="en-US" dirty="0">
                <a:solidFill>
                  <a:schemeClr val="dk1"/>
                </a:solidFill>
                <a:latin typeface="Calibri"/>
                <a:ea typeface="Calibri"/>
                <a:cs typeface="Calibri"/>
                <a:sym typeface="Calibri"/>
              </a:rPr>
              <a:t> al pueblo de Israel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aplicaba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voluntad</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manera</a:t>
            </a:r>
            <a:r>
              <a:rPr lang="en-US" dirty="0">
                <a:solidFill>
                  <a:schemeClr val="dk1"/>
                </a:solidFill>
                <a:latin typeface="Calibri"/>
                <a:ea typeface="Calibri"/>
                <a:cs typeface="Calibri"/>
                <a:sym typeface="Calibri"/>
              </a:rPr>
              <a:t> especial a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pueblo </a:t>
            </a:r>
            <a:r>
              <a:rPr lang="en-US" dirty="0" err="1">
                <a:solidFill>
                  <a:schemeClr val="dk1"/>
                </a:solidFill>
                <a:latin typeface="Calibri"/>
                <a:ea typeface="Calibri"/>
                <a:cs typeface="Calibri"/>
                <a:sym typeface="Calibri"/>
              </a:rPr>
              <a:t>escogido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contenido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básico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Diez </a:t>
            </a:r>
            <a:r>
              <a:rPr lang="en-US" dirty="0" err="1">
                <a:solidFill>
                  <a:schemeClr val="dk1"/>
                </a:solidFill>
                <a:latin typeface="Calibri"/>
                <a:ea typeface="Calibri"/>
                <a:cs typeface="Calibri"/>
                <a:sym typeface="Calibri"/>
              </a:rPr>
              <a:t>Mandamientos</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repite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Nuevo </a:t>
            </a:r>
            <a:r>
              <a:rPr lang="en-US" dirty="0" err="1">
                <a:solidFill>
                  <a:schemeClr val="dk1"/>
                </a:solidFill>
                <a:latin typeface="Calibri"/>
                <a:ea typeface="Calibri"/>
                <a:cs typeface="Calibri"/>
                <a:sym typeface="Calibri"/>
              </a:rPr>
              <a:t>Testamento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aunque</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siempre</a:t>
            </a:r>
            <a:r>
              <a:rPr lang="en-US" dirty="0">
                <a:solidFill>
                  <a:schemeClr val="dk1"/>
                </a:solidFill>
                <a:latin typeface="Calibri"/>
                <a:ea typeface="Calibri"/>
                <a:cs typeface="Calibri"/>
                <a:sym typeface="Calibri"/>
              </a:rPr>
              <a:t> con las </a:t>
            </a:r>
            <a:r>
              <a:rPr lang="en-US" dirty="0" err="1">
                <a:solidFill>
                  <a:schemeClr val="dk1"/>
                </a:solidFill>
                <a:latin typeface="Calibri"/>
                <a:ea typeface="Calibri"/>
                <a:cs typeface="Calibri"/>
                <a:sym typeface="Calibri"/>
              </a:rPr>
              <a:t>mismas</a:t>
            </a:r>
            <a:r>
              <a:rPr lang="en-US" dirty="0">
                <a:solidFill>
                  <a:schemeClr val="dk1"/>
                </a:solidFill>
                <a:latin typeface="Calibri"/>
                <a:ea typeface="Calibri"/>
                <a:cs typeface="Calibri"/>
                <a:sym typeface="Calibri"/>
              </a:rPr>
              <a:t> palabras </a:t>
            </a:r>
            <a:r>
              <a:rPr lang="en-US" dirty="0" err="1">
                <a:solidFill>
                  <a:schemeClr val="dk1"/>
                </a:solidFill>
                <a:latin typeface="Calibri"/>
                <a:ea typeface="Calibri"/>
                <a:cs typeface="Calibri"/>
                <a:sym typeface="Calibri"/>
              </a:rPr>
              <a:t>ni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orden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que Dios las </a:t>
            </a:r>
            <a:r>
              <a:rPr lang="en-US" dirty="0" err="1">
                <a:solidFill>
                  <a:schemeClr val="dk1"/>
                </a:solidFill>
                <a:latin typeface="Calibri"/>
                <a:ea typeface="Calibri"/>
                <a:cs typeface="Calibri"/>
                <a:sym typeface="Calibri"/>
              </a:rPr>
              <a:t>dio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monte </a:t>
            </a:r>
            <a:r>
              <a:rPr lang="en-US" dirty="0" err="1">
                <a:solidFill>
                  <a:schemeClr val="dk1"/>
                </a:solidFill>
                <a:latin typeface="Calibri"/>
                <a:ea typeface="Calibri"/>
                <a:cs typeface="Calibri"/>
                <a:sym typeface="Calibri"/>
              </a:rPr>
              <a:t>Sinaí</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dirty="0"/>
          </a:p>
        </p:txBody>
      </p:sp>
      <p:sp>
        <p:nvSpPr>
          <p:cNvPr id="305" name="Google Shape;305;g28379ef652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8379ef6529_0_2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028700" marR="171450" lvl="0" indent="-298450" algn="l" rtl="0">
              <a:spcBef>
                <a:spcPts val="0"/>
              </a:spcBef>
              <a:spcAft>
                <a:spcPts val="1000"/>
              </a:spcAft>
              <a:buClr>
                <a:schemeClr val="dk1"/>
              </a:buClr>
              <a:buSzPts val="1100"/>
              <a:buFont typeface="Calibri"/>
              <a:buAutoNum type="arabicPeriod"/>
            </a:pPr>
            <a:r>
              <a:rPr lang="en-US" dirty="0">
                <a:solidFill>
                  <a:schemeClr val="dk1"/>
                </a:solidFill>
                <a:latin typeface="Calibri"/>
                <a:ea typeface="Calibri"/>
                <a:cs typeface="Calibri"/>
                <a:sym typeface="Calibri"/>
              </a:rPr>
              <a:t>La ley moral, </a:t>
            </a:r>
            <a:r>
              <a:rPr lang="en-US" dirty="0" err="1">
                <a:solidFill>
                  <a:schemeClr val="dk1"/>
                </a:solidFill>
                <a:latin typeface="Calibri"/>
                <a:ea typeface="Calibri"/>
                <a:cs typeface="Calibri"/>
                <a:sym typeface="Calibri"/>
              </a:rPr>
              <a:t>sí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(Romanos 3:20 Ya que </a:t>
            </a:r>
            <a:r>
              <a:rPr lang="en-US" dirty="0" err="1">
                <a:solidFill>
                  <a:schemeClr val="dk1"/>
                </a:solidFill>
                <a:latin typeface="Calibri"/>
                <a:ea typeface="Calibri"/>
                <a:cs typeface="Calibri"/>
                <a:sym typeface="Calibri"/>
              </a:rPr>
              <a:t>nadie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será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justificado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delante</a:t>
            </a:r>
            <a:r>
              <a:rPr lang="en-US" dirty="0">
                <a:solidFill>
                  <a:schemeClr val="dk1"/>
                </a:solidFill>
                <a:latin typeface="Calibri"/>
                <a:ea typeface="Calibri"/>
                <a:cs typeface="Calibri"/>
                <a:sym typeface="Calibri"/>
              </a:rPr>
              <a:t> de Dios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hacer</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cosas</a:t>
            </a:r>
            <a:r>
              <a:rPr lang="en-US" dirty="0">
                <a:solidFill>
                  <a:schemeClr val="dk1"/>
                </a:solidFill>
                <a:latin typeface="Calibri"/>
                <a:ea typeface="Calibri"/>
                <a:cs typeface="Calibri"/>
                <a:sym typeface="Calibri"/>
              </a:rPr>
              <a:t> que la ley </a:t>
            </a:r>
            <a:r>
              <a:rPr lang="en-US" dirty="0" err="1">
                <a:solidFill>
                  <a:schemeClr val="dk1"/>
                </a:solidFill>
                <a:latin typeface="Calibri"/>
                <a:ea typeface="Calibri"/>
                <a:cs typeface="Calibri"/>
                <a:sym typeface="Calibri"/>
              </a:rPr>
              <a:t>exige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pues</a:t>
            </a:r>
            <a:r>
              <a:rPr lang="en-US" dirty="0">
                <a:solidFill>
                  <a:schemeClr val="dk1"/>
                </a:solidFill>
                <a:latin typeface="Calibri"/>
                <a:ea typeface="Calibri"/>
                <a:cs typeface="Calibri"/>
                <a:sym typeface="Calibri"/>
              </a:rPr>
              <a:t> la ley </a:t>
            </a:r>
            <a:r>
              <a:rPr lang="en-US" dirty="0" err="1">
                <a:solidFill>
                  <a:schemeClr val="dk1"/>
                </a:solidFill>
                <a:latin typeface="Calibri"/>
                <a:ea typeface="Calibri"/>
                <a:cs typeface="Calibri"/>
                <a:sym typeface="Calibri"/>
              </a:rPr>
              <a:t>sirve</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reconocer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314" name="Google Shape;314;g28379ef6529_0_29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8379ef6529_0_3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028700" marR="171450" lvl="0" indent="-298450" algn="l" rtl="0">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Pero Cristo ya obedeció la ley perfectamente en nuestro lugar por su vida perfecta en la tierra bajo la ley. </a:t>
            </a:r>
            <a:endParaRPr/>
          </a:p>
        </p:txBody>
      </p:sp>
      <p:sp>
        <p:nvSpPr>
          <p:cNvPr id="322" name="Google Shape;322;g28379ef652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8379ef6529_0_3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1000"/>
              </a:spcAft>
              <a:buClr>
                <a:schemeClr val="dk1"/>
              </a:buClr>
              <a:buSzPts val="1100"/>
              <a:buFont typeface="Calibri"/>
              <a:buAutoNum type="romanLcPeriod"/>
            </a:pPr>
            <a:r>
              <a:rPr lang="en-US" dirty="0" err="1">
                <a:solidFill>
                  <a:schemeClr val="dk1"/>
                </a:solidFill>
                <a:latin typeface="Calibri"/>
                <a:ea typeface="Calibri"/>
                <a:cs typeface="Calibri"/>
                <a:sym typeface="Calibri"/>
              </a:rPr>
              <a:t>Gálatas</a:t>
            </a:r>
            <a:r>
              <a:rPr lang="en-US" dirty="0">
                <a:solidFill>
                  <a:schemeClr val="dk1"/>
                </a:solidFill>
                <a:latin typeface="Calibri"/>
                <a:ea typeface="Calibri"/>
                <a:cs typeface="Calibri"/>
                <a:sym typeface="Calibri"/>
              </a:rPr>
              <a:t> 4:4-5 Pero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cumplió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tiempo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señalado</a:t>
            </a:r>
            <a:r>
              <a:rPr lang="en-US" dirty="0">
                <a:solidFill>
                  <a:schemeClr val="dk1"/>
                </a:solidFill>
                <a:latin typeface="Calibri"/>
                <a:ea typeface="Calibri"/>
                <a:cs typeface="Calibri"/>
                <a:sym typeface="Calibri"/>
              </a:rPr>
              <a:t>, Dios </a:t>
            </a:r>
            <a:r>
              <a:rPr lang="en-US" dirty="0" err="1">
                <a:solidFill>
                  <a:schemeClr val="dk1"/>
                </a:solidFill>
                <a:latin typeface="Calibri"/>
                <a:ea typeface="Calibri"/>
                <a:cs typeface="Calibri"/>
                <a:sym typeface="Calibri"/>
              </a:rPr>
              <a:t>envió</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Hijo</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nació</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mujer</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sujeto</a:t>
            </a:r>
            <a:r>
              <a:rPr lang="en-US" dirty="0">
                <a:solidFill>
                  <a:schemeClr val="dk1"/>
                </a:solidFill>
                <a:latin typeface="Calibri"/>
                <a:ea typeface="Calibri"/>
                <a:cs typeface="Calibri"/>
                <a:sym typeface="Calibri"/>
              </a:rPr>
              <a:t> a la ley, para que </a:t>
            </a:r>
            <a:r>
              <a:rPr lang="en-US" dirty="0" err="1">
                <a:solidFill>
                  <a:schemeClr val="dk1"/>
                </a:solidFill>
                <a:latin typeface="Calibri"/>
                <a:ea typeface="Calibri"/>
                <a:cs typeface="Calibri"/>
                <a:sym typeface="Calibri"/>
              </a:rPr>
              <a:t>redimiese</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estaban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sujetos</a:t>
            </a:r>
            <a:r>
              <a:rPr lang="en-US" dirty="0">
                <a:solidFill>
                  <a:schemeClr val="dk1"/>
                </a:solidFill>
                <a:latin typeface="Calibri"/>
                <a:ea typeface="Calibri"/>
                <a:cs typeface="Calibri"/>
                <a:sym typeface="Calibri"/>
              </a:rPr>
              <a:t> a la ley, a fin de que </a:t>
            </a:r>
            <a:r>
              <a:rPr lang="en-US" dirty="0" err="1">
                <a:solidFill>
                  <a:schemeClr val="dk1"/>
                </a:solidFill>
                <a:latin typeface="Calibri"/>
                <a:ea typeface="Calibri"/>
                <a:cs typeface="Calibri"/>
                <a:sym typeface="Calibri"/>
              </a:rPr>
              <a:t>recibiéramos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adopción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hijos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p:txBody>
      </p:sp>
      <p:sp>
        <p:nvSpPr>
          <p:cNvPr id="331" name="Google Shape;331;g28379ef6529_0_3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8379ef6529_0_3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1000"/>
              </a:spcAft>
              <a:buClr>
                <a:schemeClr val="dk1"/>
              </a:buClr>
              <a:buSzPts val="1100"/>
              <a:buFont typeface="Calibri"/>
              <a:buAutoNum type="romanLcPeriod"/>
            </a:pPr>
            <a:r>
              <a:rPr lang="en-US" dirty="0">
                <a:solidFill>
                  <a:schemeClr val="dk1"/>
                </a:solidFill>
                <a:latin typeface="Calibri"/>
                <a:ea typeface="Calibri"/>
                <a:cs typeface="Calibri"/>
                <a:sym typeface="Calibri"/>
              </a:rPr>
              <a:t>Romanos 5:19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así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desobediencia</a:t>
            </a:r>
            <a:r>
              <a:rPr lang="en-US" dirty="0">
                <a:solidFill>
                  <a:schemeClr val="dk1"/>
                </a:solidFill>
                <a:latin typeface="Calibri"/>
                <a:ea typeface="Calibri"/>
                <a:cs typeface="Calibri"/>
                <a:sym typeface="Calibri"/>
              </a:rPr>
              <a:t> de un solo hombre </a:t>
            </a:r>
            <a:r>
              <a:rPr lang="en-US" dirty="0" err="1">
                <a:solidFill>
                  <a:schemeClr val="dk1"/>
                </a:solidFill>
                <a:latin typeface="Calibri"/>
                <a:ea typeface="Calibri"/>
                <a:cs typeface="Calibri"/>
                <a:sym typeface="Calibri"/>
              </a:rPr>
              <a:t>muchos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constituidos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pecadores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así</a:t>
            </a:r>
            <a:r>
              <a:rPr lang="en-US" dirty="0">
                <a:solidFill>
                  <a:schemeClr val="dk1"/>
                </a:solidFill>
                <a:latin typeface="Calibri"/>
                <a:ea typeface="Calibri"/>
                <a:cs typeface="Calibri"/>
                <a:sym typeface="Calibri"/>
              </a:rPr>
              <a:t> también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obediencia</a:t>
            </a:r>
            <a:r>
              <a:rPr lang="en-US" dirty="0">
                <a:solidFill>
                  <a:schemeClr val="dk1"/>
                </a:solidFill>
                <a:latin typeface="Calibri"/>
                <a:ea typeface="Calibri"/>
                <a:cs typeface="Calibri"/>
                <a:sym typeface="Calibri"/>
              </a:rPr>
              <a:t> de uno solo </a:t>
            </a:r>
            <a:r>
              <a:rPr lang="en-US" dirty="0" err="1">
                <a:solidFill>
                  <a:schemeClr val="dk1"/>
                </a:solidFill>
                <a:latin typeface="Calibri"/>
                <a:ea typeface="Calibri"/>
                <a:cs typeface="Calibri"/>
                <a:sym typeface="Calibri"/>
              </a:rPr>
              <a:t>muchos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serán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constituidos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justos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p:txBody>
      </p:sp>
      <p:sp>
        <p:nvSpPr>
          <p:cNvPr id="339" name="Google Shape;339;g28379ef6529_0_3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8379ef6529_0_3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028700" marR="171450" lvl="0" indent="-298450" algn="l" rtl="0">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Por medio de la fe, su registro de perfecta obediencia se nos atribuye a nosotros, salvándonos. </a:t>
            </a:r>
            <a:endParaRPr/>
          </a:p>
        </p:txBody>
      </p:sp>
      <p:sp>
        <p:nvSpPr>
          <p:cNvPr id="347" name="Google Shape;347;g28379ef6529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8379ef6529_0_3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028700" marR="171450" lvl="0" indent="-298450" algn="l" rtl="0">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La fe produce en nosotros el querer obedecer la ley moral en gratitud al Jesús que nos salvó. </a:t>
            </a:r>
            <a:endParaRPr/>
          </a:p>
        </p:txBody>
      </p:sp>
      <p:sp>
        <p:nvSpPr>
          <p:cNvPr id="356" name="Google Shape;356;g28379ef6529_0_3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8379ef6529_0_3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0287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Filipenses 2:13 Dios es el que produce en ustedes lo mismo el querer como el hacer, por su buena voluntad.</a:t>
            </a:r>
            <a:endParaRPr>
              <a:solidFill>
                <a:schemeClr val="dk1"/>
              </a:solidFill>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365" name="Google Shape;365;g28379ef6529_0_3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8379ef6529_0_3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028700" marR="171450" lvl="0" indent="-298450" algn="l" rtl="0">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La ley moral sirve como guía para mostrarnos cómo podemos agradecer a Dios. </a:t>
            </a:r>
            <a:endParaRPr/>
          </a:p>
        </p:txBody>
      </p:sp>
      <p:sp>
        <p:nvSpPr>
          <p:cNvPr id="373" name="Google Shape;373;g28379ef6529_0_3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8379ef6529_0_3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028700" marR="171450" lvl="0" indent="0" algn="l" rtl="0">
              <a:spcBef>
                <a:spcPts val="0"/>
              </a:spcBef>
              <a:spcAft>
                <a:spcPts val="1000"/>
              </a:spcAft>
              <a:buClr>
                <a:schemeClr val="dk1"/>
              </a:buClr>
              <a:buSzPts val="1100"/>
              <a:buFont typeface="Arial"/>
              <a:buNone/>
            </a:pPr>
            <a:r>
              <a:rPr lang="en-US">
                <a:solidFill>
                  <a:schemeClr val="dk1"/>
                </a:solidFill>
                <a:latin typeface="Calibri"/>
                <a:ea typeface="Calibri"/>
                <a:cs typeface="Calibri"/>
                <a:sym typeface="Calibri"/>
              </a:rPr>
              <a:t>Gálatas 5:1 Manténganse, pues, firmes en la libertad con que Cristo nos hizo libres, y no se sometan otra vez al yugo de la esclavitud. </a:t>
            </a:r>
            <a:endParaRPr>
              <a:solidFill>
                <a:schemeClr val="dk1"/>
              </a:solidFill>
              <a:latin typeface="Calibri"/>
              <a:ea typeface="Calibri"/>
              <a:cs typeface="Calibri"/>
              <a:sym typeface="Calibri"/>
            </a:endParaRPr>
          </a:p>
        </p:txBody>
      </p:sp>
      <p:sp>
        <p:nvSpPr>
          <p:cNvPr id="382" name="Google Shape;382;g28379ef6529_0_3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8379ef6529_0_3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028700" marR="171450" lvl="0" indent="0" algn="l" rtl="0">
              <a:spcBef>
                <a:spcPts val="0"/>
              </a:spcBef>
              <a:spcAft>
                <a:spcPts val="1000"/>
              </a:spcAft>
              <a:buClr>
                <a:schemeClr val="dk1"/>
              </a:buClr>
              <a:buSzPts val="1100"/>
              <a:buFont typeface="Arial"/>
              <a:buNone/>
            </a:pPr>
            <a:r>
              <a:rPr lang="en-US" dirty="0">
                <a:solidFill>
                  <a:schemeClr val="dk1"/>
                </a:solidFill>
                <a:latin typeface="Calibri"/>
                <a:ea typeface="Calibri"/>
                <a:cs typeface="Calibri"/>
                <a:sym typeface="Calibri"/>
              </a:rPr>
              <a:t>1 Juan 5:1-5 Todo </a:t>
            </a:r>
            <a:r>
              <a:rPr lang="en-US" dirty="0" err="1">
                <a:solidFill>
                  <a:schemeClr val="dk1"/>
                </a:solidFill>
                <a:latin typeface="Calibri"/>
                <a:ea typeface="Calibri"/>
                <a:cs typeface="Calibri"/>
                <a:sym typeface="Calibri"/>
              </a:rPr>
              <a:t>aquel</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cree</a:t>
            </a:r>
            <a:r>
              <a:rPr lang="en-US" dirty="0">
                <a:solidFill>
                  <a:schemeClr val="dk1"/>
                </a:solidFill>
                <a:latin typeface="Calibri"/>
                <a:ea typeface="Calibri"/>
                <a:cs typeface="Calibri"/>
                <a:sym typeface="Calibri"/>
              </a:rPr>
              <a:t> que Jesús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Cristo, ha </a:t>
            </a:r>
            <a:r>
              <a:rPr lang="en-US" dirty="0" err="1">
                <a:solidFill>
                  <a:schemeClr val="dk1"/>
                </a:solidFill>
                <a:latin typeface="Calibri"/>
                <a:ea typeface="Calibri"/>
                <a:cs typeface="Calibri"/>
                <a:sym typeface="Calibri"/>
              </a:rPr>
              <a:t>nacido</a:t>
            </a:r>
            <a:r>
              <a:rPr lang="en-US" dirty="0">
                <a:solidFill>
                  <a:schemeClr val="dk1"/>
                </a:solidFill>
                <a:latin typeface="Calibri"/>
                <a:ea typeface="Calibri"/>
                <a:cs typeface="Calibri"/>
                <a:sym typeface="Calibri"/>
              </a:rPr>
              <a:t> de Dios. Todo </a:t>
            </a:r>
            <a:r>
              <a:rPr lang="en-US" dirty="0" err="1">
                <a:solidFill>
                  <a:schemeClr val="dk1"/>
                </a:solidFill>
                <a:latin typeface="Calibri"/>
                <a:ea typeface="Calibri"/>
                <a:cs typeface="Calibri"/>
                <a:sym typeface="Calibri"/>
              </a:rPr>
              <a:t>aquel</a:t>
            </a:r>
            <a:r>
              <a:rPr lang="en-US" dirty="0">
                <a:solidFill>
                  <a:schemeClr val="dk1"/>
                </a:solidFill>
                <a:latin typeface="Calibri"/>
                <a:ea typeface="Calibri"/>
                <a:cs typeface="Calibri"/>
                <a:sym typeface="Calibri"/>
              </a:rPr>
              <a:t> que ama al que </a:t>
            </a:r>
            <a:r>
              <a:rPr lang="en-US" dirty="0" err="1">
                <a:solidFill>
                  <a:schemeClr val="dk1"/>
                </a:solidFill>
                <a:latin typeface="Calibri"/>
                <a:ea typeface="Calibri"/>
                <a:cs typeface="Calibri"/>
                <a:sym typeface="Calibri"/>
              </a:rPr>
              <a:t>engendró</a:t>
            </a:r>
            <a:r>
              <a:rPr lang="en-US" dirty="0">
                <a:solidFill>
                  <a:schemeClr val="dk1"/>
                </a:solidFill>
                <a:latin typeface="Calibri"/>
                <a:ea typeface="Calibri"/>
                <a:cs typeface="Calibri"/>
                <a:sym typeface="Calibri"/>
              </a:rPr>
              <a:t>, ama también al que ha </a:t>
            </a:r>
            <a:r>
              <a:rPr lang="en-US" dirty="0" err="1">
                <a:solidFill>
                  <a:schemeClr val="dk1"/>
                </a:solidFill>
                <a:latin typeface="Calibri"/>
                <a:ea typeface="Calibri"/>
                <a:cs typeface="Calibri"/>
                <a:sym typeface="Calibri"/>
              </a:rPr>
              <a:t>sido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engendrado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En </a:t>
            </a:r>
            <a:r>
              <a:rPr lang="en-US" dirty="0" err="1">
                <a:solidFill>
                  <a:schemeClr val="dk1"/>
                </a:solidFill>
                <a:latin typeface="Calibri"/>
                <a:ea typeface="Calibri"/>
                <a:cs typeface="Calibri"/>
                <a:sym typeface="Calibri"/>
              </a:rPr>
              <a:t>esto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sabemos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amamos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hijos</a:t>
            </a:r>
            <a:r>
              <a:rPr lang="en-US" dirty="0">
                <a:solidFill>
                  <a:schemeClr val="dk1"/>
                </a:solidFill>
                <a:latin typeface="Calibri"/>
                <a:ea typeface="Calibri"/>
                <a:cs typeface="Calibri"/>
                <a:sym typeface="Calibri"/>
              </a:rPr>
              <a:t> de Dios: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amamos</a:t>
            </a:r>
            <a:r>
              <a:rPr lang="en-US" dirty="0">
                <a:solidFill>
                  <a:schemeClr val="dk1"/>
                </a:solidFill>
                <a:latin typeface="Calibri"/>
                <a:ea typeface="Calibri"/>
                <a:cs typeface="Calibri"/>
                <a:sym typeface="Calibri"/>
              </a:rPr>
              <a:t> a Dios y </a:t>
            </a:r>
            <a:r>
              <a:rPr lang="en-US" dirty="0" err="1">
                <a:solidFill>
                  <a:schemeClr val="dk1"/>
                </a:solidFill>
                <a:latin typeface="Calibri"/>
                <a:ea typeface="Calibri"/>
                <a:cs typeface="Calibri"/>
                <a:sym typeface="Calibri"/>
              </a:rPr>
              <a:t>obedecemos</a:t>
            </a:r>
            <a:r>
              <a:rPr lang="en-US" dirty="0">
                <a:solidFill>
                  <a:schemeClr val="dk1"/>
                </a:solidFill>
                <a:latin typeface="Calibri"/>
                <a:ea typeface="Calibri"/>
                <a:cs typeface="Calibri"/>
                <a:sym typeface="Calibri"/>
              </a:rPr>
              <a:t> sus </a:t>
            </a:r>
            <a:r>
              <a:rPr lang="en-US" dirty="0" err="1">
                <a:solidFill>
                  <a:schemeClr val="dk1"/>
                </a:solidFill>
                <a:latin typeface="Calibri"/>
                <a:ea typeface="Calibri"/>
                <a:cs typeface="Calibri"/>
                <a:sym typeface="Calibri"/>
              </a:rPr>
              <a:t>mandamientos</a:t>
            </a:r>
            <a:r>
              <a:rPr lang="en-US" dirty="0">
                <a:solidFill>
                  <a:schemeClr val="dk1"/>
                </a:solidFill>
                <a:latin typeface="Calibri"/>
                <a:ea typeface="Calibri"/>
                <a:cs typeface="Calibri"/>
                <a:sym typeface="Calibri"/>
              </a:rPr>
              <a:t>. Pues </a:t>
            </a:r>
            <a:r>
              <a:rPr lang="en-US" dirty="0" err="1">
                <a:solidFill>
                  <a:schemeClr val="dk1"/>
                </a:solidFill>
                <a:latin typeface="Calibri"/>
                <a:ea typeface="Calibri"/>
                <a:cs typeface="Calibri"/>
                <a:sym typeface="Calibri"/>
              </a:rPr>
              <a:t>éste</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amor a Dios: que </a:t>
            </a:r>
            <a:r>
              <a:rPr lang="en-US" dirty="0" err="1">
                <a:solidFill>
                  <a:schemeClr val="dk1"/>
                </a:solidFill>
                <a:latin typeface="Calibri"/>
                <a:ea typeface="Calibri"/>
                <a:cs typeface="Calibri"/>
                <a:sym typeface="Calibri"/>
              </a:rPr>
              <a:t>obedezcamos</a:t>
            </a:r>
            <a:r>
              <a:rPr lang="en-US" dirty="0">
                <a:solidFill>
                  <a:schemeClr val="dk1"/>
                </a:solidFill>
                <a:latin typeface="Calibri"/>
                <a:ea typeface="Calibri"/>
                <a:cs typeface="Calibri"/>
                <a:sym typeface="Calibri"/>
              </a:rPr>
              <a:t> sus </a:t>
            </a:r>
            <a:r>
              <a:rPr lang="en-US" dirty="0" err="1">
                <a:solidFill>
                  <a:schemeClr val="dk1"/>
                </a:solidFill>
                <a:latin typeface="Calibri"/>
                <a:ea typeface="Calibri"/>
                <a:cs typeface="Calibri"/>
                <a:sym typeface="Calibri"/>
              </a:rPr>
              <a:t>mandamientos</a:t>
            </a:r>
            <a:r>
              <a:rPr lang="en-US" dirty="0">
                <a:solidFill>
                  <a:schemeClr val="dk1"/>
                </a:solidFill>
                <a:latin typeface="Calibri"/>
                <a:ea typeface="Calibri"/>
                <a:cs typeface="Calibri"/>
                <a:sym typeface="Calibri"/>
              </a:rPr>
              <a:t>. Y sus </a:t>
            </a:r>
            <a:r>
              <a:rPr lang="en-US" dirty="0" err="1">
                <a:solidFill>
                  <a:schemeClr val="dk1"/>
                </a:solidFill>
                <a:latin typeface="Calibri"/>
                <a:ea typeface="Calibri"/>
                <a:cs typeface="Calibri"/>
                <a:sym typeface="Calibri"/>
              </a:rPr>
              <a:t>mandamientos</a:t>
            </a:r>
            <a:r>
              <a:rPr lang="en-US" dirty="0">
                <a:solidFill>
                  <a:schemeClr val="dk1"/>
                </a:solidFill>
                <a:latin typeface="Calibri"/>
                <a:ea typeface="Calibri"/>
                <a:cs typeface="Calibri"/>
                <a:sym typeface="Calibri"/>
              </a:rPr>
              <a:t> no son </a:t>
            </a:r>
            <a:r>
              <a:rPr lang="en-US" dirty="0" err="1">
                <a:solidFill>
                  <a:schemeClr val="dk1"/>
                </a:solidFill>
                <a:latin typeface="Calibri"/>
                <a:ea typeface="Calibri"/>
                <a:cs typeface="Calibri"/>
                <a:sym typeface="Calibri"/>
              </a:rPr>
              <a:t>difíciles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cumplir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que ha </a:t>
            </a:r>
            <a:r>
              <a:rPr lang="en-US" dirty="0" err="1">
                <a:solidFill>
                  <a:schemeClr val="dk1"/>
                </a:solidFill>
                <a:latin typeface="Calibri"/>
                <a:ea typeface="Calibri"/>
                <a:cs typeface="Calibri"/>
                <a:sym typeface="Calibri"/>
              </a:rPr>
              <a:t>nacido</a:t>
            </a:r>
            <a:r>
              <a:rPr lang="en-US" dirty="0">
                <a:solidFill>
                  <a:schemeClr val="dk1"/>
                </a:solidFill>
                <a:latin typeface="Calibri"/>
                <a:ea typeface="Calibri"/>
                <a:cs typeface="Calibri"/>
                <a:sym typeface="Calibri"/>
              </a:rPr>
              <a:t> de Dios </a:t>
            </a:r>
            <a:r>
              <a:rPr lang="en-US" dirty="0" err="1">
                <a:solidFill>
                  <a:schemeClr val="dk1"/>
                </a:solidFill>
                <a:latin typeface="Calibri"/>
                <a:ea typeface="Calibri"/>
                <a:cs typeface="Calibri"/>
                <a:sym typeface="Calibri"/>
              </a:rPr>
              <a:t>vence</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ésta</a:t>
            </a:r>
            <a:r>
              <a:rPr lang="en-US" dirty="0">
                <a:solidFill>
                  <a:schemeClr val="dk1"/>
                </a:solidFill>
                <a:latin typeface="Calibri"/>
                <a:ea typeface="Calibri"/>
                <a:cs typeface="Calibri"/>
                <a:sym typeface="Calibri"/>
              </a:rPr>
              <a:t> es la </a:t>
            </a:r>
            <a:r>
              <a:rPr lang="en-US" dirty="0" err="1">
                <a:solidFill>
                  <a:schemeClr val="dk1"/>
                </a:solidFill>
                <a:latin typeface="Calibri"/>
                <a:ea typeface="Calibri"/>
                <a:cs typeface="Calibri"/>
                <a:sym typeface="Calibri"/>
              </a:rPr>
              <a:t>victoria</a:t>
            </a:r>
            <a:r>
              <a:rPr lang="en-US" dirty="0">
                <a:solidFill>
                  <a:schemeClr val="dk1"/>
                </a:solidFill>
                <a:latin typeface="Calibri"/>
                <a:ea typeface="Calibri"/>
                <a:cs typeface="Calibri"/>
                <a:sym typeface="Calibri"/>
              </a:rPr>
              <a:t> que ha </a:t>
            </a:r>
            <a:r>
              <a:rPr lang="en-US" dirty="0" err="1">
                <a:solidFill>
                  <a:schemeClr val="dk1"/>
                </a:solidFill>
                <a:latin typeface="Calibri"/>
                <a:ea typeface="Calibri"/>
                <a:cs typeface="Calibri"/>
                <a:sym typeface="Calibri"/>
              </a:rPr>
              <a:t>vencido</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Quién</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vence</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sino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cree</a:t>
            </a:r>
            <a:r>
              <a:rPr lang="en-US" dirty="0">
                <a:solidFill>
                  <a:schemeClr val="dk1"/>
                </a:solidFill>
                <a:latin typeface="Calibri"/>
                <a:ea typeface="Calibri"/>
                <a:cs typeface="Calibri"/>
                <a:sym typeface="Calibri"/>
              </a:rPr>
              <a:t> que Jesús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Hijo</a:t>
            </a:r>
            <a:r>
              <a:rPr lang="en-US" dirty="0">
                <a:solidFill>
                  <a:schemeClr val="dk1"/>
                </a:solidFill>
                <a:latin typeface="Calibri"/>
                <a:ea typeface="Calibri"/>
                <a:cs typeface="Calibri"/>
                <a:sym typeface="Calibri"/>
              </a:rPr>
              <a:t> de Dios? </a:t>
            </a:r>
            <a:endParaRPr dirty="0">
              <a:solidFill>
                <a:schemeClr val="dk1"/>
              </a:solidFill>
              <a:latin typeface="Calibri"/>
              <a:ea typeface="Calibri"/>
              <a:cs typeface="Calibri"/>
              <a:sym typeface="Calibri"/>
            </a:endParaRPr>
          </a:p>
        </p:txBody>
      </p:sp>
      <p:sp>
        <p:nvSpPr>
          <p:cNvPr id="390" name="Google Shape;390;g28379ef6529_0_3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8379ef6529_0_3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028700" marR="171450" lvl="0" indent="0" algn="l" rtl="0">
              <a:spcBef>
                <a:spcPts val="0"/>
              </a:spcBef>
              <a:spcAft>
                <a:spcPts val="1000"/>
              </a:spcAft>
              <a:buClr>
                <a:schemeClr val="dk1"/>
              </a:buClr>
              <a:buSzPts val="1100"/>
              <a:buFont typeface="Arial"/>
              <a:buNone/>
            </a:pPr>
            <a:r>
              <a:rPr lang="en-US" dirty="0">
                <a:solidFill>
                  <a:schemeClr val="dk1"/>
                </a:solidFill>
                <a:latin typeface="Calibri"/>
                <a:ea typeface="Calibri"/>
                <a:cs typeface="Calibri"/>
                <a:sym typeface="Calibri"/>
              </a:rPr>
              <a:t>1 Juan 5:1-5 Todo </a:t>
            </a:r>
            <a:r>
              <a:rPr lang="en-US" dirty="0" err="1">
                <a:solidFill>
                  <a:schemeClr val="dk1"/>
                </a:solidFill>
                <a:latin typeface="Calibri"/>
                <a:ea typeface="Calibri"/>
                <a:cs typeface="Calibri"/>
                <a:sym typeface="Calibri"/>
              </a:rPr>
              <a:t>aquel</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cree</a:t>
            </a:r>
            <a:r>
              <a:rPr lang="en-US" dirty="0">
                <a:solidFill>
                  <a:schemeClr val="dk1"/>
                </a:solidFill>
                <a:latin typeface="Calibri"/>
                <a:ea typeface="Calibri"/>
                <a:cs typeface="Calibri"/>
                <a:sym typeface="Calibri"/>
              </a:rPr>
              <a:t> que Jesús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Cristo, ha </a:t>
            </a:r>
            <a:r>
              <a:rPr lang="en-US" dirty="0" err="1">
                <a:solidFill>
                  <a:schemeClr val="dk1"/>
                </a:solidFill>
                <a:latin typeface="Calibri"/>
                <a:ea typeface="Calibri"/>
                <a:cs typeface="Calibri"/>
                <a:sym typeface="Calibri"/>
              </a:rPr>
              <a:t>nacido</a:t>
            </a:r>
            <a:r>
              <a:rPr lang="en-US" dirty="0">
                <a:solidFill>
                  <a:schemeClr val="dk1"/>
                </a:solidFill>
                <a:latin typeface="Calibri"/>
                <a:ea typeface="Calibri"/>
                <a:cs typeface="Calibri"/>
                <a:sym typeface="Calibri"/>
              </a:rPr>
              <a:t> de Dios. Todo </a:t>
            </a:r>
            <a:r>
              <a:rPr lang="en-US" dirty="0" err="1">
                <a:solidFill>
                  <a:schemeClr val="dk1"/>
                </a:solidFill>
                <a:latin typeface="Calibri"/>
                <a:ea typeface="Calibri"/>
                <a:cs typeface="Calibri"/>
                <a:sym typeface="Calibri"/>
              </a:rPr>
              <a:t>aquel</a:t>
            </a:r>
            <a:r>
              <a:rPr lang="en-US" dirty="0">
                <a:solidFill>
                  <a:schemeClr val="dk1"/>
                </a:solidFill>
                <a:latin typeface="Calibri"/>
                <a:ea typeface="Calibri"/>
                <a:cs typeface="Calibri"/>
                <a:sym typeface="Calibri"/>
              </a:rPr>
              <a:t> que ama al que </a:t>
            </a:r>
            <a:r>
              <a:rPr lang="en-US" dirty="0" err="1">
                <a:solidFill>
                  <a:schemeClr val="dk1"/>
                </a:solidFill>
                <a:latin typeface="Calibri"/>
                <a:ea typeface="Calibri"/>
                <a:cs typeface="Calibri"/>
                <a:sym typeface="Calibri"/>
              </a:rPr>
              <a:t>engendró</a:t>
            </a:r>
            <a:r>
              <a:rPr lang="en-US" dirty="0">
                <a:solidFill>
                  <a:schemeClr val="dk1"/>
                </a:solidFill>
                <a:latin typeface="Calibri"/>
                <a:ea typeface="Calibri"/>
                <a:cs typeface="Calibri"/>
                <a:sym typeface="Calibri"/>
              </a:rPr>
              <a:t>, ama también al que ha </a:t>
            </a:r>
            <a:r>
              <a:rPr lang="en-US" dirty="0" err="1">
                <a:solidFill>
                  <a:schemeClr val="dk1"/>
                </a:solidFill>
                <a:latin typeface="Calibri"/>
                <a:ea typeface="Calibri"/>
                <a:cs typeface="Calibri"/>
                <a:sym typeface="Calibri"/>
              </a:rPr>
              <a:t>sido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engendrado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En </a:t>
            </a:r>
            <a:r>
              <a:rPr lang="en-US" dirty="0" err="1">
                <a:solidFill>
                  <a:schemeClr val="dk1"/>
                </a:solidFill>
                <a:latin typeface="Calibri"/>
                <a:ea typeface="Calibri"/>
                <a:cs typeface="Calibri"/>
                <a:sym typeface="Calibri"/>
              </a:rPr>
              <a:t>esto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sabemos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amamos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hijos</a:t>
            </a:r>
            <a:r>
              <a:rPr lang="en-US" dirty="0">
                <a:solidFill>
                  <a:schemeClr val="dk1"/>
                </a:solidFill>
                <a:latin typeface="Calibri"/>
                <a:ea typeface="Calibri"/>
                <a:cs typeface="Calibri"/>
                <a:sym typeface="Calibri"/>
              </a:rPr>
              <a:t> de Dios: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amamos</a:t>
            </a:r>
            <a:r>
              <a:rPr lang="en-US" dirty="0">
                <a:solidFill>
                  <a:schemeClr val="dk1"/>
                </a:solidFill>
                <a:latin typeface="Calibri"/>
                <a:ea typeface="Calibri"/>
                <a:cs typeface="Calibri"/>
                <a:sym typeface="Calibri"/>
              </a:rPr>
              <a:t> a Dios y </a:t>
            </a:r>
            <a:r>
              <a:rPr lang="en-US" dirty="0" err="1">
                <a:solidFill>
                  <a:schemeClr val="dk1"/>
                </a:solidFill>
                <a:latin typeface="Calibri"/>
                <a:ea typeface="Calibri"/>
                <a:cs typeface="Calibri"/>
                <a:sym typeface="Calibri"/>
              </a:rPr>
              <a:t>obedecemos</a:t>
            </a:r>
            <a:r>
              <a:rPr lang="en-US" dirty="0">
                <a:solidFill>
                  <a:schemeClr val="dk1"/>
                </a:solidFill>
                <a:latin typeface="Calibri"/>
                <a:ea typeface="Calibri"/>
                <a:cs typeface="Calibri"/>
                <a:sym typeface="Calibri"/>
              </a:rPr>
              <a:t> sus </a:t>
            </a:r>
            <a:r>
              <a:rPr lang="en-US" dirty="0" err="1">
                <a:solidFill>
                  <a:schemeClr val="dk1"/>
                </a:solidFill>
                <a:latin typeface="Calibri"/>
                <a:ea typeface="Calibri"/>
                <a:cs typeface="Calibri"/>
                <a:sym typeface="Calibri"/>
              </a:rPr>
              <a:t>mandamientos</a:t>
            </a:r>
            <a:r>
              <a:rPr lang="en-US" dirty="0">
                <a:solidFill>
                  <a:schemeClr val="dk1"/>
                </a:solidFill>
                <a:latin typeface="Calibri"/>
                <a:ea typeface="Calibri"/>
                <a:cs typeface="Calibri"/>
                <a:sym typeface="Calibri"/>
              </a:rPr>
              <a:t>. Pues </a:t>
            </a:r>
            <a:r>
              <a:rPr lang="en-US" dirty="0" err="1">
                <a:solidFill>
                  <a:schemeClr val="dk1"/>
                </a:solidFill>
                <a:latin typeface="Calibri"/>
                <a:ea typeface="Calibri"/>
                <a:cs typeface="Calibri"/>
                <a:sym typeface="Calibri"/>
              </a:rPr>
              <a:t>éste</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amor a Dios: que </a:t>
            </a:r>
            <a:r>
              <a:rPr lang="en-US" dirty="0" err="1">
                <a:solidFill>
                  <a:schemeClr val="dk1"/>
                </a:solidFill>
                <a:latin typeface="Calibri"/>
                <a:ea typeface="Calibri"/>
                <a:cs typeface="Calibri"/>
                <a:sym typeface="Calibri"/>
              </a:rPr>
              <a:t>obedezcamos</a:t>
            </a:r>
            <a:r>
              <a:rPr lang="en-US" dirty="0">
                <a:solidFill>
                  <a:schemeClr val="dk1"/>
                </a:solidFill>
                <a:latin typeface="Calibri"/>
                <a:ea typeface="Calibri"/>
                <a:cs typeface="Calibri"/>
                <a:sym typeface="Calibri"/>
              </a:rPr>
              <a:t> sus </a:t>
            </a:r>
            <a:r>
              <a:rPr lang="en-US" dirty="0" err="1">
                <a:solidFill>
                  <a:schemeClr val="dk1"/>
                </a:solidFill>
                <a:latin typeface="Calibri"/>
                <a:ea typeface="Calibri"/>
                <a:cs typeface="Calibri"/>
                <a:sym typeface="Calibri"/>
              </a:rPr>
              <a:t>mandamientos</a:t>
            </a:r>
            <a:r>
              <a:rPr lang="en-US" dirty="0">
                <a:solidFill>
                  <a:schemeClr val="dk1"/>
                </a:solidFill>
                <a:latin typeface="Calibri"/>
                <a:ea typeface="Calibri"/>
                <a:cs typeface="Calibri"/>
                <a:sym typeface="Calibri"/>
              </a:rPr>
              <a:t>. Y sus </a:t>
            </a:r>
            <a:r>
              <a:rPr lang="en-US" dirty="0" err="1">
                <a:solidFill>
                  <a:schemeClr val="dk1"/>
                </a:solidFill>
                <a:latin typeface="Calibri"/>
                <a:ea typeface="Calibri"/>
                <a:cs typeface="Calibri"/>
                <a:sym typeface="Calibri"/>
              </a:rPr>
              <a:t>mandamientos</a:t>
            </a:r>
            <a:r>
              <a:rPr lang="en-US" dirty="0">
                <a:solidFill>
                  <a:schemeClr val="dk1"/>
                </a:solidFill>
                <a:latin typeface="Calibri"/>
                <a:ea typeface="Calibri"/>
                <a:cs typeface="Calibri"/>
                <a:sym typeface="Calibri"/>
              </a:rPr>
              <a:t> no son </a:t>
            </a:r>
            <a:r>
              <a:rPr lang="en-US" dirty="0" err="1">
                <a:solidFill>
                  <a:schemeClr val="dk1"/>
                </a:solidFill>
                <a:latin typeface="Calibri"/>
                <a:ea typeface="Calibri"/>
                <a:cs typeface="Calibri"/>
                <a:sym typeface="Calibri"/>
              </a:rPr>
              <a:t>difíciles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cumplir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que ha </a:t>
            </a:r>
            <a:r>
              <a:rPr lang="en-US" dirty="0" err="1">
                <a:solidFill>
                  <a:schemeClr val="dk1"/>
                </a:solidFill>
                <a:latin typeface="Calibri"/>
                <a:ea typeface="Calibri"/>
                <a:cs typeface="Calibri"/>
                <a:sym typeface="Calibri"/>
              </a:rPr>
              <a:t>nacido</a:t>
            </a:r>
            <a:r>
              <a:rPr lang="en-US" dirty="0">
                <a:solidFill>
                  <a:schemeClr val="dk1"/>
                </a:solidFill>
                <a:latin typeface="Calibri"/>
                <a:ea typeface="Calibri"/>
                <a:cs typeface="Calibri"/>
                <a:sym typeface="Calibri"/>
              </a:rPr>
              <a:t> de Dios </a:t>
            </a:r>
            <a:r>
              <a:rPr lang="en-US" dirty="0" err="1">
                <a:solidFill>
                  <a:schemeClr val="dk1"/>
                </a:solidFill>
                <a:latin typeface="Calibri"/>
                <a:ea typeface="Calibri"/>
                <a:cs typeface="Calibri"/>
                <a:sym typeface="Calibri"/>
              </a:rPr>
              <a:t>vence</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ésta</a:t>
            </a:r>
            <a:r>
              <a:rPr lang="en-US" dirty="0">
                <a:solidFill>
                  <a:schemeClr val="dk1"/>
                </a:solidFill>
                <a:latin typeface="Calibri"/>
                <a:ea typeface="Calibri"/>
                <a:cs typeface="Calibri"/>
                <a:sym typeface="Calibri"/>
              </a:rPr>
              <a:t> es la </a:t>
            </a:r>
            <a:r>
              <a:rPr lang="en-US" dirty="0" err="1">
                <a:solidFill>
                  <a:schemeClr val="dk1"/>
                </a:solidFill>
                <a:latin typeface="Calibri"/>
                <a:ea typeface="Calibri"/>
                <a:cs typeface="Calibri"/>
                <a:sym typeface="Calibri"/>
              </a:rPr>
              <a:t>victoria</a:t>
            </a:r>
            <a:r>
              <a:rPr lang="en-US" dirty="0">
                <a:solidFill>
                  <a:schemeClr val="dk1"/>
                </a:solidFill>
                <a:latin typeface="Calibri"/>
                <a:ea typeface="Calibri"/>
                <a:cs typeface="Calibri"/>
                <a:sym typeface="Calibri"/>
              </a:rPr>
              <a:t> que ha </a:t>
            </a:r>
            <a:r>
              <a:rPr lang="en-US" dirty="0" err="1">
                <a:solidFill>
                  <a:schemeClr val="dk1"/>
                </a:solidFill>
                <a:latin typeface="Calibri"/>
                <a:ea typeface="Calibri"/>
                <a:cs typeface="Calibri"/>
                <a:sym typeface="Calibri"/>
              </a:rPr>
              <a:t>vencido</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Quién</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vence</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sino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cree</a:t>
            </a:r>
            <a:r>
              <a:rPr lang="en-US" dirty="0">
                <a:solidFill>
                  <a:schemeClr val="dk1"/>
                </a:solidFill>
                <a:latin typeface="Calibri"/>
                <a:ea typeface="Calibri"/>
                <a:cs typeface="Calibri"/>
                <a:sym typeface="Calibri"/>
              </a:rPr>
              <a:t> que Jesús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Hijo</a:t>
            </a:r>
            <a:r>
              <a:rPr lang="en-US" dirty="0">
                <a:solidFill>
                  <a:schemeClr val="dk1"/>
                </a:solidFill>
                <a:latin typeface="Calibri"/>
                <a:ea typeface="Calibri"/>
                <a:cs typeface="Calibri"/>
                <a:sym typeface="Calibri"/>
              </a:rPr>
              <a:t> de Dios? </a:t>
            </a:r>
            <a:endParaRPr dirty="0">
              <a:solidFill>
                <a:schemeClr val="dk1"/>
              </a:solidFill>
              <a:latin typeface="Calibri"/>
              <a:ea typeface="Calibri"/>
              <a:cs typeface="Calibri"/>
              <a:sym typeface="Calibri"/>
            </a:endParaRPr>
          </a:p>
        </p:txBody>
      </p:sp>
      <p:sp>
        <p:nvSpPr>
          <p:cNvPr id="398" name="Google Shape;398;g28379ef6529_0_3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f6bcc46dec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Comentarios</a:t>
            </a:r>
            <a:r>
              <a:rPr lang="en-US" b="1" dirty="0">
                <a:solidFill>
                  <a:schemeClr val="dk1"/>
                </a:solidFill>
                <a:latin typeface="Calibri"/>
                <a:ea typeface="Calibri"/>
                <a:cs typeface="Calibri"/>
                <a:sym typeface="Calibri"/>
              </a:rPr>
              <a:t> finales</a:t>
            </a:r>
            <a:endParaRPr dirty="0">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Gálatas</a:t>
            </a:r>
            <a:r>
              <a:rPr lang="en-US" dirty="0">
                <a:solidFill>
                  <a:schemeClr val="dk1"/>
                </a:solidFill>
                <a:latin typeface="Calibri"/>
                <a:ea typeface="Calibri"/>
                <a:cs typeface="Calibri"/>
                <a:sym typeface="Calibri"/>
              </a:rPr>
              <a:t> 2:20-21, las palabras </a:t>
            </a:r>
            <a:r>
              <a:rPr lang="en-US" dirty="0" err="1">
                <a:solidFill>
                  <a:schemeClr val="dk1"/>
                </a:solidFill>
                <a:latin typeface="Calibri"/>
                <a:ea typeface="Calibri"/>
                <a:cs typeface="Calibri"/>
                <a:sym typeface="Calibri"/>
              </a:rPr>
              <a:t>inspiradas</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apóstol</a:t>
            </a:r>
            <a:r>
              <a:rPr lang="en-US" dirty="0">
                <a:solidFill>
                  <a:schemeClr val="dk1"/>
                </a:solidFill>
                <a:latin typeface="Calibri"/>
                <a:ea typeface="Calibri"/>
                <a:cs typeface="Calibri"/>
                <a:sym typeface="Calibri"/>
              </a:rPr>
              <a:t> Pablo: </a:t>
            </a:r>
            <a:r>
              <a:rPr lang="en-US" i="1" dirty="0">
                <a:solidFill>
                  <a:schemeClr val="dk1"/>
                </a:solidFill>
                <a:latin typeface="Calibri"/>
                <a:ea typeface="Calibri"/>
                <a:cs typeface="Calibri"/>
                <a:sym typeface="Calibri"/>
              </a:rPr>
              <a:t>“Con Cristo </a:t>
            </a:r>
            <a:r>
              <a:rPr lang="en-US" i="1" dirty="0" err="1">
                <a:solidFill>
                  <a:schemeClr val="dk1"/>
                </a:solidFill>
                <a:latin typeface="Calibri"/>
                <a:ea typeface="Calibri"/>
                <a:cs typeface="Calibri"/>
                <a:sym typeface="Calibri"/>
              </a:rPr>
              <a:t>estoy</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juntamente</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crucificado</a:t>
            </a:r>
            <a:r>
              <a:rPr lang="en-US" i="1" dirty="0">
                <a:solidFill>
                  <a:schemeClr val="dk1"/>
                </a:solidFill>
                <a:latin typeface="Calibri"/>
                <a:ea typeface="Calibri"/>
                <a:cs typeface="Calibri"/>
                <a:sym typeface="Calibri"/>
              </a:rPr>
              <a:t>, y </a:t>
            </a:r>
            <a:r>
              <a:rPr lang="en-US" i="1" dirty="0" err="1">
                <a:solidFill>
                  <a:schemeClr val="dk1"/>
                </a:solidFill>
                <a:latin typeface="Calibri"/>
                <a:ea typeface="Calibri"/>
                <a:cs typeface="Calibri"/>
                <a:sym typeface="Calibri"/>
              </a:rPr>
              <a:t>ya</a:t>
            </a:r>
            <a:r>
              <a:rPr lang="en-US" i="1" dirty="0">
                <a:solidFill>
                  <a:schemeClr val="dk1"/>
                </a:solidFill>
                <a:latin typeface="Calibri"/>
                <a:ea typeface="Calibri"/>
                <a:cs typeface="Calibri"/>
                <a:sym typeface="Calibri"/>
              </a:rPr>
              <a:t> no vivo </a:t>
            </a:r>
            <a:r>
              <a:rPr lang="en-US" i="1" dirty="0" err="1">
                <a:solidFill>
                  <a:schemeClr val="dk1"/>
                </a:solidFill>
                <a:latin typeface="Calibri"/>
                <a:ea typeface="Calibri"/>
                <a:cs typeface="Calibri"/>
                <a:sym typeface="Calibri"/>
              </a:rPr>
              <a:t>yo</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sino</a:t>
            </a:r>
            <a:r>
              <a:rPr lang="en-US" i="1" dirty="0">
                <a:solidFill>
                  <a:schemeClr val="dk1"/>
                </a:solidFill>
                <a:latin typeface="Calibri"/>
                <a:ea typeface="Calibri"/>
                <a:cs typeface="Calibri"/>
                <a:sym typeface="Calibri"/>
              </a:rPr>
              <a:t> que Cristo </a:t>
            </a:r>
            <a:r>
              <a:rPr lang="en-US" i="1" dirty="0" err="1">
                <a:solidFill>
                  <a:schemeClr val="dk1"/>
                </a:solidFill>
                <a:latin typeface="Calibri"/>
                <a:ea typeface="Calibri"/>
                <a:cs typeface="Calibri"/>
                <a:sym typeface="Calibri"/>
              </a:rPr>
              <a:t>vive</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en</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mí</a:t>
            </a:r>
            <a:r>
              <a:rPr lang="en-US" i="1" dirty="0">
                <a:solidFill>
                  <a:schemeClr val="dk1"/>
                </a:solidFill>
                <a:latin typeface="Calibri"/>
                <a:ea typeface="Calibri"/>
                <a:cs typeface="Calibri"/>
                <a:sym typeface="Calibri"/>
              </a:rPr>
              <a:t>; y lo que </a:t>
            </a:r>
            <a:r>
              <a:rPr lang="en-US" i="1" dirty="0" err="1">
                <a:solidFill>
                  <a:schemeClr val="dk1"/>
                </a:solidFill>
                <a:latin typeface="Calibri"/>
                <a:ea typeface="Calibri"/>
                <a:cs typeface="Calibri"/>
                <a:sym typeface="Calibri"/>
              </a:rPr>
              <a:t>ahora</a:t>
            </a:r>
            <a:r>
              <a:rPr lang="en-US" i="1" dirty="0">
                <a:solidFill>
                  <a:schemeClr val="dk1"/>
                </a:solidFill>
                <a:latin typeface="Calibri"/>
                <a:ea typeface="Calibri"/>
                <a:cs typeface="Calibri"/>
                <a:sym typeface="Calibri"/>
              </a:rPr>
              <a:t> vivo </a:t>
            </a:r>
            <a:r>
              <a:rPr lang="en-US" i="1" dirty="0" err="1">
                <a:solidFill>
                  <a:schemeClr val="dk1"/>
                </a:solidFill>
                <a:latin typeface="Calibri"/>
                <a:ea typeface="Calibri"/>
                <a:cs typeface="Calibri"/>
                <a:sym typeface="Calibri"/>
              </a:rPr>
              <a:t>en</a:t>
            </a:r>
            <a:r>
              <a:rPr lang="en-US" i="1" dirty="0">
                <a:solidFill>
                  <a:schemeClr val="dk1"/>
                </a:solidFill>
                <a:latin typeface="Calibri"/>
                <a:ea typeface="Calibri"/>
                <a:cs typeface="Calibri"/>
                <a:sym typeface="Calibri"/>
              </a:rPr>
              <a:t> la carne, lo vivo </a:t>
            </a:r>
            <a:r>
              <a:rPr lang="en-US" i="1" dirty="0" err="1">
                <a:solidFill>
                  <a:schemeClr val="dk1"/>
                </a:solidFill>
                <a:latin typeface="Calibri"/>
                <a:ea typeface="Calibri"/>
                <a:cs typeface="Calibri"/>
                <a:sym typeface="Calibri"/>
              </a:rPr>
              <a:t>en</a:t>
            </a:r>
            <a:r>
              <a:rPr lang="en-US" i="1" dirty="0">
                <a:solidFill>
                  <a:schemeClr val="dk1"/>
                </a:solidFill>
                <a:latin typeface="Calibri"/>
                <a:ea typeface="Calibri"/>
                <a:cs typeface="Calibri"/>
                <a:sym typeface="Calibri"/>
              </a:rPr>
              <a:t> la </a:t>
            </a:r>
            <a:r>
              <a:rPr lang="en-US" i="1" dirty="0" err="1">
                <a:solidFill>
                  <a:schemeClr val="dk1"/>
                </a:solidFill>
                <a:latin typeface="Calibri"/>
                <a:ea typeface="Calibri"/>
                <a:cs typeface="Calibri"/>
                <a:sym typeface="Calibri"/>
              </a:rPr>
              <a:t>fe</a:t>
            </a:r>
            <a:r>
              <a:rPr lang="en-US" i="1" dirty="0">
                <a:solidFill>
                  <a:schemeClr val="dk1"/>
                </a:solidFill>
                <a:latin typeface="Calibri"/>
                <a:ea typeface="Calibri"/>
                <a:cs typeface="Calibri"/>
                <a:sym typeface="Calibri"/>
              </a:rPr>
              <a:t> del </a:t>
            </a:r>
            <a:r>
              <a:rPr lang="en-US" i="1" dirty="0" err="1">
                <a:solidFill>
                  <a:schemeClr val="dk1"/>
                </a:solidFill>
                <a:latin typeface="Calibri"/>
                <a:ea typeface="Calibri"/>
                <a:cs typeface="Calibri"/>
                <a:sym typeface="Calibri"/>
              </a:rPr>
              <a:t>Hijo</a:t>
            </a:r>
            <a:r>
              <a:rPr lang="en-US" i="1" dirty="0">
                <a:solidFill>
                  <a:schemeClr val="dk1"/>
                </a:solidFill>
                <a:latin typeface="Calibri"/>
                <a:ea typeface="Calibri"/>
                <a:cs typeface="Calibri"/>
                <a:sym typeface="Calibri"/>
              </a:rPr>
              <a:t> de Dios, </a:t>
            </a:r>
            <a:r>
              <a:rPr lang="en-US" i="1" dirty="0" err="1">
                <a:solidFill>
                  <a:schemeClr val="dk1"/>
                </a:solidFill>
                <a:latin typeface="Calibri"/>
                <a:ea typeface="Calibri"/>
                <a:cs typeface="Calibri"/>
                <a:sym typeface="Calibri"/>
              </a:rPr>
              <a:t>el</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cual</a:t>
            </a:r>
            <a:r>
              <a:rPr lang="en-US" i="1" dirty="0">
                <a:solidFill>
                  <a:schemeClr val="dk1"/>
                </a:solidFill>
                <a:latin typeface="Calibri"/>
                <a:ea typeface="Calibri"/>
                <a:cs typeface="Calibri"/>
                <a:sym typeface="Calibri"/>
              </a:rPr>
              <a:t> me </a:t>
            </a:r>
            <a:r>
              <a:rPr lang="en-US" i="1" dirty="0" err="1">
                <a:solidFill>
                  <a:schemeClr val="dk1"/>
                </a:solidFill>
                <a:latin typeface="Calibri"/>
                <a:ea typeface="Calibri"/>
                <a:cs typeface="Calibri"/>
                <a:sym typeface="Calibri"/>
              </a:rPr>
              <a:t>amó</a:t>
            </a:r>
            <a:r>
              <a:rPr lang="en-US" i="1" dirty="0">
                <a:solidFill>
                  <a:schemeClr val="dk1"/>
                </a:solidFill>
                <a:latin typeface="Calibri"/>
                <a:ea typeface="Calibri"/>
                <a:cs typeface="Calibri"/>
                <a:sym typeface="Calibri"/>
              </a:rPr>
              <a:t> y se </a:t>
            </a:r>
            <a:r>
              <a:rPr lang="en-US" i="1" dirty="0" err="1">
                <a:solidFill>
                  <a:schemeClr val="dk1"/>
                </a:solidFill>
                <a:latin typeface="Calibri"/>
                <a:ea typeface="Calibri"/>
                <a:cs typeface="Calibri"/>
                <a:sym typeface="Calibri"/>
              </a:rPr>
              <a:t>entregó</a:t>
            </a:r>
            <a:r>
              <a:rPr lang="en-US" i="1" dirty="0">
                <a:solidFill>
                  <a:schemeClr val="dk1"/>
                </a:solidFill>
                <a:latin typeface="Calibri"/>
                <a:ea typeface="Calibri"/>
                <a:cs typeface="Calibri"/>
                <a:sym typeface="Calibri"/>
              </a:rPr>
              <a:t> a </a:t>
            </a:r>
            <a:r>
              <a:rPr lang="en-US" i="1" dirty="0" err="1">
                <a:solidFill>
                  <a:schemeClr val="dk1"/>
                </a:solidFill>
                <a:latin typeface="Calibri"/>
                <a:ea typeface="Calibri"/>
                <a:cs typeface="Calibri"/>
                <a:sym typeface="Calibri"/>
              </a:rPr>
              <a:t>sí</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mismo</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por</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mí</a:t>
            </a:r>
            <a:r>
              <a:rPr lang="en-US" i="1" dirty="0">
                <a:solidFill>
                  <a:schemeClr val="dk1"/>
                </a:solidFill>
                <a:latin typeface="Calibri"/>
                <a:ea typeface="Calibri"/>
                <a:cs typeface="Calibri"/>
                <a:sym typeface="Calibri"/>
              </a:rPr>
              <a:t>. No </a:t>
            </a:r>
            <a:r>
              <a:rPr lang="en-US" i="1" dirty="0" err="1">
                <a:solidFill>
                  <a:schemeClr val="dk1"/>
                </a:solidFill>
                <a:latin typeface="Calibri"/>
                <a:ea typeface="Calibri"/>
                <a:cs typeface="Calibri"/>
                <a:sym typeface="Calibri"/>
              </a:rPr>
              <a:t>desecho</a:t>
            </a:r>
            <a:r>
              <a:rPr lang="en-US" i="1" dirty="0">
                <a:solidFill>
                  <a:schemeClr val="dk1"/>
                </a:solidFill>
                <a:latin typeface="Calibri"/>
                <a:ea typeface="Calibri"/>
                <a:cs typeface="Calibri"/>
                <a:sym typeface="Calibri"/>
              </a:rPr>
              <a:t> la </a:t>
            </a:r>
            <a:r>
              <a:rPr lang="en-US" i="1" dirty="0" err="1">
                <a:solidFill>
                  <a:schemeClr val="dk1"/>
                </a:solidFill>
                <a:latin typeface="Calibri"/>
                <a:ea typeface="Calibri"/>
                <a:cs typeface="Calibri"/>
                <a:sym typeface="Calibri"/>
              </a:rPr>
              <a:t>gracia</a:t>
            </a:r>
            <a:r>
              <a:rPr lang="en-US" i="1" dirty="0">
                <a:solidFill>
                  <a:schemeClr val="dk1"/>
                </a:solidFill>
                <a:latin typeface="Calibri"/>
                <a:ea typeface="Calibri"/>
                <a:cs typeface="Calibri"/>
                <a:sym typeface="Calibri"/>
              </a:rPr>
              <a:t> de Dios; </a:t>
            </a:r>
            <a:r>
              <a:rPr lang="en-US" i="1" dirty="0" err="1">
                <a:solidFill>
                  <a:schemeClr val="dk1"/>
                </a:solidFill>
                <a:latin typeface="Calibri"/>
                <a:ea typeface="Calibri"/>
                <a:cs typeface="Calibri"/>
                <a:sym typeface="Calibri"/>
              </a:rPr>
              <a:t>pues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si</a:t>
            </a:r>
            <a:r>
              <a:rPr lang="en-US" i="1" dirty="0">
                <a:solidFill>
                  <a:schemeClr val="dk1"/>
                </a:solidFill>
                <a:latin typeface="Calibri"/>
                <a:ea typeface="Calibri"/>
                <a:cs typeface="Calibri"/>
                <a:sym typeface="Calibri"/>
              </a:rPr>
              <a:t> la </a:t>
            </a:r>
            <a:r>
              <a:rPr lang="en-US" i="1" dirty="0" err="1">
                <a:solidFill>
                  <a:schemeClr val="dk1"/>
                </a:solidFill>
                <a:latin typeface="Calibri"/>
                <a:ea typeface="Calibri"/>
                <a:cs typeface="Calibri"/>
                <a:sym typeface="Calibri"/>
              </a:rPr>
              <a:t>justicia</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dependiera</a:t>
            </a:r>
            <a:r>
              <a:rPr lang="en-US" i="1" dirty="0">
                <a:solidFill>
                  <a:schemeClr val="dk1"/>
                </a:solidFill>
                <a:latin typeface="Calibri"/>
                <a:ea typeface="Calibri"/>
                <a:cs typeface="Calibri"/>
                <a:sym typeface="Calibri"/>
              </a:rPr>
              <a:t> de la ley, </a:t>
            </a:r>
            <a:r>
              <a:rPr lang="en-US" i="1" dirty="0" err="1">
                <a:solidFill>
                  <a:schemeClr val="dk1"/>
                </a:solidFill>
                <a:latin typeface="Calibri"/>
                <a:ea typeface="Calibri"/>
                <a:cs typeface="Calibri"/>
                <a:sym typeface="Calibri"/>
              </a:rPr>
              <a:t>entonces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por</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demás</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habría</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muerto</a:t>
            </a:r>
            <a:r>
              <a:rPr lang="en-US" i="1" dirty="0">
                <a:solidFill>
                  <a:schemeClr val="dk1"/>
                </a:solidFill>
                <a:latin typeface="Calibri"/>
                <a:ea typeface="Calibri"/>
                <a:cs typeface="Calibri"/>
                <a:sym typeface="Calibri"/>
              </a:rPr>
              <a:t> Cristo.”</a:t>
            </a:r>
            <a:endParaRPr dirty="0">
              <a:solidFill>
                <a:schemeClr val="dk1"/>
              </a:solidFill>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406" name="Google Shape;406;g2f6bcc46dec_0_1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f5882f685f_0_10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u="sng" dirty="0" err="1">
                <a:solidFill>
                  <a:schemeClr val="dk1"/>
                </a:solidFill>
                <a:latin typeface="Calibri"/>
                <a:ea typeface="Calibri"/>
                <a:cs typeface="Calibri"/>
                <a:sym typeface="Calibri"/>
              </a:rPr>
              <a:t>Preguntas</a:t>
            </a:r>
            <a:r>
              <a:rPr lang="en-US" b="1" u="sng" dirty="0">
                <a:solidFill>
                  <a:schemeClr val="dk1"/>
                </a:solidFill>
                <a:latin typeface="Calibri"/>
                <a:ea typeface="Calibri"/>
                <a:cs typeface="Calibri"/>
                <a:sym typeface="Calibri"/>
              </a:rPr>
              <a:t> para la </a:t>
            </a:r>
            <a:r>
              <a:rPr lang="en-US" b="1" u="sng" dirty="0" err="1">
                <a:solidFill>
                  <a:schemeClr val="dk1"/>
                </a:solidFill>
                <a:latin typeface="Calibri"/>
                <a:ea typeface="Calibri"/>
                <a:cs typeface="Calibri"/>
                <a:sym typeface="Calibri"/>
              </a:rPr>
              <a:t>evaluación</a:t>
            </a:r>
            <a:r>
              <a:rPr lang="en-US" b="1" u="sng" dirty="0">
                <a:solidFill>
                  <a:schemeClr val="dk1"/>
                </a:solidFill>
                <a:latin typeface="Calibri"/>
                <a:ea typeface="Calibri"/>
                <a:cs typeface="Calibri"/>
                <a:sym typeface="Calibri"/>
              </a:rPr>
              <a:t> final</a:t>
            </a:r>
            <a:r>
              <a:rPr lang="en-US" u="sng" dirty="0">
                <a:solidFill>
                  <a:schemeClr val="dk1"/>
                </a:solidFill>
                <a:latin typeface="Calibri"/>
                <a:ea typeface="Calibri"/>
                <a:cs typeface="Calibri"/>
                <a:sym typeface="Calibri"/>
              </a:rPr>
              <a:t>:</a:t>
            </a:r>
            <a:endParaRPr u="sng" dirty="0">
              <a:solidFill>
                <a:schemeClr val="dk1"/>
              </a:solidFill>
              <a:latin typeface="Calibri"/>
              <a:ea typeface="Calibri"/>
              <a:cs typeface="Calibri"/>
              <a:sym typeface="Calibri"/>
            </a:endParaRPr>
          </a:p>
          <a:p>
            <a:pPr marL="914400" marR="171450" lvl="0" indent="-298450" algn="l" rtl="0">
              <a:spcBef>
                <a:spcPts val="1000"/>
              </a:spcBef>
              <a:spcAft>
                <a:spcPts val="1000"/>
              </a:spcAft>
              <a:buClr>
                <a:schemeClr val="dk1"/>
              </a:buClr>
              <a:buSzPts val="1100"/>
              <a:buFont typeface="Calibri"/>
              <a:buAutoNum type="arabicPeriod"/>
            </a:pPr>
            <a:r>
              <a:rPr lang="en-US" dirty="0" err="1">
                <a:solidFill>
                  <a:schemeClr val="dk1"/>
                </a:solidFill>
                <a:latin typeface="Calibri"/>
                <a:ea typeface="Calibri"/>
                <a:cs typeface="Calibri"/>
                <a:sym typeface="Calibri"/>
              </a:rPr>
              <a:t>Algunas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iglesias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exigen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obediencia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ciertas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reglas</a:t>
            </a:r>
            <a:r>
              <a:rPr lang="en-US" dirty="0">
                <a:solidFill>
                  <a:schemeClr val="dk1"/>
                </a:solidFill>
                <a:latin typeface="Calibri"/>
                <a:ea typeface="Calibri"/>
                <a:cs typeface="Calibri"/>
                <a:sym typeface="Calibri"/>
              </a:rPr>
              <a:t> de la ley ceremonial del Antiguo </a:t>
            </a:r>
            <a:r>
              <a:rPr lang="en-US" dirty="0" err="1">
                <a:solidFill>
                  <a:schemeClr val="dk1"/>
                </a:solidFill>
                <a:latin typeface="Calibri"/>
                <a:ea typeface="Calibri"/>
                <a:cs typeface="Calibri"/>
                <a:sym typeface="Calibri"/>
              </a:rPr>
              <a:t>Testamento</a:t>
            </a:r>
            <a:r>
              <a:rPr lang="en-US" dirty="0">
                <a:solidFill>
                  <a:schemeClr val="dk1"/>
                </a:solidFill>
                <a:latin typeface="Calibri"/>
                <a:ea typeface="Calibri"/>
                <a:cs typeface="Calibri"/>
                <a:sym typeface="Calibri"/>
              </a:rPr>
              <a:t>. Por </a:t>
            </a:r>
            <a:r>
              <a:rPr lang="en-US" dirty="0" err="1">
                <a:solidFill>
                  <a:schemeClr val="dk1"/>
                </a:solidFill>
                <a:latin typeface="Calibri"/>
                <a:ea typeface="Calibri"/>
                <a:cs typeface="Calibri"/>
                <a:sym typeface="Calibri"/>
              </a:rPr>
              <a:t>ejemplo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exigen</a:t>
            </a:r>
            <a:r>
              <a:rPr lang="en-US" dirty="0">
                <a:solidFill>
                  <a:schemeClr val="dk1"/>
                </a:solidFill>
                <a:latin typeface="Calibri"/>
                <a:ea typeface="Calibri"/>
                <a:cs typeface="Calibri"/>
                <a:sym typeface="Calibri"/>
              </a:rPr>
              <a:t> que demos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diezmo</a:t>
            </a:r>
            <a:r>
              <a:rPr lang="en-US" dirty="0">
                <a:solidFill>
                  <a:schemeClr val="dk1"/>
                </a:solidFill>
                <a:latin typeface="Calibri"/>
                <a:ea typeface="Calibri"/>
                <a:cs typeface="Calibri"/>
                <a:sym typeface="Calibri"/>
              </a:rPr>
              <a:t> o que </a:t>
            </a:r>
            <a:r>
              <a:rPr lang="en-US" dirty="0" err="1">
                <a:solidFill>
                  <a:schemeClr val="dk1"/>
                </a:solidFill>
                <a:latin typeface="Calibri"/>
                <a:ea typeface="Calibri"/>
                <a:cs typeface="Calibri"/>
                <a:sym typeface="Calibri"/>
              </a:rPr>
              <a:t>descansemos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día </a:t>
            </a:r>
            <a:r>
              <a:rPr lang="en-US" dirty="0" err="1">
                <a:solidFill>
                  <a:schemeClr val="dk1"/>
                </a:solidFill>
                <a:latin typeface="Calibri"/>
                <a:ea typeface="Calibri"/>
                <a:cs typeface="Calibri"/>
                <a:sym typeface="Calibri"/>
              </a:rPr>
              <a:t>sábado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podemos</a:t>
            </a:r>
            <a:r>
              <a:rPr lang="en-US" dirty="0">
                <a:solidFill>
                  <a:schemeClr val="dk1"/>
                </a:solidFill>
                <a:latin typeface="Calibri"/>
                <a:ea typeface="Calibri"/>
                <a:cs typeface="Calibri"/>
                <a:sym typeface="Calibri"/>
              </a:rPr>
              <a:t> responder a </a:t>
            </a:r>
            <a:r>
              <a:rPr lang="en-US" dirty="0" err="1">
                <a:solidFill>
                  <a:schemeClr val="dk1"/>
                </a:solidFill>
                <a:latin typeface="Calibri"/>
                <a:ea typeface="Calibri"/>
                <a:cs typeface="Calibri"/>
                <a:sym typeface="Calibri"/>
              </a:rPr>
              <a:t>estas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exigencias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Lección</a:t>
            </a:r>
            <a:r>
              <a:rPr lang="en-US" dirty="0">
                <a:solidFill>
                  <a:schemeClr val="dk1"/>
                </a:solidFill>
                <a:latin typeface="Calibri"/>
                <a:ea typeface="Calibri"/>
                <a:cs typeface="Calibri"/>
                <a:sym typeface="Calibri"/>
              </a:rPr>
              <a:t> 7 – </a:t>
            </a:r>
            <a:r>
              <a:rPr lang="en-US" dirty="0" err="1">
                <a:solidFill>
                  <a:schemeClr val="dk1"/>
                </a:solidFill>
                <a:latin typeface="Calibri"/>
                <a:ea typeface="Calibri"/>
                <a:cs typeface="Calibri"/>
                <a:sym typeface="Calibri"/>
              </a:rPr>
              <a:t>Colosenses</a:t>
            </a:r>
            <a:r>
              <a:rPr lang="en-US" dirty="0">
                <a:solidFill>
                  <a:schemeClr val="dk1"/>
                </a:solidFill>
                <a:latin typeface="Calibri"/>
                <a:ea typeface="Calibri"/>
                <a:cs typeface="Calibri"/>
                <a:sym typeface="Calibri"/>
              </a:rPr>
              <a:t> 2:16,17)</a:t>
            </a:r>
            <a:endParaRPr dirty="0"/>
          </a:p>
        </p:txBody>
      </p:sp>
      <p:sp>
        <p:nvSpPr>
          <p:cNvPr id="414" name="Google Shape;414;g2f5882f685f_0_10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La Clase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vivo</a:t>
            </a:r>
            <a:endParaRPr b="1" dirty="0">
              <a:solidFill>
                <a:schemeClr val="dk1"/>
              </a:solidFill>
              <a:latin typeface="Calibri"/>
              <a:ea typeface="Calibri"/>
              <a:cs typeface="Calibri"/>
              <a:sym typeface="Calibri"/>
            </a:endParaRPr>
          </a:p>
          <a:p>
            <a:pPr marL="228600" marR="171450" lvl="0" indent="0" algn="l" rtl="0">
              <a:spcBef>
                <a:spcPts val="0"/>
              </a:spcBef>
              <a:spcAft>
                <a:spcPts val="1000"/>
              </a:spcAft>
              <a:buClr>
                <a:schemeClr val="dk1"/>
              </a:buClr>
              <a:buSzPts val="1100"/>
              <a:buFont typeface="Arial"/>
              <a:buNone/>
            </a:pPr>
            <a:r>
              <a:rPr lang="en-US" b="1" dirty="0" err="1">
                <a:solidFill>
                  <a:schemeClr val="dk1"/>
                </a:solidFill>
                <a:latin typeface="Calibri"/>
                <a:ea typeface="Calibri"/>
                <a:cs typeface="Calibri"/>
                <a:sym typeface="Calibri"/>
              </a:rPr>
              <a:t>Salude</a:t>
            </a:r>
            <a:r>
              <a:rPr lang="en-US" b="1" dirty="0">
                <a:solidFill>
                  <a:schemeClr val="dk1"/>
                </a:solidFill>
                <a:latin typeface="Calibri"/>
                <a:ea typeface="Calibri"/>
                <a:cs typeface="Calibri"/>
                <a:sym typeface="Calibri"/>
              </a:rPr>
              <a:t> a </a:t>
            </a:r>
            <a:r>
              <a:rPr lang="en-US" b="1" dirty="0" err="1">
                <a:solidFill>
                  <a:schemeClr val="dk1"/>
                </a:solidFill>
                <a:latin typeface="Calibri"/>
                <a:ea typeface="Calibri"/>
                <a:cs typeface="Calibri"/>
                <a:sym typeface="Calibri"/>
              </a:rPr>
              <a:t>todos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los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estudiantes</a:t>
            </a:r>
            <a:r>
              <a:rPr lang="en-US" b="1" dirty="0">
                <a:solidFill>
                  <a:schemeClr val="dk1"/>
                </a:solidFill>
                <a:latin typeface="Calibri"/>
                <a:ea typeface="Calibri"/>
                <a:cs typeface="Calibri"/>
                <a:sym typeface="Calibri"/>
              </a:rPr>
              <a:t> (y al panel) </a:t>
            </a:r>
            <a:r>
              <a:rPr lang="en-US" b="1" dirty="0" err="1">
                <a:solidFill>
                  <a:schemeClr val="dk1"/>
                </a:solidFill>
                <a:latin typeface="Calibri"/>
                <a:ea typeface="Calibri"/>
                <a:cs typeface="Calibri"/>
                <a:sym typeface="Calibri"/>
              </a:rPr>
              <a:t>cuando</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entren</a:t>
            </a:r>
            <a:r>
              <a:rPr lang="en-US" b="1" dirty="0">
                <a:solidFill>
                  <a:schemeClr val="dk1"/>
                </a:solidFill>
                <a:latin typeface="Calibri"/>
                <a:ea typeface="Calibri"/>
                <a:cs typeface="Calibri"/>
                <a:sym typeface="Calibri"/>
              </a:rPr>
              <a:t> a la </a:t>
            </a:r>
            <a:r>
              <a:rPr lang="en-US" b="1" dirty="0" err="1">
                <a:solidFill>
                  <a:schemeClr val="dk1"/>
                </a:solidFill>
                <a:latin typeface="Calibri"/>
                <a:ea typeface="Calibri"/>
                <a:cs typeface="Calibri"/>
                <a:sym typeface="Calibri"/>
              </a:rPr>
              <a:t>clase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línea</a:t>
            </a:r>
            <a:r>
              <a:rPr lang="en-US" dirty="0">
                <a:solidFill>
                  <a:schemeClr val="dk1"/>
                </a:solidFill>
                <a:latin typeface="Calibri"/>
                <a:ea typeface="Calibri"/>
                <a:cs typeface="Calibri"/>
                <a:sym typeface="Calibri"/>
              </a:rPr>
              <a:t>. (5 </a:t>
            </a:r>
            <a:r>
              <a:rPr lang="en-US" dirty="0" err="1">
                <a:solidFill>
                  <a:schemeClr val="dk1"/>
                </a:solidFill>
                <a:latin typeface="Calibri"/>
                <a:ea typeface="Calibri"/>
                <a:cs typeface="Calibri"/>
                <a:sym typeface="Calibri"/>
              </a:rPr>
              <a:t>minutos</a:t>
            </a:r>
            <a:r>
              <a:rPr lang="en-US"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p:txBody>
      </p:sp>
      <p:sp>
        <p:nvSpPr>
          <p:cNvPr id="108" name="Google Shape;10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Conclusión</a:t>
            </a:r>
            <a:r>
              <a:rPr lang="en-US" dirty="0">
                <a:solidFill>
                  <a:schemeClr val="dk1"/>
                </a:solidFill>
                <a:latin typeface="Calibri"/>
                <a:ea typeface="Calibri"/>
                <a:cs typeface="Calibri"/>
                <a:sym typeface="Calibri"/>
              </a:rPr>
              <a:t>: (5 </a:t>
            </a:r>
            <a:r>
              <a:rPr lang="en-US" dirty="0" err="1">
                <a:solidFill>
                  <a:schemeClr val="dk1"/>
                </a:solidFill>
                <a:latin typeface="Calibri"/>
                <a:ea typeface="Calibri"/>
                <a:cs typeface="Calibri"/>
                <a:sym typeface="Calibri"/>
              </a:rPr>
              <a:t>minutos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marR="171450" lvl="0" indent="-298450" algn="l" rtl="0">
              <a:lnSpc>
                <a:spcPct val="100000"/>
              </a:lnSpc>
              <a:spcBef>
                <a:spcPts val="1000"/>
              </a:spcBef>
              <a:spcAft>
                <a:spcPts val="0"/>
              </a:spcAft>
              <a:buClr>
                <a:schemeClr val="dk1"/>
              </a:buClr>
              <a:buSzPts val="1100"/>
              <a:buFont typeface="Calibri"/>
              <a:buAutoNum type="arabicPeriod"/>
            </a:pPr>
            <a:r>
              <a:rPr lang="en-US" sz="1104" dirty="0">
                <a:solidFill>
                  <a:schemeClr val="dk1"/>
                </a:solidFill>
                <a:latin typeface="Calibri"/>
                <a:ea typeface="Calibri"/>
                <a:cs typeface="Calibri"/>
                <a:sym typeface="Calibri"/>
              </a:rPr>
              <a:t>Una </a:t>
            </a:r>
            <a:r>
              <a:rPr lang="en-US" sz="1104" dirty="0" err="1">
                <a:solidFill>
                  <a:schemeClr val="dk1"/>
                </a:solidFill>
                <a:latin typeface="Calibri"/>
                <a:ea typeface="Calibri"/>
                <a:cs typeface="Calibri"/>
                <a:sym typeface="Calibri"/>
              </a:rPr>
              <a:t>oración</a:t>
            </a:r>
            <a:r>
              <a:rPr lang="en-US" sz="1104" dirty="0">
                <a:solidFill>
                  <a:schemeClr val="dk1"/>
                </a:solidFill>
                <a:latin typeface="Calibri"/>
                <a:ea typeface="Calibri"/>
                <a:cs typeface="Calibri"/>
                <a:sym typeface="Calibri"/>
              </a:rPr>
              <a:t> o </a:t>
            </a:r>
            <a:r>
              <a:rPr lang="en-US" sz="1104" dirty="0" err="1">
                <a:solidFill>
                  <a:schemeClr val="dk1"/>
                </a:solidFill>
                <a:latin typeface="Calibri"/>
                <a:ea typeface="Calibri"/>
                <a:cs typeface="Calibri"/>
                <a:sym typeface="Calibri"/>
              </a:rPr>
              <a:t>una</a:t>
            </a:r>
            <a:r>
              <a:rPr lang="en-US" sz="1104" dirty="0">
                <a:solidFill>
                  <a:schemeClr val="dk1"/>
                </a:solidFill>
                <a:latin typeface="Calibri"/>
                <a:ea typeface="Calibri"/>
                <a:cs typeface="Calibri"/>
                <a:sym typeface="Calibri"/>
              </a:rPr>
              <a:t> </a:t>
            </a:r>
            <a:r>
              <a:rPr lang="en-US" sz="1104" dirty="0" err="1">
                <a:solidFill>
                  <a:schemeClr val="dk1"/>
                </a:solidFill>
                <a:latin typeface="Calibri"/>
                <a:ea typeface="Calibri"/>
                <a:cs typeface="Calibri"/>
                <a:sym typeface="Calibri"/>
              </a:rPr>
              <a:t>bendición</a:t>
            </a:r>
            <a:r>
              <a:rPr lang="en-US" sz="1104"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424" name="Google Shape;424;g2adf25473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2"/>
            </a:pPr>
            <a:r>
              <a:rPr lang="en-US" dirty="0" err="1">
                <a:solidFill>
                  <a:schemeClr val="dk1"/>
                </a:solidFill>
                <a:latin typeface="Calibri"/>
                <a:ea typeface="Calibri"/>
                <a:cs typeface="Calibri"/>
                <a:sym typeface="Calibri"/>
              </a:rPr>
              <a:t>Recuérdeles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tarea</a:t>
            </a:r>
            <a:r>
              <a:rPr lang="en-US" dirty="0">
                <a:solidFill>
                  <a:schemeClr val="dk1"/>
                </a:solidFill>
                <a:latin typeface="Calibri"/>
                <a:ea typeface="Calibri"/>
                <a:cs typeface="Calibri"/>
                <a:sym typeface="Calibri"/>
              </a:rPr>
              <a:t> para la </a:t>
            </a:r>
            <a:r>
              <a:rPr lang="en-US" dirty="0" err="1">
                <a:solidFill>
                  <a:schemeClr val="dk1"/>
                </a:solidFill>
                <a:latin typeface="Calibri"/>
                <a:ea typeface="Calibri"/>
                <a:cs typeface="Calibri"/>
                <a:sym typeface="Calibri"/>
              </a:rPr>
              <a:t>próxima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432" name="Google Shape;43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marL="0" lvl="0" indent="0" algn="l" rtl="0">
              <a:lnSpc>
                <a:spcPct val="100000"/>
              </a:lnSpc>
              <a:spcBef>
                <a:spcPts val="600"/>
              </a:spcBef>
              <a:spcAft>
                <a:spcPts val="1000"/>
              </a:spcAft>
              <a:buSzPts val="1100"/>
              <a:buNone/>
            </a:pPr>
            <a:endParaRPr sz="1104">
              <a:solidFill>
                <a:schemeClr val="dk1"/>
              </a:solidFill>
              <a:latin typeface="Calibri"/>
              <a:ea typeface="Calibri"/>
              <a:cs typeface="Calibri"/>
              <a:sym typeface="Calibri"/>
            </a:endParaRPr>
          </a:p>
        </p:txBody>
      </p:sp>
      <p:sp>
        <p:nvSpPr>
          <p:cNvPr id="442" name="Google Shape;442;g2adf2547317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u="sng" dirty="0" err="1">
                <a:solidFill>
                  <a:schemeClr val="dk1"/>
                </a:solidFill>
                <a:latin typeface="Calibri"/>
                <a:ea typeface="Calibri"/>
                <a:cs typeface="Calibri"/>
                <a:sym typeface="Calibri"/>
              </a:rPr>
              <a:t>Preguntas</a:t>
            </a:r>
            <a:r>
              <a:rPr lang="en-US" b="1" u="sng" dirty="0">
                <a:solidFill>
                  <a:schemeClr val="dk1"/>
                </a:solidFill>
                <a:latin typeface="Calibri"/>
                <a:ea typeface="Calibri"/>
                <a:cs typeface="Calibri"/>
                <a:sym typeface="Calibri"/>
              </a:rPr>
              <a:t> para la </a:t>
            </a:r>
            <a:r>
              <a:rPr lang="en-US" b="1" u="sng" dirty="0" err="1">
                <a:solidFill>
                  <a:schemeClr val="dk1"/>
                </a:solidFill>
                <a:latin typeface="Calibri"/>
                <a:ea typeface="Calibri"/>
                <a:cs typeface="Calibri"/>
                <a:sym typeface="Calibri"/>
              </a:rPr>
              <a:t>evaluación</a:t>
            </a:r>
            <a:r>
              <a:rPr lang="en-US" b="1" u="sng" dirty="0">
                <a:solidFill>
                  <a:schemeClr val="dk1"/>
                </a:solidFill>
                <a:latin typeface="Calibri"/>
                <a:ea typeface="Calibri"/>
                <a:cs typeface="Calibri"/>
                <a:sym typeface="Calibri"/>
              </a:rPr>
              <a:t> final</a:t>
            </a:r>
            <a:r>
              <a:rPr lang="en-US" u="sng" dirty="0">
                <a:solidFill>
                  <a:schemeClr val="dk1"/>
                </a:solidFill>
                <a:latin typeface="Calibri"/>
                <a:ea typeface="Calibri"/>
                <a:cs typeface="Calibri"/>
                <a:sym typeface="Calibri"/>
              </a:rPr>
              <a:t>:</a:t>
            </a:r>
            <a:endParaRPr u="sng" dirty="0">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Algunas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iglesias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exigen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obediencia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ciertas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reglas</a:t>
            </a:r>
            <a:r>
              <a:rPr lang="en-US" dirty="0">
                <a:solidFill>
                  <a:schemeClr val="dk1"/>
                </a:solidFill>
                <a:latin typeface="Calibri"/>
                <a:ea typeface="Calibri"/>
                <a:cs typeface="Calibri"/>
                <a:sym typeface="Calibri"/>
              </a:rPr>
              <a:t> de la ley ceremonial del Antiguo </a:t>
            </a:r>
            <a:r>
              <a:rPr lang="en-US" dirty="0" err="1">
                <a:solidFill>
                  <a:schemeClr val="dk1"/>
                </a:solidFill>
                <a:latin typeface="Calibri"/>
                <a:ea typeface="Calibri"/>
                <a:cs typeface="Calibri"/>
                <a:sym typeface="Calibri"/>
              </a:rPr>
              <a:t>Testamento</a:t>
            </a:r>
            <a:r>
              <a:rPr lang="en-US" dirty="0">
                <a:solidFill>
                  <a:schemeClr val="dk1"/>
                </a:solidFill>
                <a:latin typeface="Calibri"/>
                <a:ea typeface="Calibri"/>
                <a:cs typeface="Calibri"/>
                <a:sym typeface="Calibri"/>
              </a:rPr>
              <a:t>. Por </a:t>
            </a:r>
            <a:r>
              <a:rPr lang="en-US" dirty="0" err="1">
                <a:solidFill>
                  <a:schemeClr val="dk1"/>
                </a:solidFill>
                <a:latin typeface="Calibri"/>
                <a:ea typeface="Calibri"/>
                <a:cs typeface="Calibri"/>
                <a:sym typeface="Calibri"/>
              </a:rPr>
              <a:t>ejemplo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exigen</a:t>
            </a:r>
            <a:r>
              <a:rPr lang="en-US" dirty="0">
                <a:solidFill>
                  <a:schemeClr val="dk1"/>
                </a:solidFill>
                <a:latin typeface="Calibri"/>
                <a:ea typeface="Calibri"/>
                <a:cs typeface="Calibri"/>
                <a:sym typeface="Calibri"/>
              </a:rPr>
              <a:t> que demos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diezmo</a:t>
            </a:r>
            <a:r>
              <a:rPr lang="en-US" dirty="0">
                <a:solidFill>
                  <a:schemeClr val="dk1"/>
                </a:solidFill>
                <a:latin typeface="Calibri"/>
                <a:ea typeface="Calibri"/>
                <a:cs typeface="Calibri"/>
                <a:sym typeface="Calibri"/>
              </a:rPr>
              <a:t> o que </a:t>
            </a:r>
            <a:r>
              <a:rPr lang="en-US" dirty="0" err="1">
                <a:solidFill>
                  <a:schemeClr val="dk1"/>
                </a:solidFill>
                <a:latin typeface="Calibri"/>
                <a:ea typeface="Calibri"/>
                <a:cs typeface="Calibri"/>
                <a:sym typeface="Calibri"/>
              </a:rPr>
              <a:t>descansemos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día </a:t>
            </a:r>
            <a:r>
              <a:rPr lang="en-US" dirty="0" err="1">
                <a:solidFill>
                  <a:schemeClr val="dk1"/>
                </a:solidFill>
                <a:latin typeface="Calibri"/>
                <a:ea typeface="Calibri"/>
                <a:cs typeface="Calibri"/>
                <a:sym typeface="Calibri"/>
              </a:rPr>
              <a:t>sábado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podemos</a:t>
            </a:r>
            <a:r>
              <a:rPr lang="en-US" dirty="0">
                <a:solidFill>
                  <a:schemeClr val="dk1"/>
                </a:solidFill>
                <a:latin typeface="Calibri"/>
                <a:ea typeface="Calibri"/>
                <a:cs typeface="Calibri"/>
                <a:sym typeface="Calibri"/>
              </a:rPr>
              <a:t> responder a </a:t>
            </a:r>
            <a:r>
              <a:rPr lang="en-US" dirty="0" err="1">
                <a:solidFill>
                  <a:schemeClr val="dk1"/>
                </a:solidFill>
                <a:latin typeface="Calibri"/>
                <a:ea typeface="Calibri"/>
                <a:cs typeface="Calibri"/>
                <a:sym typeface="Calibri"/>
              </a:rPr>
              <a:t>estas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exigencias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Lección</a:t>
            </a:r>
            <a:r>
              <a:rPr lang="en-US" dirty="0">
                <a:solidFill>
                  <a:schemeClr val="dk1"/>
                </a:solidFill>
                <a:latin typeface="Calibri"/>
                <a:ea typeface="Calibri"/>
                <a:cs typeface="Calibri"/>
                <a:sym typeface="Calibri"/>
              </a:rPr>
              <a:t> 7 – </a:t>
            </a:r>
            <a:r>
              <a:rPr lang="en-US" dirty="0" err="1">
                <a:solidFill>
                  <a:schemeClr val="dk1"/>
                </a:solidFill>
                <a:latin typeface="Calibri"/>
                <a:ea typeface="Calibri"/>
                <a:cs typeface="Calibri"/>
                <a:sym typeface="Calibri"/>
              </a:rPr>
              <a:t>Colosenses</a:t>
            </a:r>
            <a:r>
              <a:rPr lang="en-US" dirty="0">
                <a:solidFill>
                  <a:schemeClr val="dk1"/>
                </a:solidFill>
                <a:latin typeface="Calibri"/>
                <a:ea typeface="Calibri"/>
                <a:cs typeface="Calibri"/>
                <a:sym typeface="Calibri"/>
              </a:rPr>
              <a:t> 2:16,17)</a:t>
            </a:r>
            <a:endParaRPr dirty="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u="sng" dirty="0">
              <a:solidFill>
                <a:schemeClr val="dk1"/>
              </a:solidFill>
              <a:latin typeface="Calibri"/>
              <a:ea typeface="Calibri"/>
              <a:cs typeface="Calibri"/>
              <a:sym typeface="Calibri"/>
            </a:endParaRPr>
          </a:p>
        </p:txBody>
      </p:sp>
      <p:sp>
        <p:nvSpPr>
          <p:cNvPr id="450" name="Google Shape;450;g2ac1ba269cb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1000"/>
              </a:spcAft>
              <a:buClr>
                <a:schemeClr val="dk1"/>
              </a:buClr>
              <a:buSzPts val="1100"/>
              <a:buFont typeface="Arial"/>
              <a:buNone/>
            </a:pPr>
            <a:r>
              <a:rPr lang="en-US" b="1" dirty="0" err="1">
                <a:solidFill>
                  <a:schemeClr val="dk1"/>
                </a:solidFill>
                <a:latin typeface="Calibri"/>
                <a:ea typeface="Calibri"/>
                <a:cs typeface="Calibri"/>
                <a:sym typeface="Calibri"/>
              </a:rPr>
              <a:t>Oración</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Padre celestial, dame un </a:t>
            </a:r>
            <a:r>
              <a:rPr lang="en-US" dirty="0" err="1">
                <a:solidFill>
                  <a:schemeClr val="dk1"/>
                </a:solidFill>
                <a:latin typeface="Calibri"/>
                <a:ea typeface="Calibri"/>
                <a:cs typeface="Calibri"/>
                <a:sym typeface="Calibri"/>
              </a:rPr>
              <a:t>corazón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agradecido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mientras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reconozco</a:t>
            </a:r>
            <a:r>
              <a:rPr lang="en-US" dirty="0">
                <a:solidFill>
                  <a:schemeClr val="dk1"/>
                </a:solidFill>
                <a:latin typeface="Calibri"/>
                <a:ea typeface="Calibri"/>
                <a:cs typeface="Calibri"/>
                <a:sym typeface="Calibri"/>
              </a:rPr>
              <a:t> que Jesús </a:t>
            </a:r>
            <a:r>
              <a:rPr lang="en-US" dirty="0" err="1">
                <a:solidFill>
                  <a:schemeClr val="dk1"/>
                </a:solidFill>
                <a:latin typeface="Calibri"/>
                <a:ea typeface="Calibri"/>
                <a:cs typeface="Calibri"/>
                <a:sym typeface="Calibri"/>
              </a:rPr>
              <a:t>obedeció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perfectamente</a:t>
            </a:r>
            <a:r>
              <a:rPr lang="en-US" dirty="0">
                <a:solidFill>
                  <a:schemeClr val="dk1"/>
                </a:solidFill>
                <a:latin typeface="Calibri"/>
                <a:ea typeface="Calibri"/>
                <a:cs typeface="Calibri"/>
                <a:sym typeface="Calibri"/>
              </a:rPr>
              <a:t> con las </a:t>
            </a:r>
            <a:r>
              <a:rPr lang="en-US" dirty="0" err="1">
                <a:solidFill>
                  <a:schemeClr val="dk1"/>
                </a:solidFill>
                <a:latin typeface="Calibri"/>
                <a:ea typeface="Calibri"/>
                <a:cs typeface="Calibri"/>
                <a:sym typeface="Calibri"/>
              </a:rPr>
              <a:t>exigencias</a:t>
            </a:r>
            <a:r>
              <a:rPr lang="en-US" dirty="0">
                <a:solidFill>
                  <a:schemeClr val="dk1"/>
                </a:solidFill>
                <a:latin typeface="Calibri"/>
                <a:ea typeface="Calibri"/>
                <a:cs typeface="Calibri"/>
                <a:sym typeface="Calibri"/>
              </a:rPr>
              <a:t> de la ley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mi </a:t>
            </a:r>
            <a:r>
              <a:rPr lang="en-US" dirty="0" err="1">
                <a:solidFill>
                  <a:schemeClr val="dk1"/>
                </a:solidFill>
                <a:latin typeface="Calibri"/>
                <a:ea typeface="Calibri"/>
                <a:cs typeface="Calibri"/>
                <a:sym typeface="Calibri"/>
              </a:rPr>
              <a:t>lugar</a:t>
            </a:r>
            <a:r>
              <a:rPr lang="en-US" dirty="0">
                <a:solidFill>
                  <a:schemeClr val="dk1"/>
                </a:solidFill>
                <a:latin typeface="Calibri"/>
                <a:ea typeface="Calibri"/>
                <a:cs typeface="Calibri"/>
                <a:sym typeface="Calibri"/>
              </a:rPr>
              <a:t> y que </a:t>
            </a:r>
            <a:r>
              <a:rPr lang="en-US" dirty="0" err="1">
                <a:solidFill>
                  <a:schemeClr val="dk1"/>
                </a:solidFill>
                <a:latin typeface="Calibri"/>
                <a:ea typeface="Calibri"/>
                <a:cs typeface="Calibri"/>
                <a:sym typeface="Calibri"/>
              </a:rPr>
              <a:t>esa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obediencia</a:t>
            </a:r>
            <a:r>
              <a:rPr lang="en-US" dirty="0">
                <a:solidFill>
                  <a:schemeClr val="dk1"/>
                </a:solidFill>
                <a:latin typeface="Calibri"/>
                <a:ea typeface="Calibri"/>
                <a:cs typeface="Calibri"/>
                <a:sym typeface="Calibri"/>
              </a:rPr>
              <a:t> perfecta me es </a:t>
            </a:r>
            <a:r>
              <a:rPr lang="en-US" dirty="0" err="1">
                <a:solidFill>
                  <a:schemeClr val="dk1"/>
                </a:solidFill>
                <a:latin typeface="Calibri"/>
                <a:ea typeface="Calibri"/>
                <a:cs typeface="Calibri"/>
                <a:sym typeface="Calibri"/>
              </a:rPr>
              <a:t>atribuida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través</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conocimiento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consuelo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fortaléceme</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servirte</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obligación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sino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amor. En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nombre</a:t>
            </a:r>
            <a:r>
              <a:rPr lang="en-US" dirty="0">
                <a:solidFill>
                  <a:schemeClr val="dk1"/>
                </a:solidFill>
                <a:latin typeface="Calibri"/>
                <a:ea typeface="Calibri"/>
                <a:cs typeface="Calibri"/>
                <a:sym typeface="Calibri"/>
              </a:rPr>
              <a:t> de Jesús </a:t>
            </a:r>
            <a:r>
              <a:rPr lang="en-US" dirty="0" err="1">
                <a:solidFill>
                  <a:schemeClr val="dk1"/>
                </a:solidFill>
                <a:latin typeface="Calibri"/>
                <a:ea typeface="Calibri"/>
                <a:cs typeface="Calibri"/>
                <a:sym typeface="Calibri"/>
              </a:rPr>
              <a:t>oramos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Amén</a:t>
            </a:r>
            <a:r>
              <a:rPr lang="en-US" dirty="0">
                <a:solidFill>
                  <a:schemeClr val="dk1"/>
                </a:solidFill>
                <a:latin typeface="Calibri"/>
                <a:ea typeface="Calibri"/>
                <a:cs typeface="Calibri"/>
                <a:sym typeface="Calibri"/>
              </a:rPr>
              <a:t>.  </a:t>
            </a:r>
            <a:endParaRPr dirty="0"/>
          </a:p>
        </p:txBody>
      </p:sp>
      <p:sp>
        <p:nvSpPr>
          <p:cNvPr id="116" name="Google Shape;11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Objetivos</a:t>
            </a:r>
            <a:r>
              <a:rPr lang="en-US" b="1" dirty="0">
                <a:solidFill>
                  <a:schemeClr val="dk1"/>
                </a:solidFill>
                <a:latin typeface="Calibri"/>
                <a:ea typeface="Calibri"/>
                <a:cs typeface="Calibri"/>
                <a:sym typeface="Calibri"/>
              </a:rPr>
              <a:t> de la </a:t>
            </a:r>
            <a:r>
              <a:rPr lang="en-US" b="1" dirty="0" err="1">
                <a:solidFill>
                  <a:schemeClr val="dk1"/>
                </a:solidFill>
                <a:latin typeface="Calibri"/>
                <a:ea typeface="Calibri"/>
                <a:cs typeface="Calibri"/>
                <a:sym typeface="Calibri"/>
              </a:rPr>
              <a:t>Lección</a:t>
            </a:r>
            <a:endParaRPr b="1" dirty="0">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arabicPeriod"/>
            </a:pPr>
            <a:r>
              <a:rPr lang="en-US" b="1" dirty="0" err="1">
                <a:solidFill>
                  <a:schemeClr val="dk1"/>
                </a:solidFill>
                <a:latin typeface="Calibri"/>
                <a:ea typeface="Calibri"/>
                <a:cs typeface="Calibri"/>
                <a:sym typeface="Calibri"/>
              </a:rPr>
              <a:t>Identificar</a:t>
            </a:r>
            <a:r>
              <a:rPr lang="en-US" b="1" dirty="0">
                <a:solidFill>
                  <a:schemeClr val="dk1"/>
                </a:solidFill>
                <a:latin typeface="Calibri"/>
                <a:ea typeface="Calibri"/>
                <a:cs typeface="Calibri"/>
                <a:sym typeface="Calibri"/>
              </a:rPr>
              <a:t> las </a:t>
            </a:r>
            <a:r>
              <a:rPr lang="en-US" b="1" dirty="0" err="1">
                <a:solidFill>
                  <a:schemeClr val="dk1"/>
                </a:solidFill>
                <a:latin typeface="Calibri"/>
                <a:ea typeface="Calibri"/>
                <a:cs typeface="Calibri"/>
                <a:sym typeface="Calibri"/>
              </a:rPr>
              <a:t>leyes</a:t>
            </a:r>
            <a:r>
              <a:rPr lang="en-US" b="1" dirty="0">
                <a:solidFill>
                  <a:schemeClr val="dk1"/>
                </a:solidFill>
                <a:latin typeface="Calibri"/>
                <a:ea typeface="Calibri"/>
                <a:cs typeface="Calibri"/>
                <a:sym typeface="Calibri"/>
              </a:rPr>
              <a:t> del </a:t>
            </a:r>
            <a:r>
              <a:rPr lang="en-US" b="1" dirty="0" err="1">
                <a:solidFill>
                  <a:schemeClr val="dk1"/>
                </a:solidFill>
                <a:latin typeface="Calibri"/>
                <a:ea typeface="Calibri"/>
                <a:cs typeface="Calibri"/>
                <a:sym typeface="Calibri"/>
              </a:rPr>
              <a:t>pacto</a:t>
            </a:r>
            <a:r>
              <a:rPr lang="en-US" b="1" dirty="0">
                <a:solidFill>
                  <a:schemeClr val="dk1"/>
                </a:solidFill>
                <a:latin typeface="Calibri"/>
                <a:ea typeface="Calibri"/>
                <a:cs typeface="Calibri"/>
                <a:sym typeface="Calibri"/>
              </a:rPr>
              <a:t> del </a:t>
            </a:r>
            <a:r>
              <a:rPr lang="en-US" b="1" dirty="0" err="1">
                <a:solidFill>
                  <a:schemeClr val="dk1"/>
                </a:solidFill>
                <a:latin typeface="Calibri"/>
                <a:ea typeface="Calibri"/>
                <a:cs typeface="Calibri"/>
                <a:sym typeface="Calibri"/>
              </a:rPr>
              <a:t>Sinaí</a:t>
            </a:r>
            <a:r>
              <a:rPr lang="en-US" b="1" dirty="0">
                <a:solidFill>
                  <a:schemeClr val="dk1"/>
                </a:solidFill>
                <a:latin typeface="Calibri"/>
                <a:ea typeface="Calibri"/>
                <a:cs typeface="Calibri"/>
                <a:sym typeface="Calibri"/>
              </a:rPr>
              <a:t> y sus </a:t>
            </a:r>
            <a:r>
              <a:rPr lang="en-US" b="1" dirty="0" err="1">
                <a:solidFill>
                  <a:schemeClr val="dk1"/>
                </a:solidFill>
                <a:latin typeface="Calibri"/>
                <a:ea typeface="Calibri"/>
                <a:cs typeface="Calibri"/>
                <a:sym typeface="Calibri"/>
              </a:rPr>
              <a:t>propósitos</a:t>
            </a:r>
            <a:r>
              <a:rPr lang="en-US" b="1"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arabicPeriod"/>
            </a:pPr>
            <a:r>
              <a:rPr lang="en-US" b="1" dirty="0" err="1">
                <a:solidFill>
                  <a:schemeClr val="dk1"/>
                </a:solidFill>
                <a:latin typeface="Calibri"/>
                <a:ea typeface="Calibri"/>
                <a:cs typeface="Calibri"/>
                <a:sym typeface="Calibri"/>
              </a:rPr>
              <a:t>Explicar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por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qué</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ya</a:t>
            </a:r>
            <a:r>
              <a:rPr lang="en-US" b="1" dirty="0">
                <a:solidFill>
                  <a:schemeClr val="dk1"/>
                </a:solidFill>
                <a:latin typeface="Calibri"/>
                <a:ea typeface="Calibri"/>
                <a:cs typeface="Calibri"/>
                <a:sym typeface="Calibri"/>
              </a:rPr>
              <a:t> no </a:t>
            </a:r>
            <a:r>
              <a:rPr lang="en-US" b="1" dirty="0" err="1">
                <a:solidFill>
                  <a:schemeClr val="dk1"/>
                </a:solidFill>
                <a:latin typeface="Calibri"/>
                <a:ea typeface="Calibri"/>
                <a:cs typeface="Calibri"/>
                <a:sym typeface="Calibri"/>
              </a:rPr>
              <a:t>tenemos</a:t>
            </a:r>
            <a:r>
              <a:rPr lang="en-US" b="1" dirty="0">
                <a:solidFill>
                  <a:schemeClr val="dk1"/>
                </a:solidFill>
                <a:latin typeface="Calibri"/>
                <a:ea typeface="Calibri"/>
                <a:cs typeface="Calibri"/>
                <a:sym typeface="Calibri"/>
              </a:rPr>
              <a:t> que </a:t>
            </a:r>
            <a:r>
              <a:rPr lang="en-US" b="1" dirty="0" err="1">
                <a:solidFill>
                  <a:schemeClr val="dk1"/>
                </a:solidFill>
                <a:latin typeface="Calibri"/>
                <a:ea typeface="Calibri"/>
                <a:cs typeface="Calibri"/>
                <a:sym typeface="Calibri"/>
              </a:rPr>
              <a:t>cumplir</a:t>
            </a:r>
            <a:r>
              <a:rPr lang="en-US" b="1" dirty="0">
                <a:solidFill>
                  <a:schemeClr val="dk1"/>
                </a:solidFill>
                <a:latin typeface="Calibri"/>
                <a:ea typeface="Calibri"/>
                <a:cs typeface="Calibri"/>
                <a:sym typeface="Calibri"/>
              </a:rPr>
              <a:t> la ley civil </a:t>
            </a:r>
            <a:r>
              <a:rPr lang="en-US" b="1" dirty="0" err="1">
                <a:solidFill>
                  <a:schemeClr val="dk1"/>
                </a:solidFill>
                <a:latin typeface="Calibri"/>
                <a:ea typeface="Calibri"/>
                <a:cs typeface="Calibri"/>
                <a:sym typeface="Calibri"/>
              </a:rPr>
              <a:t>ni</a:t>
            </a:r>
            <a:r>
              <a:rPr lang="en-US" b="1" dirty="0">
                <a:solidFill>
                  <a:schemeClr val="dk1"/>
                </a:solidFill>
                <a:latin typeface="Calibri"/>
                <a:ea typeface="Calibri"/>
                <a:cs typeface="Calibri"/>
                <a:sym typeface="Calibri"/>
              </a:rPr>
              <a:t> la ley ceremonial de Israel. </a:t>
            </a:r>
            <a:endParaRPr dirty="0">
              <a:solidFill>
                <a:schemeClr val="dk1"/>
              </a:solidFill>
              <a:latin typeface="Calibri"/>
              <a:ea typeface="Calibri"/>
              <a:cs typeface="Calibri"/>
              <a:sym typeface="Calibri"/>
            </a:endParaRPr>
          </a:p>
          <a:p>
            <a:pPr marL="914400" marR="171450" lvl="1" indent="-298450" algn="l" rtl="0">
              <a:spcBef>
                <a:spcPts val="1000"/>
              </a:spcBef>
              <a:spcAft>
                <a:spcPts val="1000"/>
              </a:spcAft>
              <a:buClr>
                <a:schemeClr val="dk1"/>
              </a:buClr>
              <a:buSzPts val="1100"/>
              <a:buFont typeface="Calibri"/>
              <a:buAutoNum type="arabicPeriod"/>
            </a:pPr>
            <a:r>
              <a:rPr lang="en-US" b="1" dirty="0" err="1">
                <a:solidFill>
                  <a:schemeClr val="dk1"/>
                </a:solidFill>
                <a:latin typeface="Calibri"/>
                <a:ea typeface="Calibri"/>
                <a:cs typeface="Calibri"/>
                <a:sym typeface="Calibri"/>
              </a:rPr>
              <a:t>Describir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nuestra</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relación</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hacia</a:t>
            </a:r>
            <a:r>
              <a:rPr lang="en-US" b="1" dirty="0">
                <a:solidFill>
                  <a:schemeClr val="dk1"/>
                </a:solidFill>
                <a:latin typeface="Calibri"/>
                <a:ea typeface="Calibri"/>
                <a:cs typeface="Calibri"/>
                <a:sym typeface="Calibri"/>
              </a:rPr>
              <a:t> la ley moral. </a:t>
            </a: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Identificar</a:t>
            </a:r>
            <a:r>
              <a:rPr lang="en-US" b="1" dirty="0">
                <a:solidFill>
                  <a:schemeClr val="dk1"/>
                </a:solidFill>
                <a:latin typeface="Calibri"/>
                <a:ea typeface="Calibri"/>
                <a:cs typeface="Calibri"/>
                <a:sym typeface="Calibri"/>
              </a:rPr>
              <a:t> las </a:t>
            </a:r>
            <a:r>
              <a:rPr lang="en-US" b="1" dirty="0" err="1">
                <a:solidFill>
                  <a:schemeClr val="dk1"/>
                </a:solidFill>
                <a:latin typeface="Calibri"/>
                <a:ea typeface="Calibri"/>
                <a:cs typeface="Calibri"/>
                <a:sym typeface="Calibri"/>
              </a:rPr>
              <a:t>leyes</a:t>
            </a:r>
            <a:r>
              <a:rPr lang="en-US" b="1" dirty="0">
                <a:solidFill>
                  <a:schemeClr val="dk1"/>
                </a:solidFill>
                <a:latin typeface="Calibri"/>
                <a:ea typeface="Calibri"/>
                <a:cs typeface="Calibri"/>
                <a:sym typeface="Calibri"/>
              </a:rPr>
              <a:t> del </a:t>
            </a:r>
            <a:r>
              <a:rPr lang="en-US" b="1" dirty="0" err="1">
                <a:solidFill>
                  <a:schemeClr val="dk1"/>
                </a:solidFill>
                <a:latin typeface="Calibri"/>
                <a:ea typeface="Calibri"/>
                <a:cs typeface="Calibri"/>
                <a:sym typeface="Calibri"/>
              </a:rPr>
              <a:t>pacto</a:t>
            </a:r>
            <a:r>
              <a:rPr lang="en-US" b="1" dirty="0">
                <a:solidFill>
                  <a:schemeClr val="dk1"/>
                </a:solidFill>
                <a:latin typeface="Calibri"/>
                <a:ea typeface="Calibri"/>
                <a:cs typeface="Calibri"/>
                <a:sym typeface="Calibri"/>
              </a:rPr>
              <a:t> de </a:t>
            </a:r>
            <a:r>
              <a:rPr lang="en-US" b="1" dirty="0" err="1">
                <a:solidFill>
                  <a:schemeClr val="dk1"/>
                </a:solidFill>
                <a:latin typeface="Calibri"/>
                <a:ea typeface="Calibri"/>
                <a:cs typeface="Calibri"/>
                <a:sym typeface="Calibri"/>
              </a:rPr>
              <a:t>Sinaí</a:t>
            </a:r>
            <a:r>
              <a:rPr lang="en-US" b="1" dirty="0">
                <a:solidFill>
                  <a:schemeClr val="dk1"/>
                </a:solidFill>
                <a:latin typeface="Calibri"/>
                <a:ea typeface="Calibri"/>
                <a:cs typeface="Calibri"/>
                <a:sym typeface="Calibri"/>
              </a:rPr>
              <a:t> y sus </a:t>
            </a:r>
            <a:r>
              <a:rPr lang="en-US" b="1" dirty="0" err="1">
                <a:solidFill>
                  <a:schemeClr val="dk1"/>
                </a:solidFill>
                <a:latin typeface="Calibri"/>
                <a:ea typeface="Calibri"/>
                <a:cs typeface="Calibri"/>
                <a:sym typeface="Calibri"/>
              </a:rPr>
              <a:t>propósitos</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(20 </a:t>
            </a:r>
            <a:r>
              <a:rPr lang="en-US" dirty="0" err="1">
                <a:solidFill>
                  <a:schemeClr val="dk1"/>
                </a:solidFill>
                <a:latin typeface="Calibri"/>
                <a:ea typeface="Calibri"/>
                <a:cs typeface="Calibri"/>
                <a:sym typeface="Calibri"/>
              </a:rPr>
              <a:t>minutos</a:t>
            </a:r>
            <a:r>
              <a:rPr lang="en-US" dirty="0">
                <a:solidFill>
                  <a:schemeClr val="dk1"/>
                </a:solidFill>
                <a:latin typeface="Calibri"/>
                <a:ea typeface="Calibri"/>
                <a:cs typeface="Calibri"/>
                <a:sym typeface="Calibri"/>
              </a:rPr>
              <a:t>) </a:t>
            </a:r>
            <a:br>
              <a:rPr lang="en-US" dirty="0">
                <a:solidFill>
                  <a:schemeClr val="dk1"/>
                </a:solidFill>
                <a:latin typeface="Calibri"/>
                <a:ea typeface="Calibri"/>
                <a:cs typeface="Calibri"/>
                <a:sym typeface="Calibri"/>
              </a:rPr>
            </a:br>
            <a:endParaRPr b="1" dirty="0">
              <a:solidFill>
                <a:schemeClr val="dk1"/>
              </a:solidFill>
              <a:latin typeface="Calibri"/>
              <a:ea typeface="Calibri"/>
              <a:cs typeface="Calibri"/>
              <a:sym typeface="Calibri"/>
            </a:endParaRPr>
          </a:p>
          <a:p>
            <a:pPr marL="914400" marR="171450" lvl="0" indent="-298450" algn="l" rtl="0">
              <a:spcBef>
                <a:spcPts val="1000"/>
              </a:spcBef>
              <a:spcAft>
                <a:spcPts val="1000"/>
              </a:spcAft>
              <a:buClr>
                <a:schemeClr val="dk1"/>
              </a:buClr>
              <a:buSzPts val="1100"/>
              <a:buFont typeface="Calibri"/>
              <a:buAutoNum type="arabicPeriod"/>
            </a:pPr>
            <a:r>
              <a:rPr lang="en-US" dirty="0">
                <a:solidFill>
                  <a:schemeClr val="dk1"/>
                </a:solidFill>
                <a:latin typeface="Calibri"/>
                <a:ea typeface="Calibri"/>
                <a:cs typeface="Calibri"/>
                <a:sym typeface="Calibri"/>
              </a:rPr>
              <a:t>Al principio, Dios </a:t>
            </a:r>
            <a:r>
              <a:rPr lang="en-US" dirty="0" err="1">
                <a:solidFill>
                  <a:schemeClr val="dk1"/>
                </a:solidFill>
                <a:latin typeface="Calibri"/>
                <a:ea typeface="Calibri"/>
                <a:cs typeface="Calibri"/>
                <a:sym typeface="Calibri"/>
              </a:rPr>
              <a:t>escribió</a:t>
            </a:r>
            <a:r>
              <a:rPr lang="en-US" dirty="0">
                <a:solidFill>
                  <a:schemeClr val="dk1"/>
                </a:solidFill>
                <a:latin typeface="Calibri"/>
                <a:ea typeface="Calibri"/>
                <a:cs typeface="Calibri"/>
                <a:sym typeface="Calibri"/>
              </a:rPr>
              <a:t> la ley </a:t>
            </a:r>
            <a:r>
              <a:rPr lang="en-US" dirty="0" err="1">
                <a:solidFill>
                  <a:schemeClr val="dk1"/>
                </a:solidFill>
                <a:latin typeface="Calibri"/>
                <a:ea typeface="Calibri"/>
                <a:cs typeface="Calibri"/>
                <a:sym typeface="Calibri"/>
              </a:rPr>
              <a:t>perfectamente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corazones</a:t>
            </a:r>
            <a:r>
              <a:rPr lang="en-US" dirty="0">
                <a:solidFill>
                  <a:schemeClr val="dk1"/>
                </a:solidFill>
                <a:latin typeface="Calibri"/>
                <a:ea typeface="Calibri"/>
                <a:cs typeface="Calibri"/>
                <a:sym typeface="Calibri"/>
              </a:rPr>
              <a:t> de Adán y Eva. ¿Pero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pasó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de que </a:t>
            </a:r>
            <a:r>
              <a:rPr lang="en-US" dirty="0" err="1">
                <a:solidFill>
                  <a:schemeClr val="dk1"/>
                </a:solidFill>
                <a:latin typeface="Calibri"/>
                <a:ea typeface="Calibri"/>
                <a:cs typeface="Calibri"/>
                <a:sym typeface="Calibri"/>
              </a:rPr>
              <a:t>cayeron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a:t>
            </a:r>
            <a:endParaRPr sz="1104" b="1" dirty="0">
              <a:solidFill>
                <a:schemeClr val="dk1"/>
              </a:solidFill>
              <a:latin typeface="Calibri"/>
              <a:ea typeface="Calibri"/>
              <a:cs typeface="Calibri"/>
              <a:sym typeface="Calibri"/>
            </a:endParaRPr>
          </a:p>
        </p:txBody>
      </p:sp>
      <p:sp>
        <p:nvSpPr>
          <p:cNvPr id="144" name="Google Shape;144;g2e8f58b83d9_0_9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8379ef652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24130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Adán y Eva </a:t>
            </a:r>
            <a:r>
              <a:rPr lang="en-US" dirty="0" err="1">
                <a:solidFill>
                  <a:schemeClr val="dk1"/>
                </a:solidFill>
                <a:latin typeface="Calibri"/>
                <a:ea typeface="Calibri"/>
                <a:cs typeface="Calibri"/>
                <a:sym typeface="Calibri"/>
              </a:rPr>
              <a:t>fueron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creados</a:t>
            </a:r>
            <a:r>
              <a:rPr lang="en-US" dirty="0">
                <a:solidFill>
                  <a:schemeClr val="dk1"/>
                </a:solidFill>
                <a:latin typeface="Calibri"/>
                <a:ea typeface="Calibri"/>
                <a:cs typeface="Calibri"/>
                <a:sym typeface="Calibri"/>
              </a:rPr>
              <a:t> perfectos (Genesis 1:27). En la imagen de Dios </a:t>
            </a:r>
            <a:r>
              <a:rPr lang="en-US" dirty="0" err="1">
                <a:solidFill>
                  <a:schemeClr val="dk1"/>
                </a:solidFill>
                <a:latin typeface="Calibri"/>
                <a:ea typeface="Calibri"/>
                <a:cs typeface="Calibri"/>
                <a:sym typeface="Calibri"/>
              </a:rPr>
              <a:t>eran</a:t>
            </a:r>
            <a:r>
              <a:rPr lang="en-US" dirty="0">
                <a:solidFill>
                  <a:schemeClr val="dk1"/>
                </a:solidFill>
                <a:latin typeface="Calibri"/>
                <a:ea typeface="Calibri"/>
                <a:cs typeface="Calibri"/>
                <a:sym typeface="Calibri"/>
              </a:rPr>
              <a:t> santos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Dios es santo. Su </a:t>
            </a:r>
            <a:r>
              <a:rPr lang="en-US" dirty="0" err="1">
                <a:solidFill>
                  <a:schemeClr val="dk1"/>
                </a:solidFill>
                <a:latin typeface="Calibri"/>
                <a:ea typeface="Calibri"/>
                <a:cs typeface="Calibri"/>
                <a:sym typeface="Calibri"/>
              </a:rPr>
              <a:t>voluntad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pensamientos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emociones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estaban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perfecta </a:t>
            </a:r>
            <a:r>
              <a:rPr lang="en-US" dirty="0" err="1">
                <a:solidFill>
                  <a:schemeClr val="dk1"/>
                </a:solidFill>
                <a:latin typeface="Calibri"/>
                <a:ea typeface="Calibri"/>
                <a:cs typeface="Calibri"/>
                <a:sym typeface="Calibri"/>
              </a:rPr>
              <a:t>armonía</a:t>
            </a:r>
            <a:r>
              <a:rPr lang="en-US" dirty="0">
                <a:solidFill>
                  <a:schemeClr val="dk1"/>
                </a:solidFill>
                <a:latin typeface="Calibri"/>
                <a:ea typeface="Calibri"/>
                <a:cs typeface="Calibri"/>
                <a:sym typeface="Calibri"/>
              </a:rPr>
              <a:t> con Dios.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caída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descendientes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nacemos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pecaminosos</a:t>
            </a:r>
            <a:r>
              <a:rPr lang="en-US" dirty="0">
                <a:solidFill>
                  <a:schemeClr val="dk1"/>
                </a:solidFill>
                <a:latin typeface="Calibri"/>
                <a:ea typeface="Calibri"/>
                <a:cs typeface="Calibri"/>
                <a:sym typeface="Calibri"/>
              </a:rPr>
              <a:t> (Gen 5:3 Y Adán </a:t>
            </a:r>
            <a:r>
              <a:rPr lang="en-US" dirty="0" err="1">
                <a:solidFill>
                  <a:schemeClr val="dk1"/>
                </a:solidFill>
                <a:latin typeface="Calibri"/>
                <a:ea typeface="Calibri"/>
                <a:cs typeface="Calibri"/>
                <a:sym typeface="Calibri"/>
              </a:rPr>
              <a:t>vivió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ciento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treinta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años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engendró</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hijo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imagen y </a:t>
            </a:r>
            <a:r>
              <a:rPr lang="en-US" dirty="0" err="1">
                <a:solidFill>
                  <a:schemeClr val="dk1"/>
                </a:solidFill>
                <a:latin typeface="Calibri"/>
                <a:ea typeface="Calibri"/>
                <a:cs typeface="Calibri"/>
                <a:sym typeface="Calibri"/>
              </a:rPr>
              <a:t>semejanza</a:t>
            </a:r>
            <a:r>
              <a:rPr lang="en-US" dirty="0">
                <a:solidFill>
                  <a:schemeClr val="dk1"/>
                </a:solidFill>
                <a:latin typeface="Calibri"/>
                <a:ea typeface="Calibri"/>
                <a:cs typeface="Calibri"/>
                <a:sym typeface="Calibri"/>
              </a:rPr>
              <a:t>, y le puso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nombre</a:t>
            </a:r>
            <a:r>
              <a:rPr lang="en-US" dirty="0">
                <a:solidFill>
                  <a:schemeClr val="dk1"/>
                </a:solidFill>
                <a:latin typeface="Calibri"/>
                <a:ea typeface="Calibri"/>
                <a:cs typeface="Calibri"/>
                <a:sym typeface="Calibri"/>
              </a:rPr>
              <a:t> Set.) </a:t>
            </a:r>
            <a:endParaRPr dirty="0">
              <a:solidFill>
                <a:schemeClr val="dk1"/>
              </a:solidFill>
              <a:latin typeface="Calibri"/>
              <a:ea typeface="Calibri"/>
              <a:cs typeface="Calibri"/>
              <a:sym typeface="Calibri"/>
            </a:endParaRPr>
          </a:p>
          <a:p>
            <a:pPr marL="1371600" marR="171450" lvl="2" indent="-24130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Aunque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conocimiento</a:t>
            </a:r>
            <a:r>
              <a:rPr lang="en-US" dirty="0">
                <a:solidFill>
                  <a:schemeClr val="dk1"/>
                </a:solidFill>
                <a:latin typeface="Calibri"/>
                <a:ea typeface="Calibri"/>
                <a:cs typeface="Calibri"/>
                <a:sym typeface="Calibri"/>
              </a:rPr>
              <a:t> natural de la ley de Dios </a:t>
            </a:r>
            <a:r>
              <a:rPr lang="en-US" dirty="0" err="1">
                <a:solidFill>
                  <a:schemeClr val="dk1"/>
                </a:solidFill>
                <a:latin typeface="Calibri"/>
                <a:ea typeface="Calibri"/>
                <a:cs typeface="Calibri"/>
                <a:sym typeface="Calibri"/>
              </a:rPr>
              <a:t>ya</a:t>
            </a:r>
            <a:r>
              <a:rPr lang="en-US" dirty="0">
                <a:solidFill>
                  <a:schemeClr val="dk1"/>
                </a:solidFill>
                <a:latin typeface="Calibri"/>
                <a:ea typeface="Calibri"/>
                <a:cs typeface="Calibri"/>
                <a:sym typeface="Calibri"/>
              </a:rPr>
              <a:t> no es perfecto, </a:t>
            </a:r>
            <a:r>
              <a:rPr lang="en-US" dirty="0" err="1">
                <a:solidFill>
                  <a:schemeClr val="dk1"/>
                </a:solidFill>
                <a:latin typeface="Calibri"/>
                <a:ea typeface="Calibri"/>
                <a:cs typeface="Calibri"/>
                <a:sym typeface="Calibri"/>
              </a:rPr>
              <a:t>aún</a:t>
            </a:r>
            <a:r>
              <a:rPr lang="en-US" dirty="0">
                <a:solidFill>
                  <a:schemeClr val="dk1"/>
                </a:solidFill>
                <a:latin typeface="Calibri"/>
                <a:ea typeface="Calibri"/>
                <a:cs typeface="Calibri"/>
                <a:sym typeface="Calibri"/>
              </a:rPr>
              <a:t> lo </a:t>
            </a:r>
            <a:r>
              <a:rPr lang="en-US" dirty="0" err="1">
                <a:solidFill>
                  <a:schemeClr val="dk1"/>
                </a:solidFill>
                <a:latin typeface="Calibri"/>
                <a:ea typeface="Calibri"/>
                <a:cs typeface="Calibri"/>
                <a:sym typeface="Calibri"/>
              </a:rPr>
              <a:t>tenemos</a:t>
            </a:r>
            <a:r>
              <a:rPr lang="en-US" dirty="0">
                <a:solidFill>
                  <a:schemeClr val="dk1"/>
                </a:solidFill>
                <a:latin typeface="Calibri"/>
                <a:ea typeface="Calibri"/>
                <a:cs typeface="Calibri"/>
                <a:sym typeface="Calibri"/>
              </a:rPr>
              <a:t> (Romanos 2:14,15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paganos</a:t>
            </a:r>
            <a:r>
              <a:rPr lang="en-US" dirty="0">
                <a:solidFill>
                  <a:schemeClr val="dk1"/>
                </a:solidFill>
                <a:latin typeface="Calibri"/>
                <a:ea typeface="Calibri"/>
                <a:cs typeface="Calibri"/>
                <a:sym typeface="Calibri"/>
              </a:rPr>
              <a:t>, que no </a:t>
            </a:r>
            <a:r>
              <a:rPr lang="en-US" dirty="0" err="1">
                <a:solidFill>
                  <a:schemeClr val="dk1"/>
                </a:solidFill>
                <a:latin typeface="Calibri"/>
                <a:ea typeface="Calibri"/>
                <a:cs typeface="Calibri"/>
                <a:sym typeface="Calibri"/>
              </a:rPr>
              <a:t>tienen</a:t>
            </a:r>
            <a:r>
              <a:rPr lang="en-US" dirty="0">
                <a:solidFill>
                  <a:schemeClr val="dk1"/>
                </a:solidFill>
                <a:latin typeface="Calibri"/>
                <a:ea typeface="Calibri"/>
                <a:cs typeface="Calibri"/>
                <a:sym typeface="Calibri"/>
              </a:rPr>
              <a:t> ley, </a:t>
            </a:r>
            <a:r>
              <a:rPr lang="en-US" dirty="0" err="1">
                <a:solidFill>
                  <a:schemeClr val="dk1"/>
                </a:solidFill>
                <a:latin typeface="Calibri"/>
                <a:ea typeface="Calibri"/>
                <a:cs typeface="Calibri"/>
                <a:sym typeface="Calibri"/>
              </a:rPr>
              <a:t>hacen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naturaleza</a:t>
            </a:r>
            <a:r>
              <a:rPr lang="en-US" dirty="0">
                <a:solidFill>
                  <a:schemeClr val="dk1"/>
                </a:solidFill>
                <a:latin typeface="Calibri"/>
                <a:ea typeface="Calibri"/>
                <a:cs typeface="Calibri"/>
                <a:sym typeface="Calibri"/>
              </a:rPr>
              <a:t> lo que la ley </a:t>
            </a:r>
            <a:r>
              <a:rPr lang="en-US" dirty="0" err="1">
                <a:solidFill>
                  <a:schemeClr val="dk1"/>
                </a:solidFill>
                <a:latin typeface="Calibri"/>
                <a:ea typeface="Calibri"/>
                <a:cs typeface="Calibri"/>
                <a:sym typeface="Calibri"/>
              </a:rPr>
              <a:t>demanda</a:t>
            </a:r>
            <a:r>
              <a:rPr lang="en-US" dirty="0">
                <a:solidFill>
                  <a:schemeClr val="dk1"/>
                </a:solidFill>
                <a:latin typeface="Calibri"/>
                <a:ea typeface="Calibri"/>
                <a:cs typeface="Calibri"/>
                <a:sym typeface="Calibri"/>
              </a:rPr>
              <a:t>, son ley para </a:t>
            </a:r>
            <a:r>
              <a:rPr lang="en-US" dirty="0" err="1">
                <a:solidFill>
                  <a:schemeClr val="dk1"/>
                </a:solidFill>
                <a:latin typeface="Calibri"/>
                <a:ea typeface="Calibri"/>
                <a:cs typeface="Calibri"/>
                <a:sym typeface="Calibri"/>
              </a:rPr>
              <a:t>sí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aunque</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tengan</a:t>
            </a:r>
            <a:r>
              <a:rPr lang="en-US" dirty="0">
                <a:solidFill>
                  <a:schemeClr val="dk1"/>
                </a:solidFill>
                <a:latin typeface="Calibri"/>
                <a:ea typeface="Calibri"/>
                <a:cs typeface="Calibri"/>
                <a:sym typeface="Calibri"/>
              </a:rPr>
              <a:t> la ley; y de </a:t>
            </a:r>
            <a:r>
              <a:rPr lang="en-US" dirty="0" err="1">
                <a:solidFill>
                  <a:schemeClr val="dk1"/>
                </a:solidFill>
                <a:latin typeface="Calibri"/>
                <a:ea typeface="Calibri"/>
                <a:cs typeface="Calibri"/>
                <a:sym typeface="Calibri"/>
              </a:rPr>
              <a:t>esa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manera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demuestran</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llevan</a:t>
            </a:r>
            <a:r>
              <a:rPr lang="en-US" dirty="0">
                <a:solidFill>
                  <a:schemeClr val="dk1"/>
                </a:solidFill>
                <a:latin typeface="Calibri"/>
                <a:ea typeface="Calibri"/>
                <a:cs typeface="Calibri"/>
                <a:sym typeface="Calibri"/>
              </a:rPr>
              <a:t> la ley </a:t>
            </a:r>
            <a:r>
              <a:rPr lang="en-US" dirty="0" err="1">
                <a:solidFill>
                  <a:schemeClr val="dk1"/>
                </a:solidFill>
                <a:latin typeface="Calibri"/>
                <a:ea typeface="Calibri"/>
                <a:cs typeface="Calibri"/>
                <a:sym typeface="Calibri"/>
              </a:rPr>
              <a:t>escrita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corazón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propia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conciencia</a:t>
            </a:r>
            <a:r>
              <a:rPr lang="en-US" dirty="0">
                <a:solidFill>
                  <a:schemeClr val="dk1"/>
                </a:solidFill>
                <a:latin typeface="Calibri"/>
                <a:ea typeface="Calibri"/>
                <a:cs typeface="Calibri"/>
                <a:sym typeface="Calibri"/>
              </a:rPr>
              <a:t> da testimonio, y sus </a:t>
            </a:r>
            <a:r>
              <a:rPr lang="en-US" dirty="0" err="1">
                <a:solidFill>
                  <a:schemeClr val="dk1"/>
                </a:solidFill>
                <a:latin typeface="Calibri"/>
                <a:ea typeface="Calibri"/>
                <a:cs typeface="Calibri"/>
                <a:sym typeface="Calibri"/>
              </a:rPr>
              <a:t>proprios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razonamientos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acusarán</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defenderán</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2" indent="-241300" algn="l" rtl="0">
              <a:spcBef>
                <a:spcPts val="1000"/>
              </a:spcBef>
              <a:spcAft>
                <a:spcPts val="1000"/>
              </a:spcAft>
              <a:buClr>
                <a:schemeClr val="dk1"/>
              </a:buClr>
              <a:buSzPts val="1100"/>
              <a:buFont typeface="Calibri"/>
              <a:buAutoNum type="romanLcPeriod"/>
            </a:pPr>
            <a:r>
              <a:rPr lang="en-US" dirty="0" err="1">
                <a:solidFill>
                  <a:schemeClr val="dk1"/>
                </a:solidFill>
                <a:latin typeface="Calibri"/>
                <a:ea typeface="Calibri"/>
                <a:cs typeface="Calibri"/>
                <a:sym typeface="Calibri"/>
              </a:rPr>
              <a:t>Ejemplo</a:t>
            </a:r>
            <a:r>
              <a:rPr lang="en-US" dirty="0">
                <a:solidFill>
                  <a:schemeClr val="dk1"/>
                </a:solidFill>
                <a:latin typeface="Calibri"/>
                <a:ea typeface="Calibri"/>
                <a:cs typeface="Calibri"/>
                <a:sym typeface="Calibri"/>
              </a:rPr>
              <a:t>: Casi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saben</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mal </a:t>
            </a:r>
            <a:r>
              <a:rPr lang="en-US" dirty="0" err="1">
                <a:solidFill>
                  <a:schemeClr val="dk1"/>
                </a:solidFill>
                <a:latin typeface="Calibri"/>
                <a:ea typeface="Calibri"/>
                <a:cs typeface="Calibri"/>
                <a:sym typeface="Calibri"/>
              </a:rPr>
              <a:t>robar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matar</a:t>
            </a:r>
            <a:r>
              <a:rPr lang="en-US" dirty="0">
                <a:solidFill>
                  <a:schemeClr val="dk1"/>
                </a:solidFill>
                <a:latin typeface="Calibri"/>
                <a:ea typeface="Calibri"/>
                <a:cs typeface="Calibri"/>
                <a:sym typeface="Calibri"/>
              </a:rPr>
              <a:t>, etc. </a:t>
            </a:r>
            <a:endParaRPr sz="1104" b="1" dirty="0">
              <a:solidFill>
                <a:schemeClr val="dk1"/>
              </a:solidFill>
              <a:latin typeface="Calibri"/>
              <a:ea typeface="Calibri"/>
              <a:cs typeface="Calibri"/>
              <a:sym typeface="Calibri"/>
            </a:endParaRPr>
          </a:p>
        </p:txBody>
      </p:sp>
      <p:sp>
        <p:nvSpPr>
          <p:cNvPr id="152" name="Google Shape;152;g28379ef6529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8379ef6529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71550" marR="171450" lvl="0" indent="-298450" algn="l" rtl="0">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¿Cuándo y dónde fueron escritos los 10 mandamientos para que todos los leyeran? </a:t>
            </a:r>
            <a:endParaRPr sz="1104" b="1">
              <a:solidFill>
                <a:schemeClr val="dk1"/>
              </a:solidFill>
              <a:latin typeface="Calibri"/>
              <a:ea typeface="Calibri"/>
              <a:cs typeface="Calibri"/>
              <a:sym typeface="Calibri"/>
            </a:endParaRPr>
          </a:p>
        </p:txBody>
      </p:sp>
      <p:sp>
        <p:nvSpPr>
          <p:cNvPr id="159" name="Google Shape;159;g28379ef6529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g28379ef6529_0_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0" name="Google Shape;170;g28379ef6529_0_2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1" name="Google Shape;171;g28379ef6529_0_23"/>
          <p:cNvPicPr preferRelativeResize="0"/>
          <p:nvPr/>
        </p:nvPicPr>
        <p:blipFill>
          <a:blip r:embed="rId4">
            <a:alphaModFix/>
          </a:blip>
          <a:stretch>
            <a:fillRect/>
          </a:stretch>
        </p:blipFill>
        <p:spPr>
          <a:xfrm>
            <a:off x="802199" y="882583"/>
            <a:ext cx="9053942" cy="50928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g28379ef6529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7" name="Google Shape;177;g28379ef6529_0_3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8" name="Google Shape;178;g28379ef6529_0_30"/>
          <p:cNvSpPr txBox="1"/>
          <p:nvPr/>
        </p:nvSpPr>
        <p:spPr>
          <a:xfrm>
            <a:off x="3875725" y="2242150"/>
            <a:ext cx="75924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Al </a:t>
            </a:r>
            <a:r>
              <a:rPr lang="en-US" sz="4000" dirty="0" err="1">
                <a:solidFill>
                  <a:schemeClr val="dk1"/>
                </a:solidFill>
                <a:latin typeface="Lato"/>
                <a:ea typeface="Lato"/>
                <a:cs typeface="Lato"/>
                <a:sym typeface="Lato"/>
              </a:rPr>
              <a:t>mismo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tiempo</a:t>
            </a:r>
            <a:r>
              <a:rPr lang="en-US" sz="4000" dirty="0">
                <a:solidFill>
                  <a:schemeClr val="dk1"/>
                </a:solidFill>
                <a:latin typeface="Lato"/>
                <a:ea typeface="Lato"/>
                <a:cs typeface="Lato"/>
                <a:sym typeface="Lato"/>
              </a:rPr>
              <a:t> que </a:t>
            </a:r>
            <a:r>
              <a:rPr lang="en-US" sz="4000" dirty="0" err="1">
                <a:solidFill>
                  <a:schemeClr val="dk1"/>
                </a:solidFill>
                <a:latin typeface="Lato"/>
                <a:ea typeface="Lato"/>
                <a:cs typeface="Lato"/>
                <a:sym typeface="Lato"/>
              </a:rPr>
              <a:t>fueron</a:t>
            </a:r>
            <a:r>
              <a:rPr lang="en-US" sz="4000" dirty="0">
                <a:solidFill>
                  <a:schemeClr val="dk1"/>
                </a:solidFill>
                <a:latin typeface="Lato"/>
                <a:ea typeface="Lato"/>
                <a:cs typeface="Lato"/>
                <a:sym typeface="Lato"/>
              </a:rPr>
              <a:t> dados </a:t>
            </a:r>
            <a:r>
              <a:rPr lang="en-US" sz="4000" dirty="0" err="1">
                <a:solidFill>
                  <a:schemeClr val="dk1"/>
                </a:solidFill>
                <a:latin typeface="Lato"/>
                <a:ea typeface="Lato"/>
                <a:cs typeface="Lato"/>
                <a:sym typeface="Lato"/>
              </a:rPr>
              <a:t>los</a:t>
            </a:r>
            <a:r>
              <a:rPr lang="en-US" sz="4000" dirty="0">
                <a:solidFill>
                  <a:schemeClr val="dk1"/>
                </a:solidFill>
                <a:latin typeface="Lato"/>
                <a:ea typeface="Lato"/>
                <a:cs typeface="Lato"/>
                <a:sym typeface="Lato"/>
              </a:rPr>
              <a:t> 10 </a:t>
            </a:r>
            <a:r>
              <a:rPr lang="en-US" sz="4000" dirty="0" err="1">
                <a:solidFill>
                  <a:schemeClr val="dk1"/>
                </a:solidFill>
                <a:latin typeface="Lato"/>
                <a:ea typeface="Lato"/>
                <a:cs typeface="Lato"/>
                <a:sym typeface="Lato"/>
              </a:rPr>
              <a:t>mandamientos</a:t>
            </a:r>
            <a:r>
              <a:rPr lang="en-US" sz="4000" dirty="0">
                <a:solidFill>
                  <a:schemeClr val="dk1"/>
                </a:solidFill>
                <a:latin typeface="Lato"/>
                <a:ea typeface="Lato"/>
                <a:cs typeface="Lato"/>
                <a:sym typeface="Lato"/>
              </a:rPr>
              <a:t>, </a:t>
            </a: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otros</a:t>
            </a:r>
            <a:r>
              <a:rPr lang="en-US" sz="4000" b="1" dirty="0">
                <a:solidFill>
                  <a:schemeClr val="dk1"/>
                </a:solidFill>
                <a:latin typeface="Lato"/>
                <a:ea typeface="Lato"/>
                <a:cs typeface="Lato"/>
                <a:sym typeface="Lato"/>
              </a:rPr>
              <a:t> dos conjuntos de </a:t>
            </a:r>
            <a:r>
              <a:rPr lang="en-US" sz="4000" b="1" dirty="0" err="1">
                <a:solidFill>
                  <a:schemeClr val="dk1"/>
                </a:solidFill>
                <a:latin typeface="Lato"/>
                <a:ea typeface="Lato"/>
                <a:cs typeface="Lato"/>
                <a:sym typeface="Lato"/>
              </a:rPr>
              <a:t>leyes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fueron</a:t>
            </a:r>
            <a:r>
              <a:rPr lang="en-US" sz="4000" b="1" dirty="0">
                <a:solidFill>
                  <a:schemeClr val="dk1"/>
                </a:solidFill>
                <a:latin typeface="Lato"/>
                <a:ea typeface="Lato"/>
                <a:cs typeface="Lato"/>
                <a:sym typeface="Lato"/>
              </a:rPr>
              <a:t> dadas? </a:t>
            </a:r>
            <a:endParaRPr sz="4000" b="1" dirty="0">
              <a:solidFill>
                <a:schemeClr val="dk1"/>
              </a:solidFill>
              <a:latin typeface="Lato"/>
              <a:ea typeface="Lato"/>
              <a:cs typeface="Lato"/>
              <a:sym typeface="Lato"/>
            </a:endParaRPr>
          </a:p>
        </p:txBody>
      </p:sp>
      <p:pic>
        <p:nvPicPr>
          <p:cNvPr id="179" name="Google Shape;179;g28379ef6529_0_3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pic>
        <p:nvPicPr>
          <p:cNvPr id="184" name="Google Shape;184;g28379ef6529_0_3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5" name="Google Shape;185;g28379ef6529_0_38"/>
          <p:cNvSpPr/>
          <p:nvPr/>
        </p:nvSpPr>
        <p:spPr>
          <a:xfrm>
            <a:off x="3432320" y="886223"/>
            <a:ext cx="5789100" cy="5789100"/>
          </a:xfrm>
          <a:prstGeom prst="ellipse">
            <a:avLst/>
          </a:prstGeom>
          <a:solidFill>
            <a:srgbClr val="E1E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86" name="Google Shape;186;g28379ef6529_0_38"/>
          <p:cNvGrpSpPr/>
          <p:nvPr/>
        </p:nvGrpSpPr>
        <p:grpSpPr>
          <a:xfrm>
            <a:off x="4536225" y="228604"/>
            <a:ext cx="3581264" cy="3581264"/>
            <a:chOff x="3611776" y="414352"/>
            <a:chExt cx="2166000" cy="2166000"/>
          </a:xfrm>
        </p:grpSpPr>
        <p:sp>
          <p:nvSpPr>
            <p:cNvPr id="187" name="Google Shape;187;g28379ef6529_0_38"/>
            <p:cNvSpPr/>
            <p:nvPr/>
          </p:nvSpPr>
          <p:spPr>
            <a:xfrm>
              <a:off x="3611776" y="414352"/>
              <a:ext cx="2166000" cy="2166000"/>
            </a:xfrm>
            <a:prstGeom prst="ellips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400">
                <a:latin typeface="Lato"/>
                <a:ea typeface="Lato"/>
                <a:cs typeface="Lato"/>
                <a:sym typeface="Lato"/>
              </a:endParaRPr>
            </a:p>
          </p:txBody>
        </p:sp>
        <p:sp>
          <p:nvSpPr>
            <p:cNvPr id="188" name="Google Shape;188;g28379ef6529_0_38"/>
            <p:cNvSpPr txBox="1"/>
            <p:nvPr/>
          </p:nvSpPr>
          <p:spPr>
            <a:xfrm>
              <a:off x="3967546" y="1027503"/>
              <a:ext cx="1496100" cy="702900"/>
            </a:xfrm>
            <a:prstGeom prst="rect">
              <a:avLst/>
            </a:prstGeom>
            <a:solidFill>
              <a:srgbClr val="00944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300">
                  <a:solidFill>
                    <a:srgbClr val="FFFFFF"/>
                  </a:solidFill>
                  <a:latin typeface="Lato"/>
                  <a:ea typeface="Lato"/>
                  <a:cs typeface="Lato"/>
                  <a:sym typeface="Lato"/>
                </a:rPr>
                <a:t>Ley Civil</a:t>
              </a:r>
              <a:endParaRPr sz="3300">
                <a:solidFill>
                  <a:srgbClr val="FFFFFF"/>
                </a:solidFill>
                <a:latin typeface="Lato"/>
                <a:ea typeface="Lato"/>
                <a:cs typeface="Lato"/>
                <a:sym typeface="Lato"/>
              </a:endParaRPr>
            </a:p>
          </p:txBody>
        </p:sp>
      </p:grpSp>
      <p:grpSp>
        <p:nvGrpSpPr>
          <p:cNvPr id="189" name="Google Shape;189;g28379ef6529_0_38"/>
          <p:cNvGrpSpPr/>
          <p:nvPr/>
        </p:nvGrpSpPr>
        <p:grpSpPr>
          <a:xfrm>
            <a:off x="6107753" y="2904652"/>
            <a:ext cx="3581264" cy="3581264"/>
            <a:chOff x="4562258" y="2032864"/>
            <a:chExt cx="2166000" cy="2166000"/>
          </a:xfrm>
        </p:grpSpPr>
        <p:sp>
          <p:nvSpPr>
            <p:cNvPr id="190" name="Google Shape;190;g28379ef6529_0_38"/>
            <p:cNvSpPr/>
            <p:nvPr/>
          </p:nvSpPr>
          <p:spPr>
            <a:xfrm>
              <a:off x="4562258" y="2032864"/>
              <a:ext cx="2166000" cy="2166000"/>
            </a:xfrm>
            <a:prstGeom prst="ellipse">
              <a:avLst/>
            </a:prstGeom>
            <a:solidFill>
              <a:srgbClr val="93C4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400">
                <a:latin typeface="Lato"/>
                <a:ea typeface="Lato"/>
                <a:cs typeface="Lato"/>
                <a:sym typeface="Lato"/>
              </a:endParaRPr>
            </a:p>
          </p:txBody>
        </p:sp>
        <p:sp>
          <p:nvSpPr>
            <p:cNvPr id="191" name="Google Shape;191;g28379ef6529_0_38"/>
            <p:cNvSpPr txBox="1"/>
            <p:nvPr/>
          </p:nvSpPr>
          <p:spPr>
            <a:xfrm>
              <a:off x="5079846" y="2834728"/>
              <a:ext cx="1496100" cy="702900"/>
            </a:xfrm>
            <a:prstGeom prst="rect">
              <a:avLst/>
            </a:prstGeom>
            <a:solidFill>
              <a:srgbClr val="93C47D"/>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300">
                  <a:solidFill>
                    <a:srgbClr val="FFFFFF"/>
                  </a:solidFill>
                  <a:latin typeface="Lato"/>
                  <a:ea typeface="Lato"/>
                  <a:cs typeface="Lato"/>
                  <a:sym typeface="Lato"/>
                </a:rPr>
                <a:t>Ley Moral</a:t>
              </a:r>
              <a:endParaRPr sz="3300">
                <a:solidFill>
                  <a:srgbClr val="FFFFFF"/>
                </a:solidFill>
                <a:latin typeface="Lato"/>
                <a:ea typeface="Lato"/>
                <a:cs typeface="Lato"/>
                <a:sym typeface="Lato"/>
              </a:endParaRPr>
            </a:p>
          </p:txBody>
        </p:sp>
      </p:grpSp>
      <p:grpSp>
        <p:nvGrpSpPr>
          <p:cNvPr id="192" name="Google Shape;192;g28379ef6529_0_38"/>
          <p:cNvGrpSpPr/>
          <p:nvPr/>
        </p:nvGrpSpPr>
        <p:grpSpPr>
          <a:xfrm>
            <a:off x="3033450" y="2904652"/>
            <a:ext cx="3581264" cy="3581264"/>
            <a:chOff x="2702876" y="2032864"/>
            <a:chExt cx="2166000" cy="2166000"/>
          </a:xfrm>
        </p:grpSpPr>
        <p:sp>
          <p:nvSpPr>
            <p:cNvPr id="193" name="Google Shape;193;g28379ef6529_0_38"/>
            <p:cNvSpPr/>
            <p:nvPr/>
          </p:nvSpPr>
          <p:spPr>
            <a:xfrm>
              <a:off x="2702876" y="2032864"/>
              <a:ext cx="2166000" cy="2166000"/>
            </a:xfrm>
            <a:prstGeom prst="ellipse">
              <a:avLst/>
            </a:prstGeom>
            <a:solidFill>
              <a:srgbClr val="274E1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400">
                <a:latin typeface="Lato"/>
                <a:ea typeface="Lato"/>
                <a:cs typeface="Lato"/>
                <a:sym typeface="Lato"/>
              </a:endParaRPr>
            </a:p>
          </p:txBody>
        </p:sp>
        <p:sp>
          <p:nvSpPr>
            <p:cNvPr id="194" name="Google Shape;194;g28379ef6529_0_38"/>
            <p:cNvSpPr txBox="1"/>
            <p:nvPr/>
          </p:nvSpPr>
          <p:spPr>
            <a:xfrm>
              <a:off x="2855281" y="2834728"/>
              <a:ext cx="1496100" cy="702900"/>
            </a:xfrm>
            <a:prstGeom prst="rect">
              <a:avLst/>
            </a:prstGeom>
            <a:solidFill>
              <a:srgbClr val="274E1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300">
                  <a:solidFill>
                    <a:srgbClr val="FFFFFF"/>
                  </a:solidFill>
                  <a:latin typeface="Lato"/>
                  <a:ea typeface="Lato"/>
                  <a:cs typeface="Lato"/>
                  <a:sym typeface="Lato"/>
                </a:rPr>
                <a:t>Ley Ceremonial</a:t>
              </a:r>
              <a:endParaRPr sz="3300">
                <a:solidFill>
                  <a:srgbClr val="FFFFFF"/>
                </a:solidFill>
                <a:latin typeface="Lato"/>
                <a:ea typeface="Lato"/>
                <a:cs typeface="Lato"/>
                <a:sym typeface="Lato"/>
              </a:endParaRPr>
            </a:p>
          </p:txBody>
        </p:sp>
      </p:grpSp>
      <p:sp>
        <p:nvSpPr>
          <p:cNvPr id="195" name="Google Shape;195;g28379ef6529_0_38"/>
          <p:cNvSpPr/>
          <p:nvPr/>
        </p:nvSpPr>
        <p:spPr>
          <a:xfrm>
            <a:off x="5318202" y="2761475"/>
            <a:ext cx="2026800" cy="2026800"/>
          </a:xfrm>
          <a:prstGeom prst="ellipse">
            <a:avLst/>
          </a:prstGeom>
          <a:solidFill>
            <a:srgbClr val="E1E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6" name="Google Shape;196;g28379ef6529_0_38"/>
          <p:cNvSpPr txBox="1"/>
          <p:nvPr/>
        </p:nvSpPr>
        <p:spPr>
          <a:xfrm>
            <a:off x="5585851" y="3378641"/>
            <a:ext cx="1487400" cy="10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solidFill>
                  <a:schemeClr val="dk1"/>
                </a:solidFill>
                <a:latin typeface="Lato"/>
                <a:ea typeface="Lato"/>
                <a:cs typeface="Lato"/>
                <a:sym typeface="Lato"/>
              </a:rPr>
              <a:t>La Ley</a:t>
            </a:r>
            <a:endParaRPr sz="3600" b="1">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g28379ef6529_0_1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2" name="Google Shape;202;g28379ef6529_0_12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3" name="Google Shape;203;g28379ef6529_0_129"/>
          <p:cNvSpPr txBox="1"/>
          <p:nvPr/>
        </p:nvSpPr>
        <p:spPr>
          <a:xfrm>
            <a:off x="3875725" y="2546950"/>
            <a:ext cx="75924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fueron</a:t>
            </a:r>
            <a:r>
              <a:rPr lang="en-US" sz="4000" b="1" dirty="0">
                <a:solidFill>
                  <a:schemeClr val="dk1"/>
                </a:solidFill>
                <a:latin typeface="Lato"/>
                <a:ea typeface="Lato"/>
                <a:cs typeface="Lato"/>
                <a:sym typeface="Lato"/>
              </a:rPr>
              <a:t> dadas las </a:t>
            </a:r>
            <a:r>
              <a:rPr lang="en-US" sz="4000" b="1" dirty="0" err="1">
                <a:solidFill>
                  <a:schemeClr val="dk1"/>
                </a:solidFill>
                <a:latin typeface="Lato"/>
                <a:ea typeface="Lato"/>
                <a:cs typeface="Lato"/>
                <a:sym typeface="Lato"/>
              </a:rPr>
              <a:t>leyes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ceremoniales</a:t>
            </a:r>
            <a:r>
              <a:rPr lang="en-US" sz="4000" b="1" dirty="0">
                <a:solidFill>
                  <a:schemeClr val="dk1"/>
                </a:solidFill>
                <a:latin typeface="Lato"/>
                <a:ea typeface="Lato"/>
                <a:cs typeface="Lato"/>
                <a:sym typeface="Lato"/>
              </a:rPr>
              <a:t> a Israel? </a:t>
            </a:r>
            <a:endParaRPr sz="4000" b="1" dirty="0">
              <a:solidFill>
                <a:schemeClr val="dk1"/>
              </a:solidFill>
              <a:latin typeface="Lato"/>
              <a:ea typeface="Lato"/>
              <a:cs typeface="Lato"/>
              <a:sym typeface="Lato"/>
            </a:endParaRPr>
          </a:p>
        </p:txBody>
      </p:sp>
      <p:pic>
        <p:nvPicPr>
          <p:cNvPr id="204" name="Google Shape;204;g28379ef6529_0_12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283796e4b17_0_0"/>
          <p:cNvSpPr txBox="1"/>
          <p:nvPr/>
        </p:nvSpPr>
        <p:spPr>
          <a:xfrm>
            <a:off x="2374771" y="359050"/>
            <a:ext cx="77970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Ley ceremonial señalaba al Mesías prometido </a:t>
            </a:r>
            <a:endParaRPr sz="4860" b="0" i="0" u="none" strike="noStrike" cap="none">
              <a:solidFill>
                <a:srgbClr val="009444"/>
              </a:solidFill>
              <a:latin typeface="Lato"/>
              <a:ea typeface="Lato"/>
              <a:cs typeface="Lato"/>
              <a:sym typeface="Lato"/>
            </a:endParaRPr>
          </a:p>
        </p:txBody>
      </p:sp>
      <p:cxnSp>
        <p:nvCxnSpPr>
          <p:cNvPr id="210" name="Google Shape;210;g283796e4b17_0_0"/>
          <p:cNvCxnSpPr/>
          <p:nvPr/>
        </p:nvCxnSpPr>
        <p:spPr>
          <a:xfrm>
            <a:off x="2478227" y="210416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1" name="Google Shape;211;g283796e4b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g283796e4b17_0_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13" name="Google Shape;213;g283796e4b17_0_0"/>
          <p:cNvSpPr txBox="1"/>
          <p:nvPr/>
        </p:nvSpPr>
        <p:spPr>
          <a:xfrm>
            <a:off x="2374775" y="2249500"/>
            <a:ext cx="9524700" cy="377610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El cordero como animal de sacrificio señalaba a Jesús “el Cordero de Dios, que quita el pecado del mundo.” (Juan 1:29)</a:t>
            </a:r>
            <a:endParaRPr sz="3300">
              <a:solidFill>
                <a:schemeClr val="dk1"/>
              </a:solidFill>
              <a:latin typeface="Lato"/>
              <a:ea typeface="Lato"/>
              <a:cs typeface="Lato"/>
              <a:sym typeface="Lato"/>
            </a:endParaRPr>
          </a:p>
          <a:p>
            <a:pPr marL="457200" lvl="0" indent="-438150" algn="l" rtl="0">
              <a:spcBef>
                <a:spcPts val="1000"/>
              </a:spcBef>
              <a:spcAft>
                <a:spcPts val="1000"/>
              </a:spcAft>
              <a:buClr>
                <a:schemeClr val="dk1"/>
              </a:buClr>
              <a:buSzPts val="3300"/>
              <a:buFont typeface="Lato"/>
              <a:buChar char="●"/>
            </a:pPr>
            <a:r>
              <a:rPr lang="en-US" sz="3300">
                <a:solidFill>
                  <a:schemeClr val="dk1"/>
                </a:solidFill>
                <a:latin typeface="Lato"/>
                <a:ea typeface="Lato"/>
                <a:cs typeface="Lato"/>
                <a:sym typeface="Lato"/>
              </a:rPr>
              <a:t>No trabajar el sábado señalaba el descanso espiritual perfecto del alma en Cristo. “Vengan a mí todos ustedes, los agotados de tanto trabajar, que yo los haré descansar” (Mateo 11:28). </a:t>
            </a:r>
            <a:endParaRPr sz="3300">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Google Shape;218;g28379ef6529_0_140"/>
          <p:cNvSpPr txBox="1"/>
          <p:nvPr/>
        </p:nvSpPr>
        <p:spPr>
          <a:xfrm>
            <a:off x="2374771" y="359050"/>
            <a:ext cx="77970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Ley ceremonial señalaba al Mesías prometido </a:t>
            </a:r>
            <a:endParaRPr sz="4860" b="0" i="0" u="none" strike="noStrike" cap="none">
              <a:solidFill>
                <a:srgbClr val="009444"/>
              </a:solidFill>
              <a:latin typeface="Lato"/>
              <a:ea typeface="Lato"/>
              <a:cs typeface="Lato"/>
              <a:sym typeface="Lato"/>
            </a:endParaRPr>
          </a:p>
        </p:txBody>
      </p:sp>
      <p:cxnSp>
        <p:nvCxnSpPr>
          <p:cNvPr id="219" name="Google Shape;219;g28379ef6529_0_140"/>
          <p:cNvCxnSpPr/>
          <p:nvPr/>
        </p:nvCxnSpPr>
        <p:spPr>
          <a:xfrm>
            <a:off x="2478227" y="210416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0" name="Google Shape;220;g28379ef6529_0_14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1" name="Google Shape;221;g28379ef6529_0_14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22" name="Google Shape;222;g28379ef6529_0_140"/>
          <p:cNvSpPr txBox="1"/>
          <p:nvPr/>
        </p:nvSpPr>
        <p:spPr>
          <a:xfrm>
            <a:off x="2374775" y="2249500"/>
            <a:ext cx="9524700" cy="428430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 La ley ceremonial decía que, sin derramamiento de sangre, no hay perdón. En el Nuevo Testamento, Juan escribió, “la sangre de Jesús, su Hijo, nos limpia de todo pecado” (1 Juan 1:7). </a:t>
            </a:r>
            <a:endParaRPr sz="3300">
              <a:solidFill>
                <a:schemeClr val="dk1"/>
              </a:solidFill>
              <a:latin typeface="Lato"/>
              <a:ea typeface="Lato"/>
              <a:cs typeface="Lato"/>
              <a:sym typeface="Lato"/>
            </a:endParaRPr>
          </a:p>
          <a:p>
            <a:pPr marL="457200" lvl="0" indent="-438150" algn="l" rtl="0">
              <a:spcBef>
                <a:spcPts val="1000"/>
              </a:spcBef>
              <a:spcAft>
                <a:spcPts val="1000"/>
              </a:spcAft>
              <a:buClr>
                <a:schemeClr val="dk1"/>
              </a:buClr>
              <a:buSzPts val="3300"/>
              <a:buFont typeface="Lato"/>
              <a:buChar char="●"/>
            </a:pPr>
            <a:r>
              <a:rPr lang="en-US" sz="3300">
                <a:solidFill>
                  <a:schemeClr val="dk1"/>
                </a:solidFill>
                <a:latin typeface="Lato"/>
                <a:ea typeface="Lato"/>
                <a:cs typeface="Lato"/>
                <a:sym typeface="Lato"/>
              </a:rPr>
              <a:t>Ejemplo 4: La Pascua celebró la liberación de la esclavitud. Jesús es nuestro cordero pascual (1 Corintios 5:7) que nos libra de la muerte eterna en el infierno. </a:t>
            </a:r>
            <a:endParaRPr sz="3300">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g2f6cb42c787_0_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8" name="Google Shape;228;g2f6cb42c787_0_15"/>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229" name="Google Shape;229;g2f6cb42c787_0_1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30" name="Google Shape;230;g2f6cb42c787_0_15"/>
          <p:cNvSpPr txBox="1"/>
          <p:nvPr/>
        </p:nvSpPr>
        <p:spPr>
          <a:xfrm>
            <a:off x="3875725" y="2242150"/>
            <a:ext cx="7592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Ley moral, ley civil, y ley ceremonial. ¿Cuál de las tres se nos aplica? ¿Por qué?</a:t>
            </a:r>
            <a:endParaRPr sz="4000" b="1">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g283796e4b17_0_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6" name="Google Shape;236;g283796e4b17_0_35"/>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37" name="Google Shape;237;g283796e4b17_0_35"/>
          <p:cNvSpPr txBox="1"/>
          <p:nvPr/>
        </p:nvSpPr>
        <p:spPr>
          <a:xfrm>
            <a:off x="3875725" y="2318350"/>
            <a:ext cx="7592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¿Qué pasajes indican que la ley ceremonial y la ley civil fueron abolidas con la venida de Cristo? </a:t>
            </a:r>
            <a:endParaRPr sz="4000" b="1" i="0" u="none" strike="noStrike" cap="none">
              <a:solidFill>
                <a:schemeClr val="dk1"/>
              </a:solidFill>
              <a:latin typeface="Lato"/>
              <a:ea typeface="Lato"/>
              <a:cs typeface="Lato"/>
              <a:sym typeface="Lato"/>
            </a:endParaRPr>
          </a:p>
        </p:txBody>
      </p:sp>
      <p:pic>
        <p:nvPicPr>
          <p:cNvPr id="238" name="Google Shape;238;g283796e4b17_0_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g2f6cb42c787_0_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4" name="Google Shape;244;g2f6cb42c787_0_6"/>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45" name="Google Shape;245;g2f6cb42c787_0_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46" name="Google Shape;246;g2f6cb42c787_0_6"/>
          <p:cNvSpPr txBox="1"/>
          <p:nvPr/>
        </p:nvSpPr>
        <p:spPr>
          <a:xfrm>
            <a:off x="3602250" y="771725"/>
            <a:ext cx="7374900" cy="5541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Vienen días en que haré un nuevo pacto con la casa de Israel y con la casa de Judá. – Palabra del Señor. No será un pacto como el hice con sus padres cuando los tomé de la mano y los saqué de la tierra de Egipto. Porque yo fui para ellos como un marido, pero ellos quebrantaron mi pacto. – Palabra del Señor.</a:t>
            </a: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Jeremías 31:31-32</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g28379ef6529_0_15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2" name="Google Shape;252;g28379ef6529_0_155"/>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53" name="Google Shape;253;g28379ef6529_0_15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54" name="Google Shape;254;g28379ef6529_0_155"/>
          <p:cNvSpPr txBox="1"/>
          <p:nvPr/>
        </p:nvSpPr>
        <p:spPr>
          <a:xfrm>
            <a:off x="3602250" y="1152725"/>
            <a:ext cx="7374900" cy="449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De manera que la ley ha sido nuestro tutor, para llevarnos a Cristo, a fin de que fuéramos justificados por la fe. Pero al venir la fe, no estamos ya al cuidado de un tutor, pues todos ustedes son hijos de Dios por la fe en Cristo Jesús. </a:t>
            </a: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Gálatas 3:24-26</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g28379ef6529_0_164"/>
          <p:cNvSpPr txBox="1"/>
          <p:nvPr/>
        </p:nvSpPr>
        <p:spPr>
          <a:xfrm>
            <a:off x="2374771" y="511450"/>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Colosenses 2</a:t>
            </a:r>
            <a:endParaRPr sz="4860" b="0" i="0" u="none" strike="noStrike" cap="none">
              <a:solidFill>
                <a:srgbClr val="009444"/>
              </a:solidFill>
              <a:latin typeface="Lato"/>
              <a:ea typeface="Lato"/>
              <a:cs typeface="Lato"/>
              <a:sym typeface="Lato"/>
            </a:endParaRPr>
          </a:p>
        </p:txBody>
      </p:sp>
      <p:cxnSp>
        <p:nvCxnSpPr>
          <p:cNvPr id="260" name="Google Shape;260;g28379ef6529_0_164"/>
          <p:cNvCxnSpPr/>
          <p:nvPr/>
        </p:nvCxnSpPr>
        <p:spPr>
          <a:xfrm>
            <a:off x="2478227" y="141836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1" name="Google Shape;261;g28379ef6529_0_16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2" name="Google Shape;262;g28379ef6529_0_16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3" name="Google Shape;263;g28379ef6529_0_164"/>
          <p:cNvSpPr txBox="1"/>
          <p:nvPr/>
        </p:nvSpPr>
        <p:spPr>
          <a:xfrm>
            <a:off x="2374775" y="1563700"/>
            <a:ext cx="9524700" cy="4544794"/>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V.1-5 Que </a:t>
            </a:r>
            <a:r>
              <a:rPr lang="en-US" sz="3300" dirty="0" err="1">
                <a:solidFill>
                  <a:schemeClr val="dk1"/>
                </a:solidFill>
                <a:latin typeface="Lato"/>
                <a:ea typeface="Lato"/>
                <a:cs typeface="Lato"/>
                <a:sym typeface="Lato"/>
              </a:rPr>
              <a:t>conocerán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misterio</a:t>
            </a:r>
            <a:r>
              <a:rPr lang="en-US" sz="3300" dirty="0">
                <a:solidFill>
                  <a:schemeClr val="dk1"/>
                </a:solidFill>
                <a:latin typeface="Lato"/>
                <a:ea typeface="Lato"/>
                <a:cs typeface="Lato"/>
                <a:sym typeface="Lato"/>
              </a:rPr>
              <a:t> de Dios</a:t>
            </a:r>
            <a:endParaRPr sz="3300" dirty="0">
              <a:solidFill>
                <a:schemeClr val="dk1"/>
              </a:solidFill>
              <a:latin typeface="Lato"/>
              <a:ea typeface="Lato"/>
              <a:cs typeface="Lato"/>
              <a:sym typeface="Lato"/>
            </a:endParaRPr>
          </a:p>
          <a:p>
            <a:pPr marL="457200" marR="0" lvl="0" indent="-438150" algn="l" rtl="0">
              <a:lnSpc>
                <a:spcPct val="100000"/>
              </a:lnSpc>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V.6-7 Como </a:t>
            </a:r>
            <a:r>
              <a:rPr lang="en-US" sz="3300" dirty="0" err="1">
                <a:solidFill>
                  <a:schemeClr val="dk1"/>
                </a:solidFill>
                <a:latin typeface="Lato"/>
                <a:ea typeface="Lato"/>
                <a:cs typeface="Lato"/>
                <a:sym typeface="Lato"/>
              </a:rPr>
              <a:t>vivimos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Cristo</a:t>
            </a:r>
            <a:endParaRPr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V.8 </a:t>
            </a:r>
            <a:r>
              <a:rPr lang="en-US" sz="3300" dirty="0" err="1">
                <a:solidFill>
                  <a:schemeClr val="dk1"/>
                </a:solidFill>
                <a:latin typeface="Lato"/>
                <a:ea typeface="Lato"/>
                <a:cs typeface="Lato"/>
                <a:sym typeface="Lato"/>
              </a:rPr>
              <a:t>Cuídense</a:t>
            </a:r>
            <a:r>
              <a:rPr lang="en-US" sz="3300" dirty="0">
                <a:solidFill>
                  <a:schemeClr val="dk1"/>
                </a:solidFill>
                <a:latin typeface="Lato"/>
                <a:ea typeface="Lato"/>
                <a:cs typeface="Lato"/>
                <a:sym typeface="Lato"/>
              </a:rPr>
              <a:t> de que </a:t>
            </a:r>
            <a:r>
              <a:rPr lang="en-US" sz="3300" dirty="0" err="1">
                <a:solidFill>
                  <a:schemeClr val="dk1"/>
                </a:solidFill>
                <a:latin typeface="Lato"/>
                <a:ea typeface="Lato"/>
                <a:cs typeface="Lato"/>
                <a:sym typeface="Lato"/>
              </a:rPr>
              <a:t>nadie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cautive</a:t>
            </a:r>
            <a:r>
              <a:rPr lang="en-US" sz="3300" dirty="0">
                <a:solidFill>
                  <a:schemeClr val="dk1"/>
                </a:solidFill>
                <a:latin typeface="Lato"/>
                <a:ea typeface="Lato"/>
                <a:cs typeface="Lato"/>
                <a:sym typeface="Lato"/>
              </a:rPr>
              <a:t> con </a:t>
            </a:r>
            <a:r>
              <a:rPr lang="en-US" sz="3300" dirty="0" err="1">
                <a:solidFill>
                  <a:schemeClr val="dk1"/>
                </a:solidFill>
                <a:latin typeface="Lato"/>
                <a:ea typeface="Lato"/>
                <a:cs typeface="Lato"/>
                <a:sym typeface="Lato"/>
              </a:rPr>
              <a:t>tradiciones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humanas</a:t>
            </a:r>
            <a:r>
              <a:rPr lang="en-US" sz="3300" dirty="0">
                <a:solidFill>
                  <a:schemeClr val="dk1"/>
                </a:solidFill>
                <a:latin typeface="Lato"/>
                <a:ea typeface="Lato"/>
                <a:cs typeface="Lato"/>
                <a:sym typeface="Lato"/>
              </a:rPr>
              <a:t>… y no </a:t>
            </a:r>
            <a:r>
              <a:rPr lang="en-US" sz="3300" dirty="0" err="1">
                <a:solidFill>
                  <a:schemeClr val="dk1"/>
                </a:solidFill>
                <a:latin typeface="Lato"/>
                <a:ea typeface="Lato"/>
                <a:cs typeface="Lato"/>
                <a:sym typeface="Lato"/>
              </a:rPr>
              <a:t>conforme</a:t>
            </a:r>
            <a:r>
              <a:rPr lang="en-US" sz="3300" dirty="0">
                <a:solidFill>
                  <a:schemeClr val="dk1"/>
                </a:solidFill>
                <a:latin typeface="Lato"/>
                <a:ea typeface="Lato"/>
                <a:cs typeface="Lato"/>
                <a:sym typeface="Lato"/>
              </a:rPr>
              <a:t> a Cristo.</a:t>
            </a:r>
            <a:endParaRPr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V.9-15 </a:t>
            </a:r>
            <a:r>
              <a:rPr lang="en-US" sz="3300" dirty="0" err="1">
                <a:solidFill>
                  <a:schemeClr val="dk1"/>
                </a:solidFill>
                <a:latin typeface="Lato"/>
                <a:ea typeface="Lato"/>
                <a:cs typeface="Lato"/>
                <a:sym typeface="Lato"/>
              </a:rPr>
              <a:t>muestra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realidad</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Cristo</a:t>
            </a:r>
            <a:endParaRPr sz="3300" dirty="0">
              <a:solidFill>
                <a:schemeClr val="dk1"/>
              </a:solidFill>
              <a:latin typeface="Lato"/>
              <a:ea typeface="Lato"/>
              <a:cs typeface="Lato"/>
              <a:sym typeface="Lato"/>
            </a:endParaRPr>
          </a:p>
          <a:p>
            <a:pPr marL="457200" lvl="0" indent="0" algn="l" rtl="0">
              <a:spcBef>
                <a:spcPts val="1000"/>
              </a:spcBef>
              <a:spcAft>
                <a:spcPts val="0"/>
              </a:spcAft>
              <a:buNone/>
            </a:pPr>
            <a:endParaRPr sz="3300" dirty="0">
              <a:solidFill>
                <a:schemeClr val="dk1"/>
              </a:solidFill>
              <a:latin typeface="Lato"/>
              <a:ea typeface="Lato"/>
              <a:cs typeface="Lato"/>
              <a:sym typeface="Lato"/>
            </a:endParaRPr>
          </a:p>
          <a:p>
            <a:pPr marL="457200" lvl="0" indent="-438150" algn="l" rtl="0">
              <a:spcBef>
                <a:spcPts val="1000"/>
              </a:spcBef>
              <a:spcAft>
                <a:spcPts val="1000"/>
              </a:spcAft>
              <a:buClr>
                <a:schemeClr val="dk1"/>
              </a:buClr>
              <a:buSzPts val="3300"/>
              <a:buFont typeface="Lato"/>
              <a:buChar char="●"/>
            </a:pPr>
            <a:r>
              <a:rPr lang="en-US" sz="3300" b="1" dirty="0">
                <a:solidFill>
                  <a:schemeClr val="dk1"/>
                </a:solidFill>
                <a:latin typeface="Lato"/>
                <a:ea typeface="Lato"/>
                <a:cs typeface="Lato"/>
                <a:sym typeface="Lato"/>
              </a:rPr>
              <a:t> Cristo es </a:t>
            </a:r>
            <a:r>
              <a:rPr lang="en-US" sz="3300" b="1" dirty="0" err="1">
                <a:solidFill>
                  <a:schemeClr val="dk1"/>
                </a:solidFill>
                <a:latin typeface="Lato"/>
                <a:ea typeface="Lato"/>
                <a:cs typeface="Lato"/>
                <a:sym typeface="Lato"/>
              </a:rPr>
              <a:t>todo</a:t>
            </a:r>
            <a:r>
              <a:rPr lang="en-US" sz="3300" b="1" dirty="0">
                <a:solidFill>
                  <a:schemeClr val="dk1"/>
                </a:solidFill>
                <a:latin typeface="Lato"/>
                <a:ea typeface="Lato"/>
                <a:cs typeface="Lato"/>
                <a:sym typeface="Lato"/>
              </a:rPr>
              <a:t> </a:t>
            </a:r>
            <a:r>
              <a:rPr lang="en-US" sz="3300" b="1" dirty="0" err="1">
                <a:solidFill>
                  <a:schemeClr val="dk1"/>
                </a:solidFill>
                <a:latin typeface="Lato"/>
                <a:ea typeface="Lato"/>
                <a:cs typeface="Lato"/>
                <a:sym typeface="Lato"/>
              </a:rPr>
              <a:t>suficiente</a:t>
            </a:r>
            <a:endParaRPr sz="3300" b="1" dirty="0">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g28379ef6529_0_25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g28379ef6529_0_252"/>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70" name="Google Shape;270;g28379ef6529_0_25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71" name="Google Shape;271;g28379ef6529_0_252"/>
          <p:cNvSpPr txBox="1"/>
          <p:nvPr/>
        </p:nvSpPr>
        <p:spPr>
          <a:xfrm>
            <a:off x="3602250" y="1152725"/>
            <a:ext cx="7374900" cy="449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No permitan, pues, que nadie los juzgue por lo que comen o beben, o en relación con los días de fiesta, la luna nueva o los días de reposo. Todo esto no es más que una sombra de lo que está por venir; pero lo real y verdadero es Cristo. </a:t>
            </a: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Colosenses 2:16,17</a:t>
            </a:r>
            <a:endParaRPr sz="3400" b="0" i="0" u="none" strike="noStrike" cap="none">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g283796e4b17_0_61"/>
          <p:cNvSpPr txBox="1"/>
          <p:nvPr/>
        </p:nvSpPr>
        <p:spPr>
          <a:xfrm>
            <a:off x="3875725" y="1784950"/>
            <a:ext cx="75924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Algunas iglesias siguen exigiendo que cumplamos con leyes ceremoniales del Antiguo Testamento. </a:t>
            </a:r>
            <a:r>
              <a:rPr lang="en-US" sz="4000" b="1">
                <a:solidFill>
                  <a:schemeClr val="dk1"/>
                </a:solidFill>
                <a:latin typeface="Lato"/>
                <a:ea typeface="Lato"/>
                <a:cs typeface="Lato"/>
                <a:sym typeface="Lato"/>
              </a:rPr>
              <a:t>¿Cuáles son ejemplos de esto? </a:t>
            </a:r>
            <a:endParaRPr sz="4000" b="1" i="0" u="none" strike="noStrike" cap="none">
              <a:solidFill>
                <a:schemeClr val="dk1"/>
              </a:solidFill>
              <a:latin typeface="Lato"/>
              <a:ea typeface="Lato"/>
              <a:cs typeface="Lato"/>
              <a:sym typeface="Lato"/>
            </a:endParaRPr>
          </a:p>
        </p:txBody>
      </p:sp>
      <p:sp>
        <p:nvSpPr>
          <p:cNvPr id="277" name="Google Shape;277;g283796e4b17_0_6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8" name="Google Shape;278;g283796e4b17_0_6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279" name="Google Shape;279;g283796e4b17_0_6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3"/>
        <p:cNvGrpSpPr/>
        <p:nvPr/>
      </p:nvGrpSpPr>
      <p:grpSpPr>
        <a:xfrm>
          <a:off x="0" y="0"/>
          <a:ext cx="0" cy="0"/>
          <a:chOff x="0" y="0"/>
          <a:chExt cx="0" cy="0"/>
        </a:xfrm>
      </p:grpSpPr>
      <p:sp>
        <p:nvSpPr>
          <p:cNvPr id="284" name="Google Shape;284;g2f6bdc44d83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g2f6bdc44d83_0_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86" name="Google Shape;286;g2f6bdc44d83_0_9"/>
          <p:cNvSpPr txBox="1"/>
          <p:nvPr/>
        </p:nvSpPr>
        <p:spPr>
          <a:xfrm>
            <a:off x="2374775" y="1639900"/>
            <a:ext cx="9524700" cy="3653100"/>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Diezmar</a:t>
            </a:r>
            <a:endParaRPr sz="3300">
              <a:solidFill>
                <a:schemeClr val="dk1"/>
              </a:solidFill>
              <a:latin typeface="Lato"/>
              <a:ea typeface="Lato"/>
              <a:cs typeface="Lato"/>
              <a:sym typeface="Lato"/>
            </a:endParaRPr>
          </a:p>
          <a:p>
            <a:pPr marL="457200" marR="0" lvl="0" indent="-438150" algn="l" rtl="0">
              <a:lnSpc>
                <a:spcPct val="100000"/>
              </a:lnSpc>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El día sábado</a:t>
            </a:r>
            <a:endParaRPr sz="3300">
              <a:solidFill>
                <a:schemeClr val="dk1"/>
              </a:solidFill>
              <a:latin typeface="Lato"/>
              <a:ea typeface="Lato"/>
              <a:cs typeface="Lato"/>
              <a:sym typeface="Lato"/>
            </a:endParaRPr>
          </a:p>
          <a:p>
            <a:pPr marL="457200" marR="0" lvl="0" indent="-438150" algn="l" rtl="0">
              <a:lnSpc>
                <a:spcPct val="100000"/>
              </a:lnSpc>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Leyes dietéticas</a:t>
            </a:r>
            <a:endParaRPr sz="3300">
              <a:solidFill>
                <a:schemeClr val="dk1"/>
              </a:solidFill>
              <a:latin typeface="Lato"/>
              <a:ea typeface="Lato"/>
              <a:cs typeface="Lato"/>
              <a:sym typeface="Lato"/>
            </a:endParaRPr>
          </a:p>
          <a:p>
            <a:pPr marL="0" marR="0" lvl="0" indent="0" algn="l" rtl="0">
              <a:lnSpc>
                <a:spcPct val="100000"/>
              </a:lnSpc>
              <a:spcBef>
                <a:spcPts val="1000"/>
              </a:spcBef>
              <a:spcAft>
                <a:spcPts val="0"/>
              </a:spcAft>
              <a:buNone/>
            </a:pPr>
            <a:endParaRPr sz="3300">
              <a:solidFill>
                <a:schemeClr val="dk1"/>
              </a:solidFill>
              <a:latin typeface="Lato"/>
              <a:ea typeface="Lato"/>
              <a:cs typeface="Lato"/>
              <a:sym typeface="Lato"/>
            </a:endParaRPr>
          </a:p>
          <a:p>
            <a:pPr marL="0" lvl="0" indent="0" algn="l" rtl="0">
              <a:spcBef>
                <a:spcPts val="1000"/>
              </a:spcBef>
              <a:spcAft>
                <a:spcPts val="1000"/>
              </a:spcAft>
              <a:buNone/>
            </a:pPr>
            <a:r>
              <a:rPr lang="en-US" sz="3300">
                <a:solidFill>
                  <a:schemeClr val="dk1"/>
                </a:solidFill>
                <a:latin typeface="Lato"/>
                <a:ea typeface="Lato"/>
                <a:cs typeface="Lato"/>
                <a:sym typeface="Lato"/>
              </a:rPr>
              <a:t>En Colosenses 2:20-23 vemos el motivo falso por tales reglas hoy: </a:t>
            </a:r>
            <a:endParaRPr sz="3300">
              <a:solidFill>
                <a:schemeClr val="dk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g283796e4b17_0_69"/>
          <p:cNvSpPr txBox="1"/>
          <p:nvPr/>
        </p:nvSpPr>
        <p:spPr>
          <a:xfrm>
            <a:off x="3602250" y="695525"/>
            <a:ext cx="7374900" cy="532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i="1">
                <a:solidFill>
                  <a:schemeClr val="dk1"/>
                </a:solidFill>
                <a:latin typeface="Lato"/>
                <a:ea typeface="Lato"/>
                <a:cs typeface="Lato"/>
                <a:sym typeface="Lato"/>
              </a:rPr>
              <a:t>20 </a:t>
            </a:r>
            <a:r>
              <a:rPr lang="en-US" sz="3400">
                <a:solidFill>
                  <a:schemeClr val="dk1"/>
                </a:solidFill>
                <a:latin typeface="Lato"/>
                <a:ea typeface="Lato"/>
                <a:cs typeface="Lato"/>
                <a:sym typeface="Lato"/>
              </a:rPr>
              <a:t>Si con Cristo ustedes han muerto a los principios de este mundo, ¿por qué, como si vivieran en el mundo, se someten a sus preceptos? </a:t>
            </a:r>
            <a:r>
              <a:rPr lang="en-US" sz="3400" i="1">
                <a:solidFill>
                  <a:schemeClr val="dk1"/>
                </a:solidFill>
                <a:latin typeface="Lato"/>
                <a:ea typeface="Lato"/>
                <a:cs typeface="Lato"/>
                <a:sym typeface="Lato"/>
              </a:rPr>
              <a:t>21 </a:t>
            </a:r>
            <a:r>
              <a:rPr lang="en-US" sz="3400">
                <a:solidFill>
                  <a:schemeClr val="dk1"/>
                </a:solidFill>
                <a:latin typeface="Lato"/>
                <a:ea typeface="Lato"/>
                <a:cs typeface="Lato"/>
                <a:sym typeface="Lato"/>
              </a:rPr>
              <a:t>Les dicen: «No tomes eso en tus manos, no pruebes aquello, y ni siquiera lo toques.» </a:t>
            </a:r>
            <a:r>
              <a:rPr lang="en-US" sz="3400" i="1">
                <a:solidFill>
                  <a:schemeClr val="dk1"/>
                </a:solidFill>
                <a:latin typeface="Lato"/>
                <a:ea typeface="Lato"/>
                <a:cs typeface="Lato"/>
                <a:sym typeface="Lato"/>
              </a:rPr>
              <a:t>22 </a:t>
            </a:r>
            <a:r>
              <a:rPr lang="en-US" sz="3400">
                <a:solidFill>
                  <a:schemeClr val="dk1"/>
                </a:solidFill>
                <a:latin typeface="Lato"/>
                <a:ea typeface="Lato"/>
                <a:cs typeface="Lato"/>
                <a:sym typeface="Lato"/>
              </a:rPr>
              <a:t>Esos preceptos se ciñen a mandamientos y doctrinas humanas, y todas ellas son cosas que se destruyen con el uso. </a:t>
            </a:r>
            <a:endParaRPr sz="3400" b="0" i="0" u="none" strike="noStrike" cap="none">
              <a:solidFill>
                <a:schemeClr val="dk1"/>
              </a:solidFill>
              <a:latin typeface="Lato"/>
              <a:ea typeface="Lato"/>
              <a:cs typeface="Lato"/>
              <a:sym typeface="Lato"/>
            </a:endParaRPr>
          </a:p>
        </p:txBody>
      </p:sp>
      <p:sp>
        <p:nvSpPr>
          <p:cNvPr id="292" name="Google Shape;292;g283796e4b17_0_6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3" name="Google Shape;293;g283796e4b17_0_69"/>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94" name="Google Shape;294;g283796e4b17_0_6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299" name="Google Shape;299;g28379ef6529_0_275"/>
          <p:cNvSpPr txBox="1"/>
          <p:nvPr/>
        </p:nvSpPr>
        <p:spPr>
          <a:xfrm>
            <a:off x="3602250" y="1762325"/>
            <a:ext cx="7374900" cy="3971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i="1">
                <a:solidFill>
                  <a:schemeClr val="dk1"/>
                </a:solidFill>
                <a:latin typeface="Lato"/>
                <a:ea typeface="Lato"/>
                <a:cs typeface="Lato"/>
                <a:sym typeface="Lato"/>
              </a:rPr>
              <a:t>23 </a:t>
            </a:r>
            <a:r>
              <a:rPr lang="en-US" sz="3400">
                <a:solidFill>
                  <a:schemeClr val="dk1"/>
                </a:solidFill>
                <a:latin typeface="Lato"/>
                <a:ea typeface="Lato"/>
                <a:cs typeface="Lato"/>
                <a:sym typeface="Lato"/>
              </a:rPr>
              <a:t>Sin duda, tales cosas pueden parecer sabias en cuanto a la religiosidad sumisa y el duro trato del cuerpo, pero no tienen ningún valor contra los apetitos humanos.</a:t>
            </a:r>
            <a:endParaRPr sz="3400" b="1">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endParaRPr sz="2000" i="1">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Colosenses 2:20-23</a:t>
            </a:r>
            <a:endParaRPr sz="34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400">
              <a:solidFill>
                <a:schemeClr val="dk1"/>
              </a:solidFill>
              <a:latin typeface="Lato"/>
              <a:ea typeface="Lato"/>
              <a:cs typeface="Lato"/>
              <a:sym typeface="Lato"/>
            </a:endParaRPr>
          </a:p>
        </p:txBody>
      </p:sp>
      <p:sp>
        <p:nvSpPr>
          <p:cNvPr id="300" name="Google Shape;300;g28379ef6529_0_27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1" name="Google Shape;301;g28379ef6529_0_275"/>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02" name="Google Shape;302;g28379ef6529_0_27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g28379ef6529_0_283"/>
          <p:cNvSpPr txBox="1"/>
          <p:nvPr/>
        </p:nvSpPr>
        <p:spPr>
          <a:xfrm>
            <a:off x="2374771" y="511450"/>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Nosotros y la Ley Moral</a:t>
            </a:r>
            <a:endParaRPr sz="4860" b="0" i="0" u="none" strike="noStrike" cap="none">
              <a:solidFill>
                <a:srgbClr val="009444"/>
              </a:solidFill>
              <a:latin typeface="Lato"/>
              <a:ea typeface="Lato"/>
              <a:cs typeface="Lato"/>
              <a:sym typeface="Lato"/>
            </a:endParaRPr>
          </a:p>
        </p:txBody>
      </p:sp>
      <p:cxnSp>
        <p:nvCxnSpPr>
          <p:cNvPr id="308" name="Google Shape;308;g28379ef6529_0_283"/>
          <p:cNvCxnSpPr/>
          <p:nvPr/>
        </p:nvCxnSpPr>
        <p:spPr>
          <a:xfrm>
            <a:off x="2478227" y="141836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09" name="Google Shape;309;g28379ef6529_0_28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0" name="Google Shape;310;g28379ef6529_0_28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11" name="Google Shape;311;g28379ef6529_0_283"/>
          <p:cNvSpPr txBox="1"/>
          <p:nvPr/>
        </p:nvSpPr>
        <p:spPr>
          <a:xfrm>
            <a:off x="2374775" y="1563700"/>
            <a:ext cx="9524700" cy="2000507"/>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La ley moral es para </a:t>
            </a:r>
            <a:r>
              <a:rPr lang="en-US" sz="3300" dirty="0" err="1">
                <a:solidFill>
                  <a:schemeClr val="dk1"/>
                </a:solidFill>
                <a:latin typeface="Lato"/>
                <a:ea typeface="Lato"/>
                <a:cs typeface="Lato"/>
                <a:sym typeface="Lato"/>
              </a:rPr>
              <a:t>todas</a:t>
            </a:r>
            <a:r>
              <a:rPr lang="en-US" sz="3300" dirty="0">
                <a:solidFill>
                  <a:schemeClr val="dk1"/>
                </a:solidFill>
                <a:latin typeface="Lato"/>
                <a:ea typeface="Lato"/>
                <a:cs typeface="Lato"/>
                <a:sym typeface="Lato"/>
              </a:rPr>
              <a:t> las personas de </a:t>
            </a: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tiempos</a:t>
            </a:r>
            <a:r>
              <a:rPr lang="en-US" sz="3300" dirty="0">
                <a:solidFill>
                  <a:schemeClr val="dk1"/>
                </a:solidFill>
                <a:latin typeface="Lato"/>
                <a:ea typeface="Lato"/>
                <a:cs typeface="Lato"/>
                <a:sym typeface="Lato"/>
              </a:rPr>
              <a:t>.</a:t>
            </a:r>
            <a:endParaRPr sz="3300" dirty="0">
              <a:solidFill>
                <a:schemeClr val="dk1"/>
              </a:solidFill>
              <a:latin typeface="Lato"/>
              <a:ea typeface="Lato"/>
              <a:cs typeface="Lato"/>
              <a:sym typeface="Lato"/>
            </a:endParaRPr>
          </a:p>
          <a:p>
            <a:pPr marL="457200" lvl="0" indent="-438150" algn="l" rtl="0">
              <a:spcBef>
                <a:spcPts val="1000"/>
              </a:spcBef>
              <a:spcAft>
                <a:spcPts val="1000"/>
              </a:spcAft>
              <a:buClr>
                <a:schemeClr val="dk1"/>
              </a:buClr>
              <a:buSzPts val="3300"/>
              <a:buFont typeface="Lato"/>
              <a:buChar char="●"/>
            </a:pPr>
            <a:r>
              <a:rPr lang="en-US" sz="3300" dirty="0">
                <a:solidFill>
                  <a:schemeClr val="dk1"/>
                </a:solidFill>
                <a:latin typeface="Lato"/>
                <a:ea typeface="Lato"/>
                <a:cs typeface="Lato"/>
                <a:sym typeface="Lato"/>
              </a:rPr>
              <a:t> La ley moral, </a:t>
            </a:r>
            <a:r>
              <a:rPr lang="en-US" sz="3300" dirty="0" err="1">
                <a:solidFill>
                  <a:schemeClr val="dk1"/>
                </a:solidFill>
                <a:latin typeface="Lato"/>
                <a:ea typeface="Lato"/>
                <a:cs typeface="Lato"/>
                <a:sym typeface="Lato"/>
              </a:rPr>
              <a:t>sí</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muestra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pecado</a:t>
            </a:r>
            <a:endParaRPr sz="3300" dirty="0">
              <a:solidFill>
                <a:schemeClr val="dk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g28379ef6529_0_29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7" name="Google Shape;317;g28379ef6529_0_295"/>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18" name="Google Shape;318;g28379ef6529_0_29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19" name="Google Shape;319;g28379ef6529_0_295"/>
          <p:cNvSpPr txBox="1"/>
          <p:nvPr/>
        </p:nvSpPr>
        <p:spPr>
          <a:xfrm>
            <a:off x="3602250" y="2067125"/>
            <a:ext cx="7374900" cy="2924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Ya que nadie será justificado delante de Dios por hacer las cosas que la ley exige, pues la ley sirve para reconocer el pecado.</a:t>
            </a:r>
            <a:endParaRPr sz="3400">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endParaRPr sz="2000" i="1">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Romanos 3:20</a:t>
            </a:r>
            <a:endParaRPr sz="3400">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g28379ef6529_0_304"/>
          <p:cNvSpPr txBox="1"/>
          <p:nvPr/>
        </p:nvSpPr>
        <p:spPr>
          <a:xfrm>
            <a:off x="2374771" y="511450"/>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Nosotros y la Ley Moral</a:t>
            </a:r>
            <a:endParaRPr sz="4860" b="0" i="0" u="none" strike="noStrike" cap="none">
              <a:solidFill>
                <a:srgbClr val="009444"/>
              </a:solidFill>
              <a:latin typeface="Lato"/>
              <a:ea typeface="Lato"/>
              <a:cs typeface="Lato"/>
              <a:sym typeface="Lato"/>
            </a:endParaRPr>
          </a:p>
        </p:txBody>
      </p:sp>
      <p:cxnSp>
        <p:nvCxnSpPr>
          <p:cNvPr id="325" name="Google Shape;325;g28379ef6529_0_304"/>
          <p:cNvCxnSpPr/>
          <p:nvPr/>
        </p:nvCxnSpPr>
        <p:spPr>
          <a:xfrm>
            <a:off x="2478227" y="141836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26" name="Google Shape;326;g28379ef6529_0_30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7" name="Google Shape;327;g28379ef6529_0_30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28" name="Google Shape;328;g28379ef6529_0_304"/>
          <p:cNvSpPr txBox="1"/>
          <p:nvPr/>
        </p:nvSpPr>
        <p:spPr>
          <a:xfrm>
            <a:off x="2374775" y="1563700"/>
            <a:ext cx="9524700" cy="3652241"/>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La ley moral es para </a:t>
            </a:r>
            <a:r>
              <a:rPr lang="en-US" sz="3300" dirty="0" err="1">
                <a:solidFill>
                  <a:schemeClr val="dk1"/>
                </a:solidFill>
                <a:latin typeface="Lato"/>
                <a:ea typeface="Lato"/>
                <a:cs typeface="Lato"/>
                <a:sym typeface="Lato"/>
              </a:rPr>
              <a:t>todas</a:t>
            </a:r>
            <a:r>
              <a:rPr lang="en-US" sz="3300" dirty="0">
                <a:solidFill>
                  <a:schemeClr val="dk1"/>
                </a:solidFill>
                <a:latin typeface="Lato"/>
                <a:ea typeface="Lato"/>
                <a:cs typeface="Lato"/>
                <a:sym typeface="Lato"/>
              </a:rPr>
              <a:t> las personas de </a:t>
            </a: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tiempos</a:t>
            </a:r>
            <a:r>
              <a:rPr lang="en-US" sz="3300" dirty="0">
                <a:solidFill>
                  <a:schemeClr val="dk1"/>
                </a:solidFill>
                <a:latin typeface="Lato"/>
                <a:ea typeface="Lato"/>
                <a:cs typeface="Lato"/>
                <a:sym typeface="Lato"/>
              </a:rPr>
              <a:t>.</a:t>
            </a:r>
            <a:endParaRPr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 La ley moral, </a:t>
            </a:r>
            <a:r>
              <a:rPr lang="en-US" sz="3300" dirty="0" err="1">
                <a:solidFill>
                  <a:schemeClr val="dk1"/>
                </a:solidFill>
                <a:latin typeface="Lato"/>
                <a:ea typeface="Lato"/>
                <a:cs typeface="Lato"/>
                <a:sym typeface="Lato"/>
              </a:rPr>
              <a:t>sí</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muestra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pecado</a:t>
            </a:r>
            <a:endParaRPr sz="3300" dirty="0">
              <a:solidFill>
                <a:schemeClr val="dk1"/>
              </a:solidFill>
              <a:latin typeface="Lato"/>
              <a:ea typeface="Lato"/>
              <a:cs typeface="Lato"/>
              <a:sym typeface="Lato"/>
            </a:endParaRPr>
          </a:p>
          <a:p>
            <a:pPr marL="457200" lvl="0" indent="-438150" algn="l" rtl="0">
              <a:spcBef>
                <a:spcPts val="1000"/>
              </a:spcBef>
              <a:spcAft>
                <a:spcPts val="1000"/>
              </a:spcAft>
              <a:buClr>
                <a:schemeClr val="dk1"/>
              </a:buClr>
              <a:buSzPts val="3300"/>
              <a:buFont typeface="Lato"/>
              <a:buChar char="●"/>
            </a:pPr>
            <a:r>
              <a:rPr lang="en-US" sz="3300" dirty="0">
                <a:solidFill>
                  <a:schemeClr val="dk1"/>
                </a:solidFill>
                <a:latin typeface="Lato"/>
                <a:ea typeface="Lato"/>
                <a:cs typeface="Lato"/>
                <a:sym typeface="Lato"/>
              </a:rPr>
              <a:t>Pero Cristo </a:t>
            </a:r>
            <a:r>
              <a:rPr lang="en-US" sz="3300" dirty="0" err="1">
                <a:solidFill>
                  <a:schemeClr val="dk1"/>
                </a:solidFill>
                <a:latin typeface="Lato"/>
                <a:ea typeface="Lato"/>
                <a:cs typeface="Lato"/>
                <a:sym typeface="Lato"/>
              </a:rPr>
              <a:t>ya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obedeció</a:t>
            </a:r>
            <a:r>
              <a:rPr lang="en-US" sz="3300" dirty="0">
                <a:solidFill>
                  <a:schemeClr val="dk1"/>
                </a:solidFill>
                <a:latin typeface="Lato"/>
                <a:ea typeface="Lato"/>
                <a:cs typeface="Lato"/>
                <a:sym typeface="Lato"/>
              </a:rPr>
              <a:t> la ley </a:t>
            </a:r>
            <a:r>
              <a:rPr lang="en-US" sz="3300" dirty="0" err="1">
                <a:solidFill>
                  <a:schemeClr val="dk1"/>
                </a:solidFill>
                <a:latin typeface="Lato"/>
                <a:ea typeface="Lato"/>
                <a:cs typeface="Lato"/>
                <a:sym typeface="Lato"/>
              </a:rPr>
              <a:t>perfectamente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lugar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vida</a:t>
            </a:r>
            <a:r>
              <a:rPr lang="en-US" sz="3300" dirty="0">
                <a:solidFill>
                  <a:schemeClr val="dk1"/>
                </a:solidFill>
                <a:latin typeface="Lato"/>
                <a:ea typeface="Lato"/>
                <a:cs typeface="Lato"/>
                <a:sym typeface="Lato"/>
              </a:rPr>
              <a:t> perfecta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la tierra bajo la ley. </a:t>
            </a:r>
            <a:endParaRPr sz="3300" dirty="0">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Google Shape;333;g28379ef6529_0_3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4" name="Google Shape;334;g28379ef6529_0_31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35" name="Google Shape;335;g28379ef6529_0_31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36" name="Google Shape;336;g28379ef6529_0_313"/>
          <p:cNvSpPr txBox="1"/>
          <p:nvPr/>
        </p:nvSpPr>
        <p:spPr>
          <a:xfrm>
            <a:off x="3602250" y="1533725"/>
            <a:ext cx="7374900" cy="3971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Pero </a:t>
            </a:r>
            <a:r>
              <a:rPr lang="en-US" sz="3400" dirty="0" err="1">
                <a:solidFill>
                  <a:schemeClr val="dk1"/>
                </a:solidFill>
                <a:latin typeface="Lato"/>
                <a:ea typeface="Lato"/>
                <a:cs typeface="Lato"/>
                <a:sym typeface="Lato"/>
              </a:rPr>
              <a:t>cuando</a:t>
            </a:r>
            <a:r>
              <a:rPr lang="en-US" sz="3400" dirty="0">
                <a:solidFill>
                  <a:schemeClr val="dk1"/>
                </a:solidFill>
                <a:latin typeface="Lato"/>
                <a:ea typeface="Lato"/>
                <a:cs typeface="Lato"/>
                <a:sym typeface="Lato"/>
              </a:rPr>
              <a:t> se </a:t>
            </a:r>
            <a:r>
              <a:rPr lang="en-US" sz="3400" dirty="0" err="1">
                <a:solidFill>
                  <a:schemeClr val="dk1"/>
                </a:solidFill>
                <a:latin typeface="Lato"/>
                <a:ea typeface="Lato"/>
                <a:cs typeface="Lato"/>
                <a:sym typeface="Lato"/>
              </a:rPr>
              <a:t>cumplió</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tiempo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señalado</a:t>
            </a:r>
            <a:r>
              <a:rPr lang="en-US" sz="3400" dirty="0">
                <a:solidFill>
                  <a:schemeClr val="dk1"/>
                </a:solidFill>
                <a:latin typeface="Lato"/>
                <a:ea typeface="Lato"/>
                <a:cs typeface="Lato"/>
                <a:sym typeface="Lato"/>
              </a:rPr>
              <a:t>, Dios </a:t>
            </a:r>
            <a:r>
              <a:rPr lang="en-US" sz="3400" dirty="0" err="1">
                <a:solidFill>
                  <a:schemeClr val="dk1"/>
                </a:solidFill>
                <a:latin typeface="Lato"/>
                <a:ea typeface="Lato"/>
                <a:cs typeface="Lato"/>
                <a:sym typeface="Lato"/>
              </a:rPr>
              <a:t>envió</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Hijo</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nació</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una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mujer</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sujeto</a:t>
            </a:r>
            <a:r>
              <a:rPr lang="en-US" sz="3400" dirty="0">
                <a:solidFill>
                  <a:schemeClr val="dk1"/>
                </a:solidFill>
                <a:latin typeface="Lato"/>
                <a:ea typeface="Lato"/>
                <a:cs typeface="Lato"/>
                <a:sym typeface="Lato"/>
              </a:rPr>
              <a:t> a la ley, para que </a:t>
            </a:r>
            <a:r>
              <a:rPr lang="en-US" sz="3400" dirty="0" err="1">
                <a:solidFill>
                  <a:schemeClr val="dk1"/>
                </a:solidFill>
                <a:latin typeface="Lato"/>
                <a:ea typeface="Lato"/>
                <a:cs typeface="Lato"/>
                <a:sym typeface="Lato"/>
              </a:rPr>
              <a:t>redimiese</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estaban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sujetos</a:t>
            </a:r>
            <a:r>
              <a:rPr lang="en-US" sz="3400" dirty="0">
                <a:solidFill>
                  <a:schemeClr val="dk1"/>
                </a:solidFill>
                <a:latin typeface="Lato"/>
                <a:ea typeface="Lato"/>
                <a:cs typeface="Lato"/>
                <a:sym typeface="Lato"/>
              </a:rPr>
              <a:t> a la ley, a fin de que </a:t>
            </a:r>
            <a:r>
              <a:rPr lang="en-US" sz="3400" dirty="0" err="1">
                <a:solidFill>
                  <a:schemeClr val="dk1"/>
                </a:solidFill>
                <a:latin typeface="Lato"/>
                <a:ea typeface="Lato"/>
                <a:cs typeface="Lato"/>
                <a:sym typeface="Lato"/>
              </a:rPr>
              <a:t>recibiéramos</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adopción</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hijos</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endParaRPr sz="2000" i="1" dirty="0">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r>
              <a:rPr lang="en-US" sz="2800" i="1" dirty="0" err="1">
                <a:solidFill>
                  <a:schemeClr val="dk1"/>
                </a:solidFill>
                <a:latin typeface="Lato"/>
                <a:ea typeface="Lato"/>
                <a:cs typeface="Lato"/>
                <a:sym typeface="Lato"/>
              </a:rPr>
              <a:t>Gálatas</a:t>
            </a:r>
            <a:r>
              <a:rPr lang="en-US" sz="2800" i="1" dirty="0">
                <a:solidFill>
                  <a:schemeClr val="dk1"/>
                </a:solidFill>
                <a:latin typeface="Lato"/>
                <a:ea typeface="Lato"/>
                <a:cs typeface="Lato"/>
                <a:sym typeface="Lato"/>
              </a:rPr>
              <a:t> 4:4-5</a:t>
            </a:r>
            <a:endParaRPr sz="3400" dirty="0">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7</a:t>
            </a:r>
            <a:endParaRPr sz="6000" b="0" i="0" u="none" strike="noStrike" cap="none">
              <a:solidFill>
                <a:srgbClr val="009444"/>
              </a:solidFill>
              <a:latin typeface="Lato"/>
              <a:ea typeface="Lato"/>
              <a:cs typeface="Lato"/>
              <a:sym typeface="Lato"/>
            </a:endParaRPr>
          </a:p>
        </p:txBody>
      </p:sp>
      <p:sp>
        <p:nvSpPr>
          <p:cNvPr id="101" name="Google Shape;101;p2"/>
          <p:cNvSpPr txBox="1"/>
          <p:nvPr/>
        </p:nvSpPr>
        <p:spPr>
          <a:xfrm>
            <a:off x="4127375" y="3349425"/>
            <a:ext cx="77721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Ya no estamos atados a las leyes </a:t>
            </a:r>
            <a:endParaRPr sz="3888">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del pacto de Sinaí</a:t>
            </a:r>
            <a:endParaRPr sz="3888">
              <a:solidFill>
                <a:schemeClr val="dk1"/>
              </a:solidFill>
              <a:latin typeface="Lato"/>
              <a:ea typeface="Lato"/>
              <a:cs typeface="Lato"/>
              <a:sym typeface="Lato"/>
            </a:endParaRPr>
          </a:p>
        </p:txBody>
      </p:sp>
      <p:cxnSp>
        <p:nvCxnSpPr>
          <p:cNvPr id="102" name="Google Shape;102;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0"/>
        <p:cNvGrpSpPr/>
        <p:nvPr/>
      </p:nvGrpSpPr>
      <p:grpSpPr>
        <a:xfrm>
          <a:off x="0" y="0"/>
          <a:ext cx="0" cy="0"/>
          <a:chOff x="0" y="0"/>
          <a:chExt cx="0" cy="0"/>
        </a:xfrm>
      </p:grpSpPr>
      <p:sp>
        <p:nvSpPr>
          <p:cNvPr id="341" name="Google Shape;341;g28379ef6529_0_3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2" name="Google Shape;342;g28379ef6529_0_322"/>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43" name="Google Shape;343;g28379ef6529_0_32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44" name="Google Shape;344;g28379ef6529_0_322"/>
          <p:cNvSpPr txBox="1"/>
          <p:nvPr/>
        </p:nvSpPr>
        <p:spPr>
          <a:xfrm>
            <a:off x="3602250" y="1762325"/>
            <a:ext cx="7374900" cy="3447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Porque así como por la desobediencia de un solo hombre muchos fueron constituidos pecadores, así también por la obediencia de uno solo muchos serán constituidos justos. </a:t>
            </a:r>
            <a:endParaRPr sz="3400">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endParaRPr sz="2000" i="1">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Romanos 5:19</a:t>
            </a:r>
            <a:endParaRPr sz="3400">
              <a:solidFill>
                <a:schemeClr val="dk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sp>
        <p:nvSpPr>
          <p:cNvPr id="349" name="Google Shape;349;g28379ef6529_0_331"/>
          <p:cNvSpPr txBox="1"/>
          <p:nvPr/>
        </p:nvSpPr>
        <p:spPr>
          <a:xfrm>
            <a:off x="2374771" y="511450"/>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Nosotros y la Ley Moral</a:t>
            </a:r>
            <a:endParaRPr sz="4860" b="0" i="0" u="none" strike="noStrike" cap="none">
              <a:solidFill>
                <a:srgbClr val="009444"/>
              </a:solidFill>
              <a:latin typeface="Lato"/>
              <a:ea typeface="Lato"/>
              <a:cs typeface="Lato"/>
              <a:sym typeface="Lato"/>
            </a:endParaRPr>
          </a:p>
        </p:txBody>
      </p:sp>
      <p:cxnSp>
        <p:nvCxnSpPr>
          <p:cNvPr id="350" name="Google Shape;350;g28379ef6529_0_331"/>
          <p:cNvCxnSpPr/>
          <p:nvPr/>
        </p:nvCxnSpPr>
        <p:spPr>
          <a:xfrm>
            <a:off x="2478227" y="141836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51" name="Google Shape;351;g28379ef6529_0_3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2" name="Google Shape;352;g28379ef6529_0_33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53" name="Google Shape;353;g28379ef6529_0_331"/>
          <p:cNvSpPr txBox="1"/>
          <p:nvPr/>
        </p:nvSpPr>
        <p:spPr>
          <a:xfrm>
            <a:off x="2374775" y="1563700"/>
            <a:ext cx="9524700" cy="5303976"/>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La ley moral es para </a:t>
            </a:r>
            <a:r>
              <a:rPr lang="en-US" sz="3300" dirty="0" err="1">
                <a:solidFill>
                  <a:schemeClr val="dk1"/>
                </a:solidFill>
                <a:latin typeface="Lato"/>
                <a:ea typeface="Lato"/>
                <a:cs typeface="Lato"/>
                <a:sym typeface="Lato"/>
              </a:rPr>
              <a:t>todas</a:t>
            </a:r>
            <a:r>
              <a:rPr lang="en-US" sz="3300" dirty="0">
                <a:solidFill>
                  <a:schemeClr val="dk1"/>
                </a:solidFill>
                <a:latin typeface="Lato"/>
                <a:ea typeface="Lato"/>
                <a:cs typeface="Lato"/>
                <a:sym typeface="Lato"/>
              </a:rPr>
              <a:t> las personas de </a:t>
            </a: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tiempos</a:t>
            </a:r>
            <a:r>
              <a:rPr lang="en-US" sz="3300" dirty="0">
                <a:solidFill>
                  <a:schemeClr val="dk1"/>
                </a:solidFill>
                <a:latin typeface="Lato"/>
                <a:ea typeface="Lato"/>
                <a:cs typeface="Lato"/>
                <a:sym typeface="Lato"/>
              </a:rPr>
              <a:t>.</a:t>
            </a:r>
            <a:endParaRPr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 La ley moral, </a:t>
            </a:r>
            <a:r>
              <a:rPr lang="en-US" sz="3300" dirty="0" err="1">
                <a:solidFill>
                  <a:schemeClr val="dk1"/>
                </a:solidFill>
                <a:latin typeface="Lato"/>
                <a:ea typeface="Lato"/>
                <a:cs typeface="Lato"/>
                <a:sym typeface="Lato"/>
              </a:rPr>
              <a:t>sí</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muestra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pecado</a:t>
            </a:r>
            <a:endParaRPr sz="3300" dirty="0">
              <a:solidFill>
                <a:schemeClr val="dk1"/>
              </a:solidFill>
              <a:latin typeface="Lato"/>
              <a:ea typeface="Lato"/>
              <a:cs typeface="Lato"/>
              <a:sym typeface="Lato"/>
            </a:endParaRPr>
          </a:p>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Pero Cristo </a:t>
            </a:r>
            <a:r>
              <a:rPr lang="en-US" sz="3300" dirty="0" err="1">
                <a:solidFill>
                  <a:schemeClr val="dk1"/>
                </a:solidFill>
                <a:latin typeface="Lato"/>
                <a:ea typeface="Lato"/>
                <a:cs typeface="Lato"/>
                <a:sym typeface="Lato"/>
              </a:rPr>
              <a:t>ya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obedeció</a:t>
            </a:r>
            <a:r>
              <a:rPr lang="en-US" sz="3300" dirty="0">
                <a:solidFill>
                  <a:schemeClr val="dk1"/>
                </a:solidFill>
                <a:latin typeface="Lato"/>
                <a:ea typeface="Lato"/>
                <a:cs typeface="Lato"/>
                <a:sym typeface="Lato"/>
              </a:rPr>
              <a:t> la ley </a:t>
            </a:r>
            <a:r>
              <a:rPr lang="en-US" sz="3300" dirty="0" err="1">
                <a:solidFill>
                  <a:schemeClr val="dk1"/>
                </a:solidFill>
                <a:latin typeface="Lato"/>
                <a:ea typeface="Lato"/>
                <a:cs typeface="Lato"/>
                <a:sym typeface="Lato"/>
              </a:rPr>
              <a:t>perfectamente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lugar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vida</a:t>
            </a:r>
            <a:r>
              <a:rPr lang="en-US" sz="3300" dirty="0">
                <a:solidFill>
                  <a:schemeClr val="dk1"/>
                </a:solidFill>
                <a:latin typeface="Lato"/>
                <a:ea typeface="Lato"/>
                <a:cs typeface="Lato"/>
                <a:sym typeface="Lato"/>
              </a:rPr>
              <a:t> perfecta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la tierra bajo la ley. </a:t>
            </a:r>
            <a:endParaRPr sz="3300" dirty="0">
              <a:solidFill>
                <a:schemeClr val="dk1"/>
              </a:solidFill>
              <a:latin typeface="Lato"/>
              <a:ea typeface="Lato"/>
              <a:cs typeface="Lato"/>
              <a:sym typeface="Lato"/>
            </a:endParaRPr>
          </a:p>
          <a:p>
            <a:pPr marL="457200" lvl="0" indent="-438150" algn="l" rtl="0">
              <a:spcBef>
                <a:spcPts val="1000"/>
              </a:spcBef>
              <a:spcAft>
                <a:spcPts val="1000"/>
              </a:spcAft>
              <a:buClr>
                <a:schemeClr val="dk1"/>
              </a:buClr>
              <a:buSzPts val="3300"/>
              <a:buFont typeface="Lato"/>
              <a:buChar char="●"/>
            </a:pPr>
            <a:r>
              <a:rPr lang="en-US" sz="3300" dirty="0">
                <a:solidFill>
                  <a:schemeClr val="dk1"/>
                </a:solidFill>
                <a:latin typeface="Lato"/>
                <a:ea typeface="Lato"/>
                <a:cs typeface="Lato"/>
                <a:sym typeface="Lato"/>
              </a:rPr>
              <a:t>Por medio de la </a:t>
            </a:r>
            <a:r>
              <a:rPr lang="en-US" sz="3300" dirty="0" err="1">
                <a:solidFill>
                  <a:schemeClr val="dk1"/>
                </a:solidFill>
                <a:latin typeface="Lato"/>
                <a:ea typeface="Lato"/>
                <a:cs typeface="Lato"/>
                <a:sym typeface="Lato"/>
              </a:rPr>
              <a:t>fe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registro</a:t>
            </a:r>
            <a:r>
              <a:rPr lang="en-US" sz="3300" dirty="0">
                <a:solidFill>
                  <a:schemeClr val="dk1"/>
                </a:solidFill>
                <a:latin typeface="Lato"/>
                <a:ea typeface="Lato"/>
                <a:cs typeface="Lato"/>
                <a:sym typeface="Lato"/>
              </a:rPr>
              <a:t> de perfecta </a:t>
            </a:r>
            <a:r>
              <a:rPr lang="en-US" sz="3300" dirty="0" err="1">
                <a:solidFill>
                  <a:schemeClr val="dk1"/>
                </a:solidFill>
                <a:latin typeface="Lato"/>
                <a:ea typeface="Lato"/>
                <a:cs typeface="Lato"/>
                <a:sym typeface="Lato"/>
              </a:rPr>
              <a:t>obediencia</a:t>
            </a:r>
            <a:r>
              <a:rPr lang="en-US" sz="3300" dirty="0">
                <a:solidFill>
                  <a:schemeClr val="dk1"/>
                </a:solidFill>
                <a:latin typeface="Lato"/>
                <a:ea typeface="Lato"/>
                <a:cs typeface="Lato"/>
                <a:sym typeface="Lato"/>
              </a:rPr>
              <a:t> se </a:t>
            </a:r>
            <a:r>
              <a:rPr lang="en-US" sz="3300" dirty="0" err="1">
                <a:solidFill>
                  <a:schemeClr val="dk1"/>
                </a:solidFill>
                <a:latin typeface="Lato"/>
                <a:ea typeface="Lato"/>
                <a:cs typeface="Lato"/>
                <a:sym typeface="Lato"/>
              </a:rPr>
              <a:t>nos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atribuye</a:t>
            </a:r>
            <a:r>
              <a:rPr lang="en-US" sz="3300" dirty="0">
                <a:solidFill>
                  <a:schemeClr val="dk1"/>
                </a:solidFill>
                <a:latin typeface="Lato"/>
                <a:ea typeface="Lato"/>
                <a:cs typeface="Lato"/>
                <a:sym typeface="Lato"/>
              </a:rPr>
              <a:t> a </a:t>
            </a:r>
            <a:r>
              <a:rPr lang="en-US" sz="3300" dirty="0" err="1">
                <a:solidFill>
                  <a:schemeClr val="dk1"/>
                </a:solidFill>
                <a:latin typeface="Lato"/>
                <a:ea typeface="Lato"/>
                <a:cs typeface="Lato"/>
                <a:sym typeface="Lato"/>
              </a:rPr>
              <a:t>nosotros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salvándonos</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7"/>
        <p:cNvGrpSpPr/>
        <p:nvPr/>
      </p:nvGrpSpPr>
      <p:grpSpPr>
        <a:xfrm>
          <a:off x="0" y="0"/>
          <a:ext cx="0" cy="0"/>
          <a:chOff x="0" y="0"/>
          <a:chExt cx="0" cy="0"/>
        </a:xfrm>
      </p:grpSpPr>
      <p:sp>
        <p:nvSpPr>
          <p:cNvPr id="358" name="Google Shape;358;g28379ef6529_0_340"/>
          <p:cNvSpPr txBox="1"/>
          <p:nvPr/>
        </p:nvSpPr>
        <p:spPr>
          <a:xfrm>
            <a:off x="2374771" y="511450"/>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Nosotros y la Ley Moral</a:t>
            </a:r>
            <a:endParaRPr sz="4860" b="0" i="0" u="none" strike="noStrike" cap="none">
              <a:solidFill>
                <a:srgbClr val="009444"/>
              </a:solidFill>
              <a:latin typeface="Lato"/>
              <a:ea typeface="Lato"/>
              <a:cs typeface="Lato"/>
              <a:sym typeface="Lato"/>
            </a:endParaRPr>
          </a:p>
        </p:txBody>
      </p:sp>
      <p:cxnSp>
        <p:nvCxnSpPr>
          <p:cNvPr id="359" name="Google Shape;359;g28379ef6529_0_340"/>
          <p:cNvCxnSpPr/>
          <p:nvPr/>
        </p:nvCxnSpPr>
        <p:spPr>
          <a:xfrm>
            <a:off x="2478227" y="141836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60" name="Google Shape;360;g28379ef6529_0_34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1" name="Google Shape;361;g28379ef6529_0_34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62" name="Google Shape;362;g28379ef6529_0_340"/>
          <p:cNvSpPr txBox="1"/>
          <p:nvPr/>
        </p:nvSpPr>
        <p:spPr>
          <a:xfrm>
            <a:off x="2374775" y="1563700"/>
            <a:ext cx="9524700" cy="110820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1000"/>
              </a:spcAft>
              <a:buClr>
                <a:schemeClr val="dk1"/>
              </a:buClr>
              <a:buSzPts val="3300"/>
              <a:buFont typeface="Lato"/>
              <a:buChar char="●"/>
            </a:pPr>
            <a:r>
              <a:rPr lang="en-US" sz="3300">
                <a:solidFill>
                  <a:schemeClr val="dk1"/>
                </a:solidFill>
                <a:latin typeface="Lato"/>
                <a:ea typeface="Lato"/>
                <a:cs typeface="Lato"/>
                <a:sym typeface="Lato"/>
              </a:rPr>
              <a:t>La fe produce en nosotros el querer obedecer la ley moral en gratitud al Jesús que nos salvó. </a:t>
            </a:r>
            <a:endParaRPr sz="3300">
              <a:solidFill>
                <a:schemeClr val="dk1"/>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sp>
        <p:nvSpPr>
          <p:cNvPr id="367" name="Google Shape;367;g28379ef6529_0_34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8" name="Google Shape;368;g28379ef6529_0_349"/>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69" name="Google Shape;369;g28379ef6529_0_34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70" name="Google Shape;370;g28379ef6529_0_349"/>
          <p:cNvSpPr txBox="1"/>
          <p:nvPr/>
        </p:nvSpPr>
        <p:spPr>
          <a:xfrm>
            <a:off x="3602250" y="2143325"/>
            <a:ext cx="7374900" cy="2401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Dios es el que produce en ustedes lo mismo el querer como el hacer, por su buena voluntad</a:t>
            </a:r>
            <a:endParaRPr sz="3400">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endParaRPr sz="2000" i="1">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Filipenses 2:13 </a:t>
            </a:r>
            <a:endParaRPr sz="3400">
              <a:solidFill>
                <a:schemeClr val="dk1"/>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Google Shape;375;g28379ef6529_0_358"/>
          <p:cNvSpPr txBox="1"/>
          <p:nvPr/>
        </p:nvSpPr>
        <p:spPr>
          <a:xfrm>
            <a:off x="2374771" y="511450"/>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Nosotros y la Ley Moral</a:t>
            </a:r>
            <a:endParaRPr sz="4860" b="0" i="0" u="none" strike="noStrike" cap="none">
              <a:solidFill>
                <a:srgbClr val="009444"/>
              </a:solidFill>
              <a:latin typeface="Lato"/>
              <a:ea typeface="Lato"/>
              <a:cs typeface="Lato"/>
              <a:sym typeface="Lato"/>
            </a:endParaRPr>
          </a:p>
        </p:txBody>
      </p:sp>
      <p:cxnSp>
        <p:nvCxnSpPr>
          <p:cNvPr id="376" name="Google Shape;376;g28379ef6529_0_358"/>
          <p:cNvCxnSpPr/>
          <p:nvPr/>
        </p:nvCxnSpPr>
        <p:spPr>
          <a:xfrm>
            <a:off x="2478227" y="141836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77" name="Google Shape;377;g28379ef6529_0_3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8" name="Google Shape;378;g28379ef6529_0_35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79" name="Google Shape;379;g28379ef6529_0_358"/>
          <p:cNvSpPr txBox="1"/>
          <p:nvPr/>
        </p:nvSpPr>
        <p:spPr>
          <a:xfrm>
            <a:off x="2374775" y="1563700"/>
            <a:ext cx="9524700" cy="225240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La fe produce en nosotros el querer obedecer la ley moral en gratitud al Jesús que nos salvó. </a:t>
            </a:r>
            <a:endParaRPr sz="3300">
              <a:solidFill>
                <a:schemeClr val="dk1"/>
              </a:solidFill>
              <a:latin typeface="Lato"/>
              <a:ea typeface="Lato"/>
              <a:cs typeface="Lato"/>
              <a:sym typeface="Lato"/>
            </a:endParaRPr>
          </a:p>
          <a:p>
            <a:pPr marL="457200" lvl="0" indent="-438150" algn="l" rtl="0">
              <a:spcBef>
                <a:spcPts val="1000"/>
              </a:spcBef>
              <a:spcAft>
                <a:spcPts val="1000"/>
              </a:spcAft>
              <a:buClr>
                <a:schemeClr val="dk1"/>
              </a:buClr>
              <a:buSzPts val="3300"/>
              <a:buFont typeface="Lato"/>
              <a:buChar char="●"/>
            </a:pPr>
            <a:r>
              <a:rPr lang="en-US" sz="3300">
                <a:solidFill>
                  <a:schemeClr val="dk1"/>
                </a:solidFill>
                <a:latin typeface="Lato"/>
                <a:ea typeface="Lato"/>
                <a:cs typeface="Lato"/>
                <a:sym typeface="Lato"/>
              </a:rPr>
              <a:t>La ley moral sirve como guía para mostrarnos cómo podemos agradecer a Dios. </a:t>
            </a:r>
            <a:endParaRPr sz="3300">
              <a:solidFill>
                <a:schemeClr val="dk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3"/>
        <p:cNvGrpSpPr/>
        <p:nvPr/>
      </p:nvGrpSpPr>
      <p:grpSpPr>
        <a:xfrm>
          <a:off x="0" y="0"/>
          <a:ext cx="0" cy="0"/>
          <a:chOff x="0" y="0"/>
          <a:chExt cx="0" cy="0"/>
        </a:xfrm>
      </p:grpSpPr>
      <p:sp>
        <p:nvSpPr>
          <p:cNvPr id="384" name="Google Shape;384;g28379ef6529_0_36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5" name="Google Shape;385;g28379ef6529_0_36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86" name="Google Shape;386;g28379ef6529_0_36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87" name="Google Shape;387;g28379ef6529_0_367"/>
          <p:cNvSpPr txBox="1"/>
          <p:nvPr/>
        </p:nvSpPr>
        <p:spPr>
          <a:xfrm>
            <a:off x="3602250" y="2143325"/>
            <a:ext cx="7374900" cy="2924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Manténganse, pues, firmes en la libertad con que Cristo nos hizo libres, y no se sometan otra vez al yugo de la esclavitud. </a:t>
            </a:r>
            <a:endParaRPr sz="3400">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endParaRPr sz="2000" i="1">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Gálatas 5:1 </a:t>
            </a:r>
            <a:endParaRPr sz="3400">
              <a:solidFill>
                <a:schemeClr val="dk1"/>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1"/>
        <p:cNvGrpSpPr/>
        <p:nvPr/>
      </p:nvGrpSpPr>
      <p:grpSpPr>
        <a:xfrm>
          <a:off x="0" y="0"/>
          <a:ext cx="0" cy="0"/>
          <a:chOff x="0" y="0"/>
          <a:chExt cx="0" cy="0"/>
        </a:xfrm>
      </p:grpSpPr>
      <p:sp>
        <p:nvSpPr>
          <p:cNvPr id="392" name="Google Shape;392;g28379ef6529_0_37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3" name="Google Shape;393;g28379ef6529_0_376"/>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94" name="Google Shape;394;g28379ef6529_0_37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95" name="Google Shape;395;g28379ef6529_0_376"/>
          <p:cNvSpPr txBox="1"/>
          <p:nvPr/>
        </p:nvSpPr>
        <p:spPr>
          <a:xfrm>
            <a:off x="3602250" y="771725"/>
            <a:ext cx="8103900" cy="5325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Todo aquel que cree que Jesús es el Cristo, ha nacido de Dios. Todo aquel </a:t>
            </a:r>
            <a:endParaRPr sz="34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que ama al que engendró, ama también al que ha sido engendrado por él. En esto sabemos que amamos a los hijos de Dios: en que amamos a Dios y obedecemos sus mandamientos. Pues éste es el amor a Dios: que obedezcamos sus mandamientos. Y sus mandamientos no son difíciles de cumplir. </a:t>
            </a:r>
            <a:endParaRPr sz="3400">
              <a:solidFill>
                <a:schemeClr val="dk1"/>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9"/>
        <p:cNvGrpSpPr/>
        <p:nvPr/>
      </p:nvGrpSpPr>
      <p:grpSpPr>
        <a:xfrm>
          <a:off x="0" y="0"/>
          <a:ext cx="0" cy="0"/>
          <a:chOff x="0" y="0"/>
          <a:chExt cx="0" cy="0"/>
        </a:xfrm>
      </p:grpSpPr>
      <p:sp>
        <p:nvSpPr>
          <p:cNvPr id="400" name="Google Shape;400;g28379ef6529_0_38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1" name="Google Shape;401;g28379ef6529_0_385"/>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402" name="Google Shape;402;g28379ef6529_0_38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403" name="Google Shape;403;g28379ef6529_0_385"/>
          <p:cNvSpPr txBox="1"/>
          <p:nvPr/>
        </p:nvSpPr>
        <p:spPr>
          <a:xfrm>
            <a:off x="3602250" y="1686125"/>
            <a:ext cx="8103900" cy="3447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Porque todo el que ha nacido de Dios vence al mundo. Y ésta es la victoria que ha vencido al mundo: nuestra fe. ¿Quién es el que vence al mundo, sino el que cree que Jesús es el Hijo de Dios? </a:t>
            </a:r>
            <a:endParaRPr sz="3400">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endParaRPr sz="2000" i="1">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1 Juan 5:1-5 </a:t>
            </a:r>
            <a:endParaRPr sz="3400">
              <a:solidFill>
                <a:schemeClr val="dk1"/>
              </a:solidFill>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g2f6bcc46dec_0_19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9" name="Google Shape;409;g2f6bcc46dec_0_196"/>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410" name="Google Shape;410;g2f6bcc46dec_0_19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411" name="Google Shape;411;g2f6bcc46dec_0_196"/>
          <p:cNvSpPr txBox="1"/>
          <p:nvPr/>
        </p:nvSpPr>
        <p:spPr>
          <a:xfrm>
            <a:off x="3602250" y="1305125"/>
            <a:ext cx="7706400" cy="4863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b="0" i="0" u="none" strike="noStrike" cap="none">
                <a:solidFill>
                  <a:schemeClr val="dk1"/>
                </a:solidFill>
                <a:latin typeface="Lato"/>
                <a:ea typeface="Lato"/>
                <a:cs typeface="Lato"/>
                <a:sym typeface="Lato"/>
              </a:rPr>
              <a:t>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19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700" b="0" i="1" u="none" strike="noStrike" cap="none">
                <a:solidFill>
                  <a:schemeClr val="dk1"/>
                </a:solidFill>
                <a:latin typeface="Lato"/>
                <a:ea typeface="Lato"/>
                <a:cs typeface="Lato"/>
                <a:sym typeface="Lato"/>
              </a:rPr>
              <a:t>Gálatas 2:20-21</a:t>
            </a:r>
            <a:endParaRPr sz="3300" b="0" i="1" u="none" strike="noStrike" cap="none">
              <a:solidFill>
                <a:schemeClr val="dk1"/>
              </a:solidFill>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5"/>
        <p:cNvGrpSpPr/>
        <p:nvPr/>
      </p:nvGrpSpPr>
      <p:grpSpPr>
        <a:xfrm>
          <a:off x="0" y="0"/>
          <a:ext cx="0" cy="0"/>
          <a:chOff x="0" y="0"/>
          <a:chExt cx="0" cy="0"/>
        </a:xfrm>
      </p:grpSpPr>
      <p:sp>
        <p:nvSpPr>
          <p:cNvPr id="416" name="Google Shape;416;g2f5882f685f_0_1050"/>
          <p:cNvSpPr txBox="1"/>
          <p:nvPr/>
        </p:nvSpPr>
        <p:spPr>
          <a:xfrm>
            <a:off x="3670182" y="7400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Proyecto Final</a:t>
            </a:r>
            <a:endParaRPr sz="6000" b="0" i="0" u="none" strike="noStrike" cap="none">
              <a:solidFill>
                <a:srgbClr val="009444"/>
              </a:solidFill>
              <a:latin typeface="Lato"/>
              <a:ea typeface="Lato"/>
              <a:cs typeface="Lato"/>
              <a:sym typeface="Lato"/>
            </a:endParaRPr>
          </a:p>
        </p:txBody>
      </p:sp>
      <p:cxnSp>
        <p:nvCxnSpPr>
          <p:cNvPr id="417" name="Google Shape;417;g2f5882f685f_0_1050"/>
          <p:cNvCxnSpPr/>
          <p:nvPr/>
        </p:nvCxnSpPr>
        <p:spPr>
          <a:xfrm>
            <a:off x="3773627" y="1832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18" name="Google Shape;418;g2f5882f685f_0_1050"/>
          <p:cNvSpPr txBox="1"/>
          <p:nvPr/>
        </p:nvSpPr>
        <p:spPr>
          <a:xfrm>
            <a:off x="3670175" y="2130225"/>
            <a:ext cx="8229300" cy="37557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1000"/>
              </a:spcAft>
              <a:buClr>
                <a:schemeClr val="dk1"/>
              </a:buClr>
              <a:buSzPts val="3400"/>
              <a:buFont typeface="Lato"/>
              <a:buChar char="●"/>
            </a:pPr>
            <a:r>
              <a:rPr lang="en-US" sz="3400">
                <a:solidFill>
                  <a:schemeClr val="dk1"/>
                </a:solidFill>
                <a:latin typeface="Lato"/>
                <a:ea typeface="Lato"/>
                <a:cs typeface="Lato"/>
                <a:sym typeface="Lato"/>
              </a:rPr>
              <a:t> Algunas iglesias exigen obediencia a ciertas reglas de la ley ceremonial del Antiguo Testamento. Por ejemplo, exigen que demos el diezmo o que descansemos el día sábado. </a:t>
            </a:r>
            <a:r>
              <a:rPr lang="en-US" sz="3400" b="1">
                <a:solidFill>
                  <a:schemeClr val="dk1"/>
                </a:solidFill>
                <a:latin typeface="Lato"/>
                <a:ea typeface="Lato"/>
                <a:cs typeface="Lato"/>
                <a:sym typeface="Lato"/>
              </a:rPr>
              <a:t>¿Cómo podemos responder a estas exigencias? </a:t>
            </a:r>
            <a:r>
              <a:rPr lang="en-US" sz="3400">
                <a:solidFill>
                  <a:schemeClr val="dk1"/>
                </a:solidFill>
                <a:latin typeface="Lato"/>
                <a:ea typeface="Lato"/>
                <a:cs typeface="Lato"/>
                <a:sym typeface="Lato"/>
              </a:rPr>
              <a:t>(Lección 7 – Colosenses 2:16,17)</a:t>
            </a:r>
            <a:endParaRPr sz="3400" b="0" i="0" u="none" strike="noStrike" cap="none">
              <a:solidFill>
                <a:schemeClr val="dk1"/>
              </a:solidFill>
              <a:latin typeface="Lato"/>
              <a:ea typeface="Lato"/>
              <a:cs typeface="Lato"/>
              <a:sym typeface="Lato"/>
            </a:endParaRPr>
          </a:p>
        </p:txBody>
      </p:sp>
      <p:sp>
        <p:nvSpPr>
          <p:cNvPr id="419" name="Google Shape;419;g2f5882f685f_0_105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0" name="Google Shape;420;g2f5882f685f_0_105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21" name="Google Shape;421;g2f5882f685f_0_1050"/>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427" name="Google Shape;427;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8" name="Google Shape;428;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29" name="Google Shape;429;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3"/>
        <p:cNvGrpSpPr/>
        <p:nvPr/>
      </p:nvGrpSpPr>
      <p:grpSpPr>
        <a:xfrm>
          <a:off x="0" y="0"/>
          <a:ext cx="0" cy="0"/>
          <a:chOff x="0" y="0"/>
          <a:chExt cx="0" cy="0"/>
        </a:xfrm>
      </p:grpSpPr>
      <p:sp>
        <p:nvSpPr>
          <p:cNvPr id="434" name="Google Shape;434;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35" name="Google Shape;435;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36" name="Google Shape;436;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7" name="Google Shape;437;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38" name="Google Shape;438;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439" name="Google Shape;439;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445" name="Google Shape;445;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6" name="Google Shape;446;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47" name="Google Shape;447;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3" name="Google Shape;453;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4" name="Google Shape;454;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55" name="Google Shape;455;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56" name="Google Shape;456;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57" name="Google Shape;457;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8" name="Google Shape;458;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las leyes del pacto del Sinaí y sus propósitos. </a:t>
              </a:r>
              <a:endParaRPr sz="2500">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 Explicar por qué ya no tenemos que cumplir la ley civil ni la ley ceremonial de Israel. </a:t>
              </a:r>
              <a:endParaRPr sz="250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Describir nuestra relación hacia la ley moral. </a:t>
              </a:r>
              <a:endParaRPr sz="250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g2e8f58b83d9_0_989"/>
          <p:cNvSpPr txBox="1"/>
          <p:nvPr/>
        </p:nvSpPr>
        <p:spPr>
          <a:xfrm>
            <a:off x="3875725" y="1861150"/>
            <a:ext cx="75924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Al principio, Dios escribió la ley perfectamente en los corazones de Adán y Eva. </a:t>
            </a:r>
            <a:r>
              <a:rPr lang="en-US" sz="4000" b="1">
                <a:solidFill>
                  <a:schemeClr val="dk1"/>
                </a:solidFill>
                <a:latin typeface="Lato"/>
                <a:ea typeface="Lato"/>
                <a:cs typeface="Lato"/>
                <a:sym typeface="Lato"/>
              </a:rPr>
              <a:t>¿Pero qué pasó después de que cayeron en el pecado? </a:t>
            </a:r>
            <a:endParaRPr sz="4000" b="1" i="0" u="none" strike="noStrike" cap="none">
              <a:solidFill>
                <a:schemeClr val="dk1"/>
              </a:solidFill>
              <a:latin typeface="Lato"/>
              <a:ea typeface="Lato"/>
              <a:cs typeface="Lato"/>
              <a:sym typeface="Lato"/>
            </a:endParaRPr>
          </a:p>
        </p:txBody>
      </p:sp>
      <p:pic>
        <p:nvPicPr>
          <p:cNvPr id="149" name="Google Shape;149;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8379ef6529_0_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8379ef6529_0_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56" name="Google Shape;156;g28379ef6529_0_6"/>
          <p:cNvPicPr preferRelativeResize="0"/>
          <p:nvPr/>
        </p:nvPicPr>
        <p:blipFill>
          <a:blip r:embed="rId4">
            <a:alphaModFix/>
          </a:blip>
          <a:stretch>
            <a:fillRect/>
          </a:stretch>
        </p:blipFill>
        <p:spPr>
          <a:xfrm>
            <a:off x="504024" y="882583"/>
            <a:ext cx="10185684" cy="50928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g28379ef6529_0_1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g28379ef6529_0_14"/>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63" name="Google Shape;163;g28379ef6529_0_14"/>
          <p:cNvSpPr txBox="1"/>
          <p:nvPr/>
        </p:nvSpPr>
        <p:spPr>
          <a:xfrm>
            <a:off x="3875725" y="2242150"/>
            <a:ext cx="7592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¿Cuándo y dónde fueron escritos los 10 mandamientos para que todos los leyeran? </a:t>
            </a:r>
            <a:endParaRPr sz="4000" b="1">
              <a:solidFill>
                <a:schemeClr val="dk1"/>
              </a:solidFill>
              <a:latin typeface="Lato"/>
              <a:ea typeface="Lato"/>
              <a:cs typeface="Lato"/>
              <a:sym typeface="Lato"/>
            </a:endParaRPr>
          </a:p>
        </p:txBody>
      </p:sp>
      <p:pic>
        <p:nvPicPr>
          <p:cNvPr id="164" name="Google Shape;164;g28379ef6529_0_1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7C8506E5-7F6A-48EB-A6BA-CE79B11DB6D9}">
  <ds:schemaRefs>
    <ds:schemaRef ds:uri="http://schemas.microsoft.com/sharepoint/v3/contenttype/forms"/>
  </ds:schemaRefs>
</ds:datastoreItem>
</file>

<file path=customXml/itemProps2.xml><?xml version="1.0" encoding="utf-8"?>
<ds:datastoreItem xmlns:ds="http://schemas.openxmlformats.org/officeDocument/2006/customXml" ds:itemID="{89871F4F-7FE9-47D9-A27F-12CD17AE81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59CB23-FEF7-43BD-A3FE-04B8AB72DE2E}">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docProps/app.xml><?xml version="1.0" encoding="utf-8"?>
<Properties xmlns="http://schemas.openxmlformats.org/officeDocument/2006/extended-properties" xmlns:vt="http://schemas.openxmlformats.org/officeDocument/2006/docPropsVTypes">
  <TotalTime>22</TotalTime>
  <Words>4522</Words>
  <Application>Microsoft Office PowerPoint</Application>
  <PresentationFormat>Widescreen</PresentationFormat>
  <Paragraphs>219</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Calibri</vt:lpstr>
      <vt:lpstr>Arial</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Carola Del Pino</cp:lastModifiedBy>
  <cp:revision>1</cp:revision>
  <dcterms:created xsi:type="dcterms:W3CDTF">2023-11-29T19:33:05Z</dcterms:created>
  <dcterms:modified xsi:type="dcterms:W3CDTF">2024-12-24T14:42:26Z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