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98" r:id="rId7"/>
  </p:sldMasterIdLst>
  <p:notesMasterIdLst>
    <p:notesMasterId r:id="rId10"/>
  </p:notesMasterIdLst>
  <p:handoutMasterIdLst>
    <p:handoutMasterId r:id="rId11"/>
  </p:handoutMasterIdLst>
  <p:sldIdLst>
    <p:sldId id="519" r:id="rId8"/>
    <p:sldId id="520" r:id="rId9"/>
  </p:sldIdLst>
  <p:sldSz cx="12179300" cy="9134475" type="ledger"/>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4C4C"/>
    <a:srgbClr val="F26E35"/>
    <a:srgbClr val="E95626"/>
    <a:srgbClr val="0062FF"/>
    <a:srgbClr val="0000FF"/>
    <a:srgbClr val="494A49"/>
    <a:srgbClr val="A8A9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1DB064-65D3-9ADE-709A-BB40BACABFDE}" v="10" dt="2026-01-12T01:26:35.4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04" autoAdjust="0"/>
    <p:restoredTop sz="96949" autoAdjust="0"/>
  </p:normalViewPr>
  <p:slideViewPr>
    <p:cSldViewPr snapToGrid="0">
      <p:cViewPr varScale="1">
        <p:scale>
          <a:sx n="59" d="100"/>
          <a:sy n="59" d="100"/>
        </p:scale>
        <p:origin x="224" y="1264"/>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83" d="100"/>
          <a:sy n="83" d="100"/>
        </p:scale>
        <p:origin x="3168"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Master" Target="slideMasters/slideMaster1.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handoutMaster" Target="handoutMasters/handoutMaster1.xml"/><Relationship Id="rId5" Type="http://schemas.openxmlformats.org/officeDocument/2006/relationships/customXml" Target="../customXml/item5.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6725"/>
          </a:xfrm>
          <a:prstGeom prst="rect">
            <a:avLst/>
          </a:prstGeom>
        </p:spPr>
        <p:txBody>
          <a:bodyPr vert="horz" lIns="91430" tIns="45716" rIns="91430" bIns="45716" rtlCol="0"/>
          <a:lstStyle>
            <a:lvl1pPr algn="l">
              <a:defRPr sz="1200"/>
            </a:lvl1pPr>
          </a:lstStyle>
          <a:p>
            <a:endParaRPr lang="en-US"/>
          </a:p>
        </p:txBody>
      </p:sp>
      <p:sp>
        <p:nvSpPr>
          <p:cNvPr id="3" name="Date Placeholder 2"/>
          <p:cNvSpPr>
            <a:spLocks noGrp="1"/>
          </p:cNvSpPr>
          <p:nvPr>
            <p:ph type="dt" sz="quarter" idx="1"/>
          </p:nvPr>
        </p:nvSpPr>
        <p:spPr>
          <a:xfrm>
            <a:off x="3970339" y="1"/>
            <a:ext cx="3038475" cy="466725"/>
          </a:xfrm>
          <a:prstGeom prst="rect">
            <a:avLst/>
          </a:prstGeom>
        </p:spPr>
        <p:txBody>
          <a:bodyPr vert="horz" lIns="91430" tIns="45716" rIns="91430" bIns="45716" rtlCol="0"/>
          <a:lstStyle>
            <a:lvl1pPr algn="r">
              <a:defRPr sz="1200"/>
            </a:lvl1pPr>
          </a:lstStyle>
          <a:p>
            <a:fld id="{043CDAEE-F831-4FFE-81B9-368C05AF1BAF}" type="datetimeFigureOut">
              <a:rPr lang="en-US" smtClean="0"/>
              <a:t>1/11/2026</a:t>
            </a:fld>
            <a:endParaRPr lang="en-US"/>
          </a:p>
        </p:txBody>
      </p:sp>
      <p:sp>
        <p:nvSpPr>
          <p:cNvPr id="4" name="Footer Placeholder 3"/>
          <p:cNvSpPr>
            <a:spLocks noGrp="1"/>
          </p:cNvSpPr>
          <p:nvPr>
            <p:ph type="ftr" sz="quarter" idx="2"/>
          </p:nvPr>
        </p:nvSpPr>
        <p:spPr>
          <a:xfrm>
            <a:off x="1" y="8829676"/>
            <a:ext cx="3038475" cy="466725"/>
          </a:xfrm>
          <a:prstGeom prst="rect">
            <a:avLst/>
          </a:prstGeom>
        </p:spPr>
        <p:txBody>
          <a:bodyPr vert="horz" lIns="91430" tIns="45716" rIns="91430" bIns="45716"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829676"/>
            <a:ext cx="3038475" cy="466725"/>
          </a:xfrm>
          <a:prstGeom prst="rect">
            <a:avLst/>
          </a:prstGeom>
        </p:spPr>
        <p:txBody>
          <a:bodyPr vert="horz" lIns="91430" tIns="45716" rIns="91430" bIns="45716" rtlCol="0" anchor="b"/>
          <a:lstStyle>
            <a:lvl1pPr algn="r">
              <a:defRPr sz="1200"/>
            </a:lvl1pPr>
          </a:lstStyle>
          <a:p>
            <a:fld id="{0D1A07E1-9326-4256-B318-10414368C920}" type="slidenum">
              <a:rPr lang="en-US" smtClean="0"/>
              <a:t>‹#›</a:t>
            </a:fld>
            <a:endParaRPr lang="en-US"/>
          </a:p>
        </p:txBody>
      </p:sp>
    </p:spTree>
    <p:extLst>
      <p:ext uri="{BB962C8B-B14F-4D97-AF65-F5344CB8AC3E}">
        <p14:creationId xmlns:p14="http://schemas.microsoft.com/office/powerpoint/2010/main" val="18632314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6434"/>
          </a:xfrm>
          <a:prstGeom prst="rect">
            <a:avLst/>
          </a:prstGeom>
        </p:spPr>
        <p:txBody>
          <a:bodyPr vert="horz" lIns="93158" tIns="46579" rIns="93158" bIns="46579" rtlCol="0"/>
          <a:lstStyle>
            <a:lvl1pPr algn="l">
              <a:defRPr sz="1200"/>
            </a:lvl1pPr>
          </a:lstStyle>
          <a:p>
            <a:endParaRPr lang="en-US"/>
          </a:p>
        </p:txBody>
      </p:sp>
      <p:sp>
        <p:nvSpPr>
          <p:cNvPr id="3" name="Date Placeholder 2"/>
          <p:cNvSpPr>
            <a:spLocks noGrp="1"/>
          </p:cNvSpPr>
          <p:nvPr>
            <p:ph type="dt" idx="1"/>
          </p:nvPr>
        </p:nvSpPr>
        <p:spPr>
          <a:xfrm>
            <a:off x="3970940" y="0"/>
            <a:ext cx="3037840" cy="466434"/>
          </a:xfrm>
          <a:prstGeom prst="rect">
            <a:avLst/>
          </a:prstGeom>
        </p:spPr>
        <p:txBody>
          <a:bodyPr vert="horz" lIns="93158" tIns="46579" rIns="93158" bIns="46579" rtlCol="0"/>
          <a:lstStyle>
            <a:lvl1pPr algn="r">
              <a:defRPr sz="1200"/>
            </a:lvl1pPr>
          </a:lstStyle>
          <a:p>
            <a:fld id="{5332823B-0488-4611-A196-4F81EF0B22CD}" type="datetimeFigureOut">
              <a:rPr lang="en-US" smtClean="0"/>
              <a:t>1/11/2026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58" tIns="46579" rIns="93158" bIns="46579" rtlCol="0" anchor="ctr"/>
          <a:lstStyle/>
          <a:p>
            <a:endParaRPr lang="en-US"/>
          </a:p>
        </p:txBody>
      </p:sp>
      <p:sp>
        <p:nvSpPr>
          <p:cNvPr id="5" name="Notes Placeholder 4"/>
          <p:cNvSpPr>
            <a:spLocks noGrp="1"/>
          </p:cNvSpPr>
          <p:nvPr>
            <p:ph type="body" sz="quarter" idx="3"/>
          </p:nvPr>
        </p:nvSpPr>
        <p:spPr>
          <a:xfrm>
            <a:off x="701041" y="4473893"/>
            <a:ext cx="5608320" cy="3660458"/>
          </a:xfrm>
          <a:prstGeom prst="rect">
            <a:avLst/>
          </a:prstGeom>
        </p:spPr>
        <p:txBody>
          <a:bodyPr vert="horz" lIns="93158" tIns="46579" rIns="93158" bIns="4657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70"/>
            <a:ext cx="3037840" cy="466433"/>
          </a:xfrm>
          <a:prstGeom prst="rect">
            <a:avLst/>
          </a:prstGeom>
        </p:spPr>
        <p:txBody>
          <a:bodyPr vert="horz" lIns="93158" tIns="46579" rIns="93158" bIns="46579" rtlCol="0" anchor="b"/>
          <a:lstStyle>
            <a:lvl1pPr algn="l">
              <a:defRPr sz="1200"/>
            </a:lvl1pPr>
          </a:lstStyle>
          <a:p>
            <a:endParaRPr lang="en-US"/>
          </a:p>
        </p:txBody>
      </p:sp>
      <p:sp>
        <p:nvSpPr>
          <p:cNvPr id="7" name="Slide Number Placeholder 6"/>
          <p:cNvSpPr>
            <a:spLocks noGrp="1"/>
          </p:cNvSpPr>
          <p:nvPr>
            <p:ph type="sldNum" sz="quarter" idx="5"/>
          </p:nvPr>
        </p:nvSpPr>
        <p:spPr>
          <a:xfrm>
            <a:off x="3970940" y="8829970"/>
            <a:ext cx="3037840" cy="466433"/>
          </a:xfrm>
          <a:prstGeom prst="rect">
            <a:avLst/>
          </a:prstGeom>
        </p:spPr>
        <p:txBody>
          <a:bodyPr vert="horz" lIns="93158" tIns="46579" rIns="93158" bIns="46579" rtlCol="0" anchor="b"/>
          <a:lstStyle>
            <a:lvl1pPr algn="r">
              <a:defRPr sz="1200"/>
            </a:lvl1pPr>
          </a:lstStyle>
          <a:p>
            <a:fld id="{FD0BFE4A-5FD4-4212-A975-49EB990189ED}" type="slidenum">
              <a:rPr lang="en-US" smtClean="0"/>
              <a:t>‹#›</a:t>
            </a:fld>
            <a:endParaRPr lang="en-US"/>
          </a:p>
        </p:txBody>
      </p:sp>
    </p:spTree>
    <p:extLst>
      <p:ext uri="{BB962C8B-B14F-4D97-AF65-F5344CB8AC3E}">
        <p14:creationId xmlns:p14="http://schemas.microsoft.com/office/powerpoint/2010/main" val="2759923352"/>
      </p:ext>
    </p:extLst>
  </p:cSld>
  <p:clrMap bg1="lt1" tx1="dk1" bg2="lt2" tx2="dk2" accent1="accent1" accent2="accent2" accent3="accent3" accent4="accent4" accent5="accent5" accent6="accent6" hlink="hlink" folHlink="folHlink"/>
  <p:notesStyle>
    <a:lvl1pPr marL="0" algn="l" defTabSz="1217889" rtl="0" eaLnBrk="1" latinLnBrk="0" hangingPunct="1">
      <a:defRPr sz="1598" kern="1200">
        <a:solidFill>
          <a:schemeClr val="tx1"/>
        </a:solidFill>
        <a:latin typeface="+mn-lt"/>
        <a:ea typeface="+mn-ea"/>
        <a:cs typeface="+mn-cs"/>
      </a:defRPr>
    </a:lvl1pPr>
    <a:lvl2pPr marL="608945" algn="l" defTabSz="1217889" rtl="0" eaLnBrk="1" latinLnBrk="0" hangingPunct="1">
      <a:defRPr sz="1598" kern="1200">
        <a:solidFill>
          <a:schemeClr val="tx1"/>
        </a:solidFill>
        <a:latin typeface="+mn-lt"/>
        <a:ea typeface="+mn-ea"/>
        <a:cs typeface="+mn-cs"/>
      </a:defRPr>
    </a:lvl2pPr>
    <a:lvl3pPr marL="1217889" algn="l" defTabSz="1217889" rtl="0" eaLnBrk="1" latinLnBrk="0" hangingPunct="1">
      <a:defRPr sz="1598" kern="1200">
        <a:solidFill>
          <a:schemeClr val="tx1"/>
        </a:solidFill>
        <a:latin typeface="+mn-lt"/>
        <a:ea typeface="+mn-ea"/>
        <a:cs typeface="+mn-cs"/>
      </a:defRPr>
    </a:lvl3pPr>
    <a:lvl4pPr marL="1826834" algn="l" defTabSz="1217889" rtl="0" eaLnBrk="1" latinLnBrk="0" hangingPunct="1">
      <a:defRPr sz="1598" kern="1200">
        <a:solidFill>
          <a:schemeClr val="tx1"/>
        </a:solidFill>
        <a:latin typeface="+mn-lt"/>
        <a:ea typeface="+mn-ea"/>
        <a:cs typeface="+mn-cs"/>
      </a:defRPr>
    </a:lvl4pPr>
    <a:lvl5pPr marL="2435779" algn="l" defTabSz="1217889" rtl="0" eaLnBrk="1" latinLnBrk="0" hangingPunct="1">
      <a:defRPr sz="1598" kern="1200">
        <a:solidFill>
          <a:schemeClr val="tx1"/>
        </a:solidFill>
        <a:latin typeface="+mn-lt"/>
        <a:ea typeface="+mn-ea"/>
        <a:cs typeface="+mn-cs"/>
      </a:defRPr>
    </a:lvl5pPr>
    <a:lvl6pPr marL="3044723" algn="l" defTabSz="1217889" rtl="0" eaLnBrk="1" latinLnBrk="0" hangingPunct="1">
      <a:defRPr sz="1598" kern="1200">
        <a:solidFill>
          <a:schemeClr val="tx1"/>
        </a:solidFill>
        <a:latin typeface="+mn-lt"/>
        <a:ea typeface="+mn-ea"/>
        <a:cs typeface="+mn-cs"/>
      </a:defRPr>
    </a:lvl6pPr>
    <a:lvl7pPr marL="3653668" algn="l" defTabSz="1217889" rtl="0" eaLnBrk="1" latinLnBrk="0" hangingPunct="1">
      <a:defRPr sz="1598" kern="1200">
        <a:solidFill>
          <a:schemeClr val="tx1"/>
        </a:solidFill>
        <a:latin typeface="+mn-lt"/>
        <a:ea typeface="+mn-ea"/>
        <a:cs typeface="+mn-cs"/>
      </a:defRPr>
    </a:lvl7pPr>
    <a:lvl8pPr marL="4262613" algn="l" defTabSz="1217889" rtl="0" eaLnBrk="1" latinLnBrk="0" hangingPunct="1">
      <a:defRPr sz="1598" kern="1200">
        <a:solidFill>
          <a:schemeClr val="tx1"/>
        </a:solidFill>
        <a:latin typeface="+mn-lt"/>
        <a:ea typeface="+mn-ea"/>
        <a:cs typeface="+mn-cs"/>
      </a:defRPr>
    </a:lvl8pPr>
    <a:lvl9pPr marL="4871557" algn="l" defTabSz="1217889" rtl="0" eaLnBrk="1" latinLnBrk="0" hangingPunct="1">
      <a:defRPr sz="159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3448" y="1494925"/>
            <a:ext cx="10352405" cy="3180151"/>
          </a:xfrm>
        </p:spPr>
        <p:txBody>
          <a:bodyPr anchor="b"/>
          <a:lstStyle>
            <a:lvl1pPr algn="ctr">
              <a:defRPr sz="7991"/>
            </a:lvl1pPr>
          </a:lstStyle>
          <a:p>
            <a:r>
              <a:rPr lang="en-US"/>
              <a:t>Click to edit Master title style</a:t>
            </a:r>
            <a:endParaRPr lang="en-US" dirty="0"/>
          </a:p>
        </p:txBody>
      </p:sp>
      <p:sp>
        <p:nvSpPr>
          <p:cNvPr id="3" name="Subtitle 2"/>
          <p:cNvSpPr>
            <a:spLocks noGrp="1"/>
          </p:cNvSpPr>
          <p:nvPr>
            <p:ph type="subTitle" idx="1"/>
          </p:nvPr>
        </p:nvSpPr>
        <p:spPr>
          <a:xfrm>
            <a:off x="1522413" y="4797715"/>
            <a:ext cx="9134475" cy="2205383"/>
          </a:xfrm>
        </p:spPr>
        <p:txBody>
          <a:bodyPr/>
          <a:lstStyle>
            <a:lvl1pPr marL="0" indent="0" algn="ctr">
              <a:buNone/>
              <a:defRPr sz="3197"/>
            </a:lvl1pPr>
            <a:lvl2pPr marL="608945" indent="0" algn="ctr">
              <a:buNone/>
              <a:defRPr sz="2664"/>
            </a:lvl2pPr>
            <a:lvl3pPr marL="1217889" indent="0" algn="ctr">
              <a:buNone/>
              <a:defRPr sz="2397"/>
            </a:lvl3pPr>
            <a:lvl4pPr marL="1826834" indent="0" algn="ctr">
              <a:buNone/>
              <a:defRPr sz="2131"/>
            </a:lvl4pPr>
            <a:lvl5pPr marL="2435779" indent="0" algn="ctr">
              <a:buNone/>
              <a:defRPr sz="2131"/>
            </a:lvl5pPr>
            <a:lvl6pPr marL="3044723" indent="0" algn="ctr">
              <a:buNone/>
              <a:defRPr sz="2131"/>
            </a:lvl6pPr>
            <a:lvl7pPr marL="3653668" indent="0" algn="ctr">
              <a:buNone/>
              <a:defRPr sz="2131"/>
            </a:lvl7pPr>
            <a:lvl8pPr marL="4262613" indent="0" algn="ctr">
              <a:buNone/>
              <a:defRPr sz="2131"/>
            </a:lvl8pPr>
            <a:lvl9pPr marL="4871557" indent="0" algn="ctr">
              <a:buNone/>
              <a:defRPr sz="213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10500893"/>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7910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15812" y="486326"/>
            <a:ext cx="2626162" cy="774104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7328" y="486326"/>
            <a:ext cx="7726243" cy="774104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395588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Quad Chart">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46282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2" name="Slide Number Placeholder 5"/>
          <p:cNvSpPr>
            <a:spLocks noGrp="1"/>
          </p:cNvSpPr>
          <p:nvPr>
            <p:ph type="sldNum" sz="quarter" idx="4"/>
          </p:nvPr>
        </p:nvSpPr>
        <p:spPr>
          <a:xfrm>
            <a:off x="9438957" y="8841706"/>
            <a:ext cx="2740343" cy="233567"/>
          </a:xfrm>
          <a:prstGeom prst="rect">
            <a:avLst/>
          </a:prstGeom>
        </p:spPr>
        <p:txBody>
          <a:bodyPr vert="horz" lIns="91440" tIns="45720" rIns="91440" bIns="45720" rtlCol="0" anchor="ctr"/>
          <a:lstStyle>
            <a:lvl1pPr algn="r">
              <a:defRPr sz="1066">
                <a:solidFill>
                  <a:schemeClr val="tx1">
                    <a:tint val="75000"/>
                  </a:schemeClr>
                </a:solidFill>
                <a:latin typeface="Arial" panose="020B0604020202020204" pitchFamily="34" charset="0"/>
                <a:cs typeface="Arial" panose="020B0604020202020204" pitchFamily="34" charset="0"/>
              </a:defRPr>
            </a:lvl1pPr>
          </a:lstStyle>
          <a:p>
            <a:fld id="{EB2BDBA7-4512-477A-8233-EF515314DCC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75251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084536" y="1558893"/>
            <a:ext cx="8039506" cy="3231594"/>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1647194" y="8930148"/>
            <a:ext cx="532105" cy="194213"/>
          </a:xfrm>
          <a:prstGeom prst="rect">
            <a:avLst/>
          </a:prstGeom>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
        <p:nvSpPr>
          <p:cNvPr id="8" name="Content Placeholder 2"/>
          <p:cNvSpPr>
            <a:spLocks noGrp="1"/>
          </p:cNvSpPr>
          <p:nvPr>
            <p:ph idx="13"/>
          </p:nvPr>
        </p:nvSpPr>
        <p:spPr>
          <a:xfrm>
            <a:off x="2084536" y="5142419"/>
            <a:ext cx="8039506" cy="3231594"/>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3993123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2062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0315620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0984" y="2277278"/>
            <a:ext cx="10504646" cy="3799687"/>
          </a:xfrm>
        </p:spPr>
        <p:txBody>
          <a:bodyPr anchor="b"/>
          <a:lstStyle>
            <a:lvl1pPr>
              <a:defRPr sz="7991"/>
            </a:lvl1pPr>
          </a:lstStyle>
          <a:p>
            <a:r>
              <a:rPr lang="en-US"/>
              <a:t>Click to edit Master title style</a:t>
            </a:r>
            <a:endParaRPr lang="en-US" dirty="0"/>
          </a:p>
        </p:txBody>
      </p:sp>
      <p:sp>
        <p:nvSpPr>
          <p:cNvPr id="3" name="Text Placeholder 2"/>
          <p:cNvSpPr>
            <a:spLocks noGrp="1"/>
          </p:cNvSpPr>
          <p:nvPr>
            <p:ph type="body" idx="1"/>
          </p:nvPr>
        </p:nvSpPr>
        <p:spPr>
          <a:xfrm>
            <a:off x="830984" y="6112912"/>
            <a:ext cx="10504646" cy="1998166"/>
          </a:xfrm>
        </p:spPr>
        <p:txBody>
          <a:bodyPr/>
          <a:lstStyle>
            <a:lvl1pPr marL="0" indent="0">
              <a:buNone/>
              <a:defRPr sz="3197">
                <a:solidFill>
                  <a:schemeClr val="tx1"/>
                </a:solidFill>
              </a:defRPr>
            </a:lvl1pPr>
            <a:lvl2pPr marL="608945" indent="0">
              <a:buNone/>
              <a:defRPr sz="2664">
                <a:solidFill>
                  <a:schemeClr val="tx1">
                    <a:tint val="75000"/>
                  </a:schemeClr>
                </a:solidFill>
              </a:defRPr>
            </a:lvl2pPr>
            <a:lvl3pPr marL="1217889" indent="0">
              <a:buNone/>
              <a:defRPr sz="2397">
                <a:solidFill>
                  <a:schemeClr val="tx1">
                    <a:tint val="75000"/>
                  </a:schemeClr>
                </a:solidFill>
              </a:defRPr>
            </a:lvl3pPr>
            <a:lvl4pPr marL="1826834" indent="0">
              <a:buNone/>
              <a:defRPr sz="2131">
                <a:solidFill>
                  <a:schemeClr val="tx1">
                    <a:tint val="75000"/>
                  </a:schemeClr>
                </a:solidFill>
              </a:defRPr>
            </a:lvl4pPr>
            <a:lvl5pPr marL="2435779" indent="0">
              <a:buNone/>
              <a:defRPr sz="2131">
                <a:solidFill>
                  <a:schemeClr val="tx1">
                    <a:tint val="75000"/>
                  </a:schemeClr>
                </a:solidFill>
              </a:defRPr>
            </a:lvl5pPr>
            <a:lvl6pPr marL="3044723" indent="0">
              <a:buNone/>
              <a:defRPr sz="2131">
                <a:solidFill>
                  <a:schemeClr val="tx1">
                    <a:tint val="75000"/>
                  </a:schemeClr>
                </a:solidFill>
              </a:defRPr>
            </a:lvl6pPr>
            <a:lvl7pPr marL="3653668" indent="0">
              <a:buNone/>
              <a:defRPr sz="2131">
                <a:solidFill>
                  <a:schemeClr val="tx1">
                    <a:tint val="75000"/>
                  </a:schemeClr>
                </a:solidFill>
              </a:defRPr>
            </a:lvl7pPr>
            <a:lvl8pPr marL="4262613" indent="0">
              <a:buNone/>
              <a:defRPr sz="2131">
                <a:solidFill>
                  <a:schemeClr val="tx1">
                    <a:tint val="75000"/>
                  </a:schemeClr>
                </a:solidFill>
              </a:defRPr>
            </a:lvl8pPr>
            <a:lvl9pPr marL="4871557" indent="0">
              <a:buNone/>
              <a:defRPr sz="213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pic>
        <p:nvPicPr>
          <p:cNvPr id="7" name="Picture 6">
            <a:extLst>
              <a:ext uri="{FF2B5EF4-FFF2-40B4-BE49-F238E27FC236}">
                <a16:creationId xmlns:a16="http://schemas.microsoft.com/office/drawing/2014/main" id="{989E0C0A-85C3-1E1D-E423-8CC182308EDE}"/>
              </a:ext>
            </a:extLst>
          </p:cNvPr>
          <p:cNvPicPr>
            <a:picLocks noChangeAspect="1"/>
          </p:cNvPicPr>
          <p:nvPr userDrawn="1"/>
        </p:nvPicPr>
        <p:blipFill>
          <a:blip r:embed="rId2">
            <a:lum bright="70000" contrast="-70000"/>
          </a:blip>
          <a:stretch>
            <a:fillRect/>
          </a:stretch>
        </p:blipFill>
        <p:spPr>
          <a:xfrm>
            <a:off x="4262755" y="2011406"/>
            <a:ext cx="4060118" cy="4807181"/>
          </a:xfrm>
          <a:prstGeom prst="rect">
            <a:avLst/>
          </a:prstGeom>
          <a:solidFill>
            <a:schemeClr val="accent1"/>
          </a:solidFill>
        </p:spPr>
      </p:pic>
    </p:spTree>
    <p:extLst>
      <p:ext uri="{BB962C8B-B14F-4D97-AF65-F5344CB8AC3E}">
        <p14:creationId xmlns:p14="http://schemas.microsoft.com/office/powerpoint/2010/main" val="151441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7327" y="2431631"/>
            <a:ext cx="5176203" cy="57957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65770" y="2431631"/>
            <a:ext cx="5176203" cy="57957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40390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8913" y="486328"/>
            <a:ext cx="10504646" cy="1765576"/>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8915" y="2239216"/>
            <a:ext cx="5152414" cy="1097405"/>
          </a:xfrm>
        </p:spPr>
        <p:txBody>
          <a:bodyPr anchor="b"/>
          <a:lstStyle>
            <a:lvl1pPr marL="0" indent="0">
              <a:buNone/>
              <a:defRPr sz="3197" b="1"/>
            </a:lvl1pPr>
            <a:lvl2pPr marL="608945" indent="0">
              <a:buNone/>
              <a:defRPr sz="2664" b="1"/>
            </a:lvl2pPr>
            <a:lvl3pPr marL="1217889" indent="0">
              <a:buNone/>
              <a:defRPr sz="2397" b="1"/>
            </a:lvl3pPr>
            <a:lvl4pPr marL="1826834" indent="0">
              <a:buNone/>
              <a:defRPr sz="2131" b="1"/>
            </a:lvl4pPr>
            <a:lvl5pPr marL="2435779" indent="0">
              <a:buNone/>
              <a:defRPr sz="2131" b="1"/>
            </a:lvl5pPr>
            <a:lvl6pPr marL="3044723" indent="0">
              <a:buNone/>
              <a:defRPr sz="2131" b="1"/>
            </a:lvl6pPr>
            <a:lvl7pPr marL="3653668" indent="0">
              <a:buNone/>
              <a:defRPr sz="2131" b="1"/>
            </a:lvl7pPr>
            <a:lvl8pPr marL="4262613" indent="0">
              <a:buNone/>
              <a:defRPr sz="2131" b="1"/>
            </a:lvl8pPr>
            <a:lvl9pPr marL="4871557" indent="0">
              <a:buNone/>
              <a:defRPr sz="2131" b="1"/>
            </a:lvl9pPr>
          </a:lstStyle>
          <a:p>
            <a:pPr lvl="0"/>
            <a:r>
              <a:rPr lang="en-US"/>
              <a:t>Click to edit Master text styles</a:t>
            </a:r>
          </a:p>
        </p:txBody>
      </p:sp>
      <p:sp>
        <p:nvSpPr>
          <p:cNvPr id="4" name="Content Placeholder 3"/>
          <p:cNvSpPr>
            <a:spLocks noGrp="1"/>
          </p:cNvSpPr>
          <p:nvPr>
            <p:ph sz="half" idx="2"/>
          </p:nvPr>
        </p:nvSpPr>
        <p:spPr>
          <a:xfrm>
            <a:off x="838915" y="3336620"/>
            <a:ext cx="5152414" cy="49076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65771" y="2239216"/>
            <a:ext cx="5177789" cy="1097405"/>
          </a:xfrm>
        </p:spPr>
        <p:txBody>
          <a:bodyPr anchor="b"/>
          <a:lstStyle>
            <a:lvl1pPr marL="0" indent="0">
              <a:buNone/>
              <a:defRPr sz="3197" b="1"/>
            </a:lvl1pPr>
            <a:lvl2pPr marL="608945" indent="0">
              <a:buNone/>
              <a:defRPr sz="2664" b="1"/>
            </a:lvl2pPr>
            <a:lvl3pPr marL="1217889" indent="0">
              <a:buNone/>
              <a:defRPr sz="2397" b="1"/>
            </a:lvl3pPr>
            <a:lvl4pPr marL="1826834" indent="0">
              <a:buNone/>
              <a:defRPr sz="2131" b="1"/>
            </a:lvl4pPr>
            <a:lvl5pPr marL="2435779" indent="0">
              <a:buNone/>
              <a:defRPr sz="2131" b="1"/>
            </a:lvl5pPr>
            <a:lvl6pPr marL="3044723" indent="0">
              <a:buNone/>
              <a:defRPr sz="2131" b="1"/>
            </a:lvl6pPr>
            <a:lvl7pPr marL="3653668" indent="0">
              <a:buNone/>
              <a:defRPr sz="2131" b="1"/>
            </a:lvl7pPr>
            <a:lvl8pPr marL="4262613" indent="0">
              <a:buNone/>
              <a:defRPr sz="2131" b="1"/>
            </a:lvl8pPr>
            <a:lvl9pPr marL="4871557" indent="0">
              <a:buNone/>
              <a:defRPr sz="2131" b="1"/>
            </a:lvl9pPr>
          </a:lstStyle>
          <a:p>
            <a:pPr lvl="0"/>
            <a:r>
              <a:rPr lang="en-US"/>
              <a:t>Click to edit Master text styles</a:t>
            </a:r>
          </a:p>
        </p:txBody>
      </p:sp>
      <p:sp>
        <p:nvSpPr>
          <p:cNvPr id="6" name="Content Placeholder 5"/>
          <p:cNvSpPr>
            <a:spLocks noGrp="1"/>
          </p:cNvSpPr>
          <p:nvPr>
            <p:ph sz="quarter" idx="4"/>
          </p:nvPr>
        </p:nvSpPr>
        <p:spPr>
          <a:xfrm>
            <a:off x="6165771" y="3336620"/>
            <a:ext cx="5177789" cy="49076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1/11/2026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4689032"/>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5795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95883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913" y="608965"/>
            <a:ext cx="3928141" cy="2131378"/>
          </a:xfrm>
        </p:spPr>
        <p:txBody>
          <a:bodyPr anchor="b"/>
          <a:lstStyle>
            <a:lvl1pPr>
              <a:defRPr sz="4262"/>
            </a:lvl1pPr>
          </a:lstStyle>
          <a:p>
            <a:r>
              <a:rPr lang="en-US"/>
              <a:t>Click to edit Master title style</a:t>
            </a:r>
            <a:endParaRPr lang="en-US" dirty="0"/>
          </a:p>
        </p:txBody>
      </p:sp>
      <p:sp>
        <p:nvSpPr>
          <p:cNvPr id="3" name="Content Placeholder 2"/>
          <p:cNvSpPr>
            <a:spLocks noGrp="1"/>
          </p:cNvSpPr>
          <p:nvPr>
            <p:ph idx="1"/>
          </p:nvPr>
        </p:nvSpPr>
        <p:spPr>
          <a:xfrm>
            <a:off x="5177789" y="1315197"/>
            <a:ext cx="6165771" cy="6491398"/>
          </a:xfrm>
        </p:spPr>
        <p:txBody>
          <a:bodyPr/>
          <a:lstStyle>
            <a:lvl1pPr>
              <a:defRPr sz="4262"/>
            </a:lvl1pPr>
            <a:lvl2pPr>
              <a:defRPr sz="3729"/>
            </a:lvl2pPr>
            <a:lvl3pPr>
              <a:defRPr sz="3197"/>
            </a:lvl3pPr>
            <a:lvl4pPr>
              <a:defRPr sz="2664"/>
            </a:lvl4pPr>
            <a:lvl5pPr>
              <a:defRPr sz="2664"/>
            </a:lvl5pPr>
            <a:lvl6pPr>
              <a:defRPr sz="2664"/>
            </a:lvl6pPr>
            <a:lvl7pPr>
              <a:defRPr sz="2664"/>
            </a:lvl7pPr>
            <a:lvl8pPr>
              <a:defRPr sz="2664"/>
            </a:lvl8pPr>
            <a:lvl9pPr>
              <a:defRPr sz="266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8913" y="2740343"/>
            <a:ext cx="3928141" cy="5076823"/>
          </a:xfrm>
        </p:spPr>
        <p:txBody>
          <a:bodyPr/>
          <a:lstStyle>
            <a:lvl1pPr marL="0" indent="0">
              <a:buNone/>
              <a:defRPr sz="2131"/>
            </a:lvl1pPr>
            <a:lvl2pPr marL="608945" indent="0">
              <a:buNone/>
              <a:defRPr sz="1865"/>
            </a:lvl2pPr>
            <a:lvl3pPr marL="1217889" indent="0">
              <a:buNone/>
              <a:defRPr sz="1598"/>
            </a:lvl3pPr>
            <a:lvl4pPr marL="1826834" indent="0">
              <a:buNone/>
              <a:defRPr sz="1332"/>
            </a:lvl4pPr>
            <a:lvl5pPr marL="2435779" indent="0">
              <a:buNone/>
              <a:defRPr sz="1332"/>
            </a:lvl5pPr>
            <a:lvl6pPr marL="3044723" indent="0">
              <a:buNone/>
              <a:defRPr sz="1332"/>
            </a:lvl6pPr>
            <a:lvl7pPr marL="3653668" indent="0">
              <a:buNone/>
              <a:defRPr sz="1332"/>
            </a:lvl7pPr>
            <a:lvl8pPr marL="4262613" indent="0">
              <a:buNone/>
              <a:defRPr sz="1332"/>
            </a:lvl8pPr>
            <a:lvl9pPr marL="4871557" indent="0">
              <a:buNone/>
              <a:defRPr sz="1332"/>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06460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913" y="608965"/>
            <a:ext cx="3928141" cy="2131378"/>
          </a:xfrm>
        </p:spPr>
        <p:txBody>
          <a:bodyPr anchor="b"/>
          <a:lstStyle>
            <a:lvl1pPr>
              <a:defRPr sz="4262"/>
            </a:lvl1pPr>
          </a:lstStyle>
          <a:p>
            <a:r>
              <a:rPr lang="en-US"/>
              <a:t>Click to edit Master title style</a:t>
            </a:r>
            <a:endParaRPr lang="en-US" dirty="0"/>
          </a:p>
        </p:txBody>
      </p:sp>
      <p:sp>
        <p:nvSpPr>
          <p:cNvPr id="3" name="Picture Placeholder 2"/>
          <p:cNvSpPr>
            <a:spLocks noGrp="1" noChangeAspect="1"/>
          </p:cNvSpPr>
          <p:nvPr>
            <p:ph type="pic" idx="1"/>
          </p:nvPr>
        </p:nvSpPr>
        <p:spPr>
          <a:xfrm>
            <a:off x="5177789" y="1315197"/>
            <a:ext cx="6165771" cy="6491398"/>
          </a:xfrm>
        </p:spPr>
        <p:txBody>
          <a:bodyPr anchor="t"/>
          <a:lstStyle>
            <a:lvl1pPr marL="0" indent="0">
              <a:buNone/>
              <a:defRPr sz="4262"/>
            </a:lvl1pPr>
            <a:lvl2pPr marL="608945" indent="0">
              <a:buNone/>
              <a:defRPr sz="3729"/>
            </a:lvl2pPr>
            <a:lvl3pPr marL="1217889" indent="0">
              <a:buNone/>
              <a:defRPr sz="3197"/>
            </a:lvl3pPr>
            <a:lvl4pPr marL="1826834" indent="0">
              <a:buNone/>
              <a:defRPr sz="2664"/>
            </a:lvl4pPr>
            <a:lvl5pPr marL="2435779" indent="0">
              <a:buNone/>
              <a:defRPr sz="2664"/>
            </a:lvl5pPr>
            <a:lvl6pPr marL="3044723" indent="0">
              <a:buNone/>
              <a:defRPr sz="2664"/>
            </a:lvl6pPr>
            <a:lvl7pPr marL="3653668" indent="0">
              <a:buNone/>
              <a:defRPr sz="2664"/>
            </a:lvl7pPr>
            <a:lvl8pPr marL="4262613" indent="0">
              <a:buNone/>
              <a:defRPr sz="2664"/>
            </a:lvl8pPr>
            <a:lvl9pPr marL="4871557" indent="0">
              <a:buNone/>
              <a:defRPr sz="2664"/>
            </a:lvl9pPr>
          </a:lstStyle>
          <a:p>
            <a:r>
              <a:rPr lang="en-US"/>
              <a:t>Click icon to add picture</a:t>
            </a:r>
            <a:endParaRPr lang="en-US" dirty="0"/>
          </a:p>
        </p:txBody>
      </p:sp>
      <p:sp>
        <p:nvSpPr>
          <p:cNvPr id="4" name="Text Placeholder 3"/>
          <p:cNvSpPr>
            <a:spLocks noGrp="1"/>
          </p:cNvSpPr>
          <p:nvPr>
            <p:ph type="body" sz="half" idx="2"/>
          </p:nvPr>
        </p:nvSpPr>
        <p:spPr>
          <a:xfrm>
            <a:off x="838913" y="2740343"/>
            <a:ext cx="3928141" cy="5076823"/>
          </a:xfrm>
        </p:spPr>
        <p:txBody>
          <a:bodyPr/>
          <a:lstStyle>
            <a:lvl1pPr marL="0" indent="0">
              <a:buNone/>
              <a:defRPr sz="2131"/>
            </a:lvl1pPr>
            <a:lvl2pPr marL="608945" indent="0">
              <a:buNone/>
              <a:defRPr sz="1865"/>
            </a:lvl2pPr>
            <a:lvl3pPr marL="1217889" indent="0">
              <a:buNone/>
              <a:defRPr sz="1598"/>
            </a:lvl3pPr>
            <a:lvl4pPr marL="1826834" indent="0">
              <a:buNone/>
              <a:defRPr sz="1332"/>
            </a:lvl4pPr>
            <a:lvl5pPr marL="2435779" indent="0">
              <a:buNone/>
              <a:defRPr sz="1332"/>
            </a:lvl5pPr>
            <a:lvl6pPr marL="3044723" indent="0">
              <a:buNone/>
              <a:defRPr sz="1332"/>
            </a:lvl6pPr>
            <a:lvl7pPr marL="3653668" indent="0">
              <a:buNone/>
              <a:defRPr sz="1332"/>
            </a:lvl7pPr>
            <a:lvl8pPr marL="4262613" indent="0">
              <a:buNone/>
              <a:defRPr sz="1332"/>
            </a:lvl8pPr>
            <a:lvl9pPr marL="4871557" indent="0">
              <a:buNone/>
              <a:defRPr sz="1332"/>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66061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7327" y="486328"/>
            <a:ext cx="10504646" cy="176557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7327" y="2431631"/>
            <a:ext cx="10504646" cy="57957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7327" y="8466307"/>
            <a:ext cx="2740343" cy="486326"/>
          </a:xfrm>
          <a:prstGeom prst="rect">
            <a:avLst/>
          </a:prstGeom>
        </p:spPr>
        <p:txBody>
          <a:bodyPr vert="horz" lIns="91440" tIns="45720" rIns="91440" bIns="45720" rtlCol="0" anchor="ctr"/>
          <a:lstStyle>
            <a:lvl1pPr algn="l">
              <a:defRPr sz="1598">
                <a:solidFill>
                  <a:schemeClr val="tx1">
                    <a:tint val="75000"/>
                  </a:schemeClr>
                </a:solidFill>
              </a:defRPr>
            </a:lvl1pPr>
          </a:lstStyle>
          <a:p>
            <a:fld id="{C764DE79-268F-4C1A-8933-263129D2AF90}" type="datetimeFigureOut">
              <a:rPr lang="en-US" dirty="0"/>
              <a:t>1/11/2026</a:t>
            </a:fld>
            <a:endParaRPr lang="en-US" dirty="0"/>
          </a:p>
        </p:txBody>
      </p:sp>
      <p:sp>
        <p:nvSpPr>
          <p:cNvPr id="5" name="Footer Placeholder 4"/>
          <p:cNvSpPr>
            <a:spLocks noGrp="1"/>
          </p:cNvSpPr>
          <p:nvPr>
            <p:ph type="ftr" sz="quarter" idx="3"/>
          </p:nvPr>
        </p:nvSpPr>
        <p:spPr>
          <a:xfrm>
            <a:off x="4034393" y="8466307"/>
            <a:ext cx="4110514" cy="486326"/>
          </a:xfrm>
          <a:prstGeom prst="rect">
            <a:avLst/>
          </a:prstGeom>
        </p:spPr>
        <p:txBody>
          <a:bodyPr vert="horz" lIns="91440" tIns="45720" rIns="91440" bIns="45720" rtlCol="0" anchor="ctr"/>
          <a:lstStyle>
            <a:lvl1pPr algn="ctr">
              <a:defRPr sz="1598">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01630" y="8466307"/>
            <a:ext cx="2740343" cy="486326"/>
          </a:xfrm>
          <a:prstGeom prst="rect">
            <a:avLst/>
          </a:prstGeom>
        </p:spPr>
        <p:txBody>
          <a:bodyPr vert="horz" lIns="91440" tIns="45720" rIns="91440" bIns="45720" rtlCol="0" anchor="ctr"/>
          <a:lstStyle>
            <a:lvl1pPr algn="r">
              <a:defRPr sz="1598">
                <a:solidFill>
                  <a:schemeClr val="tx1">
                    <a:tint val="75000"/>
                  </a:schemeClr>
                </a:solidFill>
              </a:defRPr>
            </a:lvl1p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03076939-B87C-3C36-0858-91F56BDCDB1B}"/>
              </a:ext>
            </a:extLst>
          </p:cNvPr>
          <p:cNvSpPr/>
          <p:nvPr userDrawn="1"/>
        </p:nvSpPr>
        <p:spPr>
          <a:xfrm>
            <a:off x="0" y="-1"/>
            <a:ext cx="12179300" cy="9134475"/>
          </a:xfrm>
          <a:prstGeom prst="rect">
            <a:avLst/>
          </a:prstGeom>
          <a:solidFill>
            <a:srgbClr val="494A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193"/>
          </a:p>
        </p:txBody>
      </p:sp>
      <p:sp>
        <p:nvSpPr>
          <p:cNvPr id="8" name="Rectangle 7">
            <a:extLst>
              <a:ext uri="{FF2B5EF4-FFF2-40B4-BE49-F238E27FC236}">
                <a16:creationId xmlns:a16="http://schemas.microsoft.com/office/drawing/2014/main" id="{7E65A52F-8D49-6B0D-F0A4-54288510891D}"/>
              </a:ext>
            </a:extLst>
          </p:cNvPr>
          <p:cNvSpPr/>
          <p:nvPr userDrawn="1"/>
        </p:nvSpPr>
        <p:spPr>
          <a:xfrm>
            <a:off x="58532" y="184141"/>
            <a:ext cx="12062234" cy="8282166"/>
          </a:xfrm>
          <a:prstGeom prst="rect">
            <a:avLst/>
          </a:prstGeom>
          <a:solidFill>
            <a:schemeClr val="bg1"/>
          </a:solidFill>
          <a:ln>
            <a:noFill/>
          </a:ln>
          <a:effectLst>
            <a:outerShdw blurRad="346380" dist="100206" dir="5400000" algn="ctr" rotWithShape="0">
              <a:srgbClr val="000000">
                <a:alpha val="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193" dirty="0"/>
          </a:p>
        </p:txBody>
      </p:sp>
      <p:pic>
        <p:nvPicPr>
          <p:cNvPr id="11" name="Picture 10">
            <a:extLst>
              <a:ext uri="{FF2B5EF4-FFF2-40B4-BE49-F238E27FC236}">
                <a16:creationId xmlns:a16="http://schemas.microsoft.com/office/drawing/2014/main" id="{CC998879-5BDB-A933-1168-C197E43B392C}"/>
              </a:ext>
            </a:extLst>
          </p:cNvPr>
          <p:cNvPicPr>
            <a:picLocks noChangeAspect="1"/>
          </p:cNvPicPr>
          <p:nvPr userDrawn="1"/>
        </p:nvPicPr>
        <p:blipFill>
          <a:blip r:embed="rId17">
            <a:extLst>
              <a:ext uri="{28A0092B-C50C-407E-A947-70E740481C1C}">
                <a14:useLocalDpi xmlns:a14="http://schemas.microsoft.com/office/drawing/2010/main" val="0"/>
              </a:ext>
            </a:extLst>
          </a:blip>
          <a:srcRect/>
          <a:stretch/>
        </p:blipFill>
        <p:spPr>
          <a:xfrm>
            <a:off x="10383826" y="8480232"/>
            <a:ext cx="1469746" cy="581775"/>
          </a:xfrm>
          <a:prstGeom prst="rect">
            <a:avLst/>
          </a:prstGeom>
        </p:spPr>
      </p:pic>
      <p:cxnSp>
        <p:nvCxnSpPr>
          <p:cNvPr id="14" name="Straight Connector 13">
            <a:extLst>
              <a:ext uri="{FF2B5EF4-FFF2-40B4-BE49-F238E27FC236}">
                <a16:creationId xmlns:a16="http://schemas.microsoft.com/office/drawing/2014/main" id="{85A62C46-775B-AB43-826D-0C61EE38A4FD}"/>
              </a:ext>
            </a:extLst>
          </p:cNvPr>
          <p:cNvCxnSpPr>
            <a:cxnSpLocks/>
          </p:cNvCxnSpPr>
          <p:nvPr userDrawn="1"/>
        </p:nvCxnSpPr>
        <p:spPr>
          <a:xfrm>
            <a:off x="4854238" y="8736942"/>
            <a:ext cx="5365783" cy="0"/>
          </a:xfrm>
          <a:prstGeom prst="line">
            <a:avLst/>
          </a:prstGeom>
          <a:ln w="8890">
            <a:solidFill>
              <a:srgbClr val="F26E35"/>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2B1C0E82-39C6-36DE-7BBA-F3C5660C20E4}"/>
              </a:ext>
            </a:extLst>
          </p:cNvPr>
          <p:cNvSpPr txBox="1"/>
          <p:nvPr userDrawn="1"/>
        </p:nvSpPr>
        <p:spPr>
          <a:xfrm>
            <a:off x="58532" y="8831611"/>
            <a:ext cx="12120768" cy="304957"/>
          </a:xfrm>
          <a:prstGeom prst="rect">
            <a:avLst/>
          </a:prstGeom>
          <a:noFill/>
        </p:spPr>
        <p:txBody>
          <a:bodyPr wrap="square" rtlCol="0">
            <a:spAutoFit/>
          </a:bodyPr>
          <a:lstStyle/>
          <a:p>
            <a:pPr algn="ctr"/>
            <a:r>
              <a:rPr lang="en-US" sz="1332" u="none" dirty="0">
                <a:solidFill>
                  <a:schemeClr val="bg2"/>
                </a:solidFill>
                <a:latin typeface="Inter Light" panose="02000503000000020004" pitchFamily="2" charset="0"/>
                <a:ea typeface="Inter Light" panose="02000503000000020004" pitchFamily="2" charset="0"/>
              </a:rPr>
              <a:t>guru@productknowledge.cc    -     www.productknowledge.cc</a:t>
            </a:r>
          </a:p>
        </p:txBody>
      </p:sp>
    </p:spTree>
    <p:extLst>
      <p:ext uri="{BB962C8B-B14F-4D97-AF65-F5344CB8AC3E}">
        <p14:creationId xmlns:p14="http://schemas.microsoft.com/office/powerpoint/2010/main" val="568332909"/>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685" r:id="rId13"/>
    <p:sldLayoutId id="2147483686" r:id="rId14"/>
    <p:sldLayoutId id="2147483689" r:id="rId15"/>
  </p:sldLayoutIdLst>
  <p:hf hdr="0" ftr="0" dt="0"/>
  <p:txStyles>
    <p:titleStyle>
      <a:lvl1pPr algn="l" defTabSz="1217889" rtl="0" eaLnBrk="1" latinLnBrk="0" hangingPunct="1">
        <a:lnSpc>
          <a:spcPct val="90000"/>
        </a:lnSpc>
        <a:spcBef>
          <a:spcPct val="0"/>
        </a:spcBef>
        <a:buNone/>
        <a:defRPr sz="5860" kern="1200">
          <a:solidFill>
            <a:schemeClr val="tx1"/>
          </a:solidFill>
          <a:latin typeface="+mj-lt"/>
          <a:ea typeface="+mj-ea"/>
          <a:cs typeface="+mj-cs"/>
        </a:defRPr>
      </a:lvl1pPr>
    </p:titleStyle>
    <p:bodyStyle>
      <a:lvl1pPr marL="304472" indent="-304472" algn="l" defTabSz="1217889" rtl="0" eaLnBrk="1" latinLnBrk="0" hangingPunct="1">
        <a:lnSpc>
          <a:spcPct val="90000"/>
        </a:lnSpc>
        <a:spcBef>
          <a:spcPts val="1332"/>
        </a:spcBef>
        <a:buFont typeface="Arial" panose="020B0604020202020204" pitchFamily="34" charset="0"/>
        <a:buChar char="•"/>
        <a:defRPr sz="3729" kern="1200">
          <a:solidFill>
            <a:schemeClr val="tx1"/>
          </a:solidFill>
          <a:latin typeface="+mn-lt"/>
          <a:ea typeface="+mn-ea"/>
          <a:cs typeface="+mn-cs"/>
        </a:defRPr>
      </a:lvl1pPr>
      <a:lvl2pPr marL="913417" indent="-304472" algn="l" defTabSz="1217889" rtl="0" eaLnBrk="1" latinLnBrk="0" hangingPunct="1">
        <a:lnSpc>
          <a:spcPct val="90000"/>
        </a:lnSpc>
        <a:spcBef>
          <a:spcPts val="666"/>
        </a:spcBef>
        <a:buFont typeface="Arial" panose="020B0604020202020204" pitchFamily="34" charset="0"/>
        <a:buChar char="•"/>
        <a:defRPr sz="3197" kern="1200">
          <a:solidFill>
            <a:schemeClr val="tx1"/>
          </a:solidFill>
          <a:latin typeface="+mn-lt"/>
          <a:ea typeface="+mn-ea"/>
          <a:cs typeface="+mn-cs"/>
        </a:defRPr>
      </a:lvl2pPr>
      <a:lvl3pPr marL="1522362" indent="-304472" algn="l" defTabSz="1217889" rtl="0" eaLnBrk="1" latinLnBrk="0" hangingPunct="1">
        <a:lnSpc>
          <a:spcPct val="90000"/>
        </a:lnSpc>
        <a:spcBef>
          <a:spcPts val="666"/>
        </a:spcBef>
        <a:buFont typeface="Arial" panose="020B0604020202020204" pitchFamily="34" charset="0"/>
        <a:buChar char="•"/>
        <a:defRPr sz="2664" kern="1200">
          <a:solidFill>
            <a:schemeClr val="tx1"/>
          </a:solidFill>
          <a:latin typeface="+mn-lt"/>
          <a:ea typeface="+mn-ea"/>
          <a:cs typeface="+mn-cs"/>
        </a:defRPr>
      </a:lvl3pPr>
      <a:lvl4pPr marL="2131306"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4pPr>
      <a:lvl5pPr marL="2740251"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5pPr>
      <a:lvl6pPr marL="3349196"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6pPr>
      <a:lvl7pPr marL="3958140"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7pPr>
      <a:lvl8pPr marL="4567085"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8pPr>
      <a:lvl9pPr marL="5176030"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9pPr>
    </p:bodyStyle>
    <p:otherStyle>
      <a:defPPr>
        <a:defRPr lang="en-US"/>
      </a:defPPr>
      <a:lvl1pPr marL="0" algn="l" defTabSz="1217889" rtl="0" eaLnBrk="1" latinLnBrk="0" hangingPunct="1">
        <a:defRPr sz="2397" kern="1200">
          <a:solidFill>
            <a:schemeClr val="tx1"/>
          </a:solidFill>
          <a:latin typeface="+mn-lt"/>
          <a:ea typeface="+mn-ea"/>
          <a:cs typeface="+mn-cs"/>
        </a:defRPr>
      </a:lvl1pPr>
      <a:lvl2pPr marL="608945" algn="l" defTabSz="1217889" rtl="0" eaLnBrk="1" latinLnBrk="0" hangingPunct="1">
        <a:defRPr sz="2397" kern="1200">
          <a:solidFill>
            <a:schemeClr val="tx1"/>
          </a:solidFill>
          <a:latin typeface="+mn-lt"/>
          <a:ea typeface="+mn-ea"/>
          <a:cs typeface="+mn-cs"/>
        </a:defRPr>
      </a:lvl2pPr>
      <a:lvl3pPr marL="1217889" algn="l" defTabSz="1217889" rtl="0" eaLnBrk="1" latinLnBrk="0" hangingPunct="1">
        <a:defRPr sz="2397" kern="1200">
          <a:solidFill>
            <a:schemeClr val="tx1"/>
          </a:solidFill>
          <a:latin typeface="+mn-lt"/>
          <a:ea typeface="+mn-ea"/>
          <a:cs typeface="+mn-cs"/>
        </a:defRPr>
      </a:lvl3pPr>
      <a:lvl4pPr marL="1826834" algn="l" defTabSz="1217889" rtl="0" eaLnBrk="1" latinLnBrk="0" hangingPunct="1">
        <a:defRPr sz="2397" kern="1200">
          <a:solidFill>
            <a:schemeClr val="tx1"/>
          </a:solidFill>
          <a:latin typeface="+mn-lt"/>
          <a:ea typeface="+mn-ea"/>
          <a:cs typeface="+mn-cs"/>
        </a:defRPr>
      </a:lvl4pPr>
      <a:lvl5pPr marL="2435779" algn="l" defTabSz="1217889" rtl="0" eaLnBrk="1" latinLnBrk="0" hangingPunct="1">
        <a:defRPr sz="2397" kern="1200">
          <a:solidFill>
            <a:schemeClr val="tx1"/>
          </a:solidFill>
          <a:latin typeface="+mn-lt"/>
          <a:ea typeface="+mn-ea"/>
          <a:cs typeface="+mn-cs"/>
        </a:defRPr>
      </a:lvl5pPr>
      <a:lvl6pPr marL="3044723" algn="l" defTabSz="1217889" rtl="0" eaLnBrk="1" latinLnBrk="0" hangingPunct="1">
        <a:defRPr sz="2397" kern="1200">
          <a:solidFill>
            <a:schemeClr val="tx1"/>
          </a:solidFill>
          <a:latin typeface="+mn-lt"/>
          <a:ea typeface="+mn-ea"/>
          <a:cs typeface="+mn-cs"/>
        </a:defRPr>
      </a:lvl6pPr>
      <a:lvl7pPr marL="3653668" algn="l" defTabSz="1217889" rtl="0" eaLnBrk="1" latinLnBrk="0" hangingPunct="1">
        <a:defRPr sz="2397" kern="1200">
          <a:solidFill>
            <a:schemeClr val="tx1"/>
          </a:solidFill>
          <a:latin typeface="+mn-lt"/>
          <a:ea typeface="+mn-ea"/>
          <a:cs typeface="+mn-cs"/>
        </a:defRPr>
      </a:lvl7pPr>
      <a:lvl8pPr marL="4262613" algn="l" defTabSz="1217889" rtl="0" eaLnBrk="1" latinLnBrk="0" hangingPunct="1">
        <a:defRPr sz="2397" kern="1200">
          <a:solidFill>
            <a:schemeClr val="tx1"/>
          </a:solidFill>
          <a:latin typeface="+mn-lt"/>
          <a:ea typeface="+mn-ea"/>
          <a:cs typeface="+mn-cs"/>
        </a:defRPr>
      </a:lvl8pPr>
      <a:lvl9pPr marL="4871557" algn="l" defTabSz="1217889" rtl="0" eaLnBrk="1" latinLnBrk="0" hangingPunct="1">
        <a:defRPr sz="239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ru@productknowledge.cc"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D0530-D664-8CA8-5F64-17E741A86965}"/>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7296720C-D5A7-41EE-F1B8-CD6DA653708E}"/>
              </a:ext>
            </a:extLst>
          </p:cNvPr>
          <p:cNvSpPr txBox="1"/>
          <p:nvPr/>
        </p:nvSpPr>
        <p:spPr>
          <a:xfrm>
            <a:off x="333494" y="2355813"/>
            <a:ext cx="11512311" cy="6494085"/>
          </a:xfrm>
          <a:prstGeom prst="rect">
            <a:avLst/>
          </a:prstGeom>
          <a:noFill/>
        </p:spPr>
        <p:txBody>
          <a:bodyPr wrap="square" lIns="91440" tIns="45720" rIns="91440" bIns="45720" rtlCol="0" anchor="t">
            <a:spAutoFit/>
          </a:bodyPr>
          <a:lstStyle/>
          <a:p>
            <a:r>
              <a:rPr lang="en-US" b="1" dirty="0">
                <a:solidFill>
                  <a:srgbClr val="F26E35"/>
                </a:solidFill>
                <a:latin typeface="Nillota Bold" pitchFamily="2" charset="0"/>
              </a:rPr>
              <a:t>Exercise Combined Resolve </a:t>
            </a:r>
          </a:p>
          <a:p>
            <a:r>
              <a:rPr lang="en-US" sz="1600" dirty="0"/>
              <a:t>Medical &amp; Casualty Evacuation capabilities enable commanders to preserve combat power by extending lifesaving care and evacuation reach forward in contested, high-tempo environments. By integrating shelf-stable blood products, autonomous evacuation platforms, AI-assisted triage, and mobile medical facilities, these capabilities reduce dependence on permissive airspace and uninterrupted evacuation corridors. In large scale combat operations (LSCO), they sustain survivability by enabling prolonged field care, maintaining evacuation timelines despite enemy interdiction, and synchronizing medical support across dispersed formations, ensuring forces can continue operations while minimizing preventable loss of life.</a:t>
            </a:r>
          </a:p>
          <a:p>
            <a:pPr lvl="1"/>
            <a:r>
              <a:rPr lang="en-US" b="1" dirty="0">
                <a:solidFill>
                  <a:srgbClr val="F26E35"/>
                </a:solidFill>
                <a:latin typeface="Nillota Bold" pitchFamily="2" charset="0"/>
              </a:rPr>
              <a:t>a. Freeze Dried Plasma</a:t>
            </a:r>
          </a:p>
          <a:p>
            <a:pPr lvl="1"/>
            <a:r>
              <a:rPr lang="en-US" sz="1600" dirty="0"/>
              <a:t>Freeze-dried plasma (FDP) provides a shelf-stable, rapidly </a:t>
            </a:r>
            <a:r>
              <a:rPr lang="en-US" sz="1600" dirty="0" err="1"/>
              <a:t>reconstitutable</a:t>
            </a:r>
            <a:r>
              <a:rPr lang="en-US" sz="1600" dirty="0"/>
              <a:t> blood product that enables forward resuscitation without refrigeration. Its durability and compact form allow medics and small units to carry lifesaving plasma during extended operations.</a:t>
            </a:r>
          </a:p>
          <a:p>
            <a:pPr lvl="1"/>
            <a:r>
              <a:rPr lang="en-US" sz="1600" dirty="0"/>
              <a:t>Operationally, FDP increases survivability when evacuation timelines are delayed by enemy fires, UAS threats, or degraded air corridors. It supports prolonged field care and aligns with FM 4-02 by enabling early hemorrhage control in austere, contested environments.</a:t>
            </a:r>
            <a:endParaRPr lang="en-US" sz="1600" dirty="0">
              <a:ea typeface="Calibri"/>
              <a:cs typeface="Calibri"/>
            </a:endParaRPr>
          </a:p>
          <a:p>
            <a:pPr lvl="1"/>
            <a:r>
              <a:rPr lang="en-US" b="1" dirty="0">
                <a:solidFill>
                  <a:srgbClr val="F26E35"/>
                </a:solidFill>
                <a:latin typeface="Nillota Bold" pitchFamily="2" charset="0"/>
              </a:rPr>
              <a:t>b. Uncrewed, Automated MEDEVAC System</a:t>
            </a:r>
          </a:p>
          <a:p>
            <a:r>
              <a:rPr lang="en-US" sz="1600" dirty="0"/>
              <a:t>	Uncrewed automated MEDEVAC systems use autonomous air or ground platforms to extract casualties without exposing crews. 	Equipped with stabilization systems and secure comms, they navigate to casualty points even in GPS-degraded or high-threat areas.</a:t>
            </a:r>
          </a:p>
          <a:p>
            <a:r>
              <a:rPr lang="en-US" sz="1600" dirty="0"/>
              <a:t>	Operationally, they preserve medical evacuation capacity when crewed platforms cannot launch due to air defense threats or 	environmental hazards. They sustain evacuation timelines during LSCO and reduce risk to medical personnel while increasing overall 	endurance of medical support.</a:t>
            </a:r>
          </a:p>
          <a:p>
            <a:pPr lvl="1"/>
            <a:r>
              <a:rPr lang="en-US" b="1" dirty="0">
                <a:solidFill>
                  <a:srgbClr val="F26E35"/>
                </a:solidFill>
                <a:latin typeface="Nillota Bold" pitchFamily="2" charset="0"/>
              </a:rPr>
              <a:t>c. AI-Assisted Triage &amp; Treatment</a:t>
            </a:r>
          </a:p>
          <a:p>
            <a:r>
              <a:rPr lang="en-US" sz="1600" dirty="0"/>
              <a:t>	AI-assisted triage tools analyze vitals, sensor feeds, and trauma indicators to help medics prioritize care. They provide rapid 	diagnostic recommendations in high-stress, multi-casualty situations.</a:t>
            </a:r>
          </a:p>
          <a:p>
            <a:r>
              <a:rPr lang="en-US" sz="1600" dirty="0"/>
              <a:t>	Operationally, these tools reduce preventable deaths by accelerating life-saving interventions. They support FM 4-02 by improving 	triage accuracy under pressure and providing decision support during mass-casualty events in LSCO.</a:t>
            </a:r>
          </a:p>
          <a:p>
            <a:endParaRPr lang="en-US" sz="1600" dirty="0"/>
          </a:p>
        </p:txBody>
      </p:sp>
      <p:sp>
        <p:nvSpPr>
          <p:cNvPr id="15" name="TextBox 14">
            <a:extLst>
              <a:ext uri="{FF2B5EF4-FFF2-40B4-BE49-F238E27FC236}">
                <a16:creationId xmlns:a16="http://schemas.microsoft.com/office/drawing/2014/main" id="{96A498E1-EB8D-A1C9-9BB4-BCAF4B96EE6A}"/>
              </a:ext>
            </a:extLst>
          </p:cNvPr>
          <p:cNvSpPr txBox="1"/>
          <p:nvPr/>
        </p:nvSpPr>
        <p:spPr>
          <a:xfrm>
            <a:off x="0" y="146373"/>
            <a:ext cx="12179300" cy="1732269"/>
          </a:xfrm>
          <a:prstGeom prst="rect">
            <a:avLst/>
          </a:prstGeom>
          <a:noFill/>
        </p:spPr>
        <p:txBody>
          <a:bodyPr wrap="square" rtlCol="0">
            <a:spAutoFit/>
          </a:bodyPr>
          <a:lstStyle/>
          <a:p>
            <a:pPr algn="ctr"/>
            <a:r>
              <a:rPr lang="en-US" sz="2664" b="1" dirty="0">
                <a:solidFill>
                  <a:srgbClr val="0062FF"/>
                </a:solidFill>
                <a:latin typeface="Nillota Bold" pitchFamily="2" charset="0"/>
              </a:rPr>
              <a:t>CURRENT CAPABLITY NEEDS – MEDICAL &amp; CASUALTY EVACUATION</a:t>
            </a:r>
          </a:p>
          <a:p>
            <a:pPr algn="ctr"/>
            <a:r>
              <a:rPr lang="en-US" sz="2664" b="1" dirty="0">
                <a:solidFill>
                  <a:srgbClr val="0062FF"/>
                </a:solidFill>
                <a:latin typeface="Nillota Bold" pitchFamily="2" charset="0"/>
              </a:rPr>
              <a:t>Responses due by December 1, 2026</a:t>
            </a:r>
          </a:p>
          <a:p>
            <a:pPr algn="ctr"/>
            <a:endParaRPr lang="en-US" sz="2664" b="1" dirty="0">
              <a:solidFill>
                <a:srgbClr val="0062FF"/>
              </a:solidFill>
              <a:latin typeface="Nillota Bold" pitchFamily="2" charset="0"/>
            </a:endParaRPr>
          </a:p>
          <a:p>
            <a:pPr algn="ctr"/>
            <a:r>
              <a:rPr lang="en-US" sz="2664" b="1" dirty="0">
                <a:solidFill>
                  <a:srgbClr val="0062FF"/>
                </a:solidFill>
                <a:latin typeface="Nillota Bold" pitchFamily="2" charset="0"/>
              </a:rPr>
              <a:t> </a:t>
            </a:r>
          </a:p>
        </p:txBody>
      </p:sp>
      <p:sp>
        <p:nvSpPr>
          <p:cNvPr id="19" name="TextBox 18">
            <a:extLst>
              <a:ext uri="{FF2B5EF4-FFF2-40B4-BE49-F238E27FC236}">
                <a16:creationId xmlns:a16="http://schemas.microsoft.com/office/drawing/2014/main" id="{BCE8F201-ADE9-B4AC-3507-A5FC812E4950}"/>
              </a:ext>
            </a:extLst>
          </p:cNvPr>
          <p:cNvSpPr txBox="1"/>
          <p:nvPr/>
        </p:nvSpPr>
        <p:spPr>
          <a:xfrm>
            <a:off x="58531" y="8509597"/>
            <a:ext cx="5040467" cy="461665"/>
          </a:xfrm>
          <a:prstGeom prst="rect">
            <a:avLst/>
          </a:prstGeom>
          <a:noFill/>
        </p:spPr>
        <p:txBody>
          <a:bodyPr wrap="square" lIns="91440" tIns="45720" rIns="91440" bIns="45720" rtlCol="0" anchor="t">
            <a:spAutoFit/>
          </a:bodyPr>
          <a:lstStyle/>
          <a:p>
            <a:pPr algn="ctr"/>
            <a:r>
              <a:rPr lang="en-US" sz="2400" b="1" dirty="0">
                <a:solidFill>
                  <a:srgbClr val="F26E35"/>
                </a:solidFill>
                <a:latin typeface="Nillota Bold"/>
              </a:rPr>
              <a:t>CURRENT CAPABILITY NEEDS</a:t>
            </a:r>
          </a:p>
        </p:txBody>
      </p:sp>
      <p:sp>
        <p:nvSpPr>
          <p:cNvPr id="25" name="TextBox 24">
            <a:extLst>
              <a:ext uri="{FF2B5EF4-FFF2-40B4-BE49-F238E27FC236}">
                <a16:creationId xmlns:a16="http://schemas.microsoft.com/office/drawing/2014/main" id="{3A28E147-F4B8-1175-10E9-41DA05195E1A}"/>
              </a:ext>
            </a:extLst>
          </p:cNvPr>
          <p:cNvSpPr txBox="1"/>
          <p:nvPr/>
        </p:nvSpPr>
        <p:spPr>
          <a:xfrm>
            <a:off x="333493" y="919335"/>
            <a:ext cx="11512311" cy="1477328"/>
          </a:xfrm>
          <a:prstGeom prst="rect">
            <a:avLst/>
          </a:prstGeom>
          <a:noFill/>
        </p:spPr>
        <p:txBody>
          <a:bodyPr wrap="square">
            <a:spAutoFit/>
          </a:bodyPr>
          <a:lstStyle/>
          <a:p>
            <a:r>
              <a:rPr lang="en-US" sz="1800" i="1" dirty="0"/>
              <a:t>Product Knowledge is actively seeking capabilities to meet specific US Department of War identified interest areas.  Companies and developers with demonstrable solutions should email:</a:t>
            </a:r>
            <a:r>
              <a:rPr lang="en-US" i="1" dirty="0"/>
              <a:t> </a:t>
            </a:r>
            <a:r>
              <a:rPr lang="en-US" i="1" dirty="0">
                <a:hlinkClick r:id="rId2"/>
              </a:rPr>
              <a:t>guru@productknowledge.cc</a:t>
            </a:r>
            <a:r>
              <a:rPr lang="en-US" i="1" dirty="0"/>
              <a:t> and include the following information:  Company Name, Company Address, Company Point of Contact (POC),  POC Email and Phone Number, 2-page Capability Description, Images or Videos of the capability.  Briefing Materials or Marketing Materials may also be included.</a:t>
            </a:r>
            <a:endParaRPr lang="en-US" sz="1800" i="1" dirty="0"/>
          </a:p>
        </p:txBody>
      </p:sp>
    </p:spTree>
    <p:extLst>
      <p:ext uri="{BB962C8B-B14F-4D97-AF65-F5344CB8AC3E}">
        <p14:creationId xmlns:p14="http://schemas.microsoft.com/office/powerpoint/2010/main" val="2470465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AE2221-B5EB-AD27-E7A4-61CC15E5E6D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776347C-1881-1091-7BC0-0513727A0972}"/>
              </a:ext>
            </a:extLst>
          </p:cNvPr>
          <p:cNvSpPr txBox="1"/>
          <p:nvPr/>
        </p:nvSpPr>
        <p:spPr>
          <a:xfrm>
            <a:off x="324465" y="1425676"/>
            <a:ext cx="11523406" cy="6001643"/>
          </a:xfrm>
          <a:prstGeom prst="rect">
            <a:avLst/>
          </a:prstGeom>
          <a:noFill/>
        </p:spPr>
        <p:txBody>
          <a:bodyPr wrap="square">
            <a:spAutoFit/>
          </a:bodyPr>
          <a:lstStyle/>
          <a:p>
            <a:r>
              <a:rPr lang="en-US" b="1" dirty="0">
                <a:solidFill>
                  <a:srgbClr val="F26E35"/>
                </a:solidFill>
                <a:latin typeface="Nillota Bold" pitchFamily="2" charset="0"/>
              </a:rPr>
              <a:t>Exercise Combined Resolve </a:t>
            </a:r>
          </a:p>
          <a:p>
            <a:r>
              <a:rPr lang="en-US" sz="1600" dirty="0"/>
              <a:t>Medical &amp; Casualty Evacuation capabilities enable commanders to preserve combat power by extending lifesaving care and evacuation reach forward in contested, high-tempo environments. By integrating shelf-stable blood products, autonomous evacuation platforms, AI-assisted triage, and mobile medical facilities, these capabilities reduce dependence on permissive airspace and uninterrupted evacuation corridors. In large scale combat operations (LSCO), they sustain survivability by enabling prolonged field care, maintaining evacuation timelines despite enemy interdiction, and synchronizing medical support across dispersed formations, ensuring forces can continue operations while minimizing preventable loss of life.</a:t>
            </a:r>
          </a:p>
          <a:p>
            <a:r>
              <a:rPr lang="en-US" sz="1600" dirty="0" err="1"/>
              <a:t>ulti</a:t>
            </a:r>
            <a:r>
              <a:rPr lang="en-US" sz="1600" dirty="0"/>
              <a:t>-domain convergence by allowing forces to maneuver, strike, and deceive under persistent electromagnetic contestation.</a:t>
            </a:r>
          </a:p>
          <a:p>
            <a:r>
              <a:rPr lang="en-US" sz="1600" b="1" dirty="0">
                <a:solidFill>
                  <a:srgbClr val="F26E35"/>
                </a:solidFill>
                <a:latin typeface="Nillota Bold" pitchFamily="2" charset="0"/>
              </a:rPr>
              <a:t>	d</a:t>
            </a:r>
            <a:r>
              <a:rPr lang="en-US" b="1" dirty="0">
                <a:solidFill>
                  <a:srgbClr val="F26E35"/>
                </a:solidFill>
                <a:latin typeface="Nillota Bold" pitchFamily="2" charset="0"/>
              </a:rPr>
              <a:t>. Modular Medical Container System</a:t>
            </a:r>
          </a:p>
          <a:p>
            <a:pPr lvl="1"/>
            <a:r>
              <a:rPr lang="en-US" sz="1600" dirty="0"/>
              <a:t>Modular medical container systems provide scalable, transportable Role 1–2 facilities with integrated utilities and equipment. Their modularity enables rapid setup and reconfiguration based on casualty load and mission requirements.</a:t>
            </a:r>
          </a:p>
          <a:p>
            <a:pPr lvl="1"/>
            <a:r>
              <a:rPr lang="en-US" sz="1600" dirty="0"/>
              <a:t>Operationally, these systems allow medical units to jump frequently, supporting survivability and proximity to maneuver formations. They reduce evacuation distances and improve treatment timelines, reinforcing distributed medical support principles.</a:t>
            </a:r>
          </a:p>
          <a:p>
            <a:pPr lvl="1"/>
            <a:r>
              <a:rPr lang="en-US" b="1" dirty="0">
                <a:solidFill>
                  <a:srgbClr val="F26E35"/>
                </a:solidFill>
                <a:latin typeface="Nillota Bold" pitchFamily="2" charset="0"/>
              </a:rPr>
              <a:t>e. AI-Assisted Patient Evacuation Coordination Cells</a:t>
            </a:r>
          </a:p>
          <a:p>
            <a:pPr lvl="1"/>
            <a:r>
              <a:rPr lang="en-US" sz="1600" dirty="0"/>
              <a:t>AI-assisted evacuation tools analyze patient flow, platform availability, medical capacity, and air/ground routes to optimize evacuation planning. They dynamically update as conditions change across the AO.</a:t>
            </a:r>
          </a:p>
          <a:p>
            <a:pPr lvl="1"/>
            <a:r>
              <a:rPr lang="en-US" sz="1600" dirty="0"/>
              <a:t>Operationally, these systems reduce bottlenecks and ensure timely evacuation despite contested terrain or simultaneous operations. They enhance coordination across roles of care and strengthen the medical C2 architecture under FM 4-02.</a:t>
            </a:r>
          </a:p>
          <a:p>
            <a:pPr lvl="1"/>
            <a:r>
              <a:rPr lang="en-US" b="1" dirty="0">
                <a:solidFill>
                  <a:srgbClr val="F26E35"/>
                </a:solidFill>
                <a:latin typeface="Nillota Bold" pitchFamily="2" charset="0"/>
              </a:rPr>
              <a:t>f. AI-Assisted Predictive CL VIII Ordering System</a:t>
            </a:r>
          </a:p>
          <a:p>
            <a:r>
              <a:rPr lang="en-US" sz="1600" dirty="0"/>
              <a:t>	Predictive Class VIII systems forecast medical supply needs using operational tempo, casualty projections, and historical 	consumption patterns. They automatically generate recommended resupply orders before shortages occur.</a:t>
            </a:r>
          </a:p>
          <a:p>
            <a:r>
              <a:rPr lang="en-US" sz="1600" dirty="0"/>
              <a:t>	Operationally, predictive medical logistics reduce risk of supply depletion during high-casualty operations and minimize excessive 	stockpiling. They improve sustainment accuracy and readiness across distributed medical nodes.</a:t>
            </a:r>
          </a:p>
        </p:txBody>
      </p:sp>
      <p:sp>
        <p:nvSpPr>
          <p:cNvPr id="4" name="TextBox 3">
            <a:extLst>
              <a:ext uri="{FF2B5EF4-FFF2-40B4-BE49-F238E27FC236}">
                <a16:creationId xmlns:a16="http://schemas.microsoft.com/office/drawing/2014/main" id="{C9D331E2-D1B1-ECA4-9AAB-07B81C8EA530}"/>
              </a:ext>
            </a:extLst>
          </p:cNvPr>
          <p:cNvSpPr txBox="1"/>
          <p:nvPr/>
        </p:nvSpPr>
        <p:spPr>
          <a:xfrm>
            <a:off x="0" y="146373"/>
            <a:ext cx="12179300" cy="1322285"/>
          </a:xfrm>
          <a:prstGeom prst="rect">
            <a:avLst/>
          </a:prstGeom>
          <a:noFill/>
        </p:spPr>
        <p:txBody>
          <a:bodyPr wrap="square" rtlCol="0">
            <a:spAutoFit/>
          </a:bodyPr>
          <a:lstStyle/>
          <a:p>
            <a:pPr algn="ctr"/>
            <a:r>
              <a:rPr lang="en-US" sz="2664" b="1" dirty="0">
                <a:solidFill>
                  <a:srgbClr val="0062FF"/>
                </a:solidFill>
                <a:latin typeface="Nillota Bold" pitchFamily="2" charset="0"/>
              </a:rPr>
              <a:t>CURRENT CAPABLITY NEEDS – MEDICAL &amp; CASUALTY EVACUATION</a:t>
            </a:r>
          </a:p>
          <a:p>
            <a:pPr algn="ctr"/>
            <a:r>
              <a:rPr lang="en-US" sz="2664" b="1" dirty="0">
                <a:solidFill>
                  <a:srgbClr val="0062FF"/>
                </a:solidFill>
                <a:latin typeface="Nillota Bold" pitchFamily="2" charset="0"/>
              </a:rPr>
              <a:t>Responses due by December 1, 2026</a:t>
            </a:r>
          </a:p>
          <a:p>
            <a:pPr algn="ctr"/>
            <a:r>
              <a:rPr lang="en-US" sz="2664" b="1" dirty="0">
                <a:solidFill>
                  <a:srgbClr val="0062FF"/>
                </a:solidFill>
                <a:latin typeface="Nillota Bold" pitchFamily="2" charset="0"/>
              </a:rPr>
              <a:t>(Continued)</a:t>
            </a:r>
          </a:p>
        </p:txBody>
      </p:sp>
      <p:sp>
        <p:nvSpPr>
          <p:cNvPr id="6" name="TextBox 5">
            <a:extLst>
              <a:ext uri="{FF2B5EF4-FFF2-40B4-BE49-F238E27FC236}">
                <a16:creationId xmlns:a16="http://schemas.microsoft.com/office/drawing/2014/main" id="{FE5F6612-E21D-DEA3-C4BA-9F52D674E13B}"/>
              </a:ext>
            </a:extLst>
          </p:cNvPr>
          <p:cNvSpPr txBox="1"/>
          <p:nvPr/>
        </p:nvSpPr>
        <p:spPr>
          <a:xfrm>
            <a:off x="58531" y="8509597"/>
            <a:ext cx="5040467" cy="461665"/>
          </a:xfrm>
          <a:prstGeom prst="rect">
            <a:avLst/>
          </a:prstGeom>
          <a:noFill/>
        </p:spPr>
        <p:txBody>
          <a:bodyPr wrap="square" lIns="91440" tIns="45720" rIns="91440" bIns="45720" rtlCol="0" anchor="t">
            <a:spAutoFit/>
          </a:bodyPr>
          <a:lstStyle/>
          <a:p>
            <a:pPr algn="ctr"/>
            <a:r>
              <a:rPr lang="en-US" sz="2400" b="1" dirty="0">
                <a:solidFill>
                  <a:srgbClr val="F26E35"/>
                </a:solidFill>
                <a:latin typeface="Nillota Bold"/>
              </a:rPr>
              <a:t>CURRENT CAPABILITY NEEDS</a:t>
            </a:r>
          </a:p>
        </p:txBody>
      </p:sp>
    </p:spTree>
    <p:extLst>
      <p:ext uri="{BB962C8B-B14F-4D97-AF65-F5344CB8AC3E}">
        <p14:creationId xmlns:p14="http://schemas.microsoft.com/office/powerpoint/2010/main" val="601259152"/>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K New Master 2026" id="{738CA84D-9DE0-E747-B9C7-26442E33F2CF}" vid="{666C9EE7-E98B-EE4A-8DE9-6205F120043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59BB541E92E2A4F9041802735E993FA" ma:contentTypeVersion="55" ma:contentTypeDescription="Create a new document." ma:contentTypeScope="" ma:versionID="c45a843ccfff37651230db235bbfdd77">
  <xsd:schema xmlns:xsd="http://www.w3.org/2001/XMLSchema" xmlns:xs="http://www.w3.org/2001/XMLSchema" xmlns:p="http://schemas.microsoft.com/office/2006/metadata/properties" xmlns:ns1="d957a935-d644-416f-9a37-e53aad2e06fb" xmlns:ns3="7ebb794a-2959-4b00-869f-cdc051075f91" xmlns:ns4="http://schemas.microsoft.com/sharepoint/v4" targetNamespace="http://schemas.microsoft.com/office/2006/metadata/properties" ma:root="true" ma:fieldsID="f68f7c68c4b22b79d89f3f36d68b0b32" ns1:_="" ns3:_="" ns4:_="">
    <xsd:import namespace="d957a935-d644-416f-9a37-e53aad2e06fb"/>
    <xsd:import namespace="7ebb794a-2959-4b00-869f-cdc051075f91"/>
    <xsd:import namespace="http://schemas.microsoft.com/sharepoint/v4"/>
    <xsd:element name="properties">
      <xsd:complexType>
        <xsd:sequence>
          <xsd:element name="documentManagement">
            <xsd:complexType>
              <xsd:all>
                <xsd:element ref="ns1:Document_x0020_State" minOccurs="0"/>
                <xsd:element ref="ns3:KM_x0020_Lists" minOccurs="0"/>
                <xsd:element ref="ns3:Assigned_x0020_To_x003a_" minOccurs="0"/>
                <xsd:element ref="ns1:Classification" minOccurs="0"/>
                <xsd:element ref="ns1:_dlc_DocId" minOccurs="0"/>
                <xsd:element ref="ns1:_dlc_DocIdUrl" minOccurs="0"/>
                <xsd:element ref="ns1:_dlc_DocIdPersistId" minOccurs="0"/>
                <xsd:element ref="ns4: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57a935-d644-416f-9a37-e53aad2e06fb" elementFormDefault="qualified">
    <xsd:import namespace="http://schemas.microsoft.com/office/2006/documentManagement/types"/>
    <xsd:import namespace="http://schemas.microsoft.com/office/infopath/2007/PartnerControls"/>
    <xsd:element name="Document_x0020_State" ma:index="0" nillable="true" ma:displayName="Document State" ma:default="Initial Draft" ma:description="For document collaboration purposes." ma:format="RadioButtons" ma:internalName="Document_x0020_State" ma:readOnly="false">
      <xsd:simpleType>
        <xsd:restriction base="dms:Choice">
          <xsd:enumeration value="Initial Draft"/>
          <xsd:enumeration value="Coordinating Draft"/>
          <xsd:enumeration value="Final Draft"/>
          <xsd:enumeration value="Published"/>
          <xsd:enumeration value="Archive"/>
        </xsd:restriction>
      </xsd:simpleType>
    </xsd:element>
    <xsd:element name="Classification" ma:index="4" nillable="true" ma:displayName="Classification" ma:default="FOUO" ma:description="Type of Classification" ma:format="Dropdown" ma:internalName="Classification" ma:readOnly="false">
      <xsd:simpleType>
        <xsd:restriction base="dms:Choice">
          <xsd:enumeration value="UNCLASSIFIED"/>
          <xsd:enumeration value="FOUO"/>
        </xsd:restriction>
      </xsd:simpleType>
    </xsd:element>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7ebb794a-2959-4b00-869f-cdc051075f91" elementFormDefault="qualified">
    <xsd:import namespace="http://schemas.microsoft.com/office/2006/documentManagement/types"/>
    <xsd:import namespace="http://schemas.microsoft.com/office/infopath/2007/PartnerControls"/>
    <xsd:element name="KM_x0020_Lists" ma:index="2" nillable="true" ma:displayName="Document Category" ma:format="Dropdown" ma:internalName="KM_x0020_Lists">
      <xsd:simpleType>
        <xsd:union memberTypes="dms:Text">
          <xsd:simpleType>
            <xsd:restriction base="dms:Choice">
              <xsd:enumeration value="Assessments"/>
              <xsd:enumeration value="Battle Rhythm"/>
              <xsd:enumeration value="Briefings"/>
              <xsd:enumeration value="Continuity"/>
              <xsd:enumeration value="eStaffing"/>
              <xsd:enumeration value="Exercise Support"/>
              <xsd:enumeration value="How To's"/>
              <xsd:enumeration value="KM Admin"/>
              <xsd:enumeration value="KM Calendar"/>
              <xsd:enumeration value="KM Governance"/>
              <xsd:enumeration value="KM Site Managers"/>
              <xsd:enumeration value="KM SOP"/>
              <xsd:enumeration value="Migration"/>
              <xsd:enumeration value="OIP Inspection"/>
              <xsd:enumeration value="Orders"/>
              <xsd:enumeration value="Publications"/>
              <xsd:enumeration value="SAV"/>
              <xsd:enumeration value="Training"/>
            </xsd:restriction>
          </xsd:simpleType>
        </xsd:union>
      </xsd:simpleType>
    </xsd:element>
    <xsd:element name="Assigned_x0020_To_x003a_" ma:index="3" nillable="true" ma:displayName="Assigned To:" ma:description="Individual that will cover the material" ma:internalName="Assigned_x0020_To_x003a_">
      <xsd:simpleType>
        <xsd:restriction base="dms:Text">
          <xsd:maxLength value="50"/>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5"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5"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KM_x0020_Lists xmlns="7ebb794a-2959-4b00-869f-cdc051075f91">Battle Rhythm</KM_x0020_Lists>
    <Document_x0020_State xmlns="d957a935-d644-416f-9a37-e53aad2e06fb">Published</Document_x0020_State>
    <Assigned_x0020_To_x003a_ xmlns="7ebb794a-2959-4b00-869f-cdc051075f91" xsi:nil="true"/>
    <IconOverlay xmlns="http://schemas.microsoft.com/sharepoint/v4" xsi:nil="true"/>
    <Classification xmlns="d957a935-d644-416f-9a37-e53aad2e06fb">FOUO</Classification>
    <_dlc_DocId xmlns="d957a935-d644-416f-9a37-e53aad2e06fb">UZJU6JEEXV5T-728-1496</_dlc_DocId>
    <_dlc_DocIdUrl xmlns="d957a935-d644-416f-9a37-e53aad2e06fb">
      <Url>https://hq.usarpac.army.mil/staff/km/_layouts/DocIdRedir.aspx?ID=UZJU6JEEXV5T-728-1496</Url>
      <Description>UZJU6JEEXV5T-728-1496</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5.xml><?xml version="1.0" encoding="utf-8"?>
<?mso-contentType ?>
<customXsn xmlns="http://schemas.microsoft.com/office/2006/metadata/customXsn">
  <xsnLocation/>
  <cached>True</cached>
  <openByDefault>True</openByDefault>
  <xsnScope/>
</customXsn>
</file>

<file path=customXml/item6.xml><?xml version="1.0" encoding="utf-8"?>
<?mso-contentType ?>
<PolicyDirtyBag xmlns="microsoft.office.server.policy.changes">
  <Microsoft.Office.RecordsManagement.PolicyFeatures.Expiration op="Delete"/>
</PolicyDirtyBag>
</file>

<file path=customXml/itemProps1.xml><?xml version="1.0" encoding="utf-8"?>
<ds:datastoreItem xmlns:ds="http://schemas.openxmlformats.org/officeDocument/2006/customXml" ds:itemID="{D3D3136F-D349-4187-8DB9-440BB86968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57a935-d644-416f-9a37-e53aad2e06fb"/>
    <ds:schemaRef ds:uri="7ebb794a-2959-4b00-869f-cdc051075f91"/>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6BEDBCE-FA43-446B-AA51-6D3AC94AACBC}">
  <ds:schemaRefs>
    <ds:schemaRef ds:uri="http://purl.org/dc/terms/"/>
    <ds:schemaRef ds:uri="http://purl.org/dc/elements/1.1/"/>
    <ds:schemaRef ds:uri="d957a935-d644-416f-9a37-e53aad2e06fb"/>
    <ds:schemaRef ds:uri="http://schemas.microsoft.com/office/2006/documentManagement/types"/>
    <ds:schemaRef ds:uri="http://www.w3.org/XML/1998/namespace"/>
    <ds:schemaRef ds:uri="http://schemas.microsoft.com/office/2006/metadata/properties"/>
    <ds:schemaRef ds:uri="http://purl.org/dc/dcmitype/"/>
    <ds:schemaRef ds:uri="http://schemas.microsoft.com/office/infopath/2007/PartnerControls"/>
    <ds:schemaRef ds:uri="http://schemas.openxmlformats.org/package/2006/metadata/core-properties"/>
    <ds:schemaRef ds:uri="http://schemas.microsoft.com/sharepoint/v4"/>
    <ds:schemaRef ds:uri="7ebb794a-2959-4b00-869f-cdc051075f91"/>
  </ds:schemaRefs>
</ds:datastoreItem>
</file>

<file path=customXml/itemProps3.xml><?xml version="1.0" encoding="utf-8"?>
<ds:datastoreItem xmlns:ds="http://schemas.openxmlformats.org/officeDocument/2006/customXml" ds:itemID="{9D4FA4D7-A940-4473-8541-2599AEA3A88A}">
  <ds:schemaRefs>
    <ds:schemaRef ds:uri="http://schemas.microsoft.com/sharepoint/v3/contenttype/forms"/>
  </ds:schemaRefs>
</ds:datastoreItem>
</file>

<file path=customXml/itemProps4.xml><?xml version="1.0" encoding="utf-8"?>
<ds:datastoreItem xmlns:ds="http://schemas.openxmlformats.org/officeDocument/2006/customXml" ds:itemID="{584B5A55-E16D-46D1-85D0-7DE7E8FF2CCC}">
  <ds:schemaRefs>
    <ds:schemaRef ds:uri="http://schemas.microsoft.com/sharepoint/events"/>
  </ds:schemaRefs>
</ds:datastoreItem>
</file>

<file path=customXml/itemProps5.xml><?xml version="1.0" encoding="utf-8"?>
<ds:datastoreItem xmlns:ds="http://schemas.openxmlformats.org/officeDocument/2006/customXml" ds:itemID="{73EF65F9-B167-4E1E-9F24-9E29D94DE28F}">
  <ds:schemaRefs>
    <ds:schemaRef ds:uri="http://schemas.microsoft.com/office/2006/metadata/customXsn"/>
  </ds:schemaRefs>
</ds:datastoreItem>
</file>

<file path=customXml/itemProps6.xml><?xml version="1.0" encoding="utf-8"?>
<ds:datastoreItem xmlns:ds="http://schemas.openxmlformats.org/officeDocument/2006/customXml" ds:itemID="{5602EAF9-657C-4FA2-A708-5594BDB291F4}">
  <ds:schemaRefs>
    <ds:schemaRef ds:uri="microsoft.office.server.policy.changes"/>
  </ds:schemaRefs>
</ds:datastoreItem>
</file>

<file path=docProps/app.xml><?xml version="1.0" encoding="utf-8"?>
<Properties xmlns="http://schemas.openxmlformats.org/officeDocument/2006/extended-properties" xmlns:vt="http://schemas.openxmlformats.org/officeDocument/2006/docPropsVTypes">
  <Template/>
  <TotalTime>99349</TotalTime>
  <Words>802</Words>
  <Application>Microsoft Office PowerPoint</Application>
  <PresentationFormat>Ledger Paper (11x17 in)</PresentationFormat>
  <Paragraphs>33</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2013 - 2022 Theme</vt:lpstr>
      <vt:lpstr>PowerPoint Presentation</vt:lpstr>
      <vt:lpstr>PowerPoint Presentation</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Henderson;DcoS</dc:creator>
  <cp:lastModifiedBy>Sydney Steinman</cp:lastModifiedBy>
  <cp:revision>766</cp:revision>
  <cp:lastPrinted>2024-03-01T02:49:10Z</cp:lastPrinted>
  <dcterms:created xsi:type="dcterms:W3CDTF">2017-02-03T02:28:46Z</dcterms:created>
  <dcterms:modified xsi:type="dcterms:W3CDTF">2026-01-12T01:26:42Z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0x010100B59BB541E92E2A4F9041802735E993FA</vt:lpwstr>
  </property>
  <property fmtid="{D5CDD505-2E9C-101B-9397-08002B2CF9AE}" pid="3" name="ItemRetentionFormula">
    <vt:lpwstr/>
  </property>
  <property fmtid="{D5CDD505-2E9C-101B-9397-08002B2CF9AE}" pid="4" name="_dlc_policyId">
    <vt:lpwstr/>
  </property>
  <property fmtid="{D5CDD505-2E9C-101B-9397-08002B2CF9AE}" pid="5" name="_dlc_DocIdItemGuid">
    <vt:lpwstr>1959d759-c5a4-4237-9d4f-433ee02d1cc1</vt:lpwstr>
  </property>
</Properties>
</file>