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embeddedFontLs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Lato Black" panose="020F0502020204030203" pitchFamily="34" charset="0"/>
      <p:bold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IltBT7hzC0rh+kc1QXyGqfPV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0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-8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I4FjckGV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https://www.youtube.com/watch?v=a_I4FjckGVM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Roca Firme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Romanos 14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puntos.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(Versos 5-6)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Romanos 14.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37a5cecc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 4:2 No añadan ni quiten una sola palabra de lo que yo les mando, sino cumplan los mandamientos del Señor su Dios, que yo les ordeno observar.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837a5cecc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37a5cecc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22:19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quite algo de las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profético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árbol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y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837a5cecc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37a5cecc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derecho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Timoteo 4:3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soportarán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amontonarán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837a5cecc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3796e4b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borrachera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 que no sea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cerveza.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Tampoco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alcohol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que Dios no ha dado. </a:t>
            </a:r>
            <a:endParaRPr dirty="0"/>
          </a:p>
        </p:txBody>
      </p:sp>
      <p:sp>
        <p:nvSpPr>
          <p:cNvPr id="190" name="Google Shape;190;g283796e4b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379ef652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personas lo toman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dolor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que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alcohólicas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alcohol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Desafortunadamente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dinero.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8379ef652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37a5cecc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video)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837a5cecc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37a5cecc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hombre.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 cargas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innecesarias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frustrándolas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desesperación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Socava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mezclarla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(Mateo 15:9)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Pecan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Biblia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4:2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22:19)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personas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envuelven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(no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maquillaje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sutilmente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empiezan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causa,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cambia de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Salvador,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desligado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diablo. ¿Soy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bueno? ¿He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215" name="Google Shape;215;g2837a5cecc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37a5cecc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Romanos 14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Romanos 14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Parece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puntos.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(Versos 5-6)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Comida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sagrados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14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837a5cecc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379ef652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no. (gentiles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V.3-4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menospreciar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que no come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que la come,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2:16-17) </a:t>
            </a:r>
            <a:endParaRPr dirty="0"/>
          </a:p>
        </p:txBody>
      </p:sp>
      <p:sp>
        <p:nvSpPr>
          <p:cNvPr id="230" name="Google Shape;230;g28379ef652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37a5cecc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sagrados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V.6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que come,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gracias a Dios;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comer,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también da gracias 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V.7-8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239" name="Google Shape;239;g2837a5cecc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37a5cecc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9-12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tribunal de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día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tales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14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que nada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llama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V.13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menospreciarle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V.13, 15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 lo que comes,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 que, ante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derecho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del amor,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derecho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confundir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desorientar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14,23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algo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come,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Cristiana para comer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coma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comer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endParaRPr dirty="0"/>
          </a:p>
        </p:txBody>
      </p:sp>
      <p:sp>
        <p:nvSpPr>
          <p:cNvPr id="248" name="Google Shape;248;g2837a5cecc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379ef652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3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Timoteo 4:2 que prediques la palabra; que instes a tiempo y fuera de tiempo; redarguye, reprende, exhorta con toda paciencia y doctrina.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8379ef652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37a5cecc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V.16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del bien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comida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 18. El que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y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837a5cecc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37a5cecc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destruyas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 la comida.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no comer carne,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debilite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22. ¿Tú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837a5cecc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37a5cecc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destruyas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 la comida.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no comer carne,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debilite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22. ¿Tú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837a5cecc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37a5cecc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Romanos 14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2:13)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no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gloria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prójimo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algo,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prójimo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837a5cecc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6:12 Todo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Todo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nada me domine.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algo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prerrequisito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37a5cecc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es bueno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(Romanos 2:14-15)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la biblia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837a5cecc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37a5cecc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extra-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la Biblia 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Miriam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profetisa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Aarón,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imagen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casa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Lucas 15:25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837a5cecc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37a5cecc2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 149:2-4 Que Israel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Rey! ¡Que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honor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son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 de hoy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Dios. 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repulsivos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danza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artística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danza,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escénicas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un don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837a5cecc2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37a5cecc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pantalones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abominación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22:5)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día;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22:5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Israel.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ley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NT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principio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hombres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(Mateo 19:4 y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11:2-16).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principio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.: Si un hombre,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falda,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lo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 y lo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hombres.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Moisés,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22.5,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 Pero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punto es: Lo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cambia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deshonrando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ambos hombres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837a5cecc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37a5cecc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triste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favor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 También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sana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837a5cecc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37a5cecc2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de Dios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quebrantado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Dios?</a:t>
            </a:r>
            <a:endParaRPr dirty="0"/>
          </a:p>
        </p:txBody>
      </p:sp>
      <p:sp>
        <p:nvSpPr>
          <p:cNvPr id="341" name="Google Shape;341;g2837a5cecc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37a5cecc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 Cristo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837a5cecc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Pastor dice, "¡El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alcohólica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Ni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borrachera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o a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alcohólico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y 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7" name="Google Shape;357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Pastor dice, "¡El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alcohólica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Ni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borrachera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o a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alcohólico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y 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navegamos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Romanos 14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extra-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la Biblia no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Roca Firme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Roca Firme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Juzgaron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pastor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(danza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folklórica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del diablo.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37a5cec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énfasis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 (Nuestra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37a5cec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379ef65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Palabra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Timoteo 3:16 Toda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de la Biblia son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las palabras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Dios dice.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8379ef65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37a5cecc2_0_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837a5cecc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Google Shape;170;g2837a5cecc2_0_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837a5cecc2_0_89"/>
          <p:cNvSpPr txBox="1"/>
          <p:nvPr/>
        </p:nvSpPr>
        <p:spPr>
          <a:xfrm>
            <a:off x="3602250" y="1914725"/>
            <a:ext cx="73749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añadan ni quiten una sola palabra de lo que yo les mando, sino cumplan los mandamientos del Señor su Dios, que yo les ordeno observar.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Deuteronomio 4:2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37a5cecc2_0_9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837a5cecc2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8" name="Google Shape;178;g2837a5cecc2_0_9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837a5cecc2_0_98"/>
          <p:cNvSpPr txBox="1"/>
          <p:nvPr/>
        </p:nvSpPr>
        <p:spPr>
          <a:xfrm>
            <a:off x="3602250" y="1914725"/>
            <a:ext cx="73749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a quien quite algo de las palabras de este libro profético, Dios le quitará su parte del árbol de la vida, y de la santa ciudad y de lo que está descrito en este libro.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 22:19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37a5cecc2_0_10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837a5cecc2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6" name="Google Shape;186;g2837a5cecc2_0_10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837a5cecc2_0_107"/>
          <p:cNvSpPr txBox="1"/>
          <p:nvPr/>
        </p:nvSpPr>
        <p:spPr>
          <a:xfrm>
            <a:off x="3602250" y="1914725"/>
            <a:ext cx="73749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vendrá un tiempo en que no soportarán la sana doctrina, sino que aun teniendo comezón de oír se amontonarán maestros a sus propios malos deseos.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Timoteo 4:3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3796e4b17_0_0"/>
          <p:cNvSpPr txBox="1"/>
          <p:nvPr/>
        </p:nvSpPr>
        <p:spPr>
          <a:xfrm>
            <a:off x="2374771" y="359050"/>
            <a:ext cx="77970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Leyes extrabíblicas: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abuso no prohíbe el uso.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3" name="Google Shape;193;g283796e4b17_0_0"/>
          <p:cNvCxnSpPr/>
          <p:nvPr/>
        </p:nvCxnSpPr>
        <p:spPr>
          <a:xfrm>
            <a:off x="2478227" y="21041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g283796e4b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83796e4b17_0_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83796e4b17_0_0"/>
          <p:cNvSpPr txBox="1"/>
          <p:nvPr/>
        </p:nvSpPr>
        <p:spPr>
          <a:xfrm>
            <a:off x="2374775" y="2249500"/>
            <a:ext cx="95247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Solo prohibimos el uso de algo si la Biblia misma lo prohíbe.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no reconocer esto lleva a reglas generalizadas que van más allá de la voluntad de Dios.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Ejemplos: emborracharse, bailar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379ef6529_0_1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8379ef6529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g28379ef6529_0_129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las personas hacen reglas donde la Biblia no lo hace?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g28379ef6529_0_12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37a5cecc2_0_1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837a5cecc2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g2837a5cecc2_0_129"/>
          <p:cNvSpPr txBox="1"/>
          <p:nvPr/>
        </p:nvSpPr>
        <p:spPr>
          <a:xfrm>
            <a:off x="3875725" y="1937350"/>
            <a:ext cx="7592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ser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muy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sinceras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intenciones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agregas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reglas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Biblia no lo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g2837a5cecc2_0_12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37a5cecc2_0_137"/>
          <p:cNvSpPr txBox="1"/>
          <p:nvPr/>
        </p:nvSpPr>
        <p:spPr>
          <a:xfrm>
            <a:off x="2374775" y="954100"/>
            <a:ext cx="8403600" cy="517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Aleja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las personas de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verdadera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voluntad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 cargas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innecesarias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personas,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frustrándolas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sin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necesidad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Socava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autoridad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significado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Palabra de Dios.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Termina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personas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tratando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justificarse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(El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peligro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grande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endParaRPr sz="33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2837a5cecc2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2837a5cecc2_0_13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37a5cecc2_0_1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837a5cecc2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g2837a5cecc2_0_147"/>
          <p:cNvSpPr txBox="1"/>
          <p:nvPr/>
        </p:nvSpPr>
        <p:spPr>
          <a:xfrm>
            <a:off x="3875725" y="1861150"/>
            <a:ext cx="7592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 Romanos 14 todo el capítulo. Parece que los cristianos romanos estaban juzgándose el uno al otro en dos puntos.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¿Cuáles eran?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g2837a5cecc2_0_14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379ef6529_0_164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Romanos 14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3" name="Google Shape;233;g28379ef6529_0_164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g28379ef6529_0_16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8379ef6529_0_16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8379ef6529_0_164"/>
          <p:cNvSpPr txBox="1"/>
          <p:nvPr/>
        </p:nvSpPr>
        <p:spPr>
          <a:xfrm>
            <a:off x="2374775" y="1563700"/>
            <a:ext cx="9524700" cy="428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Alimentos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V.1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son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débiles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V.2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permitido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comer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no. (gentiles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judíos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V.3-4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menospreciar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que no come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ciertas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juzgar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que la come,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lo ha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aceptado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2:16-17)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37a5cecc2_0_156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Romanos 14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2" name="Google Shape;242;g2837a5cecc2_0_156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g2837a5cecc2_0_15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837a5cecc2_0_15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837a5cecc2_0_156"/>
          <p:cNvSpPr txBox="1"/>
          <p:nvPr/>
        </p:nvSpPr>
        <p:spPr>
          <a:xfrm>
            <a:off x="2374775" y="1563700"/>
            <a:ext cx="95247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Días festivos o sagrados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V.5 Algunos creen que ciertos días son más importantes que otros. Otros consideran que todos los días son iguales.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V.6 En cuanto a los días festivos, que lo hace para el Señor.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V.7-8 Para el Señor vivimos porque somos del Señor.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37a5cecc2_0_165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Romanos 14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1" name="Google Shape;251;g2837a5cecc2_0_165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g2837a5cecc2_0_16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837a5cecc2_0_16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837a5cecc2_0_165"/>
          <p:cNvSpPr txBox="1"/>
          <p:nvPr/>
        </p:nvSpPr>
        <p:spPr>
          <a:xfrm>
            <a:off x="2374775" y="1563700"/>
            <a:ext cx="9524700" cy="454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libertad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tales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cosas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también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hermano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débil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”: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V.13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juzgarle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menospreciarle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V.13, 15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tropiezo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hermano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hacerlo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caer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 14,23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obligarle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contra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conciencia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tratar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corregir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errores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8379ef6529_0_25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g28379ef6529_0_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1" name="Google Shape;261;g28379ef6529_0_25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8379ef6529_0_252"/>
          <p:cNvSpPr txBox="1"/>
          <p:nvPr/>
        </p:nvSpPr>
        <p:spPr>
          <a:xfrm>
            <a:off x="3602250" y="1838525"/>
            <a:ext cx="73749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…que prediques la palabra; que instes a tiempo y fuera de tiempo; redarguye, reprende, exhorta con toda paciencia y doctrina.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Timoteo 4:2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37a5cecc2_0_18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837a5cecc2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9" name="Google Shape;269;g2837a5cecc2_0_18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837a5cecc2_0_180"/>
          <p:cNvSpPr txBox="1"/>
          <p:nvPr/>
        </p:nvSpPr>
        <p:spPr>
          <a:xfrm>
            <a:off x="3602250" y="1305125"/>
            <a:ext cx="7374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permitan que se hable mal del bien que ustedes hacen,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el reino de Dios no es cuestión de comida ni de bebida, sino de justicia, paz y gozo en el Espíritu Santo.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que de esta manera sirve a Cristo, agrada a Dios, y es aprobado por los hombres.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14:16-18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37a5cecc2_0_18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2837a5cecc2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g2837a5cecc2_0_18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837a5cecc2_0_188"/>
          <p:cNvSpPr txBox="1"/>
          <p:nvPr/>
        </p:nvSpPr>
        <p:spPr>
          <a:xfrm>
            <a:off x="3602250" y="924125"/>
            <a:ext cx="78387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Sigamos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contribuye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endParaRPr sz="3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paz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mutua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edificación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destruyas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causa de la comida.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cosas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limpias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lo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malo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tropezar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comemos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 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mejor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no comer carne,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beber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vino,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nada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hermano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tropiece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o se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ofenda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o se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debilite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37a5cecc2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2837a5cecc2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5" name="Google Shape;285;g2837a5cecc2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837a5cecc2_0_196"/>
          <p:cNvSpPr txBox="1"/>
          <p:nvPr/>
        </p:nvSpPr>
        <p:spPr>
          <a:xfrm>
            <a:off x="3602250" y="2295725"/>
            <a:ext cx="8297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¿Tú tienes fe? Tenla para contigo delante de Dios. Dichoso aquel, a quien su conciencia no lo acusa por lo que hace. 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14:16-18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37a5cecc2_0_20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837a5cecc2_0_20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837a5cecc2_0_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299" y="576912"/>
            <a:ext cx="8551990" cy="570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0" name="Google Shape;300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6bcc46dec_0_196"/>
          <p:cNvSpPr txBox="1"/>
          <p:nvPr/>
        </p:nvSpPr>
        <p:spPr>
          <a:xfrm>
            <a:off x="3602250" y="2143325"/>
            <a:ext cx="77064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 me está permitido, pero no todo me conviene. Todo me está permitido, pero no permitiré que nada me domine. 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6:12 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37a5cecc2_1_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2837a5cecc2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8" name="Google Shape;308;g2837a5cecc2_1_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837a5cecc2_1_2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papel tiene nuestra conciencia cristiana cuando tomamos una decisión?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37a5cecc2_1_1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2837a5cecc2_1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837a5cecc2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149" y="521325"/>
            <a:ext cx="8551990" cy="581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37a5cecc2_1_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2837a5cecc2_1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3" name="Google Shape;323;g2837a5cecc2_1_1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837a5cecc2_1_19"/>
          <p:cNvSpPr txBox="1"/>
          <p:nvPr/>
        </p:nvSpPr>
        <p:spPr>
          <a:xfrm>
            <a:off x="3602250" y="1533725"/>
            <a:ext cx="77064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Israel se alegre en su creador! ¡Que los hijos de Sión se regocijen por su Rey! ¡Que dancen en honor a su nombre! ¡Que le canten al son de arpas y panderos! El Señor se complace en su pueblo, y bendice a los humildes con su salvación. 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Salmo 149:2-4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27375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Reglas extra-bíblicas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37a5cecc2_1_2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837a5cecc2_1_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837a5cecc2_1_27"/>
          <p:cNvPicPr preferRelativeResize="0"/>
          <p:nvPr/>
        </p:nvPicPr>
        <p:blipFill rotWithShape="1">
          <a:blip r:embed="rId4">
            <a:alphaModFix/>
          </a:blip>
          <a:srcRect b="23118"/>
          <a:stretch/>
        </p:blipFill>
        <p:spPr>
          <a:xfrm>
            <a:off x="835325" y="289925"/>
            <a:ext cx="7922150" cy="60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37a5cecc2_1_3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837a5cecc2_1_3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837a5cecc2_1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949" y="576912"/>
            <a:ext cx="8551990" cy="570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837a5cecc2_1_41"/>
          <p:cNvSpPr txBox="1"/>
          <p:nvPr/>
        </p:nvSpPr>
        <p:spPr>
          <a:xfrm>
            <a:off x="3702450" y="1945400"/>
            <a:ext cx="75288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propósito de mi ayuno?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¿Deseo ganar algo de Dios o mostrar delante de Dios un corazón quebrantado y arrepentido, en necesidad de la gracia de Dios?</a:t>
            </a:r>
            <a:endParaRPr sz="3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g2837a5cecc2_1_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837a5cecc2_1_4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837a5cecc2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7625" y="1293175"/>
            <a:ext cx="3965749" cy="39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37a5cecc2_0_2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2837a5cecc2_0_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3" name="Google Shape;353;g2837a5cecc2_0_21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837a5cecc2_0_219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5882f685f_0_1050"/>
          <p:cNvSpPr txBox="1"/>
          <p:nvPr/>
        </p:nvSpPr>
        <p:spPr>
          <a:xfrm>
            <a:off x="3670182" y="740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0" name="Google Shape;360;g2f5882f685f_0_1050"/>
          <p:cNvCxnSpPr/>
          <p:nvPr/>
        </p:nvCxnSpPr>
        <p:spPr>
          <a:xfrm>
            <a:off x="3773627" y="1832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g2f5882f685f_0_1050"/>
          <p:cNvSpPr txBox="1"/>
          <p:nvPr/>
        </p:nvSpPr>
        <p:spPr>
          <a:xfrm>
            <a:off x="3670175" y="2130225"/>
            <a:ext cx="8229300" cy="3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Pastor dice, "¡El cristiano no debe ni tocar bebida alcohólica! Hay que evitar el pecado.  Ni un trago, porque te puede llevar a la borrachera - o a ser un alcohólico y terminar en el infierno." 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respondería usted? 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(Lección 1 y 8)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2" name="Google Shape;372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8" name="Google Shape;378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1" name="Google Shape;381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2" name="Google Shape;382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0" name="Google Shape;390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348460" cy="3947713"/>
            <a:chOff x="0" y="0"/>
            <a:chExt cx="1059119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90" y="0"/>
              <a:ext cx="9288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 el peligro de agregar leyes o reglas cuando la Biblia no lo hace.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Describir la libertad cristiana usando Romanos 14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Reconocer leyes extra-bíblicas y tener cuidado de no exigir lo que la Biblia no exige. 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8" name="Google Shape;148;g2e8f58b83d9_0_989"/>
          <p:cNvSpPr txBox="1"/>
          <p:nvPr/>
        </p:nvSpPr>
        <p:spPr>
          <a:xfrm>
            <a:off x="3875725" y="2546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problema tuvieron en la iglesia La Roca Firme en el video?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37a5cecc2_0_6"/>
          <p:cNvSpPr txBox="1"/>
          <p:nvPr/>
        </p:nvSpPr>
        <p:spPr>
          <a:xfrm>
            <a:off x="1248300" y="3539300"/>
            <a:ext cx="969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mal uso de o énfasis excesivo en la ley.</a:t>
            </a:r>
            <a:endParaRPr sz="4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g2837a5cecc2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837a5cecc2_0_6"/>
          <p:cNvSpPr txBox="1"/>
          <p:nvPr/>
        </p:nvSpPr>
        <p:spPr>
          <a:xfrm>
            <a:off x="746850" y="19748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el legalismo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379ef6529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8379ef6529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8379ef652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49" y="222000"/>
            <a:ext cx="8551990" cy="641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484603-C62D-4BEB-9454-A6CCE4F7D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D8732-1B9C-4D82-89D2-EEBCF9663C19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customXml/itemProps3.xml><?xml version="1.0" encoding="utf-8"?>
<ds:datastoreItem xmlns:ds="http://schemas.openxmlformats.org/officeDocument/2006/customXml" ds:itemID="{691E18C4-0684-4E85-855B-9E6D771F6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4274</Words>
  <Application>Microsoft Office PowerPoint</Application>
  <PresentationFormat>Widescreen</PresentationFormat>
  <Paragraphs>222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Arial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2024-12-24T15:02:52Z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