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Lato" panose="020F050202020403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5CIiaiJUL7hZe4NLTfOZBzgs7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1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Qid3cWQ9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oPHTUrUT7c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cristo.com/Musica/La-semana-que-cambio-al-mundo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clase en vivo, el profesor compartirá la siguiente tarea en el grupo de WhatsApp: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el siguiente video de instrucción: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https://www.youtube.com/watch?v=AYQid3cWQ94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historia de Lucas 22:39-62 en sus Biblias.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 la historia de Lucas 22:39-62 en tus propias palabras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¿Quiénes son los personajes de esta historia?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discípulos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ángel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turba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Judas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siervo del sumo sacerdote (Malco)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principales sacerdotes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jefes de la guardia del templo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ancianos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criada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son los objetos de esta historia?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Espadas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Palos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gallo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fogata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¿Dónde ocurrió la historia?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Monte de Olivos, Getsemaní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casa del sumo sacerdote.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¿Cuándo ocurrió la historia?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jueves, la noche en que Jesús fue traicionado, después de la cena de la Pascua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noche antes de la muerte de Jesús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problema?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está angustiado al extremo.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Vienen para arrestar a Jesús.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dan cuenta de que Pedro es discípulo de Jesús. ¿Cómo reaccionaría él?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resuelve el problema? ¿Cómo?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ora a su Padre, y está dispuesto a someterse a la voluntad de su Padre, y un ángel lo fortalece.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permite que lo arresten.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Pedro niega a Jesús, tal como Jesús le había dicho.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46" name="Google Shape;246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punto principal de la historia?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ora a su Padre en Getsemaní, es arrestado y abandonado por sus discípulos.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pecado veo en esta historia y confieso en mi vida?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veces no velo, ni oro en la hora de tentación, o pienso que no es importante prepararme espiritualmente.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avergüenzo de ser seguidor de Cristo, igual que Pedro.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versos y palabras de esta historia veo el amor de Dios hacia mi?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enfrentó una verdadera tentación de no hacer la voluntad de Dios, y siendo fortalecido por su Padre celestial permitió que le arrestaran, enjuiciaran, y crucificaran. Su victoria sobre la tentación es mi victoria sobre el pecado, la muerte, y Satanás. Tengo esta victoria mediante la fe en Jesucristo, mi Salvador.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pediré que Dios obre en mí para poner en práctica su Palabra?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 en la hora de tentación para que Dios me fortalezca para hacer su voluntad, confiado en la obra redentora de Jesucristo por mí.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6e5a0dc2d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ESPECÍFICAS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Getsemaní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¡La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6e5a0dc2d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6e804b782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Judas y Pedro?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6e804b782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traicionó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dinero.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¿Uno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grave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No.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Judas dice, “He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inocente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llorando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amargamente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sintieron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remordimiento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…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Judas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mató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“Simón, Simón,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Satanás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sacudirlos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trigo;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Pedro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arrepintió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Judas y Pedro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Korthals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¿Judas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arrepintió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Por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cargo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apostólico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Judas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(1:25).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Judas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manos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Todo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Judas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Maestro: “¡Oh,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¡Lo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equivocado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!” No,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cómplices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otorgarle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orgullo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impidió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enfrentarse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recuperarse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Pedro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humildemente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arrepintió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Judas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orgullo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suicidarse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equivocado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especial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que se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Egoístamente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suicidó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Judas,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Judas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arrepintiera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Judas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traicionó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Judas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serio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Tanto Pedro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Judas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opusieron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amoroso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armonía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con Dios.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Pedro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desviara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Pedro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carne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frágil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y, 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 Judas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Iscariote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Satanás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Padre,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(Juan 17:12). Jesús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“Pero ¡ay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Hombre! Más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(Mateo 26:24; Juan 6:70). Judas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renunció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privilegio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Jesús: uno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Cordero.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Iscariote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reclamarlo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Iglesia.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honor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ocupado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ocupado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6e804b78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para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6: </a:t>
            </a:r>
            <a:r>
              <a:rPr lang="en-US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https://www.youtube.com/watch?v=AoPHTUrUT7c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Lucas 23:13-24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6e804b78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42" name="Google Shape;342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350" name="Google Shape;350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canción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Semana Santa 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https://www.academiacristo.com/Musica/La-semana-que-cambio-al-mundo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Oh, Señor, tú debiste tener un gran temor por el sufrimiento por lo que sabías que ibas a tener que pasar. Pero lo hiciste voluntariamente, por mí, y por todo el mundo. Te pido que me perdones cuando no estoy dispuesto a hacer lo que tú me pides que haga, que me ayudes a apreciar todo lo que hiciste por mí y a estar siempre dispuesto a obedecerte en todo. Amén.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de la Lección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el método de las 4 “C” para leer y entender Lucas 22:39-62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 cuándo sería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buena oportunidad de compartir esta historia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la diferencia entre Judas y Pablo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e7de4e20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“Captar”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te gusta orar?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tiempo para que todos contesten por chat o en voz alta.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Hoy tenemos el gran privilegio de estudiar el ejemplo de Jesús en oración.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6e7de4e20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“Contar”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cuenta la historia de Lucas 22:39-62.&gt;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1" name="Google Shape;181;p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9" name="Google Shape;189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3" name="Google Shape;193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1" name="Google Shape;201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5" name="Google Shape;205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6" name="Google Shape;206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3" name="Google Shape;213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4" name="Google Shape;214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7" name="Google Shape;217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8" name="Google Shape;218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5" name="Google Shape;225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9" name="Google Shape;229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0" name="Google Shape;230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7" name="Google Shape;237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1" name="Google Shape;241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9" name="Google Shape;249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4" name="Google Shape;254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0" name="Google Shape;260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4" name="Google Shape;264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5" name="Google Shape;265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2" name="Google Shape;272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6" name="Google Shape;276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7" name="Google Shape;277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4" name="Google Shape;284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8" name="Google Shape;288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9" name="Google Shape;289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6" name="Google Shape;296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7" name="Google Shape;297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0" name="Google Shape;300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1" name="Google Shape;301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6e5a0dc2df_0_154"/>
          <p:cNvSpPr txBox="1"/>
          <p:nvPr/>
        </p:nvSpPr>
        <p:spPr>
          <a:xfrm>
            <a:off x="3452975" y="1134000"/>
            <a:ext cx="81132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Grupos Pequeños de Zoom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g26e5a0dc2df_0_15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g26e5a0dc2df_0_15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6e5a0dc2df_0_154"/>
          <p:cNvSpPr txBox="1"/>
          <p:nvPr/>
        </p:nvSpPr>
        <p:spPr>
          <a:xfrm>
            <a:off x="3452975" y="1974300"/>
            <a:ext cx="8446500" cy="4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sería una buena oportunidad de compartir esta historia? </a:t>
            </a:r>
            <a:endParaRPr sz="3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Trabajar en grupo para hacer una lista de oportunidades específicas cuándo podemos compartir la historia de la oración de Jesús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Getsemaní con otros.</a:t>
            </a:r>
            <a:endParaRPr sz="3300" b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1" name="Google Shape;311;g26e5a0dc2df_0_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7950" y="1193687"/>
            <a:ext cx="4165800" cy="41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6e804b7823_0_2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6e804b7823_0_28"/>
          <p:cNvSpPr/>
          <p:nvPr/>
        </p:nvSpPr>
        <p:spPr>
          <a:xfrm>
            <a:off x="1700700" y="711200"/>
            <a:ext cx="5579700" cy="54336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6e804b7823_0_28"/>
          <p:cNvSpPr/>
          <p:nvPr/>
        </p:nvSpPr>
        <p:spPr>
          <a:xfrm>
            <a:off x="5331260" y="711200"/>
            <a:ext cx="5579700" cy="54336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6e804b7823_0_28"/>
          <p:cNvSpPr txBox="1"/>
          <p:nvPr/>
        </p:nvSpPr>
        <p:spPr>
          <a:xfrm>
            <a:off x="2990550" y="2961650"/>
            <a:ext cx="30000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b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Judas</a:t>
            </a:r>
            <a:endParaRPr b="1"/>
          </a:p>
        </p:txBody>
      </p:sp>
      <p:sp>
        <p:nvSpPr>
          <p:cNvPr id="320" name="Google Shape;320;g26e804b7823_0_28"/>
          <p:cNvSpPr txBox="1"/>
          <p:nvPr/>
        </p:nvSpPr>
        <p:spPr>
          <a:xfrm>
            <a:off x="7910950" y="2961650"/>
            <a:ext cx="30000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b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Pedro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ba99a7413_0_633"/>
          <p:cNvSpPr txBox="1"/>
          <p:nvPr/>
        </p:nvSpPr>
        <p:spPr>
          <a:xfrm>
            <a:off x="2186057" y="1478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Judas vs Pedro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6" name="Google Shape;326;g26ba99a7413_0_633"/>
          <p:cNvCxnSpPr/>
          <p:nvPr/>
        </p:nvCxnSpPr>
        <p:spPr>
          <a:xfrm>
            <a:off x="2289502" y="2495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7" name="Google Shape;327;g26ba99a7413_0_633"/>
          <p:cNvSpPr txBox="1"/>
          <p:nvPr/>
        </p:nvSpPr>
        <p:spPr>
          <a:xfrm>
            <a:off x="2186050" y="2772450"/>
            <a:ext cx="93213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Ambos pecaron. ¿Uno es más grave que el otro?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dos reconocieron su pecado y sintieron remordimiento.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diferencia es … arrepentimiento en fe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g26ba99a7413_0_63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6e804b7823_0_38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5" name="Google Shape;335;g26e804b7823_0_38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6" name="Google Shape;336;g26e804b7823_0_3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g26e804b7823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8" name="Google Shape;338;g26e804b7823_0_38"/>
          <p:cNvSpPr txBox="1"/>
          <p:nvPr/>
        </p:nvSpPr>
        <p:spPr>
          <a:xfrm>
            <a:off x="4127375" y="3633850"/>
            <a:ext cx="77721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de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23:13-24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Biblias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9" name="Google Shape;339;g26e804b7823_0_3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" name="Google Shape;345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7" name="Google Shape;347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5" name="Google Shape;355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Getsemaní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0459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5"/>
          <p:cNvSpPr/>
          <p:nvPr/>
        </p:nvSpPr>
        <p:spPr>
          <a:xfrm>
            <a:off x="745673" y="19353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086826" y="21890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4 “C” para leer y entender Lucas 22:39-62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745673" y="31926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86826" y="34463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Analizar cuándo sería una buena oportunidad de compartir esta historia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45673" y="4449974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086826" y="4703725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la diferencia entre Judas y Pablo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e7de4e202_0_31"/>
          <p:cNvSpPr txBox="1"/>
          <p:nvPr/>
        </p:nvSpPr>
        <p:spPr>
          <a:xfrm>
            <a:off x="3898782" y="24164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g26e7de4e202_0_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6e7de4e202_0_31"/>
          <p:cNvPicPr preferRelativeResize="0"/>
          <p:nvPr/>
        </p:nvPicPr>
        <p:blipFill rotWithShape="1">
          <a:blip r:embed="rId3">
            <a:alphaModFix/>
          </a:blip>
          <a:srcRect l="1447" r="1435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9" name="Google Shape;149;g26e7de4e202_0_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6e7de4e202_0_31"/>
          <p:cNvSpPr txBox="1"/>
          <p:nvPr/>
        </p:nvSpPr>
        <p:spPr>
          <a:xfrm>
            <a:off x="3926825" y="3492300"/>
            <a:ext cx="79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te gusta orar?</a:t>
            </a:r>
            <a:endParaRPr sz="3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c0eec2cfd_0_235"/>
          <p:cNvSpPr txBox="1"/>
          <p:nvPr/>
        </p:nvSpPr>
        <p:spPr>
          <a:xfrm>
            <a:off x="4127381" y="3782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g26c0eec2cfd_0_235"/>
          <p:cNvSpPr txBox="1"/>
          <p:nvPr/>
        </p:nvSpPr>
        <p:spPr>
          <a:xfrm>
            <a:off x="4127382" y="2187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7" name="Google Shape;157;g26c0eec2cfd_0_235"/>
          <p:cNvCxnSpPr/>
          <p:nvPr/>
        </p:nvCxnSpPr>
        <p:spPr>
          <a:xfrm>
            <a:off x="42308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0" name="Google Shape;160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6" name="Google Shape;166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1" name="Google Shape;171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1794</Words>
  <Application>Microsoft Office PowerPoint</Application>
  <PresentationFormat>Widescreen</PresentationFormat>
  <Paragraphs>153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2024-12-17T00:58:53Z</dcterms:modified>
</cp:coreProperties>
</file>