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56" r:id="rId5"/>
    <p:sldId id="259" r:id="rId6"/>
    <p:sldId id="257" r:id="rId7"/>
    <p:sldId id="279" r:id="rId8"/>
    <p:sldId id="280" r:id="rId9"/>
    <p:sldId id="266" r:id="rId10"/>
    <p:sldId id="282" r:id="rId11"/>
    <p:sldId id="283" r:id="rId12"/>
    <p:sldId id="284" r:id="rId13"/>
    <p:sldId id="275" r:id="rId14"/>
    <p:sldId id="276" r:id="rId15"/>
    <p:sldId id="271" r:id="rId16"/>
    <p:sldId id="286" r:id="rId17"/>
    <p:sldId id="287" r:id="rId18"/>
    <p:sldId id="288" r:id="rId19"/>
    <p:sldId id="289" r:id="rId20"/>
    <p:sldId id="290" r:id="rId21"/>
    <p:sldId id="285" r:id="rId22"/>
    <p:sldId id="291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43" autoAdjust="0"/>
    <p:restoredTop sz="94719" autoAdjust="0"/>
  </p:normalViewPr>
  <p:slideViewPr>
    <p:cSldViewPr snapToGrid="0">
      <p:cViewPr varScale="1">
        <p:scale>
          <a:sx n="78" d="100"/>
          <a:sy n="78" d="100"/>
        </p:scale>
        <p:origin x="1176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FB8B65A-D69F-C26C-B67E-036EF77BF1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2B9064-AE57-427F-E5AF-71DE7D52FE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8190EA-5EEC-4300-B6AE-D9734C6C648E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86157A-CEB9-B0FC-3A49-BE950AEAD6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819CA0-A57D-42D7-A625-56C22D0FA7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F3A6F-DEFA-45E0-9496-BEE7C2C6F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02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3858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6634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0196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899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494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2478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7997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8227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307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7490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6742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468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3537B6D-42A5-F449-2691-321A167F7C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3419"/>
            <a:ext cx="12192000" cy="6861419"/>
            <a:chOff x="0" y="-3419"/>
            <a:chExt cx="12192000" cy="686141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02465C8-266D-104C-9C49-323DF4A8277E}"/>
                </a:ext>
              </a:extLst>
            </p:cNvPr>
            <p:cNvSpPr/>
            <p:nvPr userDrawn="1"/>
          </p:nvSpPr>
          <p:spPr>
            <a:xfrm>
              <a:off x="583746" y="4960030"/>
              <a:ext cx="1551214" cy="1551214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37979A1C-BF60-B345-A664-2E4F7A3461EB}"/>
                </a:ext>
              </a:extLst>
            </p:cNvPr>
            <p:cNvSpPr/>
            <p:nvPr userDrawn="1"/>
          </p:nvSpPr>
          <p:spPr>
            <a:xfrm>
              <a:off x="1" y="4571999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58080B3E-915C-2D4C-8608-596E1BFD6387}"/>
                </a:ext>
              </a:extLst>
            </p:cNvPr>
            <p:cNvSpPr/>
            <p:nvPr userDrawn="1"/>
          </p:nvSpPr>
          <p:spPr>
            <a:xfrm>
              <a:off x="1" y="5739492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-3419"/>
              <a:ext cx="3927573" cy="3165022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9E240E8A-950E-7946-826C-415CB5DACA43}"/>
                </a:ext>
              </a:extLst>
            </p:cNvPr>
            <p:cNvSpPr/>
            <p:nvPr userDrawn="1"/>
          </p:nvSpPr>
          <p:spPr>
            <a:xfrm>
              <a:off x="11024507" y="4580708"/>
              <a:ext cx="1167493" cy="2277292"/>
            </a:xfrm>
            <a:custGeom>
              <a:avLst/>
              <a:gdLst>
                <a:gd name="connsiteX0" fmla="*/ 1167473 w 1167493"/>
                <a:gd name="connsiteY0" fmla="*/ 0 h 2272167"/>
                <a:gd name="connsiteX1" fmla="*/ 1167493 w 1167493"/>
                <a:gd name="connsiteY1" fmla="*/ 0 h 2272167"/>
                <a:gd name="connsiteX2" fmla="*/ 1167493 w 1167493"/>
                <a:gd name="connsiteY2" fmla="*/ 492960 h 2272167"/>
                <a:gd name="connsiteX3" fmla="*/ 1167493 w 1167493"/>
                <a:gd name="connsiteY3" fmla="*/ 720385 h 2272167"/>
                <a:gd name="connsiteX4" fmla="*/ 1167493 w 1167493"/>
                <a:gd name="connsiteY4" fmla="*/ 2272167 h 2272167"/>
                <a:gd name="connsiteX5" fmla="*/ 0 w 1167493"/>
                <a:gd name="connsiteY5" fmla="*/ 2272167 h 2272167"/>
                <a:gd name="connsiteX6" fmla="*/ 0 w 1167493"/>
                <a:gd name="connsiteY6" fmla="*/ 1898074 h 2272167"/>
                <a:gd name="connsiteX7" fmla="*/ 0 w 1167493"/>
                <a:gd name="connsiteY7" fmla="*/ 1271597 h 2272167"/>
                <a:gd name="connsiteX8" fmla="*/ 0 w 1167493"/>
                <a:gd name="connsiteY8" fmla="*/ 1177688 h 2272167"/>
                <a:gd name="connsiteX9" fmla="*/ 1048124 w 1167493"/>
                <a:gd name="connsiteY9" fmla="*/ 6080 h 2272167"/>
                <a:gd name="connsiteX10" fmla="*/ 1167473 w 1167493"/>
                <a:gd name="connsiteY10" fmla="*/ 0 h 2272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67493" h="2272167">
                  <a:moveTo>
                    <a:pt x="1167473" y="0"/>
                  </a:moveTo>
                  <a:lnTo>
                    <a:pt x="1167493" y="0"/>
                  </a:lnTo>
                  <a:lnTo>
                    <a:pt x="1167493" y="492960"/>
                  </a:lnTo>
                  <a:lnTo>
                    <a:pt x="1167493" y="720385"/>
                  </a:lnTo>
                  <a:lnTo>
                    <a:pt x="1167493" y="2272167"/>
                  </a:lnTo>
                  <a:lnTo>
                    <a:pt x="0" y="2272167"/>
                  </a:lnTo>
                  <a:lnTo>
                    <a:pt x="0" y="1898074"/>
                  </a:lnTo>
                  <a:lnTo>
                    <a:pt x="0" y="1271597"/>
                  </a:lnTo>
                  <a:lnTo>
                    <a:pt x="0" y="1177688"/>
                  </a:lnTo>
                  <a:cubicBezTo>
                    <a:pt x="0" y="567919"/>
                    <a:pt x="459408" y="66389"/>
                    <a:pt x="1048124" y="6080"/>
                  </a:cubicBezTo>
                  <a:lnTo>
                    <a:pt x="116747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3" y="232913"/>
            <a:ext cx="7096933" cy="327705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3" y="3575404"/>
            <a:ext cx="9857014" cy="621603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martAr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7563"/>
            <a:ext cx="9779182" cy="389054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384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1A0E8D4A-B13C-C7EE-5E27-278124A127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1999" cy="6857999"/>
            <a:chOff x="1" y="1"/>
            <a:chExt cx="12191999" cy="6857999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rot="5400000" flipH="1">
              <a:off x="1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0"/>
            <a:ext cx="9779183" cy="1706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1785669"/>
            <a:ext cx="9779182" cy="4278702"/>
          </a:xfrm>
        </p:spPr>
        <p:txBody>
          <a:bodyPr>
            <a:norm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14DB56B5-5DD7-95E3-52B2-EDC4B3F130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7EBCFC05-28F2-ED12-5DAE-0D1A11FE8A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66813" y="2023984"/>
            <a:ext cx="4664075" cy="469051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2800" b="0">
                <a:latin typeface="+mj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528203"/>
            <a:ext cx="4663440" cy="282861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1487DE67-2E54-8713-8739-36043358704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83235" y="2023984"/>
            <a:ext cx="4664075" cy="469051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2800" b="0">
                <a:latin typeface="+mj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3235" y="2528203"/>
            <a:ext cx="4663440" cy="282861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79F46B00-4AE8-52A2-6926-FC2F5DD1FA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2364" y="0"/>
            <a:ext cx="12194364" cy="6858000"/>
            <a:chOff x="-2364" y="0"/>
            <a:chExt cx="12194364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rot="5400000">
              <a:off x="8580896" y="0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>
              <a:off x="-2364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</a:extLst>
            </p:cNvPr>
            <p:cNvSpPr/>
            <p:nvPr userDrawn="1"/>
          </p:nvSpPr>
          <p:spPr>
            <a:xfrm rot="5400000" flipH="1">
              <a:off x="11258144" y="5924144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</a:extLst>
            </p:cNvPr>
            <p:cNvGrpSpPr/>
            <p:nvPr userDrawn="1"/>
          </p:nvGrpSpPr>
          <p:grpSpPr>
            <a:xfrm>
              <a:off x="2587417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E794B347-3274-3D51-85DF-4203550047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66813" y="2020329"/>
            <a:ext cx="3219450" cy="46893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2800" b="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1" y="2526318"/>
            <a:ext cx="3218688" cy="282861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DAAFFF32-276A-0586-D4FD-02CA694F315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683787" y="2020329"/>
            <a:ext cx="3173279" cy="46893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2800" b="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683787" y="2526318"/>
            <a:ext cx="3173279" cy="282861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Text Placeholder 18">
            <a:extLst>
              <a:ext uri="{FF2B5EF4-FFF2-40B4-BE49-F238E27FC236}">
                <a16:creationId xmlns:a16="http://schemas.microsoft.com/office/drawing/2014/main" id="{FDD55F25-7BEF-26A6-157A-97540EC739C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00082" y="2018581"/>
            <a:ext cx="3173279" cy="46893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2800" b="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8200082" y="2526318"/>
            <a:ext cx="3173279" cy="282861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78AD52EA-B01E-8D38-D87A-BF7EB5B58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192001" cy="6864796"/>
            <a:chOff x="0" y="-1"/>
            <a:chExt cx="12192001" cy="686479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AC79249-FDC0-364D-A734-AE1DE1605D28}"/>
                </a:ext>
              </a:extLst>
            </p:cNvPr>
            <p:cNvSpPr/>
            <p:nvPr userDrawn="1"/>
          </p:nvSpPr>
          <p:spPr>
            <a:xfrm>
              <a:off x="8264426" y="0"/>
              <a:ext cx="3927574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3685939"/>
              <a:ext cx="3927573" cy="3178856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39563C76-BC00-DE47-88F5-C24D3CE3325A}"/>
                </a:ext>
              </a:extLst>
            </p:cNvPr>
            <p:cNvSpPr/>
            <p:nvPr userDrawn="1"/>
          </p:nvSpPr>
          <p:spPr>
            <a:xfrm>
              <a:off x="10228214" y="-1"/>
              <a:ext cx="1963787" cy="3178856"/>
            </a:xfrm>
            <a:custGeom>
              <a:avLst/>
              <a:gdLst>
                <a:gd name="connsiteX0" fmla="*/ 0 w 1963787"/>
                <a:gd name="connsiteY0" fmla="*/ 0 h 3178856"/>
                <a:gd name="connsiteX1" fmla="*/ 1963787 w 1963787"/>
                <a:gd name="connsiteY1" fmla="*/ 0 h 3178856"/>
                <a:gd name="connsiteX2" fmla="*/ 1963787 w 1963787"/>
                <a:gd name="connsiteY2" fmla="*/ 1967129 h 3178856"/>
                <a:gd name="connsiteX3" fmla="*/ 1963787 w 1963787"/>
                <a:gd name="connsiteY3" fmla="*/ 2349671 h 3178856"/>
                <a:gd name="connsiteX4" fmla="*/ 1963787 w 1963787"/>
                <a:gd name="connsiteY4" fmla="*/ 3178856 h 3178856"/>
                <a:gd name="connsiteX5" fmla="*/ 1963753 w 1963787"/>
                <a:gd name="connsiteY5" fmla="*/ 3178856 h 3178856"/>
                <a:gd name="connsiteX6" fmla="*/ 1763002 w 1963787"/>
                <a:gd name="connsiteY6" fmla="*/ 3168629 h 3178856"/>
                <a:gd name="connsiteX7" fmla="*/ 0 w 1963787"/>
                <a:gd name="connsiteY7" fmla="*/ 1197921 h 3178856"/>
                <a:gd name="connsiteX8" fmla="*/ 0 w 1963787"/>
                <a:gd name="connsiteY8" fmla="*/ 1039961 h 3178856"/>
                <a:gd name="connsiteX9" fmla="*/ 0 w 1963787"/>
                <a:gd name="connsiteY9" fmla="*/ 0 h 3178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63787" h="3178856">
                  <a:moveTo>
                    <a:pt x="0" y="0"/>
                  </a:moveTo>
                  <a:lnTo>
                    <a:pt x="1963787" y="0"/>
                  </a:lnTo>
                  <a:lnTo>
                    <a:pt x="1963787" y="1967129"/>
                  </a:lnTo>
                  <a:lnTo>
                    <a:pt x="1963787" y="2349671"/>
                  </a:lnTo>
                  <a:lnTo>
                    <a:pt x="1963787" y="3178856"/>
                  </a:lnTo>
                  <a:lnTo>
                    <a:pt x="1963753" y="3178856"/>
                  </a:lnTo>
                  <a:lnTo>
                    <a:pt x="1763002" y="3168629"/>
                  </a:lnTo>
                  <a:cubicBezTo>
                    <a:pt x="772749" y="3067186"/>
                    <a:pt x="0" y="2223585"/>
                    <a:pt x="0" y="1197921"/>
                  </a:cubicBezTo>
                  <a:lnTo>
                    <a:pt x="0" y="1039961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252549"/>
            <a:ext cx="6220278" cy="3257414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3" y="3685939"/>
            <a:ext cx="6220277" cy="2919512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C10D125-AB73-D276-4947-94204736A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17467"/>
            <a:ext cx="9779182" cy="3366815"/>
          </a:xfrm>
        </p:spPr>
        <p:txBody>
          <a:bodyPr>
            <a:norm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CEDB282-8288-C81F-52B5-048A3E80C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208822" cy="6858003"/>
            <a:chOff x="0" y="-1"/>
            <a:chExt cx="12208822" cy="685800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A62587F-7496-384A-AF40-18FC8CF0709D}"/>
                </a:ext>
              </a:extLst>
            </p:cNvPr>
            <p:cNvSpPr/>
            <p:nvPr userDrawn="1"/>
          </p:nvSpPr>
          <p:spPr>
            <a:xfrm>
              <a:off x="0" y="2286002"/>
              <a:ext cx="12208822" cy="457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84DB028B-A475-224B-B675-A15A56CAD0BF}"/>
                </a:ext>
              </a:extLst>
            </p:cNvPr>
            <p:cNvSpPr/>
            <p:nvPr userDrawn="1"/>
          </p:nvSpPr>
          <p:spPr>
            <a:xfrm flipH="1">
              <a:off x="8597718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61C34955-105B-4D4D-B51D-754C5D38A85D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2734DEB1-EC02-2E42-9292-4ADD115060A5}"/>
                </a:ext>
              </a:extLst>
            </p:cNvPr>
            <p:cNvSpPr/>
            <p:nvPr userDrawn="1"/>
          </p:nvSpPr>
          <p:spPr>
            <a:xfrm rot="5400000" flipH="1" flipV="1">
              <a:off x="10344100" y="438098"/>
              <a:ext cx="2285999" cy="1409801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167492" y="2653167"/>
            <a:ext cx="9779183" cy="3436483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5FBCE6F-2AA9-31FE-8148-33B480735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067EACEC-C2DD-EA42-8504-176673AD1F20}"/>
                </a:ext>
              </a:extLst>
            </p:cNvPr>
            <p:cNvSpPr/>
            <p:nvPr userDrawn="1"/>
          </p:nvSpPr>
          <p:spPr>
            <a:xfrm>
              <a:off x="0" y="0"/>
              <a:ext cx="8025490" cy="6858000"/>
            </a:xfrm>
            <a:custGeom>
              <a:avLst/>
              <a:gdLst>
                <a:gd name="connsiteX0" fmla="*/ 0 w 8025490"/>
                <a:gd name="connsiteY0" fmla="*/ 0 h 6858000"/>
                <a:gd name="connsiteX1" fmla="*/ 4596490 w 8025490"/>
                <a:gd name="connsiteY1" fmla="*/ 0 h 6858000"/>
                <a:gd name="connsiteX2" fmla="*/ 8025490 w 8025490"/>
                <a:gd name="connsiteY2" fmla="*/ 3429000 h 6858000"/>
                <a:gd name="connsiteX3" fmla="*/ 4596490 w 8025490"/>
                <a:gd name="connsiteY3" fmla="*/ 6858000 h 6858000"/>
                <a:gd name="connsiteX4" fmla="*/ 0 w 8025490"/>
                <a:gd name="connsiteY4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25490" h="6858000">
                  <a:moveTo>
                    <a:pt x="0" y="0"/>
                  </a:moveTo>
                  <a:lnTo>
                    <a:pt x="4596490" y="0"/>
                  </a:lnTo>
                  <a:cubicBezTo>
                    <a:pt x="6490274" y="0"/>
                    <a:pt x="8025490" y="1535216"/>
                    <a:pt x="8025490" y="3429000"/>
                  </a:cubicBezTo>
                  <a:cubicBezTo>
                    <a:pt x="8025490" y="5322784"/>
                    <a:pt x="6490274" y="6858000"/>
                    <a:pt x="4596490" y="6858000"/>
                  </a:cubicBezTo>
                  <a:lnTo>
                    <a:pt x="0" y="685800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89843C7E-5704-7A46-8974-F3BFA42E7310}"/>
                </a:ext>
              </a:extLst>
            </p:cNvPr>
            <p:cNvGrpSpPr/>
            <p:nvPr userDrawn="1"/>
          </p:nvGrpSpPr>
          <p:grpSpPr>
            <a:xfrm rot="16200000">
              <a:off x="8286528" y="2207195"/>
              <a:ext cx="3032351" cy="2443610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0B179973-08D2-EF40-B516-35E75E906394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6C811FF3-E48A-194D-8022-65F8C3A17449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177553"/>
            <a:ext cx="6245912" cy="3269447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4" y="3492896"/>
            <a:ext cx="6245912" cy="912850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AD71EB95-DE30-3F1F-F9EC-DA4858055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1999" cy="6857999"/>
            <a:chOff x="1" y="1"/>
            <a:chExt cx="12191999" cy="6857999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rot="5400000" flipH="1">
              <a:off x="1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4832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24826" y="1071418"/>
            <a:ext cx="7342348" cy="3423380"/>
          </a:xfrm>
        </p:spPr>
        <p:txBody>
          <a:bodyPr anchor="b" anchorCtr="0">
            <a:noAutofit/>
          </a:bodyPr>
          <a:lstStyle>
            <a:lvl1pPr algn="ctr">
              <a:lnSpc>
                <a:spcPct val="100000"/>
              </a:lnSpc>
              <a:defRPr sz="4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22837" y="1071418"/>
            <a:ext cx="1364297" cy="1740788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19153" y="3295278"/>
            <a:ext cx="1364297" cy="1690799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22389" y="4599720"/>
            <a:ext cx="3511550" cy="853643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9F76E36-451C-4A7D-4E26-8AB78D34D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9857012" y="-1664"/>
            <a:ext cx="2334989" cy="6859664"/>
            <a:chOff x="9857012" y="-1664"/>
            <a:chExt cx="2334989" cy="6859664"/>
          </a:xfrm>
        </p:grpSpPr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AAB3BC7E-B34F-EF47-B125-1574C5484E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6200000" flipV="1">
              <a:off x="9499940" y="355410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7CBC82D0-4F72-C649-8B7F-D4B087957B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10866436" y="1879977"/>
              <a:ext cx="1325563" cy="1325563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9383F23A-D872-2A4C-B386-A9D269BE69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1024507" y="-1664"/>
              <a:ext cx="1167494" cy="1881641"/>
            </a:xfrm>
            <a:custGeom>
              <a:avLst/>
              <a:gdLst>
                <a:gd name="connsiteX0" fmla="*/ 1167473 w 1167494"/>
                <a:gd name="connsiteY0" fmla="*/ 0 h 1881641"/>
                <a:gd name="connsiteX1" fmla="*/ 1167493 w 1167494"/>
                <a:gd name="connsiteY1" fmla="*/ 0 h 1881641"/>
                <a:gd name="connsiteX2" fmla="*/ 1167493 w 1167494"/>
                <a:gd name="connsiteY2" fmla="*/ 714148 h 1881641"/>
                <a:gd name="connsiteX3" fmla="*/ 1166666 w 1167494"/>
                <a:gd name="connsiteY3" fmla="*/ 730534 h 1881641"/>
                <a:gd name="connsiteX4" fmla="*/ 1167494 w 1167494"/>
                <a:gd name="connsiteY4" fmla="*/ 730534 h 1881641"/>
                <a:gd name="connsiteX5" fmla="*/ 1167494 w 1167494"/>
                <a:gd name="connsiteY5" fmla="*/ 1378059 h 1881641"/>
                <a:gd name="connsiteX6" fmla="*/ 1167493 w 1167494"/>
                <a:gd name="connsiteY6" fmla="*/ 1378059 h 1881641"/>
                <a:gd name="connsiteX7" fmla="*/ 1167493 w 1167494"/>
                <a:gd name="connsiteY7" fmla="*/ 1881641 h 1881641"/>
                <a:gd name="connsiteX8" fmla="*/ 0 w 1167494"/>
                <a:gd name="connsiteY8" fmla="*/ 1881641 h 1881641"/>
                <a:gd name="connsiteX9" fmla="*/ 0 w 1167494"/>
                <a:gd name="connsiteY9" fmla="*/ 1234116 h 1881641"/>
                <a:gd name="connsiteX10" fmla="*/ 0 w 1167494"/>
                <a:gd name="connsiteY10" fmla="*/ 1167492 h 1881641"/>
                <a:gd name="connsiteX11" fmla="*/ 1048124 w 1167494"/>
                <a:gd name="connsiteY11" fmla="*/ 6027 h 1881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67494" h="1881641">
                  <a:moveTo>
                    <a:pt x="1167473" y="0"/>
                  </a:moveTo>
                  <a:lnTo>
                    <a:pt x="1167493" y="0"/>
                  </a:lnTo>
                  <a:lnTo>
                    <a:pt x="1167493" y="714148"/>
                  </a:lnTo>
                  <a:lnTo>
                    <a:pt x="1166666" y="730534"/>
                  </a:lnTo>
                  <a:lnTo>
                    <a:pt x="1167494" y="730534"/>
                  </a:lnTo>
                  <a:lnTo>
                    <a:pt x="1167494" y="1378059"/>
                  </a:lnTo>
                  <a:lnTo>
                    <a:pt x="1167493" y="1378059"/>
                  </a:lnTo>
                  <a:lnTo>
                    <a:pt x="1167493" y="1881641"/>
                  </a:lnTo>
                  <a:lnTo>
                    <a:pt x="0" y="1881641"/>
                  </a:lnTo>
                  <a:lnTo>
                    <a:pt x="0" y="1234116"/>
                  </a:lnTo>
                  <a:lnTo>
                    <a:pt x="0" y="1167492"/>
                  </a:lnTo>
                  <a:cubicBezTo>
                    <a:pt x="0" y="563002"/>
                    <a:pt x="459408" y="65814"/>
                    <a:pt x="1048124" y="6027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9221FFDB-AAE2-5943-97A1-82D66AE05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334091" y="2737752"/>
              <a:ext cx="1380830" cy="138083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2E58EEF7-63CA-A845-BAC4-9D3BE0591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6200000" flipH="1">
              <a:off x="10667432" y="5333432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757A4624-D8ED-2E4B-AF8C-00DFA6A72D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V="1">
              <a:off x="9857012" y="3651505"/>
              <a:ext cx="1325563" cy="1325563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DF312EF8-91BE-5946-BE31-8CFE107A2F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 flipV="1">
              <a:off x="9857013" y="4976359"/>
              <a:ext cx="1167494" cy="1881641"/>
            </a:xfrm>
            <a:custGeom>
              <a:avLst/>
              <a:gdLst>
                <a:gd name="connsiteX0" fmla="*/ 1167473 w 1167494"/>
                <a:gd name="connsiteY0" fmla="*/ 0 h 1881641"/>
                <a:gd name="connsiteX1" fmla="*/ 1167493 w 1167494"/>
                <a:gd name="connsiteY1" fmla="*/ 0 h 1881641"/>
                <a:gd name="connsiteX2" fmla="*/ 1167493 w 1167494"/>
                <a:gd name="connsiteY2" fmla="*/ 714148 h 1881641"/>
                <a:gd name="connsiteX3" fmla="*/ 1166666 w 1167494"/>
                <a:gd name="connsiteY3" fmla="*/ 730534 h 1881641"/>
                <a:gd name="connsiteX4" fmla="*/ 1167494 w 1167494"/>
                <a:gd name="connsiteY4" fmla="*/ 730534 h 1881641"/>
                <a:gd name="connsiteX5" fmla="*/ 1167494 w 1167494"/>
                <a:gd name="connsiteY5" fmla="*/ 1378059 h 1881641"/>
                <a:gd name="connsiteX6" fmla="*/ 1167493 w 1167494"/>
                <a:gd name="connsiteY6" fmla="*/ 1378059 h 1881641"/>
                <a:gd name="connsiteX7" fmla="*/ 1167493 w 1167494"/>
                <a:gd name="connsiteY7" fmla="*/ 1881641 h 1881641"/>
                <a:gd name="connsiteX8" fmla="*/ 0 w 1167494"/>
                <a:gd name="connsiteY8" fmla="*/ 1881641 h 1881641"/>
                <a:gd name="connsiteX9" fmla="*/ 0 w 1167494"/>
                <a:gd name="connsiteY9" fmla="*/ 1234116 h 1881641"/>
                <a:gd name="connsiteX10" fmla="*/ 0 w 1167494"/>
                <a:gd name="connsiteY10" fmla="*/ 1167492 h 1881641"/>
                <a:gd name="connsiteX11" fmla="*/ 1048124 w 1167494"/>
                <a:gd name="connsiteY11" fmla="*/ 6027 h 1881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67494" h="1881641">
                  <a:moveTo>
                    <a:pt x="1167473" y="0"/>
                  </a:moveTo>
                  <a:lnTo>
                    <a:pt x="1167493" y="0"/>
                  </a:lnTo>
                  <a:lnTo>
                    <a:pt x="1167493" y="714148"/>
                  </a:lnTo>
                  <a:lnTo>
                    <a:pt x="1166666" y="730534"/>
                  </a:lnTo>
                  <a:lnTo>
                    <a:pt x="1167494" y="730534"/>
                  </a:lnTo>
                  <a:lnTo>
                    <a:pt x="1167494" y="1378059"/>
                  </a:lnTo>
                  <a:lnTo>
                    <a:pt x="1167493" y="1378059"/>
                  </a:lnTo>
                  <a:lnTo>
                    <a:pt x="1167493" y="1881641"/>
                  </a:lnTo>
                  <a:lnTo>
                    <a:pt x="0" y="1881641"/>
                  </a:lnTo>
                  <a:lnTo>
                    <a:pt x="0" y="1234116"/>
                  </a:lnTo>
                  <a:lnTo>
                    <a:pt x="0" y="1167492"/>
                  </a:lnTo>
                  <a:cubicBezTo>
                    <a:pt x="0" y="563002"/>
                    <a:pt x="459408" y="65814"/>
                    <a:pt x="1048124" y="6027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0430" y="136526"/>
            <a:ext cx="8401624" cy="1570038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50429" y="2227758"/>
            <a:ext cx="1200374" cy="1201242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227758"/>
            <a:ext cx="2281237" cy="546304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5"/>
            <a:ext cx="2281237" cy="621189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495813" y="2227758"/>
            <a:ext cx="1200374" cy="1201242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223923"/>
            <a:ext cx="2281237" cy="546304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0"/>
            <a:ext cx="2281237" cy="621189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50429" y="4254273"/>
            <a:ext cx="1200374" cy="1201242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300151"/>
            <a:ext cx="2281237" cy="546304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8"/>
            <a:ext cx="2281237" cy="571477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495813" y="4254273"/>
            <a:ext cx="1200374" cy="1201242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300151"/>
            <a:ext cx="2281237" cy="546304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8"/>
            <a:ext cx="2281237" cy="571477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1569803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1106" y="6356350"/>
            <a:ext cx="4114800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le team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0430" y="71021"/>
            <a:ext cx="10678142" cy="1635542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50429" y="2068734"/>
            <a:ext cx="904987" cy="905641"/>
          </a:xfrm>
        </p:spPr>
        <p:txBody>
          <a:bodyPr lIns="0" rIns="0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3549397" y="2068734"/>
            <a:ext cx="904987" cy="90564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6348367" y="2068734"/>
            <a:ext cx="904987" cy="90564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9147335" y="2068734"/>
            <a:ext cx="904987" cy="90564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750429" y="4118551"/>
            <a:ext cx="904987" cy="90564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3549397" y="4118551"/>
            <a:ext cx="904987" cy="90564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6348367" y="4118551"/>
            <a:ext cx="904987" cy="90564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9147335" y="4118551"/>
            <a:ext cx="904987" cy="90564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0445668-2DC5-E84C-8B16-922BC95F13F2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D9227732-A878-814C-8621-64ED1B2CCF9F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7" r:id="rId10"/>
    <p:sldLayoutId id="2147483663" r:id="rId11"/>
    <p:sldLayoutId id="2147483664" r:id="rId12"/>
    <p:sldLayoutId id="2147483665" r:id="rId13"/>
    <p:sldLayoutId id="2147483666" r:id="rId1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232913"/>
            <a:ext cx="7096933" cy="3277050"/>
          </a:xfrm>
        </p:spPr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5400" b="1" cap="all" dirty="0">
                <a:solidFill>
                  <a:srgbClr val="009444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Liturgia para cultos</a:t>
            </a:r>
            <a:endParaRPr lang="en-US" sz="5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575404"/>
            <a:ext cx="9857014" cy="621603"/>
          </a:xfrm>
        </p:spPr>
        <p:txBody>
          <a:bodyPr/>
          <a:lstStyle/>
          <a:p>
            <a:r>
              <a:rPr lang="en-US" dirty="0"/>
              <a:t>academiacristo.com</a:t>
            </a:r>
          </a:p>
        </p:txBody>
      </p:sp>
      <p:pic>
        <p:nvPicPr>
          <p:cNvPr id="5" name="Picture 4" descr="A logo with a bird and leaves&#10;&#10;Description automatically generated">
            <a:extLst>
              <a:ext uri="{FF2B5EF4-FFF2-40B4-BE49-F238E27FC236}">
                <a16:creationId xmlns:a16="http://schemas.microsoft.com/office/drawing/2014/main" id="{F7E337F0-A264-8F3E-EB29-496BDCA134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244" y="723681"/>
            <a:ext cx="2389637" cy="194462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F974B86-D0E9-E70E-696A-6F3CED14056A}"/>
              </a:ext>
            </a:extLst>
          </p:cNvPr>
          <p:cNvSpPr txBox="1"/>
          <p:nvPr/>
        </p:nvSpPr>
        <p:spPr>
          <a:xfrm>
            <a:off x="11364686" y="6008904"/>
            <a:ext cx="583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AE308-3076-43DB-B834-DA0B0AE19A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818607"/>
            <a:ext cx="6220278" cy="3257414"/>
          </a:xfrm>
        </p:spPr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4800" b="1" cap="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Oración del día</a:t>
            </a:r>
            <a:endParaRPr lang="en-US" sz="4800" cap="all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236643-879F-7953-E36A-7DBD7ACEABC4}"/>
              </a:ext>
            </a:extLst>
          </p:cNvPr>
          <p:cNvSpPr txBox="1"/>
          <p:nvPr/>
        </p:nvSpPr>
        <p:spPr>
          <a:xfrm>
            <a:off x="10345786" y="6008904"/>
            <a:ext cx="583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926184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50492-3B05-672A-7080-9A3E030BE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391" y="1445634"/>
            <a:ext cx="9779183" cy="4136265"/>
          </a:xfrm>
        </p:spPr>
        <p:txBody>
          <a:bodyPr/>
          <a:lstStyle/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b="1" cap="all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Primera Lectura</a:t>
            </a:r>
            <a:br>
              <a:rPr lang="es-419" b="1" cap="all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</a:br>
            <a:r>
              <a:rPr lang="es-419" b="1" cap="all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Segunda Lectura</a:t>
            </a:r>
            <a:br>
              <a:rPr lang="es-419" b="1" cap="all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</a:br>
            <a:r>
              <a:rPr lang="es-419" b="1" cap="all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Lectura</a:t>
            </a:r>
            <a:r>
              <a:rPr lang="es-419" b="1" cap="all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del Evangelio</a:t>
            </a:r>
            <a:br>
              <a:rPr lang="es-419" b="1" cap="all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</a:br>
            <a:r>
              <a:rPr lang="es-419" b="1" cap="all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Canto</a:t>
            </a:r>
            <a:br>
              <a:rPr lang="en-US" sz="1800" cap="all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lang="en-US" cap="all" dirty="0"/>
          </a:p>
        </p:txBody>
      </p:sp>
      <p:pic>
        <p:nvPicPr>
          <p:cNvPr id="9" name="Picture 8" descr="A white cross on a book&#10;&#10;Description automatically generated">
            <a:extLst>
              <a:ext uri="{FF2B5EF4-FFF2-40B4-BE49-F238E27FC236}">
                <a16:creationId xmlns:a16="http://schemas.microsoft.com/office/drawing/2014/main" id="{E8974EAC-02E0-D854-0E76-CEF71AB87A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6309" y="2333022"/>
            <a:ext cx="2933333" cy="342857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C843983-F491-47ED-345F-3CE85334B559}"/>
              </a:ext>
            </a:extLst>
          </p:cNvPr>
          <p:cNvSpPr txBox="1"/>
          <p:nvPr/>
        </p:nvSpPr>
        <p:spPr>
          <a:xfrm>
            <a:off x="11364686" y="6008904"/>
            <a:ext cx="583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496144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6F7BB-30A8-4980-AD4A-2FB0B53FA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2945" y="2453006"/>
            <a:ext cx="8401624" cy="1570038"/>
          </a:xfrm>
        </p:spPr>
        <p:txBody>
          <a:bodyPr/>
          <a:lstStyle/>
          <a:p>
            <a:r>
              <a:rPr lang="es-419" sz="8000" b="1" cap="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Sermón</a:t>
            </a:r>
            <a:endParaRPr lang="en-US" sz="8000" cap="all" dirty="0"/>
          </a:p>
        </p:txBody>
      </p:sp>
      <p:pic>
        <p:nvPicPr>
          <p:cNvPr id="30" name="Picture 29" descr="A white cross on a black background&#10;&#10;Description automatically generated">
            <a:extLst>
              <a:ext uri="{FF2B5EF4-FFF2-40B4-BE49-F238E27FC236}">
                <a16:creationId xmlns:a16="http://schemas.microsoft.com/office/drawing/2014/main" id="{7719FE14-60FB-4DE3-B394-EBF5E7C097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8591" y="952809"/>
            <a:ext cx="2920635" cy="4952381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D12232F4-267F-F3F5-7EF5-36469BEDC666}"/>
              </a:ext>
            </a:extLst>
          </p:cNvPr>
          <p:cNvSpPr txBox="1"/>
          <p:nvPr/>
        </p:nvSpPr>
        <p:spPr>
          <a:xfrm>
            <a:off x="11495321" y="6008904"/>
            <a:ext cx="583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3335690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2" y="827343"/>
            <a:ext cx="11024507" cy="494646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b="1" cap="sm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El Credo Apostólico</a:t>
            </a:r>
            <a:endParaRPr lang="en-US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6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Confesamos nuestra fe diciendo o cantando lo siguiente.</a:t>
            </a:r>
            <a:endParaRPr lang="en-US" sz="16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Creo en Dios Padre Todopoderoso, creador del cielo y de la tierra.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Creo en Jesucristo, su único Hijo, nuestro Señor;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que fue concebido por obra del Espíritu Santo, nació de la virgen María;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padeció bajo el poder de Poncio Pilato, fue crucificado, muerto, y sepultado.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Descendió al infierno. Al tercer día resucitó de entre los muertos.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Subió al cielo, y está sentado a la diestra de Dios Padre todopoderoso.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 ahí vendrá de nuevo a juzgar a los vivos y a los muertos.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Creo en el Espíritu Santo, la santa iglesia cristiana, la comunión de los santos,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28600" marR="0">
              <a:lnSpc>
                <a:spcPct val="115000"/>
              </a:lnSpc>
              <a:spcBef>
                <a:spcPts val="5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el perdón de los pecados, la resurrección del cuerpo, y la vida eterna. Amén.</a:t>
            </a:r>
            <a:br>
              <a:rPr lang="es-419" sz="1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6E1A3C0-E564-D807-4F52-38E26B497B57}"/>
              </a:ext>
            </a:extLst>
          </p:cNvPr>
          <p:cNvSpPr txBox="1"/>
          <p:nvPr/>
        </p:nvSpPr>
        <p:spPr>
          <a:xfrm>
            <a:off x="11364686" y="6008904"/>
            <a:ext cx="583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3094454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AE308-3076-43DB-B834-DA0B0AE19A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818607"/>
            <a:ext cx="6220278" cy="3257414"/>
          </a:xfrm>
        </p:spPr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4800" b="1" cap="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Ofrenda</a:t>
            </a:r>
            <a:endParaRPr lang="en-US" sz="4800" cap="all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6D76E9-5642-2882-3C56-A4DA4594757B}"/>
              </a:ext>
            </a:extLst>
          </p:cNvPr>
          <p:cNvSpPr txBox="1"/>
          <p:nvPr/>
        </p:nvSpPr>
        <p:spPr>
          <a:xfrm>
            <a:off x="10441574" y="6008904"/>
            <a:ext cx="583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1654643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AE308-3076-43DB-B834-DA0B0AE19A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818607"/>
            <a:ext cx="6617969" cy="3257414"/>
          </a:xfrm>
        </p:spPr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4800" b="1" cap="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Oración de la Iglesia </a:t>
            </a:r>
            <a:endParaRPr lang="en-US" sz="4800" cap="all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A298BD4-7EAC-45B9-0A93-4D82ACB71E74}"/>
              </a:ext>
            </a:extLst>
          </p:cNvPr>
          <p:cNvSpPr txBox="1"/>
          <p:nvPr/>
        </p:nvSpPr>
        <p:spPr>
          <a:xfrm>
            <a:off x="10485110" y="6008904"/>
            <a:ext cx="583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2953871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2" y="731544"/>
            <a:ext cx="11024507" cy="494646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b="1" cap="sm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Padrenuestro</a:t>
            </a:r>
            <a:r>
              <a:rPr lang="es-419" cap="sm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 puede decir o cantar lo siguiente. 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Padre nuestro, que estás en los cielos,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santificado sea tu nombre;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venga a nos tu reino;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hágase tu voluntad, así en la tierra como en el cielo.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El pan nuestro de cada día, dánoslo hoy.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Perdónanos nuestras deudas,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así como nosotros perdonamos a nuestros deudores.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 nos dejes caer en la tentación,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mas líbranos del mal.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Porque tuyo es el reino, el poder y la gloria,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por los siglos de los siglos. Amén.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28600" marR="0">
              <a:lnSpc>
                <a:spcPct val="115000"/>
              </a:lnSpc>
              <a:spcBef>
                <a:spcPts val="5"/>
              </a:spcBef>
              <a:spcAft>
                <a:spcPts val="0"/>
              </a:spcAft>
            </a:pPr>
            <a:br>
              <a:rPr lang="es-419" sz="1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A17F681-08AE-1344-D449-93E209BEF124}"/>
              </a:ext>
            </a:extLst>
          </p:cNvPr>
          <p:cNvSpPr txBox="1"/>
          <p:nvPr/>
        </p:nvSpPr>
        <p:spPr>
          <a:xfrm>
            <a:off x="11364686" y="6008904"/>
            <a:ext cx="583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4653057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2" y="1837544"/>
            <a:ext cx="11024507" cy="494646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b="1" cap="sm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Bendición</a:t>
            </a:r>
            <a:endParaRPr lang="en-US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14300" marR="156845" indent="571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L: El Señor te bendiga y te guarde; haga el Señor </a:t>
            </a:r>
          </a:p>
          <a:p>
            <a:pPr marL="114300" marR="156845" indent="571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resplandecer su rostro sobre ti y tenga de ti misericordia; </a:t>
            </a:r>
          </a:p>
          <a:p>
            <a:pPr marL="114300" marR="156845" indent="571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vuelva el Señor su rostro hacia ti y te conceda la paz.</a:t>
            </a:r>
            <a:endParaRPr lang="en-US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14300" marR="513080" indent="571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b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C: Amén.</a:t>
            </a:r>
            <a:endParaRPr lang="en-US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28600" marR="0">
              <a:lnSpc>
                <a:spcPct val="115000"/>
              </a:lnSpc>
              <a:spcBef>
                <a:spcPts val="5"/>
              </a:spcBef>
              <a:spcAft>
                <a:spcPts val="0"/>
              </a:spcAft>
            </a:pPr>
            <a:br>
              <a:rPr lang="es-419" sz="1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C1BE1E4-73F2-AC33-CC92-CDD8B2711692}"/>
              </a:ext>
            </a:extLst>
          </p:cNvPr>
          <p:cNvSpPr txBox="1"/>
          <p:nvPr/>
        </p:nvSpPr>
        <p:spPr>
          <a:xfrm>
            <a:off x="11364686" y="6008904"/>
            <a:ext cx="583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14901724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449006"/>
            <a:ext cx="6245912" cy="3269447"/>
          </a:xfrm>
        </p:spPr>
        <p:txBody>
          <a:bodyPr/>
          <a:lstStyle/>
          <a:p>
            <a:r>
              <a:rPr lang="es-419" sz="8800" b="1" cap="all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Canto de clausura</a:t>
            </a:r>
            <a:endParaRPr lang="en-US" sz="8800" cap="all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AE6E21-7C69-B29D-647E-A2EC6C5ED79E}"/>
              </a:ext>
            </a:extLst>
          </p:cNvPr>
          <p:cNvSpPr txBox="1"/>
          <p:nvPr/>
        </p:nvSpPr>
        <p:spPr>
          <a:xfrm>
            <a:off x="11364686" y="6008904"/>
            <a:ext cx="583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4557793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232913"/>
            <a:ext cx="7096933" cy="3277050"/>
          </a:xfrm>
        </p:spPr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5400" b="1" cap="all" dirty="0">
                <a:solidFill>
                  <a:srgbClr val="009444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Liturgia para cultos</a:t>
            </a:r>
            <a:endParaRPr lang="en-US" sz="5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575404"/>
            <a:ext cx="9857014" cy="621603"/>
          </a:xfrm>
        </p:spPr>
        <p:txBody>
          <a:bodyPr/>
          <a:lstStyle/>
          <a:p>
            <a:r>
              <a:rPr lang="en-US" dirty="0"/>
              <a:t>academiacristo.com</a:t>
            </a:r>
          </a:p>
        </p:txBody>
      </p:sp>
      <p:pic>
        <p:nvPicPr>
          <p:cNvPr id="5" name="Picture 4" descr="A logo with a bird and leaves&#10;&#10;Description automatically generated">
            <a:extLst>
              <a:ext uri="{FF2B5EF4-FFF2-40B4-BE49-F238E27FC236}">
                <a16:creationId xmlns:a16="http://schemas.microsoft.com/office/drawing/2014/main" id="{F7E337F0-A264-8F3E-EB29-496BDCA134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244" y="723681"/>
            <a:ext cx="2389637" cy="19446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A686FD0-34E6-1862-FF03-53E2D2404640}"/>
              </a:ext>
            </a:extLst>
          </p:cNvPr>
          <p:cNvSpPr txBox="1"/>
          <p:nvPr/>
        </p:nvSpPr>
        <p:spPr>
          <a:xfrm>
            <a:off x="11364686" y="6008904"/>
            <a:ext cx="583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chemeClr val="bg1"/>
                </a:solidFill>
                <a:latin typeface="Linotype Feltpen" panose="03030506020000020004" pitchFamily="66" charset="0"/>
              </a:rPr>
              <a:t>19</a:t>
            </a:r>
            <a:endParaRPr lang="en-US" sz="3600" dirty="0">
              <a:solidFill>
                <a:schemeClr val="bg1"/>
              </a:solidFill>
              <a:latin typeface="Linotype Feltpen" panose="030305060200000200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669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449006"/>
            <a:ext cx="6245912" cy="3269447"/>
          </a:xfrm>
        </p:spPr>
        <p:txBody>
          <a:bodyPr/>
          <a:lstStyle/>
          <a:p>
            <a:r>
              <a:rPr lang="es-419" sz="8800" b="1" cap="all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Canto de apertura </a:t>
            </a:r>
            <a:endParaRPr lang="en-US" sz="8800" cap="all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C3B11E-4931-4FCB-8EB4-5C0E10E78329}"/>
              </a:ext>
            </a:extLst>
          </p:cNvPr>
          <p:cNvSpPr txBox="1"/>
          <p:nvPr/>
        </p:nvSpPr>
        <p:spPr>
          <a:xfrm>
            <a:off x="11364686" y="6008904"/>
            <a:ext cx="583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446797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299063"/>
            <a:ext cx="9779182" cy="295458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b="1" cap="sm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Invocación</a:t>
            </a:r>
            <a:r>
              <a:rPr lang="es-419" sz="3200" b="1" i="1" cap="sm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endParaRPr lang="en-US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143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L: En el nombre del Padre y del hijo y del Espíritu Santo.</a:t>
            </a:r>
            <a:br>
              <a:rPr lang="es-419" sz="3200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s-419" sz="3200" b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C: Amén.</a:t>
            </a:r>
            <a:r>
              <a:rPr lang="es-419" sz="3200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5B33EB-8FDB-0A90-E96E-364E94D6D053}"/>
              </a:ext>
            </a:extLst>
          </p:cNvPr>
          <p:cNvSpPr txBox="1"/>
          <p:nvPr/>
        </p:nvSpPr>
        <p:spPr>
          <a:xfrm>
            <a:off x="11364686" y="6008904"/>
            <a:ext cx="583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1968137"/>
            <a:ext cx="9779182" cy="328551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b="1" cap="sm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Confesión de pecados</a:t>
            </a:r>
            <a:r>
              <a:rPr lang="es-419" sz="3200" cap="sm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endParaRPr lang="en-US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14300" marR="0">
              <a:lnSpc>
                <a:spcPct val="96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L: Amados en el Señor: Acerquémonos con corazón recto y confesemos nuestros pecados a Dios nuestro Padre, suplicándole en el nombre de nuestro Señor Jesucristo que nos conceda el perdón.</a:t>
            </a:r>
            <a:endParaRPr lang="en-US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19400C-C4B7-C1A8-F374-D10AC82047E1}"/>
              </a:ext>
            </a:extLst>
          </p:cNvPr>
          <p:cNvSpPr txBox="1"/>
          <p:nvPr/>
        </p:nvSpPr>
        <p:spPr>
          <a:xfrm>
            <a:off x="11364686" y="6008904"/>
            <a:ext cx="583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126736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1262757"/>
            <a:ext cx="9779182" cy="4946469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1143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500" b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C:</a:t>
            </a:r>
            <a:r>
              <a:rPr lang="es-419" sz="35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s-ES" sz="35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Padre santo y misericordioso, confieso que soy pecador por naturaleza y que te he desobedecido en mis pensamientos, palabras y acciones. He hecho lo que es malo y he fallado en hacer lo que es bueno. Por esto merezco tu castigo tanto ahora como en la eternidad. Pero estoy verdaderamente arrepentido de mis pecados, y confiando en mi Salvador Jesucristo, oro: Señor, ten piedad de mí, un pecador.</a:t>
            </a:r>
            <a:br>
              <a:rPr lang="es-419" sz="35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es-419" sz="35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s-419" sz="30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(silencio para confesión personal) </a:t>
            </a:r>
            <a:endParaRPr lang="en-US" sz="3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92D036-C64F-BFE9-2757-75F0DBA478E4}"/>
              </a:ext>
            </a:extLst>
          </p:cNvPr>
          <p:cNvSpPr txBox="1"/>
          <p:nvPr/>
        </p:nvSpPr>
        <p:spPr>
          <a:xfrm>
            <a:off x="11364686" y="6008904"/>
            <a:ext cx="583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142653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182543DD-6A04-B16C-D730-D0B32F3B9C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2" y="1515291"/>
            <a:ext cx="11024507" cy="469393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b="1" cap="sm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Canto de confesión </a:t>
            </a:r>
            <a:endParaRPr lang="en-US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4254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 puede cantar el siguiente u otro canto de confesión.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61963" marR="133286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Señor, ten piedad de mí. </a:t>
            </a:r>
            <a:endParaRPr lang="en-US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61963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Señor, ten piedad de mí. </a:t>
            </a:r>
            <a:endParaRPr lang="en-US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61963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Oh Señor Jesucristo, ten piedad de mí.</a:t>
            </a:r>
            <a:endParaRPr lang="en-US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61963"/>
            <a:r>
              <a:rPr lang="es-419" sz="32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Cristo, ten piedad de mí. </a:t>
            </a:r>
            <a:endParaRPr lang="en-US" sz="32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2E14501-6697-F2AF-87CE-1832F6D91882}"/>
              </a:ext>
            </a:extLst>
          </p:cNvPr>
          <p:cNvSpPr txBox="1"/>
          <p:nvPr/>
        </p:nvSpPr>
        <p:spPr>
          <a:xfrm>
            <a:off x="11599811" y="6104703"/>
            <a:ext cx="583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721508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2" y="1262757"/>
            <a:ext cx="11024507" cy="494646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b="1" cap="sm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Perdón</a:t>
            </a:r>
            <a:r>
              <a:rPr lang="es-419" sz="3200" b="1" i="1" cap="sm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endParaRPr lang="en-US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14300" marR="0" indent="571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L: Dios, nuestro Padre celestial, ha tenido misericordia de nosotros, y ha dado a su único Hijo para entregar su vida en rescate por todos. Por lo tanto, escucha las palabras de Cristo por medio de su siervo: Te perdono todos tus pecados en el nombre del Padre, y del Hijo, y del Espíritu Santo.</a:t>
            </a:r>
            <a:endParaRPr lang="en-US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14300" marR="513080" indent="571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b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C: Amén.</a:t>
            </a:r>
            <a:endParaRPr lang="en-US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25591CC-4C71-C9C9-3BE8-53987943E94B}"/>
              </a:ext>
            </a:extLst>
          </p:cNvPr>
          <p:cNvSpPr txBox="1"/>
          <p:nvPr/>
        </p:nvSpPr>
        <p:spPr>
          <a:xfrm>
            <a:off x="11364686" y="6008904"/>
            <a:ext cx="583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862556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182543DD-6A04-B16C-D730-D0B32F3B9C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2" y="618313"/>
            <a:ext cx="11024507" cy="469393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b="1" cap="sm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Canto de alabanza  </a:t>
            </a:r>
            <a:endParaRPr lang="en-US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R="42545">
              <a:lnSpc>
                <a:spcPct val="115000"/>
              </a:lnSpc>
              <a:spcBef>
                <a:spcPts val="0"/>
              </a:spcBef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 puede cantar el siguiente u otro canto de alabanza.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Gloria a Dios en las alturas </a:t>
            </a:r>
            <a:endParaRPr lang="en-US" sz="2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800" i="1" dirty="0">
                <a:solidFill>
                  <a:srgbClr val="201F1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es-419" sz="2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 la tierra paz y a los hombres buena voluntad. </a:t>
            </a:r>
            <a:endParaRPr lang="en-US" sz="2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Gloria a Dios en las alturas </a:t>
            </a:r>
          </a:p>
          <a:p>
            <a:pPr marL="45720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800" i="1" dirty="0">
                <a:solidFill>
                  <a:srgbClr val="201F1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es-419" sz="2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 la tierra paz y a los hombres buena voluntad.</a:t>
            </a:r>
          </a:p>
          <a:p>
            <a:pPr marL="45720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 alabamos, te bendecimos, </a:t>
            </a:r>
            <a:endParaRPr lang="en-US" sz="2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 adoramos, te glorificamos, </a:t>
            </a:r>
            <a:endParaRPr lang="en-US" sz="2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 damos gracias por tu gloria, </a:t>
            </a:r>
            <a:endParaRPr lang="en-US" sz="2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Oh Señor, Rey celestial. </a:t>
            </a:r>
            <a:endParaRPr lang="en-US" sz="2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n-US" sz="3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0A36FF-7D24-4415-A0DF-E1F255A6177E}"/>
              </a:ext>
            </a:extLst>
          </p:cNvPr>
          <p:cNvSpPr txBox="1"/>
          <p:nvPr/>
        </p:nvSpPr>
        <p:spPr>
          <a:xfrm>
            <a:off x="11608538" y="6008904"/>
            <a:ext cx="583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976932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182543DD-6A04-B16C-D730-D0B32F3B9C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2" y="461551"/>
            <a:ext cx="11024507" cy="469393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b="1" cap="sm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Canto de alabanza  </a:t>
            </a:r>
            <a:endParaRPr lang="en-US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R="42545">
              <a:lnSpc>
                <a:spcPct val="115000"/>
              </a:lnSpc>
              <a:spcBef>
                <a:spcPts val="0"/>
              </a:spcBef>
            </a:pPr>
            <a:endParaRPr lang="es-419" sz="2400" i="1" dirty="0">
              <a:solidFill>
                <a:srgbClr val="201F1F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61963" marR="42545">
              <a:lnSpc>
                <a:spcPct val="115000"/>
              </a:lnSpc>
              <a:spcBef>
                <a:spcPts val="0"/>
              </a:spcBef>
            </a:pPr>
            <a:r>
              <a:rPr lang="es-419" sz="2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Jesucristo, Cordero de Dios, que quitas el pecado de todo el mundo, </a:t>
            </a:r>
            <a:endParaRPr lang="en-US" sz="2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Ten piedad; oh Jesucristo, recibe nuestra oración. </a:t>
            </a:r>
            <a:endParaRPr lang="en-US" sz="2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Oh Jesucristo, tú eres santo, </a:t>
            </a:r>
            <a:endParaRPr lang="en-US" sz="2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Tú solo eres el Señor, </a:t>
            </a:r>
            <a:endParaRPr lang="en-US" sz="2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Tú solo, Cristo, con el Espíritu Santo, </a:t>
            </a:r>
            <a:endParaRPr lang="en-US" sz="2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Eres altísimo en la gloria de Dios Padre. </a:t>
            </a:r>
            <a:endParaRPr lang="en-US" sz="2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7556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Gloria a Dios en las </a:t>
            </a:r>
            <a:r>
              <a:rPr lang="es-419" sz="2800" i="1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alturas </a:t>
            </a:r>
            <a:r>
              <a:rPr lang="es-419" sz="2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es-419" sz="2800" i="1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 </a:t>
            </a:r>
            <a:r>
              <a:rPr lang="es-419" sz="2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 tierra paz y a los hombres buena voluntad.</a:t>
            </a:r>
            <a:endParaRPr lang="en-US" sz="2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n-US" sz="32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F567BAC-1941-7DE8-AE4E-EE230282F3B0}"/>
              </a:ext>
            </a:extLst>
          </p:cNvPr>
          <p:cNvSpPr txBox="1"/>
          <p:nvPr/>
        </p:nvSpPr>
        <p:spPr>
          <a:xfrm>
            <a:off x="11573702" y="6008904"/>
            <a:ext cx="583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13317723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2">
      <a:dk1>
        <a:srgbClr val="000000"/>
      </a:dk1>
      <a:lt1>
        <a:srgbClr val="FFFFFF"/>
      </a:lt1>
      <a:dk2>
        <a:srgbClr val="603913"/>
      </a:dk2>
      <a:lt2>
        <a:srgbClr val="E7E6E6"/>
      </a:lt2>
      <a:accent1>
        <a:srgbClr val="009444"/>
      </a:accent1>
      <a:accent2>
        <a:srgbClr val="E3BB3D"/>
      </a:accent2>
      <a:accent3>
        <a:srgbClr val="EB2D3C"/>
      </a:accent3>
      <a:accent4>
        <a:srgbClr val="603913"/>
      </a:accent4>
      <a:accent5>
        <a:srgbClr val="00B0F0"/>
      </a:accent5>
      <a:accent6>
        <a:srgbClr val="72BF44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al presentation_Win32_SL_v2" id="{1E9E7818-336A-4DB3-9653-43A16EB0A1EB}" vid="{3A0B5E3F-0982-48C9-85EE-FA4C015080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A73794D-D7EA-4048-9998-F5D6224939BE}">
  <ds:schemaRefs>
    <ds:schemaRef ds:uri="71af3243-3dd4-4a8d-8c0d-dd76da1f02a5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schemas.microsoft.com/sharepoint/v3"/>
    <ds:schemaRef ds:uri="http://purl.org/dc/dcmitype/"/>
    <ds:schemaRef ds:uri="230e9df3-be65-4c73-a93b-d1236ebd677e"/>
    <ds:schemaRef ds:uri="16c05727-aa75-4e4a-9b5f-8a80a1165891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3FAC3131-8810-4A91-9F94-92262D4BBD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18A0498-6641-479D-8115-8BC7C8E6B1B8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770</Words>
  <Application>Microsoft Office PowerPoint</Application>
  <PresentationFormat>Widescreen</PresentationFormat>
  <Paragraphs>106</Paragraphs>
  <Slides>19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Linotype Feltpen</vt:lpstr>
      <vt:lpstr>Tenorite</vt:lpstr>
      <vt:lpstr>Custom</vt:lpstr>
      <vt:lpstr>Liturgia para cultos</vt:lpstr>
      <vt:lpstr>Canto de apertura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Oración del día</vt:lpstr>
      <vt:lpstr>Primera Lectura Segunda Lectura Lectura del Evangelio Canto </vt:lpstr>
      <vt:lpstr>Sermón</vt:lpstr>
      <vt:lpstr>PowerPoint Presentation</vt:lpstr>
      <vt:lpstr>Ofrenda</vt:lpstr>
      <vt:lpstr>Oración de la Iglesia </vt:lpstr>
      <vt:lpstr>PowerPoint Presentation</vt:lpstr>
      <vt:lpstr>PowerPoint Presentation</vt:lpstr>
      <vt:lpstr>Canto de clausura</vt:lpstr>
      <vt:lpstr>Liturgia para cultos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2023-09-06T14:50:52Z</dcterms:created>
  <dcterms:modified xsi:type="dcterms:W3CDTF">2024-05-15T23:18:55Z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