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392" r:id="rId5"/>
    <p:sldId id="259" r:id="rId6"/>
    <p:sldId id="260" r:id="rId7"/>
    <p:sldId id="296" r:id="rId8"/>
    <p:sldId id="385" r:id="rId9"/>
    <p:sldId id="386" r:id="rId10"/>
    <p:sldId id="347" r:id="rId11"/>
    <p:sldId id="387" r:id="rId12"/>
    <p:sldId id="393" r:id="rId13"/>
    <p:sldId id="394" r:id="rId14"/>
    <p:sldId id="391" r:id="rId15"/>
    <p:sldId id="289" r:id="rId16"/>
  </p:sldIdLst>
  <p:sldSz cx="12192000" cy="6858000"/>
  <p:notesSz cx="6858000" cy="9144000"/>
  <p:embeddedFontLst>
    <p:embeddedFont>
      <p:font typeface="Cambria" panose="02040503050406030204" pitchFamily="18"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37B56-E483-EA73-6F88-823D39944390}" v="5" dt="2025-03-05T15:18:38.865"/>
    <p1510:client id="{A503156F-A6EC-687B-F67C-DCCF3848ACD4}" v="176" dt="2025-03-05T20:45:53.031"/>
    <p1510:client id="{CF961D7F-45C1-D89E-0661-3BD1C8EFB3E5}" v="3" dt="2025-03-05T21:24:22.227"/>
    <p1510:client id="{EDF59137-F319-B9C5-5A87-B01DE05D74C2}" v="32" dt="2025-03-05T20:50:44.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30"/>
    <p:restoredTop sz="94364" autoAdjust="0"/>
  </p:normalViewPr>
  <p:slideViewPr>
    <p:cSldViewPr snapToGrid="0">
      <p:cViewPr>
        <p:scale>
          <a:sx n="46" d="100"/>
          <a:sy n="46" d="100"/>
        </p:scale>
        <p:origin x="70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font" Target="fonts/font4.fntdata"/><Relationship Id="rId6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64"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G. Schulte" userId="S::nathan.schulte@wels.net::2d7256de-e763-4bf7-b9e9-3541ccdf66b2" providerId="AD" clId="Web-{89837B56-E483-EA73-6F88-823D39944390}"/>
    <pc:docChg chg="addSld modSld sldOrd">
      <pc:chgData name="Nathan G. Schulte" userId="S::nathan.schulte@wels.net::2d7256de-e763-4bf7-b9e9-3541ccdf66b2" providerId="AD" clId="Web-{89837B56-E483-EA73-6F88-823D39944390}" dt="2025-03-05T15:18:38.865" v="3"/>
      <pc:docMkLst>
        <pc:docMk/>
      </pc:docMkLst>
      <pc:sldChg chg="addSp modSp new ord">
        <pc:chgData name="Nathan G. Schulte" userId="S::nathan.schulte@wels.net::2d7256de-e763-4bf7-b9e9-3541ccdf66b2" providerId="AD" clId="Web-{89837B56-E483-EA73-6F88-823D39944390}" dt="2025-03-05T15:18:38.865" v="3"/>
        <pc:sldMkLst>
          <pc:docMk/>
          <pc:sldMk cId="3475444404" sldId="392"/>
        </pc:sldMkLst>
        <pc:picChg chg="add mod">
          <ac:chgData name="Nathan G. Schulte" userId="S::nathan.schulte@wels.net::2d7256de-e763-4bf7-b9e9-3541ccdf66b2" providerId="AD" clId="Web-{89837B56-E483-EA73-6F88-823D39944390}" dt="2025-03-05T15:18:38.865" v="3"/>
          <ac:picMkLst>
            <pc:docMk/>
            <pc:sldMk cId="3475444404" sldId="392"/>
            <ac:picMk id="2" creationId="{6C358E15-4E30-D84C-39AA-7CB101CD8985}"/>
          </ac:picMkLst>
        </pc:picChg>
      </pc:sldChg>
    </pc:docChg>
  </pc:docChgLst>
  <pc:docChgLst>
    <pc:chgData name="Nathan G. Schulte" userId="S::nathan.schulte@wels.net::2d7256de-e763-4bf7-b9e9-3541ccdf66b2" providerId="AD" clId="Web-{EDF59137-F319-B9C5-5A87-B01DE05D74C2}"/>
    <pc:docChg chg="addSld delSld modSld">
      <pc:chgData name="Nathan G. Schulte" userId="S::nathan.schulte@wels.net::2d7256de-e763-4bf7-b9e9-3541ccdf66b2" providerId="AD" clId="Web-{EDF59137-F319-B9C5-5A87-B01DE05D74C2}" dt="2025-03-05T20:54:12.769" v="34"/>
      <pc:docMkLst>
        <pc:docMk/>
      </pc:docMkLst>
      <pc:sldChg chg="modNotes">
        <pc:chgData name="Nathan G. Schulte" userId="S::nathan.schulte@wels.net::2d7256de-e763-4bf7-b9e9-3541ccdf66b2" providerId="AD" clId="Web-{EDF59137-F319-B9C5-5A87-B01DE05D74C2}" dt="2025-03-05T20:54:12.769" v="34"/>
        <pc:sldMkLst>
          <pc:docMk/>
          <pc:sldMk cId="0" sldId="289"/>
        </pc:sldMkLst>
      </pc:sldChg>
      <pc:sldChg chg="modSp">
        <pc:chgData name="Nathan G. Schulte" userId="S::nathan.schulte@wels.net::2d7256de-e763-4bf7-b9e9-3541ccdf66b2" providerId="AD" clId="Web-{EDF59137-F319-B9C5-5A87-B01DE05D74C2}" dt="2025-03-05T20:48:49.838" v="5" actId="20577"/>
        <pc:sldMkLst>
          <pc:docMk/>
          <pc:sldMk cId="4008137964" sldId="387"/>
        </pc:sldMkLst>
        <pc:spChg chg="mod">
          <ac:chgData name="Nathan G. Schulte" userId="S::nathan.schulte@wels.net::2d7256de-e763-4bf7-b9e9-3541ccdf66b2" providerId="AD" clId="Web-{EDF59137-F319-B9C5-5A87-B01DE05D74C2}" dt="2025-03-05T20:48:49.838" v="5" actId="20577"/>
          <ac:spMkLst>
            <pc:docMk/>
            <pc:sldMk cId="4008137964" sldId="387"/>
            <ac:spMk id="196" creationId="{00000000-0000-0000-0000-000000000000}"/>
          </ac:spMkLst>
        </pc:spChg>
      </pc:sldChg>
      <pc:sldChg chg="del">
        <pc:chgData name="Nathan G. Schulte" userId="S::nathan.schulte@wels.net::2d7256de-e763-4bf7-b9e9-3541ccdf66b2" providerId="AD" clId="Web-{EDF59137-F319-B9C5-5A87-B01DE05D74C2}" dt="2025-03-05T20:50:35.794" v="24"/>
        <pc:sldMkLst>
          <pc:docMk/>
          <pc:sldMk cId="1301579326" sldId="388"/>
        </pc:sldMkLst>
      </pc:sldChg>
      <pc:sldChg chg="del">
        <pc:chgData name="Nathan G. Schulte" userId="S::nathan.schulte@wels.net::2d7256de-e763-4bf7-b9e9-3541ccdf66b2" providerId="AD" clId="Web-{EDF59137-F319-B9C5-5A87-B01DE05D74C2}" dt="2025-03-05T20:50:43.325" v="25"/>
        <pc:sldMkLst>
          <pc:docMk/>
          <pc:sldMk cId="3392788234" sldId="389"/>
        </pc:sldMkLst>
      </pc:sldChg>
      <pc:sldChg chg="del">
        <pc:chgData name="Nathan G. Schulte" userId="S::nathan.schulte@wels.net::2d7256de-e763-4bf7-b9e9-3541ccdf66b2" providerId="AD" clId="Web-{EDF59137-F319-B9C5-5A87-B01DE05D74C2}" dt="2025-03-05T20:50:44.154" v="26"/>
        <pc:sldMkLst>
          <pc:docMk/>
          <pc:sldMk cId="2382319516" sldId="390"/>
        </pc:sldMkLst>
      </pc:sldChg>
      <pc:sldChg chg="modSp add replId">
        <pc:chgData name="Nathan G. Schulte" userId="S::nathan.schulte@wels.net::2d7256de-e763-4bf7-b9e9-3541ccdf66b2" providerId="AD" clId="Web-{EDF59137-F319-B9C5-5A87-B01DE05D74C2}" dt="2025-03-05T20:49:46.464" v="15" actId="20577"/>
        <pc:sldMkLst>
          <pc:docMk/>
          <pc:sldMk cId="3656235818" sldId="393"/>
        </pc:sldMkLst>
        <pc:spChg chg="mod">
          <ac:chgData name="Nathan G. Schulte" userId="S::nathan.schulte@wels.net::2d7256de-e763-4bf7-b9e9-3541ccdf66b2" providerId="AD" clId="Web-{EDF59137-F319-B9C5-5A87-B01DE05D74C2}" dt="2025-03-05T20:49:46.464" v="15" actId="20577"/>
          <ac:spMkLst>
            <pc:docMk/>
            <pc:sldMk cId="3656235818" sldId="393"/>
            <ac:spMk id="196" creationId="{80D6A7DD-EF75-CB0A-4A74-9104DB2B87DA}"/>
          </ac:spMkLst>
        </pc:spChg>
      </pc:sldChg>
      <pc:sldChg chg="modSp add replId modNotes">
        <pc:chgData name="Nathan G. Schulte" userId="S::nathan.schulte@wels.net::2d7256de-e763-4bf7-b9e9-3541ccdf66b2" providerId="AD" clId="Web-{EDF59137-F319-B9C5-5A87-B01DE05D74C2}" dt="2025-03-05T20:50:34.403" v="23"/>
        <pc:sldMkLst>
          <pc:docMk/>
          <pc:sldMk cId="3596648153" sldId="394"/>
        </pc:sldMkLst>
        <pc:spChg chg="mod">
          <ac:chgData name="Nathan G. Schulte" userId="S::nathan.schulte@wels.net::2d7256de-e763-4bf7-b9e9-3541ccdf66b2" providerId="AD" clId="Web-{EDF59137-F319-B9C5-5A87-B01DE05D74C2}" dt="2025-03-05T20:49:54.215" v="18" actId="20577"/>
          <ac:spMkLst>
            <pc:docMk/>
            <pc:sldMk cId="3596648153" sldId="394"/>
            <ac:spMk id="196" creationId="{EBEA0E14-F1BC-72A2-3E87-7EB7C0B9B4B3}"/>
          </ac:spMkLst>
        </pc:spChg>
      </pc:sldChg>
    </pc:docChg>
  </pc:docChgLst>
  <pc:docChgLst>
    <pc:chgData name="Nathan G. Schulte" userId="S::nathan.schulte@wels.net::2d7256de-e763-4bf7-b9e9-3541ccdf66b2" providerId="AD" clId="Web-{CF961D7F-45C1-D89E-0661-3BD1C8EFB3E5}"/>
    <pc:docChg chg="modSld">
      <pc:chgData name="Nathan G. Schulte" userId="S::nathan.schulte@wels.net::2d7256de-e763-4bf7-b9e9-3541ccdf66b2" providerId="AD" clId="Web-{CF961D7F-45C1-D89E-0661-3BD1C8EFB3E5}" dt="2025-03-05T21:24:20.383" v="1"/>
      <pc:docMkLst>
        <pc:docMk/>
      </pc:docMkLst>
      <pc:sldChg chg="addSp delSp modSp">
        <pc:chgData name="Nathan G. Schulte" userId="S::nathan.schulte@wels.net::2d7256de-e763-4bf7-b9e9-3541ccdf66b2" providerId="AD" clId="Web-{CF961D7F-45C1-D89E-0661-3BD1C8EFB3E5}" dt="2025-03-05T21:24:20.383" v="1"/>
        <pc:sldMkLst>
          <pc:docMk/>
          <pc:sldMk cId="3475444404" sldId="392"/>
        </pc:sldMkLst>
        <pc:picChg chg="del">
          <ac:chgData name="Nathan G. Schulte" userId="S::nathan.schulte@wels.net::2d7256de-e763-4bf7-b9e9-3541ccdf66b2" providerId="AD" clId="Web-{CF961D7F-45C1-D89E-0661-3BD1C8EFB3E5}" dt="2025-03-05T21:23:43.836" v="0"/>
          <ac:picMkLst>
            <pc:docMk/>
            <pc:sldMk cId="3475444404" sldId="392"/>
            <ac:picMk id="2" creationId="{6C358E15-4E30-D84C-39AA-7CB101CD8985}"/>
          </ac:picMkLst>
        </pc:picChg>
        <pc:picChg chg="add mod">
          <ac:chgData name="Nathan G. Schulte" userId="S::nathan.schulte@wels.net::2d7256de-e763-4bf7-b9e9-3541ccdf66b2" providerId="AD" clId="Web-{CF961D7F-45C1-D89E-0661-3BD1C8EFB3E5}" dt="2025-03-05T21:24:20.383" v="1"/>
          <ac:picMkLst>
            <pc:docMk/>
            <pc:sldMk cId="3475444404" sldId="392"/>
            <ac:picMk id="3" creationId="{A8FB4C2E-926C-6DED-66FD-5C44B99723DC}"/>
          </ac:picMkLst>
        </pc:picChg>
      </pc:sldChg>
    </pc:docChg>
  </pc:docChgLst>
  <pc:docChgLst>
    <pc:chgData name="Nathan Schulte" userId="66e8b5a32eadaa4f" providerId="LiveId" clId="{52B381B0-EED8-4197-9CB0-D666635150F0}"/>
    <pc:docChg chg="custSel addSld delSld modSld">
      <pc:chgData name="Nathan Schulte" userId="66e8b5a32eadaa4f" providerId="LiveId" clId="{52B381B0-EED8-4197-9CB0-D666635150F0}" dt="2024-07-18T12:32:36.576" v="375" actId="1076"/>
      <pc:docMkLst>
        <pc:docMk/>
      </pc:docMkLst>
      <pc:sldChg chg="modSp mod">
        <pc:chgData name="Nathan Schulte" userId="66e8b5a32eadaa4f" providerId="LiveId" clId="{52B381B0-EED8-4197-9CB0-D666635150F0}" dt="2024-07-18T12:18:53.882" v="1" actId="20577"/>
        <pc:sldMkLst>
          <pc:docMk/>
          <pc:sldMk cId="0" sldId="257"/>
        </pc:sldMkLst>
      </pc:sldChg>
      <pc:sldChg chg="modSp mod">
        <pc:chgData name="Nathan Schulte" userId="66e8b5a32eadaa4f" providerId="LiveId" clId="{52B381B0-EED8-4197-9CB0-D666635150F0}" dt="2024-07-18T12:22:04.990" v="83" actId="1076"/>
        <pc:sldMkLst>
          <pc:docMk/>
          <pc:sldMk cId="3970476727" sldId="296"/>
        </pc:sldMkLst>
      </pc:sldChg>
      <pc:sldChg chg="modSp mod">
        <pc:chgData name="Nathan Schulte" userId="66e8b5a32eadaa4f" providerId="LiveId" clId="{52B381B0-EED8-4197-9CB0-D666635150F0}" dt="2024-07-18T12:28:47.582" v="200" actId="21"/>
        <pc:sldMkLst>
          <pc:docMk/>
          <pc:sldMk cId="4151568200" sldId="347"/>
        </pc:sldMkLst>
      </pc:sldChg>
      <pc:sldChg chg="del">
        <pc:chgData name="Nathan Schulte" userId="66e8b5a32eadaa4f" providerId="LiveId" clId="{52B381B0-EED8-4197-9CB0-D666635150F0}" dt="2024-07-18T12:31:53.628" v="286" actId="47"/>
        <pc:sldMkLst>
          <pc:docMk/>
          <pc:sldMk cId="2503634675" sldId="354"/>
        </pc:sldMkLst>
      </pc:sldChg>
      <pc:sldChg chg="del">
        <pc:chgData name="Nathan Schulte" userId="66e8b5a32eadaa4f" providerId="LiveId" clId="{52B381B0-EED8-4197-9CB0-D666635150F0}" dt="2024-07-18T12:31:49.043" v="284" actId="47"/>
        <pc:sldMkLst>
          <pc:docMk/>
          <pc:sldMk cId="2702081040" sldId="371"/>
        </pc:sldMkLst>
      </pc:sldChg>
      <pc:sldChg chg="del">
        <pc:chgData name="Nathan Schulte" userId="66e8b5a32eadaa4f" providerId="LiveId" clId="{52B381B0-EED8-4197-9CB0-D666635150F0}" dt="2024-07-18T12:31:52.033" v="285" actId="47"/>
        <pc:sldMkLst>
          <pc:docMk/>
          <pc:sldMk cId="2043844902" sldId="372"/>
        </pc:sldMkLst>
      </pc:sldChg>
      <pc:sldChg chg="del">
        <pc:chgData name="Nathan Schulte" userId="66e8b5a32eadaa4f" providerId="LiveId" clId="{52B381B0-EED8-4197-9CB0-D666635150F0}" dt="2024-07-18T12:31:54.601" v="287" actId="47"/>
        <pc:sldMkLst>
          <pc:docMk/>
          <pc:sldMk cId="2560225315" sldId="373"/>
        </pc:sldMkLst>
      </pc:sldChg>
      <pc:sldChg chg="del">
        <pc:chgData name="Nathan Schulte" userId="66e8b5a32eadaa4f" providerId="LiveId" clId="{52B381B0-EED8-4197-9CB0-D666635150F0}" dt="2024-07-18T12:31:55.114" v="288" actId="47"/>
        <pc:sldMkLst>
          <pc:docMk/>
          <pc:sldMk cId="2984859680" sldId="374"/>
        </pc:sldMkLst>
      </pc:sldChg>
      <pc:sldChg chg="del">
        <pc:chgData name="Nathan Schulte" userId="66e8b5a32eadaa4f" providerId="LiveId" clId="{52B381B0-EED8-4197-9CB0-D666635150F0}" dt="2024-07-18T12:31:55.679" v="289" actId="47"/>
        <pc:sldMkLst>
          <pc:docMk/>
          <pc:sldMk cId="1377897678" sldId="375"/>
        </pc:sldMkLst>
      </pc:sldChg>
      <pc:sldChg chg="del">
        <pc:chgData name="Nathan Schulte" userId="66e8b5a32eadaa4f" providerId="LiveId" clId="{52B381B0-EED8-4197-9CB0-D666635150F0}" dt="2024-07-18T12:31:56.369" v="290" actId="47"/>
        <pc:sldMkLst>
          <pc:docMk/>
          <pc:sldMk cId="3194923827" sldId="376"/>
        </pc:sldMkLst>
      </pc:sldChg>
      <pc:sldChg chg="del">
        <pc:chgData name="Nathan Schulte" userId="66e8b5a32eadaa4f" providerId="LiveId" clId="{52B381B0-EED8-4197-9CB0-D666635150F0}" dt="2024-07-18T12:31:57" v="291" actId="47"/>
        <pc:sldMkLst>
          <pc:docMk/>
          <pc:sldMk cId="1830864497" sldId="377"/>
        </pc:sldMkLst>
      </pc:sldChg>
      <pc:sldChg chg="del">
        <pc:chgData name="Nathan Schulte" userId="66e8b5a32eadaa4f" providerId="LiveId" clId="{52B381B0-EED8-4197-9CB0-D666635150F0}" dt="2024-07-18T12:31:57.604" v="292" actId="47"/>
        <pc:sldMkLst>
          <pc:docMk/>
          <pc:sldMk cId="3671027870" sldId="378"/>
        </pc:sldMkLst>
      </pc:sldChg>
      <pc:sldChg chg="del">
        <pc:chgData name="Nathan Schulte" userId="66e8b5a32eadaa4f" providerId="LiveId" clId="{52B381B0-EED8-4197-9CB0-D666635150F0}" dt="2024-07-18T12:32:01.206" v="293" actId="47"/>
        <pc:sldMkLst>
          <pc:docMk/>
          <pc:sldMk cId="1932098394" sldId="379"/>
        </pc:sldMkLst>
      </pc:sldChg>
      <pc:sldChg chg="del">
        <pc:chgData name="Nathan Schulte" userId="66e8b5a32eadaa4f" providerId="LiveId" clId="{52B381B0-EED8-4197-9CB0-D666635150F0}" dt="2024-07-18T12:32:02.173" v="294" actId="47"/>
        <pc:sldMkLst>
          <pc:docMk/>
          <pc:sldMk cId="611595153" sldId="380"/>
        </pc:sldMkLst>
      </pc:sldChg>
      <pc:sldChg chg="del">
        <pc:chgData name="Nathan Schulte" userId="66e8b5a32eadaa4f" providerId="LiveId" clId="{52B381B0-EED8-4197-9CB0-D666635150F0}" dt="2024-07-18T12:32:02.989" v="295" actId="47"/>
        <pc:sldMkLst>
          <pc:docMk/>
          <pc:sldMk cId="487050264" sldId="381"/>
        </pc:sldMkLst>
      </pc:sldChg>
      <pc:sldChg chg="del">
        <pc:chgData name="Nathan Schulte" userId="66e8b5a32eadaa4f" providerId="LiveId" clId="{52B381B0-EED8-4197-9CB0-D666635150F0}" dt="2024-07-18T12:32:03.582" v="296" actId="47"/>
        <pc:sldMkLst>
          <pc:docMk/>
          <pc:sldMk cId="1635284633" sldId="382"/>
        </pc:sldMkLst>
      </pc:sldChg>
      <pc:sldChg chg="del">
        <pc:chgData name="Nathan Schulte" userId="66e8b5a32eadaa4f" providerId="LiveId" clId="{52B381B0-EED8-4197-9CB0-D666635150F0}" dt="2024-07-18T12:32:04.502" v="297" actId="47"/>
        <pc:sldMkLst>
          <pc:docMk/>
          <pc:sldMk cId="1865513091" sldId="383"/>
        </pc:sldMkLst>
      </pc:sldChg>
      <pc:sldChg chg="del">
        <pc:chgData name="Nathan Schulte" userId="66e8b5a32eadaa4f" providerId="LiveId" clId="{52B381B0-EED8-4197-9CB0-D666635150F0}" dt="2024-07-18T12:32:05.137" v="298" actId="47"/>
        <pc:sldMkLst>
          <pc:docMk/>
          <pc:sldMk cId="3334890788" sldId="384"/>
        </pc:sldMkLst>
      </pc:sldChg>
      <pc:sldChg chg="modSp add mod">
        <pc:chgData name="Nathan Schulte" userId="66e8b5a32eadaa4f" providerId="LiveId" clId="{52B381B0-EED8-4197-9CB0-D666635150F0}" dt="2024-07-18T12:22:21.824" v="86" actId="21"/>
        <pc:sldMkLst>
          <pc:docMk/>
          <pc:sldMk cId="314692167" sldId="385"/>
        </pc:sldMkLst>
      </pc:sldChg>
      <pc:sldChg chg="modSp add mod">
        <pc:chgData name="Nathan Schulte" userId="66e8b5a32eadaa4f" providerId="LiveId" clId="{52B381B0-EED8-4197-9CB0-D666635150F0}" dt="2024-07-18T12:22:51.603" v="94" actId="1076"/>
        <pc:sldMkLst>
          <pc:docMk/>
          <pc:sldMk cId="2426200562" sldId="386"/>
        </pc:sldMkLst>
      </pc:sldChg>
      <pc:sldChg chg="modSp add mod">
        <pc:chgData name="Nathan Schulte" userId="66e8b5a32eadaa4f" providerId="LiveId" clId="{52B381B0-EED8-4197-9CB0-D666635150F0}" dt="2024-07-18T12:29:53.691" v="228" actId="21"/>
        <pc:sldMkLst>
          <pc:docMk/>
          <pc:sldMk cId="4008137964" sldId="387"/>
        </pc:sldMkLst>
      </pc:sldChg>
      <pc:sldChg chg="modSp add mod">
        <pc:chgData name="Nathan Schulte" userId="66e8b5a32eadaa4f" providerId="LiveId" clId="{52B381B0-EED8-4197-9CB0-D666635150F0}" dt="2024-07-18T12:30:21.356" v="236" actId="1076"/>
        <pc:sldMkLst>
          <pc:docMk/>
          <pc:sldMk cId="1301579326" sldId="388"/>
        </pc:sldMkLst>
      </pc:sldChg>
      <pc:sldChg chg="modSp add mod">
        <pc:chgData name="Nathan Schulte" userId="66e8b5a32eadaa4f" providerId="LiveId" clId="{52B381B0-EED8-4197-9CB0-D666635150F0}" dt="2024-07-18T12:31:26.642" v="279" actId="21"/>
        <pc:sldMkLst>
          <pc:docMk/>
          <pc:sldMk cId="3392788234" sldId="389"/>
        </pc:sldMkLst>
      </pc:sldChg>
      <pc:sldChg chg="modSp add mod">
        <pc:chgData name="Nathan Schulte" userId="66e8b5a32eadaa4f" providerId="LiveId" clId="{52B381B0-EED8-4197-9CB0-D666635150F0}" dt="2024-07-18T12:31:44.143" v="283" actId="1076"/>
        <pc:sldMkLst>
          <pc:docMk/>
          <pc:sldMk cId="2382319516" sldId="390"/>
        </pc:sldMkLst>
      </pc:sldChg>
      <pc:sldChg chg="modSp add mod">
        <pc:chgData name="Nathan Schulte" userId="66e8b5a32eadaa4f" providerId="LiveId" clId="{52B381B0-EED8-4197-9CB0-D666635150F0}" dt="2024-07-18T12:32:36.576" v="375" actId="1076"/>
        <pc:sldMkLst>
          <pc:docMk/>
          <pc:sldMk cId="507873844" sldId="391"/>
        </pc:sldMkLst>
      </pc:sldChg>
    </pc:docChg>
  </pc:docChgLst>
  <pc:docChgLst>
    <pc:chgData name="Nathan G. Schulte" userId="S::nathan.schulte@wels.net::2d7256de-e763-4bf7-b9e9-3541ccdf66b2" providerId="AD" clId="Web-{A503156F-A6EC-687B-F67C-DCCF3848ACD4}"/>
    <pc:docChg chg="addSld delSld modSld">
      <pc:chgData name="Nathan G. Schulte" userId="S::nathan.schulte@wels.net::2d7256de-e763-4bf7-b9e9-3541ccdf66b2" providerId="AD" clId="Web-{A503156F-A6EC-687B-F67C-DCCF3848ACD4}" dt="2025-03-05T20:45:53.031" v="126" actId="20577"/>
      <pc:docMkLst>
        <pc:docMk/>
      </pc:docMkLst>
      <pc:sldChg chg="del">
        <pc:chgData name="Nathan G. Schulte" userId="S::nathan.schulte@wels.net::2d7256de-e763-4bf7-b9e9-3541ccdf66b2" providerId="AD" clId="Web-{A503156F-A6EC-687B-F67C-DCCF3848ACD4}" dt="2025-03-05T20:32:52.062" v="1"/>
        <pc:sldMkLst>
          <pc:docMk/>
          <pc:sldMk cId="0" sldId="257"/>
        </pc:sldMkLst>
      </pc:sldChg>
      <pc:sldChg chg="modNotes">
        <pc:chgData name="Nathan G. Schulte" userId="S::nathan.schulte@wels.net::2d7256de-e763-4bf7-b9e9-3541ccdf66b2" providerId="AD" clId="Web-{A503156F-A6EC-687B-F67C-DCCF3848ACD4}" dt="2025-03-05T20:36:04.332" v="3"/>
        <pc:sldMkLst>
          <pc:docMk/>
          <pc:sldMk cId="0" sldId="259"/>
        </pc:sldMkLst>
      </pc:sldChg>
      <pc:sldChg chg="delSp modSp add modNotes">
        <pc:chgData name="Nathan G. Schulte" userId="S::nathan.schulte@wels.net::2d7256de-e763-4bf7-b9e9-3541ccdf66b2" providerId="AD" clId="Web-{A503156F-A6EC-687B-F67C-DCCF3848ACD4}" dt="2025-03-05T20:38:05.240" v="48"/>
        <pc:sldMkLst>
          <pc:docMk/>
          <pc:sldMk cId="0" sldId="260"/>
        </pc:sldMkLst>
        <pc:spChg chg="mod">
          <ac:chgData name="Nathan G. Schulte" userId="S::nathan.schulte@wels.net::2d7256de-e763-4bf7-b9e9-3541ccdf66b2" providerId="AD" clId="Web-{A503156F-A6EC-687B-F67C-DCCF3848ACD4}" dt="2025-03-05T20:37:10.958" v="25" actId="20577"/>
          <ac:spMkLst>
            <pc:docMk/>
            <pc:sldMk cId="0" sldId="260"/>
            <ac:spMk id="138" creationId="{00000000-0000-0000-0000-000000000000}"/>
          </ac:spMkLst>
        </pc:spChg>
        <pc:spChg chg="mod">
          <ac:chgData name="Nathan G. Schulte" userId="S::nathan.schulte@wels.net::2d7256de-e763-4bf7-b9e9-3541ccdf66b2" providerId="AD" clId="Web-{A503156F-A6EC-687B-F67C-DCCF3848ACD4}" dt="2025-03-05T20:37:29.708" v="41" actId="20577"/>
          <ac:spMkLst>
            <pc:docMk/>
            <pc:sldMk cId="0" sldId="260"/>
            <ac:spMk id="142" creationId="{00000000-0000-0000-0000-000000000000}"/>
          </ac:spMkLst>
        </pc:spChg>
        <pc:spChg chg="del">
          <ac:chgData name="Nathan G. Schulte" userId="S::nathan.schulte@wels.net::2d7256de-e763-4bf7-b9e9-3541ccdf66b2" providerId="AD" clId="Web-{A503156F-A6EC-687B-F67C-DCCF3848ACD4}" dt="2025-03-05T20:37:45.443" v="46"/>
          <ac:spMkLst>
            <pc:docMk/>
            <pc:sldMk cId="0" sldId="260"/>
            <ac:spMk id="143" creationId="{00000000-0000-0000-0000-000000000000}"/>
          </ac:spMkLst>
        </pc:spChg>
        <pc:spChg chg="del mod">
          <ac:chgData name="Nathan G. Schulte" userId="S::nathan.schulte@wels.net::2d7256de-e763-4bf7-b9e9-3541ccdf66b2" providerId="AD" clId="Web-{A503156F-A6EC-687B-F67C-DCCF3848ACD4}" dt="2025-03-05T20:38:05.240" v="48"/>
          <ac:spMkLst>
            <pc:docMk/>
            <pc:sldMk cId="0" sldId="260"/>
            <ac:spMk id="144" creationId="{00000000-0000-0000-0000-000000000000}"/>
          </ac:spMkLst>
        </pc:spChg>
        <pc:spChg chg="del">
          <ac:chgData name="Nathan G. Schulte" userId="S::nathan.schulte@wels.net::2d7256de-e763-4bf7-b9e9-3541ccdf66b2" providerId="AD" clId="Web-{A503156F-A6EC-687B-F67C-DCCF3848ACD4}" dt="2025-03-05T20:37:38.787" v="45"/>
          <ac:spMkLst>
            <pc:docMk/>
            <pc:sldMk cId="0" sldId="260"/>
            <ac:spMk id="145" creationId="{00000000-0000-0000-0000-000000000000}"/>
          </ac:spMkLst>
        </pc:spChg>
        <pc:spChg chg="del mod">
          <ac:chgData name="Nathan G. Schulte" userId="S::nathan.schulte@wels.net::2d7256de-e763-4bf7-b9e9-3541ccdf66b2" providerId="AD" clId="Web-{A503156F-A6EC-687B-F67C-DCCF3848ACD4}" dt="2025-03-05T20:37:37.630" v="44"/>
          <ac:spMkLst>
            <pc:docMk/>
            <pc:sldMk cId="0" sldId="260"/>
            <ac:spMk id="146" creationId="{00000000-0000-0000-0000-000000000000}"/>
          </ac:spMkLst>
        </pc:spChg>
      </pc:sldChg>
      <pc:sldChg chg="modSp modNotes">
        <pc:chgData name="Nathan G. Schulte" userId="S::nathan.schulte@wels.net::2d7256de-e763-4bf7-b9e9-3541ccdf66b2" providerId="AD" clId="Web-{A503156F-A6EC-687B-F67C-DCCF3848ACD4}" dt="2025-03-05T20:39:11.804" v="63"/>
        <pc:sldMkLst>
          <pc:docMk/>
          <pc:sldMk cId="3970476727" sldId="296"/>
        </pc:sldMkLst>
        <pc:spChg chg="mod">
          <ac:chgData name="Nathan G. Schulte" userId="S::nathan.schulte@wels.net::2d7256de-e763-4bf7-b9e9-3541ccdf66b2" providerId="AD" clId="Web-{A503156F-A6EC-687B-F67C-DCCF3848ACD4}" dt="2025-03-05T20:39:08.851" v="62" actId="20577"/>
          <ac:spMkLst>
            <pc:docMk/>
            <pc:sldMk cId="3970476727" sldId="296"/>
            <ac:spMk id="194" creationId="{00000000-0000-0000-0000-000000000000}"/>
          </ac:spMkLst>
        </pc:spChg>
        <pc:cxnChg chg="mod">
          <ac:chgData name="Nathan G. Schulte" userId="S::nathan.schulte@wels.net::2d7256de-e763-4bf7-b9e9-3541ccdf66b2" providerId="AD" clId="Web-{A503156F-A6EC-687B-F67C-DCCF3848ACD4}" dt="2025-03-05T20:38:36.819" v="58" actId="1076"/>
          <ac:cxnSpMkLst>
            <pc:docMk/>
            <pc:sldMk cId="3970476727" sldId="296"/>
            <ac:cxnSpMk id="195" creationId="{00000000-0000-0000-0000-000000000000}"/>
          </ac:cxnSpMkLst>
        </pc:cxnChg>
      </pc:sldChg>
      <pc:sldChg chg="modSp modNotes">
        <pc:chgData name="Nathan G. Schulte" userId="S::nathan.schulte@wels.net::2d7256de-e763-4bf7-b9e9-3541ccdf66b2" providerId="AD" clId="Web-{A503156F-A6EC-687B-F67C-DCCF3848ACD4}" dt="2025-03-05T20:45:11.968" v="123"/>
        <pc:sldMkLst>
          <pc:docMk/>
          <pc:sldMk cId="4151568200" sldId="347"/>
        </pc:sldMkLst>
        <pc:spChg chg="mod">
          <ac:chgData name="Nathan G. Schulte" userId="S::nathan.schulte@wels.net::2d7256de-e763-4bf7-b9e9-3541ccdf66b2" providerId="AD" clId="Web-{A503156F-A6EC-687B-F67C-DCCF3848ACD4}" dt="2025-03-05T20:41:36.838" v="92" actId="20577"/>
          <ac:spMkLst>
            <pc:docMk/>
            <pc:sldMk cId="4151568200" sldId="347"/>
            <ac:spMk id="194" creationId="{00000000-0000-0000-0000-000000000000}"/>
          </ac:spMkLst>
        </pc:spChg>
        <pc:spChg chg="mod">
          <ac:chgData name="Nathan G. Schulte" userId="S::nathan.schulte@wels.net::2d7256de-e763-4bf7-b9e9-3541ccdf66b2" providerId="AD" clId="Web-{A503156F-A6EC-687B-F67C-DCCF3848ACD4}" dt="2025-03-05T20:44:51.983" v="121" actId="20577"/>
          <ac:spMkLst>
            <pc:docMk/>
            <pc:sldMk cId="4151568200" sldId="347"/>
            <ac:spMk id="196" creationId="{00000000-0000-0000-0000-000000000000}"/>
          </ac:spMkLst>
        </pc:spChg>
      </pc:sldChg>
      <pc:sldChg chg="modSp">
        <pc:chgData name="Nathan G. Schulte" userId="S::nathan.schulte@wels.net::2d7256de-e763-4bf7-b9e9-3541ccdf66b2" providerId="AD" clId="Web-{A503156F-A6EC-687B-F67C-DCCF3848ACD4}" dt="2025-03-05T20:39:40.367" v="67" actId="1076"/>
        <pc:sldMkLst>
          <pc:docMk/>
          <pc:sldMk cId="314692167" sldId="385"/>
        </pc:sldMkLst>
        <pc:spChg chg="mod">
          <ac:chgData name="Nathan G. Schulte" userId="S::nathan.schulte@wels.net::2d7256de-e763-4bf7-b9e9-3541ccdf66b2" providerId="AD" clId="Web-{A503156F-A6EC-687B-F67C-DCCF3848ACD4}" dt="2025-03-05T20:39:36.617" v="66" actId="20577"/>
          <ac:spMkLst>
            <pc:docMk/>
            <pc:sldMk cId="314692167" sldId="385"/>
            <ac:spMk id="194" creationId="{00000000-0000-0000-0000-000000000000}"/>
          </ac:spMkLst>
        </pc:spChg>
        <pc:cxnChg chg="mod">
          <ac:chgData name="Nathan G. Schulte" userId="S::nathan.schulte@wels.net::2d7256de-e763-4bf7-b9e9-3541ccdf66b2" providerId="AD" clId="Web-{A503156F-A6EC-687B-F67C-DCCF3848ACD4}" dt="2025-03-05T20:39:40.367" v="67" actId="1076"/>
          <ac:cxnSpMkLst>
            <pc:docMk/>
            <pc:sldMk cId="314692167" sldId="385"/>
            <ac:cxnSpMk id="195" creationId="{00000000-0000-0000-0000-000000000000}"/>
          </ac:cxnSpMkLst>
        </pc:cxnChg>
      </pc:sldChg>
      <pc:sldChg chg="modSp modNotes">
        <pc:chgData name="Nathan G. Schulte" userId="S::nathan.schulte@wels.net::2d7256de-e763-4bf7-b9e9-3541ccdf66b2" providerId="AD" clId="Web-{A503156F-A6EC-687B-F67C-DCCF3848ACD4}" dt="2025-03-05T20:40:26.024" v="74" actId="1076"/>
        <pc:sldMkLst>
          <pc:docMk/>
          <pc:sldMk cId="2426200562" sldId="386"/>
        </pc:sldMkLst>
        <pc:spChg chg="mod">
          <ac:chgData name="Nathan G. Schulte" userId="S::nathan.schulte@wels.net::2d7256de-e763-4bf7-b9e9-3541ccdf66b2" providerId="AD" clId="Web-{A503156F-A6EC-687B-F67C-DCCF3848ACD4}" dt="2025-03-05T20:40:15.993" v="72" actId="20577"/>
          <ac:spMkLst>
            <pc:docMk/>
            <pc:sldMk cId="2426200562" sldId="386"/>
            <ac:spMk id="194" creationId="{00000000-0000-0000-0000-000000000000}"/>
          </ac:spMkLst>
        </pc:spChg>
        <pc:spChg chg="mod">
          <ac:chgData name="Nathan G. Schulte" userId="S::nathan.schulte@wels.net::2d7256de-e763-4bf7-b9e9-3541ccdf66b2" providerId="AD" clId="Web-{A503156F-A6EC-687B-F67C-DCCF3848ACD4}" dt="2025-03-05T20:40:26.024" v="74" actId="1076"/>
          <ac:spMkLst>
            <pc:docMk/>
            <pc:sldMk cId="2426200562" sldId="386"/>
            <ac:spMk id="196" creationId="{00000000-0000-0000-0000-000000000000}"/>
          </ac:spMkLst>
        </pc:spChg>
        <pc:cxnChg chg="mod">
          <ac:chgData name="Nathan G. Schulte" userId="S::nathan.schulte@wels.net::2d7256de-e763-4bf7-b9e9-3541ccdf66b2" providerId="AD" clId="Web-{A503156F-A6EC-687B-F67C-DCCF3848ACD4}" dt="2025-03-05T20:40:20.415" v="73" actId="1076"/>
          <ac:cxnSpMkLst>
            <pc:docMk/>
            <pc:sldMk cId="2426200562" sldId="386"/>
            <ac:cxnSpMk id="195" creationId="{00000000-0000-0000-0000-000000000000}"/>
          </ac:cxnSpMkLst>
        </pc:cxnChg>
      </pc:sldChg>
      <pc:sldChg chg="modSp">
        <pc:chgData name="Nathan G. Schulte" userId="S::nathan.schulte@wels.net::2d7256de-e763-4bf7-b9e9-3541ccdf66b2" providerId="AD" clId="Web-{A503156F-A6EC-687B-F67C-DCCF3848ACD4}" dt="2025-03-05T20:45:53.031" v="126" actId="20577"/>
        <pc:sldMkLst>
          <pc:docMk/>
          <pc:sldMk cId="4008137964" sldId="387"/>
        </pc:sldMkLst>
        <pc:spChg chg="mod">
          <ac:chgData name="Nathan G. Schulte" userId="S::nathan.schulte@wels.net::2d7256de-e763-4bf7-b9e9-3541ccdf66b2" providerId="AD" clId="Web-{A503156F-A6EC-687B-F67C-DCCF3848ACD4}" dt="2025-03-05T20:41:49.465" v="109" actId="20577"/>
          <ac:spMkLst>
            <pc:docMk/>
            <pc:sldMk cId="4008137964" sldId="387"/>
            <ac:spMk id="194" creationId="{00000000-0000-0000-0000-000000000000}"/>
          </ac:spMkLst>
        </pc:spChg>
        <pc:spChg chg="mod">
          <ac:chgData name="Nathan G. Schulte" userId="S::nathan.schulte@wels.net::2d7256de-e763-4bf7-b9e9-3541ccdf66b2" providerId="AD" clId="Web-{A503156F-A6EC-687B-F67C-DCCF3848ACD4}" dt="2025-03-05T20:45:53.031" v="126" actId="20577"/>
          <ac:spMkLst>
            <pc:docMk/>
            <pc:sldMk cId="4008137964" sldId="387"/>
            <ac:spMk id="1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dirty="0"/>
              <a:t>Oración: Amado Dios eterno, eres el mismo ayer, hoy y siempre. Tu palabra refleja esa inmutabilidad, y te alabamos por ello porque eso significa que tu amor por nosotros nunca terminará y nunca cambiará. Guíanos para que leamos tu Palabra recordando su unidad e inmutabilidad. En el nombre de Jesús oramos. Amén.</a:t>
            </a:r>
            <a:endParaRPr lang="en-US" dirty="0"/>
          </a:p>
          <a:p>
            <a:pPr marL="0" lvl="0" indent="0" algn="l">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50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FontTx/>
              <a:buAutoNum type="arabicPeriod"/>
            </a:pPr>
            <a:r>
              <a:rPr lang="es-ES" sz="1800" dirty="0">
                <a:effectLst/>
                <a:latin typeface="Calibri"/>
                <a:ea typeface="Cambria"/>
                <a:cs typeface="Calibri"/>
              </a:rPr>
              <a:t>Compartir la oración de clausura o la bendición</a:t>
            </a:r>
            <a:endParaRPr lang="en-US" sz="1800" dirty="0">
              <a:latin typeface="Cambria"/>
              <a:ea typeface="Cambria"/>
              <a:cs typeface="Calibri"/>
            </a:endParaRPr>
          </a:p>
          <a:p>
            <a:pPr marL="342900" indent="-342900">
              <a:buFontTx/>
              <a:buAutoNum type="arabicPeriod"/>
            </a:pPr>
            <a:r>
              <a:rPr lang="es-ES" sz="1800" dirty="0">
                <a:effectLst/>
                <a:latin typeface="Calibri"/>
                <a:ea typeface="Cambria"/>
                <a:cs typeface="Calibri"/>
              </a:rPr>
              <a:t>Despedida</a:t>
            </a:r>
            <a:endParaRPr lang="en-US" sz="1800" dirty="0">
              <a:effectLst/>
              <a:latin typeface="Cambria"/>
              <a:ea typeface="Cambria"/>
              <a:cs typeface="Calibri"/>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a:t>Objetivos de la lección</a:t>
            </a:r>
            <a:endParaRPr lang="es-ES"/>
          </a:p>
          <a:p>
            <a:pPr marL="285750" indent="-285750"/>
            <a:r>
              <a:rPr lang="es-ES" dirty="0"/>
              <a:t>Identificar otras maneras de decir que la Biblia se interpreta a sí misma.</a:t>
            </a:r>
          </a:p>
          <a:p>
            <a:pPr marL="285750" indent="-285750"/>
            <a:r>
              <a:rPr lang="es-ES" dirty="0"/>
              <a:t>Usar el contexto más amplio para entender mejor los sacrificios.</a:t>
            </a:r>
          </a:p>
          <a:p>
            <a:pPr>
              <a:buNone/>
            </a:pPr>
            <a:endParaRPr lang="es-ES" b="1" dirty="0"/>
          </a:p>
          <a:p>
            <a:pPr>
              <a:buNone/>
            </a:pPr>
            <a:endParaRPr lang="es-ES" b="1" dirty="0"/>
          </a:p>
          <a:p>
            <a:pPr marL="0" marR="0" indent="0">
              <a:spcBef>
                <a:spcPts val="0"/>
              </a:spcBef>
              <a:spcAft>
                <a:spcPts val="0"/>
              </a:spcAft>
              <a:buNone/>
            </a:pPr>
            <a:endParaRPr lang="es-ES" sz="1800" b="1">
              <a:effectLst/>
              <a:latin typeface="Calibri"/>
              <a:ea typeface="Times New Roman" panose="02020603050405020304" pitchFamily="18" charset="0"/>
              <a:cs typeface="Calibri"/>
            </a:endParaRPr>
          </a:p>
          <a:p>
            <a:pPr marL="0" marR="0" indent="0">
              <a:spcBef>
                <a:spcPts val="600"/>
              </a:spcBef>
              <a:spcAft>
                <a:spcPts val="0"/>
              </a:spcAft>
              <a:buNone/>
            </a:pPr>
            <a:endParaRPr lang="es-MX">
              <a:effectLst/>
              <a:ea typeface="Times New Roman" panose="02020603050405020304" pitchFamily="18" charset="0"/>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endParaRPr lang="es-ES" dirty="0">
              <a:solidFill>
                <a:schemeClr val="dk1"/>
              </a:solidFill>
            </a:endParaRPr>
          </a:p>
          <a:p>
            <a:pPr>
              <a:buNone/>
              <a:defRPr/>
            </a:pPr>
            <a:r>
              <a:rPr lang="es-ES" b="1">
                <a:solidFill>
                  <a:schemeClr val="dk1"/>
                </a:solidFill>
              </a:rPr>
              <a:t>Leamos una sección del mismo libro de interpretación que usamos en la lección anterior: ¿Qué te llama la atención?</a:t>
            </a:r>
            <a:endParaRPr lang="es-ES" dirty="0">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s-ES" sz="1100" b="1" dirty="0">
                <a:solidFill>
                  <a:schemeClr val="dk1"/>
                </a:solidFill>
                <a:latin typeface="Lato"/>
                <a:ea typeface="Lato"/>
                <a:cs typeface="Lato"/>
              </a:rPr>
              <a:t>Hagan un círculo alrededor de tres palabras que ustedes prefieren para comprender el significado bíblico de la palabra "justificación".</a:t>
            </a: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a:solidFill>
                  <a:schemeClr val="dk1"/>
                </a:solidFill>
              </a:rPr>
              <a:t>Esta cita fue tomada de la página 66 de La historia y práctica de la hermenéutica bíblica.</a:t>
            </a:r>
            <a:endParaRPr lang="es-ES">
              <a:solidFill>
                <a:schemeClr val="dk1"/>
              </a:solidFill>
            </a:endParaRPr>
          </a:p>
          <a:p>
            <a:pPr marL="285750" indent="-285750">
              <a:buClr>
                <a:schemeClr val="dk1"/>
              </a:buClr>
              <a:defRPr/>
            </a:pPr>
            <a:r>
              <a:rPr lang="es-ES" i="1" dirty="0">
                <a:solidFill>
                  <a:schemeClr val="dk1"/>
                </a:solidFill>
              </a:rPr>
              <a:t>Fíjate en las frases que muestran que la Biblia se interpreta a sí misma.</a:t>
            </a:r>
            <a:endParaRPr lang="es-ES" dirty="0">
              <a:solidFill>
                <a:schemeClr val="dk1"/>
              </a:solidFill>
            </a:endParaRPr>
          </a:p>
          <a:p>
            <a:pPr marL="1200150" lvl="1" indent="-285750">
              <a:buClr>
                <a:schemeClr val="dk1"/>
              </a:buClr>
              <a:defRPr/>
            </a:pPr>
            <a:r>
              <a:rPr lang="es-ES" i="1" dirty="0">
                <a:solidFill>
                  <a:schemeClr val="dk1"/>
                </a:solidFill>
              </a:rPr>
              <a:t>Dios mismo es el árbitro.</a:t>
            </a:r>
            <a:endParaRPr lang="es-ES" dirty="0">
              <a:solidFill>
                <a:schemeClr val="dk1"/>
              </a:solidFill>
            </a:endParaRPr>
          </a:p>
          <a:p>
            <a:pPr marL="1200150" lvl="1" indent="-285750">
              <a:buClr>
                <a:schemeClr val="dk1"/>
              </a:buClr>
              <a:defRPr/>
            </a:pPr>
            <a:r>
              <a:rPr lang="es-ES" i="1" dirty="0">
                <a:solidFill>
                  <a:schemeClr val="dk1"/>
                </a:solidFill>
              </a:rPr>
              <a:t>Comparación de lo que dice con todos los otros pasajes.</a:t>
            </a:r>
            <a:endParaRPr lang="es-ES" dirty="0">
              <a:solidFill>
                <a:schemeClr val="dk1"/>
              </a:solidFill>
            </a:endParaRPr>
          </a:p>
          <a:p>
            <a:pPr marL="1200150" lvl="1" indent="-285750">
              <a:buClr>
                <a:schemeClr val="dk1"/>
              </a:buClr>
              <a:defRPr/>
            </a:pPr>
            <a:r>
              <a:rPr lang="es-ES" i="1" dirty="0">
                <a:solidFill>
                  <a:schemeClr val="dk1"/>
                </a:solidFill>
              </a:rPr>
              <a:t>La razón desempeña el papel que le corresponde como servidora.</a:t>
            </a:r>
            <a:endParaRPr lang="es-ES" dirty="0">
              <a:solidFill>
                <a:schemeClr val="dk1"/>
              </a:solidFill>
            </a:endParaRPr>
          </a:p>
          <a:p>
            <a:pPr marL="1200150" lvl="1" indent="-285750">
              <a:buClr>
                <a:schemeClr val="dk1"/>
              </a:buClr>
              <a:defRPr/>
            </a:pPr>
            <a:r>
              <a:rPr lang="es-ES" i="1" dirty="0">
                <a:solidFill>
                  <a:schemeClr val="dk1"/>
                </a:solidFill>
              </a:rPr>
              <a:t>Contextos histórico y gramatical.</a:t>
            </a:r>
            <a:endParaRPr lang="es-ES" dirty="0">
              <a:solidFill>
                <a:schemeClr val="dk1"/>
              </a:solidFill>
            </a:endParaRPr>
          </a:p>
          <a:p>
            <a:pPr marL="1200150" lvl="1" indent="-285750">
              <a:buClr>
                <a:schemeClr val="dk1"/>
              </a:buClr>
              <a:defRPr/>
            </a:pPr>
            <a:r>
              <a:rPr lang="es-ES" i="1" dirty="0">
                <a:solidFill>
                  <a:schemeClr val="dk1"/>
                </a:solidFill>
              </a:rPr>
              <a:t>Contexto escritural.</a:t>
            </a:r>
            <a:endParaRPr lang="es-ES" dirty="0">
              <a:solidFill>
                <a:schemeClr val="dk1"/>
              </a:solidFill>
            </a:endParaRPr>
          </a:p>
          <a:p>
            <a:pPr marL="1200150" lvl="1" indent="-285750">
              <a:buClr>
                <a:schemeClr val="dk1"/>
              </a:buClr>
              <a:defRPr/>
            </a:pPr>
            <a:r>
              <a:rPr lang="es-ES" i="1" dirty="0">
                <a:solidFill>
                  <a:schemeClr val="dk1"/>
                </a:solidFill>
              </a:rPr>
              <a:t>Estudio cuidadoso de la Escritura.</a:t>
            </a:r>
            <a:endParaRPr lang="es-ES" dirty="0">
              <a:solidFill>
                <a:schemeClr val="dk1"/>
              </a:solidFill>
            </a:endParaRPr>
          </a:p>
          <a:p>
            <a:pPr marL="615950" lvl="0" indent="0" algn="l">
              <a:spcBef>
                <a:spcPts val="0"/>
              </a:spcBef>
              <a:spcAft>
                <a:spcPts val="0"/>
              </a:spcAft>
              <a:buSzPts val="1100"/>
              <a:buFont typeface="Calibri"/>
              <a:buNone/>
            </a:pPr>
            <a:endParaRPr lang="es-ES" b="1" dirty="0">
              <a:latin typeface="Lato"/>
              <a:ea typeface="Lato"/>
              <a:cs typeface="Lato"/>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50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dirty="0"/>
              <a:t>La unidad de las Escrituras significa que el Antiguo Testamento puede enseñarnos sobre el Nuevo Testamento, y que el Nuevo Testamento puede enseñarnos sobre el Antiguo Testamento. Ese es el sentido más amplio de cómo el contexto puede ayudarnos a crecer en la fe.</a:t>
            </a:r>
            <a:endParaRPr lang="es-ES" dirty="0"/>
          </a:p>
          <a:p>
            <a:pPr>
              <a:buNone/>
            </a:pPr>
            <a:endParaRPr lang="es-ES" b="1" dirty="0"/>
          </a:p>
          <a:p>
            <a:pPr marL="615950" lvl="0" indent="0" algn="l">
              <a:spcBef>
                <a:spcPts val="0"/>
              </a:spcBef>
              <a:spcAft>
                <a:spcPts val="0"/>
              </a:spcAft>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55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1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5AAC490-81AE-3708-1098-E43BD9FD04B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4FE2F16-8012-9C85-2C1D-18FA793EF8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lvl="0" indent="0" algn="l" rtl="0">
              <a:spcBef>
                <a:spcPts val="0"/>
              </a:spcBef>
              <a:spcAft>
                <a:spcPts val="0"/>
              </a:spcAft>
              <a:buClr>
                <a:schemeClr val="dk1"/>
              </a:buClr>
              <a:buSzPts val="1100"/>
              <a:buFont typeface="Calibri"/>
              <a:buNone/>
            </a:pPr>
            <a:endParaRPr dirty="0"/>
          </a:p>
        </p:txBody>
      </p:sp>
      <p:sp>
        <p:nvSpPr>
          <p:cNvPr id="192" name="Google Shape;192;p8:notes">
            <a:extLst>
              <a:ext uri="{FF2B5EF4-FFF2-40B4-BE49-F238E27FC236}">
                <a16:creationId xmlns:a16="http://schemas.microsoft.com/office/drawing/2014/main" id="{178EF879-3CD7-731E-55D4-C30AA763B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39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F55260E1-B678-F46B-EFDE-3D54AF6E3E10}"/>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BC1291D5-8D86-DC80-8C95-9C3B94B321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a:t>La unidad de las Escrituras significa que el Antiguo Testamento puede enseñarnos sobre el Nuevo Testamento, y que el Nuevo Testamento puede enseñarnos sobre el Antiguo Testamento. Ese es el sentido más amplio de cómo el contexto puede ayudarnos a crecer en la fe.</a:t>
            </a:r>
            <a:endParaRPr lang="en-US" dirty="0"/>
          </a:p>
          <a:p>
            <a:pPr>
              <a:buNone/>
            </a:pPr>
            <a:endParaRPr lang="en-US" dirty="0"/>
          </a:p>
          <a:p>
            <a:pPr>
              <a:buNone/>
            </a:pPr>
            <a:r>
              <a:rPr lang="es-ES" b="1" dirty="0"/>
              <a:t>Lee Hebreos 10:1-4, 11-14. ¿Qué puedes aprender sobre el Antiguo Testamento a partir de esta sección del Nuevo Testamento?</a:t>
            </a:r>
            <a:endParaRPr lang="en-US" dirty="0"/>
          </a:p>
          <a:p>
            <a:pPr marL="615950" lvl="0" indent="0" algn="l">
              <a:spcBef>
                <a:spcPts val="0"/>
              </a:spcBef>
              <a:spcAft>
                <a:spcPts val="0"/>
              </a:spcAft>
              <a:buSzPts val="1100"/>
              <a:buFont typeface="Calibri"/>
              <a:buNone/>
            </a:pPr>
            <a:endParaRPr dirty="0"/>
          </a:p>
          <a:p>
            <a:pPr marL="615950" indent="0">
              <a:buFont typeface="Calibri"/>
              <a:buNone/>
            </a:pPr>
            <a:endParaRPr lang="en-US" dirty="0"/>
          </a:p>
          <a:p>
            <a:pPr marL="171450" indent="-171450"/>
            <a:r>
              <a:rPr lang="es-ES" i="1" dirty="0"/>
              <a:t>El sistema de sacrificios del Antiguo Testamento era solo un contorno de lo que vendría.</a:t>
            </a:r>
            <a:endParaRPr lang="en-US" dirty="0"/>
          </a:p>
          <a:p>
            <a:pPr marL="171450" indent="-171450"/>
            <a:r>
              <a:rPr lang="es-ES" i="1" dirty="0"/>
              <a:t>Los sacrificios del Antiguo Testamento no perdonaban los pecados.</a:t>
            </a:r>
            <a:endParaRPr lang="en-US" dirty="0"/>
          </a:p>
          <a:p>
            <a:pPr marL="171450" indent="-171450"/>
            <a:r>
              <a:rPr lang="es-ES" i="1" dirty="0"/>
              <a:t>Los sacrificios del Antiguo Testamento que se hacían una y otra vez apuntaban al sacrificio de Cristo, que fue hecho una sola vez.</a:t>
            </a:r>
            <a:endParaRPr lang="en-US" dirty="0"/>
          </a:p>
          <a:p>
            <a:pPr marL="171450" indent="-171450"/>
            <a:r>
              <a:rPr lang="es-ES" i="1" dirty="0"/>
              <a:t>La sangre de los animales no puede eliminar los pecados.</a:t>
            </a:r>
            <a:endParaRPr lang="en-US" dirty="0"/>
          </a:p>
          <a:p>
            <a:pPr marL="171450" indent="-171450"/>
            <a:r>
              <a:rPr lang="es-ES" i="1" dirty="0"/>
              <a:t>Los sacrificios le recordaban a la gente sus pecados.</a:t>
            </a:r>
            <a:endParaRPr lang="en-US" dirty="0"/>
          </a:p>
          <a:p>
            <a:pPr marL="171450" indent="-171450"/>
            <a:r>
              <a:rPr lang="es-ES" i="1" dirty="0"/>
              <a:t>Los sacerdotes del Antiguo Testamento eran solo sombras de Cristo, el gran Sumo Sacerdote.</a:t>
            </a:r>
            <a:endParaRPr lang="en-US" dirty="0"/>
          </a:p>
          <a:p>
            <a:pPr marL="615950" indent="0">
              <a:buFont typeface="Calibri"/>
              <a:buNone/>
            </a:pPr>
            <a:endParaRPr lang="en-US" dirty="0"/>
          </a:p>
        </p:txBody>
      </p:sp>
      <p:sp>
        <p:nvSpPr>
          <p:cNvPr id="192" name="Google Shape;192;p8:notes">
            <a:extLst>
              <a:ext uri="{FF2B5EF4-FFF2-40B4-BE49-F238E27FC236}">
                <a16:creationId xmlns:a16="http://schemas.microsoft.com/office/drawing/2014/main" id="{6D1C1872-18CB-D07E-08A3-2855E6D06D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35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is arms out in a field of grass&#10;&#10;AI-generated content may be incorrect.">
            <a:extLst>
              <a:ext uri="{FF2B5EF4-FFF2-40B4-BE49-F238E27FC236}">
                <a16:creationId xmlns:a16="http://schemas.microsoft.com/office/drawing/2014/main" id="{A8FB4C2E-926C-6DED-66FD-5C44B99723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544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a:extLst>
            <a:ext uri="{FF2B5EF4-FFF2-40B4-BE49-F238E27FC236}">
              <a16:creationId xmlns:a16="http://schemas.microsoft.com/office/drawing/2014/main" id="{E5778535-0C35-BE6D-6825-0DB07C27DC93}"/>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FA7EB80C-2521-0271-511D-C88A22140950}"/>
              </a:ext>
            </a:extLst>
          </p:cNvPr>
          <p:cNvSpPr txBox="1"/>
          <p:nvPr/>
        </p:nvSpPr>
        <p:spPr>
          <a:xfrm>
            <a:off x="1951463" y="466248"/>
            <a:ext cx="8760079"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rPr>
              <a:t>Estudio de los sacrificios</a:t>
            </a:r>
          </a:p>
        </p:txBody>
      </p:sp>
      <p:cxnSp>
        <p:nvCxnSpPr>
          <p:cNvPr id="195" name="Google Shape;195;p8">
            <a:extLst>
              <a:ext uri="{FF2B5EF4-FFF2-40B4-BE49-F238E27FC236}">
                <a16:creationId xmlns:a16="http://schemas.microsoft.com/office/drawing/2014/main" id="{36B0AAF3-F35F-451E-2E09-758AC6A8A26F}"/>
              </a:ext>
            </a:extLst>
          </p:cNvPr>
          <p:cNvCxnSpPr/>
          <p:nvPr/>
        </p:nvCxnSpPr>
        <p:spPr>
          <a:xfrm>
            <a:off x="2361745" y="12895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EBEA0E14-F1BC-72A2-3E87-7EB7C0B9B4B3}"/>
              </a:ext>
            </a:extLst>
          </p:cNvPr>
          <p:cNvSpPr txBox="1"/>
          <p:nvPr/>
        </p:nvSpPr>
        <p:spPr>
          <a:xfrm>
            <a:off x="1905445" y="1575839"/>
            <a:ext cx="9994079" cy="2862282"/>
          </a:xfrm>
          <a:prstGeom prst="rect">
            <a:avLst/>
          </a:prstGeom>
          <a:noFill/>
          <a:ln>
            <a:noFill/>
          </a:ln>
        </p:spPr>
        <p:txBody>
          <a:bodyPr spcFirstLastPara="1" wrap="square" lIns="91425" tIns="45700" rIns="91425" bIns="45700" anchor="t" anchorCtr="0">
            <a:spAutoFit/>
          </a:bodyPr>
          <a:lstStyle/>
          <a:p>
            <a:r>
              <a:rPr lang="es-ES" sz="3600" dirty="0">
                <a:solidFill>
                  <a:schemeClr val="dk1"/>
                </a:solidFill>
                <a:latin typeface="Lato"/>
                <a:ea typeface="Lato"/>
                <a:cs typeface="Lato"/>
              </a:rPr>
              <a:t>13 y de ahí en adelante está en espera de que sus enemigos sean puestos por estrado de sus pies. 14 Él, por medio de una sola ofrenda, hizo perfectos para siempre a los santificados.</a:t>
            </a:r>
          </a:p>
          <a:p>
            <a:endParaRPr lang="es-ES" sz="3600" dirty="0">
              <a:solidFill>
                <a:schemeClr val="dk1"/>
              </a:solidFill>
              <a:latin typeface="Lato"/>
              <a:ea typeface="Lato"/>
              <a:cs typeface="Lato"/>
            </a:endParaRPr>
          </a:p>
        </p:txBody>
      </p:sp>
      <p:sp>
        <p:nvSpPr>
          <p:cNvPr id="198" name="Google Shape;198;p8">
            <a:extLst>
              <a:ext uri="{FF2B5EF4-FFF2-40B4-BE49-F238E27FC236}">
                <a16:creationId xmlns:a16="http://schemas.microsoft.com/office/drawing/2014/main" id="{67A56094-504E-6CC1-63B3-19A40B03FF1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1B32C98C-9D48-D1A4-FF3D-3E4143976709}"/>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59664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51463" y="466248"/>
            <a:ext cx="876007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Los Proyectos Finales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1745" y="12895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361745" y="2818103"/>
            <a:ext cx="9994079" cy="2062063"/>
          </a:xfrm>
          <a:prstGeom prst="rect">
            <a:avLst/>
          </a:prstGeom>
          <a:noFill/>
          <a:ln>
            <a:noFill/>
          </a:ln>
        </p:spPr>
        <p:txBody>
          <a:bodyPr spcFirstLastPara="1" wrap="square" lIns="91425" tIns="45700" rIns="91425" bIns="45700" anchor="t" anchorCtr="0">
            <a:spAutoFit/>
          </a:bodyPr>
          <a:lstStyle/>
          <a:p>
            <a:pPr rtl="0">
              <a:spcBef>
                <a:spcPts val="1200"/>
              </a:spcBef>
              <a:spcAft>
                <a:spcPts val="1200"/>
              </a:spcAft>
            </a:pPr>
            <a:r>
              <a:rPr lang="es-ES" sz="3600" dirty="0">
                <a:solidFill>
                  <a:schemeClr val="dk1"/>
                </a:solidFill>
                <a:latin typeface="Lato"/>
                <a:ea typeface="Lato"/>
                <a:cs typeface="Lato"/>
              </a:rPr>
              <a:t>¿Cuáles son sus preguntas?</a:t>
            </a:r>
          </a:p>
          <a:p>
            <a:br>
              <a:rPr lang="es-ES" sz="3600" dirty="0">
                <a:solidFill>
                  <a:schemeClr val="dk1"/>
                </a:solidFill>
                <a:latin typeface="Lato"/>
                <a:ea typeface="Lato"/>
                <a:cs typeface="Lato"/>
              </a:rPr>
            </a:br>
            <a:endParaRPr lang="es-ES" sz="36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50787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1967909"/>
            <a:ext cx="10450413" cy="3143263"/>
            <a:chOff x="0" y="0"/>
            <a:chExt cx="10450413" cy="314326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294943" y="590434"/>
              <a:ext cx="9147694" cy="1127780"/>
            </a:xfrm>
            <a:prstGeom prst="rect">
              <a:avLst/>
            </a:prstGeom>
            <a:noFill/>
            <a:ln>
              <a:noFill/>
            </a:ln>
          </p:spPr>
          <p:txBody>
            <a:bodyPr spcFirstLastPara="1" wrap="square" lIns="119350" tIns="119350" rIns="119350" bIns="119350" anchor="ctr" anchorCtr="0">
              <a:noAutofit/>
            </a:bodyPr>
            <a:lstStyle/>
            <a:p>
              <a:pPr>
                <a:buSzPts val="2500"/>
              </a:pPr>
              <a:endPar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r>
                <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Identificar otras maneras de decir que la Biblia se interpreta a sí misma.</a:t>
              </a:r>
              <a:endParaRPr lang="en-US">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n-US" sz="280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719" y="2015483"/>
              <a:ext cx="9147694" cy="1127780"/>
            </a:xfrm>
            <a:prstGeom prst="rect">
              <a:avLst/>
            </a:prstGeom>
            <a:noFill/>
            <a:ln>
              <a:noFill/>
            </a:ln>
          </p:spPr>
          <p:txBody>
            <a:bodyPr spcFirstLastPara="1" wrap="square" lIns="119350" tIns="119350" rIns="119350" bIns="119350" anchor="ctr" anchorCtr="0">
              <a:noAutofit/>
            </a:bodyPr>
            <a:lstStyle/>
            <a:p>
              <a:pPr lvl="1">
                <a:buClr>
                  <a:srgbClr val="FFFFFF"/>
                </a:buClr>
                <a:buSzPts val="2500"/>
              </a:pPr>
              <a:endParaRPr lang="es-ES" sz="2800">
                <a:solidFill>
                  <a:schemeClr val="lt1"/>
                </a:solidFill>
                <a:latin typeface="Lato"/>
                <a:ea typeface="Lato"/>
                <a:cs typeface="Lato"/>
                <a:sym typeface="Lato"/>
              </a:endParaRPr>
            </a:p>
            <a:p>
              <a:pPr lvl="1">
                <a:buSzPts val="2500"/>
              </a:pPr>
              <a:endParaRPr lang="es-ES" sz="2800" dirty="0">
                <a:solidFill>
                  <a:schemeClr val="lt1"/>
                </a:solidFill>
                <a:latin typeface="Lato"/>
                <a:ea typeface="Lato"/>
                <a:cs typeface="Lato"/>
                <a:sym typeface="Lato"/>
              </a:endParaRPr>
            </a:p>
            <a:p>
              <a:pPr lvl="1">
                <a:buSzPts val="2500"/>
              </a:pPr>
              <a:r>
                <a:rPr lang="es-ES" sz="2800" dirty="0">
                  <a:solidFill>
                    <a:schemeClr val="lt1"/>
                  </a:solidFill>
                  <a:latin typeface="Lato"/>
                  <a:ea typeface="Lato"/>
                  <a:cs typeface="Lato"/>
                  <a:sym typeface="Lato"/>
                </a:rPr>
                <a:t>Usar el contexto más amplio para entender mejor los sacrificios.</a:t>
              </a: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a:buSzPts val="2500"/>
              </a:pP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marL="0" marR="0" lvl="0" indent="0" algn="l">
                <a:lnSpc>
                  <a:spcPct val="100000"/>
                </a:lnSpc>
                <a:spcBef>
                  <a:spcPts val="0"/>
                </a:spcBef>
                <a:spcAft>
                  <a:spcPts val="0"/>
                </a:spcAft>
                <a:buSzPts val="2500"/>
                <a:buFont typeface="Calibri"/>
                <a:buNone/>
              </a:pPr>
              <a:endParaRPr lang="en-US" sz="280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1:1-25.</a:t>
              </a:r>
              <a:endParaRPr sz="2800" dirty="0">
                <a:solidFill>
                  <a:schemeClr val="lt1"/>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643739" y="466248"/>
            <a:ext cx="94191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Unas palabra sobre la Interpretación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bíblica</a:t>
            </a:r>
            <a:endParaRPr sz="4000" dirty="0" err="1">
              <a:solidFill>
                <a:srgbClr val="009444"/>
              </a:solidFill>
              <a:latin typeface="Lato"/>
              <a:ea typeface="Lato"/>
              <a:cs typeface="Lato"/>
              <a:sym typeface="Lato"/>
            </a:endParaRPr>
          </a:p>
        </p:txBody>
      </p:sp>
      <p:cxnSp>
        <p:nvCxnSpPr>
          <p:cNvPr id="195" name="Google Shape;195;p8"/>
          <p:cNvCxnSpPr/>
          <p:nvPr/>
        </p:nvCxnSpPr>
        <p:spPr>
          <a:xfrm>
            <a:off x="2409132" y="182145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0863" y="2052318"/>
            <a:ext cx="9994079" cy="353939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dirty="0">
                <a:solidFill>
                  <a:schemeClr val="dk1"/>
                </a:solidFill>
                <a:latin typeface="Lato"/>
                <a:ea typeface="Lato"/>
                <a:cs typeface="Lato"/>
              </a:rPr>
              <a:t>Para Lutero, la única manera en que un intérprete puede estar seguro de que su interpretación es la correcta es si deja que Dios le diga lo que significa un pasaje. Esto no ocurre por algún tipo de iluminación inmediata venida Dios, sino del estudio cuidadoso de la Escritura, en el que la razón juega el papel que le corresponde como servidora, no como señora. </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643739" y="466248"/>
            <a:ext cx="9419116" cy="1323399"/>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Unas palabra sobre la Interpretación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bíblica</a:t>
            </a:r>
            <a:endParaRPr lang="en-US" dirty="0" err="1"/>
          </a:p>
        </p:txBody>
      </p:sp>
      <p:cxnSp>
        <p:nvCxnSpPr>
          <p:cNvPr id="195" name="Google Shape;195;p8"/>
          <p:cNvCxnSpPr/>
          <p:nvPr/>
        </p:nvCxnSpPr>
        <p:spPr>
          <a:xfrm>
            <a:off x="2409132" y="182145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0863" y="2052318"/>
            <a:ext cx="9994079" cy="4031833"/>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dirty="0">
                <a:solidFill>
                  <a:schemeClr val="dk1"/>
                </a:solidFill>
                <a:latin typeface="Lato"/>
                <a:ea typeface="Lato"/>
                <a:cs typeface="Lato"/>
              </a:rPr>
              <a:t>En la aproximación de Lutero, además de considerar los contextos histórico y gramatical, se considera un tercer contexto de suma importancia, a saber, el contexto escritural.</a:t>
            </a:r>
          </a:p>
          <a:p>
            <a:pPr rtl="0">
              <a:spcBef>
                <a:spcPts val="0"/>
              </a:spcBef>
              <a:spcAft>
                <a:spcPts val="0"/>
              </a:spcAft>
            </a:pPr>
            <a:br>
              <a:rPr lang="es-ES" sz="3200" dirty="0">
                <a:solidFill>
                  <a:schemeClr val="dk1"/>
                </a:solidFill>
                <a:latin typeface="Lato"/>
                <a:ea typeface="Lato"/>
                <a:cs typeface="Lato"/>
              </a:rPr>
            </a:br>
            <a:r>
              <a:rPr lang="es-ES" sz="3200" dirty="0">
                <a:solidFill>
                  <a:schemeClr val="dk1"/>
                </a:solidFill>
                <a:latin typeface="Lato"/>
                <a:ea typeface="Lato"/>
                <a:cs typeface="Lato"/>
              </a:rPr>
              <a:t>La Escritura debe interpretar a la Escritura, insistía Lutero. El significado de un pasaje dado se determina sólo:</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469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643739" y="466248"/>
            <a:ext cx="9419116" cy="1323399"/>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Unas palabra sobre la Interpretación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bíblica</a:t>
            </a:r>
            <a:endParaRPr lang="en-US" dirty="0" err="1"/>
          </a:p>
        </p:txBody>
      </p:sp>
      <p:cxnSp>
        <p:nvCxnSpPr>
          <p:cNvPr id="195" name="Google Shape;195;p8"/>
          <p:cNvCxnSpPr/>
          <p:nvPr/>
        </p:nvCxnSpPr>
        <p:spPr>
          <a:xfrm>
            <a:off x="2469822" y="175401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761627" y="1785036"/>
            <a:ext cx="10141082" cy="5016718"/>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s-ES" sz="3200" dirty="0">
                <a:solidFill>
                  <a:schemeClr val="dk1"/>
                </a:solidFill>
                <a:latin typeface="Lato"/>
                <a:ea typeface="Lato"/>
                <a:cs typeface="Lato"/>
              </a:rPr>
              <a:t>1. Por comparación de lo que dice con todos los otros pasajes de la Escritura que tratan el mismo tema, y luego,</a:t>
            </a:r>
            <a:br>
              <a:rPr lang="es-ES" sz="3200" dirty="0">
                <a:solidFill>
                  <a:schemeClr val="dk1"/>
                </a:solidFill>
                <a:latin typeface="Lato"/>
                <a:ea typeface="Lato"/>
                <a:cs typeface="Lato"/>
              </a:rPr>
            </a:br>
            <a:r>
              <a:rPr lang="es-ES" sz="3200" dirty="0">
                <a:solidFill>
                  <a:schemeClr val="dk1"/>
                </a:solidFill>
                <a:latin typeface="Lato"/>
                <a:ea typeface="Lato"/>
                <a:cs typeface="Lato"/>
              </a:rPr>
              <a:t>2. Por permitir que lo que Dios dice en todos esos otros pasajes explique lo que Dios quiere decir con las palabras del pasaje en estudio.</a:t>
            </a:r>
            <a:br>
              <a:rPr lang="es-ES" sz="3200" dirty="0">
                <a:solidFill>
                  <a:schemeClr val="dk1"/>
                </a:solidFill>
                <a:latin typeface="Lato"/>
                <a:ea typeface="Lato"/>
                <a:cs typeface="Lato"/>
              </a:rPr>
            </a:br>
            <a:r>
              <a:rPr lang="es-ES" sz="3200" dirty="0">
                <a:solidFill>
                  <a:schemeClr val="dk1"/>
                </a:solidFill>
                <a:latin typeface="Lato"/>
                <a:ea typeface="Lato"/>
                <a:cs typeface="Lato"/>
              </a:rPr>
              <a:t>Esta es la única manera correcta de interpretar un pasaje de la Escritura porque de esta manera Dios mismo viene a ser el árbitro de lo que él quiere decir con esas palabras.</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42620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51463" y="466248"/>
            <a:ext cx="8760079"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Estudio de los sacrificios</a:t>
            </a:r>
            <a:endParaRPr lang="en-US" sz="4000" dirty="0">
              <a:solidFill>
                <a:srgbClr val="009444"/>
              </a:solidFill>
              <a:latin typeface="Lato"/>
              <a:ea typeface="Lato"/>
              <a:cs typeface="Lato"/>
            </a:endParaRPr>
          </a:p>
        </p:txBody>
      </p:sp>
      <p:cxnSp>
        <p:nvCxnSpPr>
          <p:cNvPr id="195" name="Google Shape;195;p8"/>
          <p:cNvCxnSpPr/>
          <p:nvPr/>
        </p:nvCxnSpPr>
        <p:spPr>
          <a:xfrm>
            <a:off x="2361745" y="12895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575839"/>
            <a:ext cx="9994079" cy="1754286"/>
          </a:xfrm>
          <a:prstGeom prst="rect">
            <a:avLst/>
          </a:prstGeom>
          <a:noFill/>
          <a:ln>
            <a:noFill/>
          </a:ln>
        </p:spPr>
        <p:txBody>
          <a:bodyPr spcFirstLastPara="1" wrap="square" lIns="91425" tIns="45700" rIns="91425" bIns="45700" anchor="t" anchorCtr="0">
            <a:spAutoFit/>
          </a:bodyPr>
          <a:lstStyle/>
          <a:p>
            <a:r>
              <a:rPr lang="es-ES" sz="3600" dirty="0">
                <a:solidFill>
                  <a:schemeClr val="dk1"/>
                </a:solidFill>
                <a:latin typeface="Lato"/>
                <a:ea typeface="Lato"/>
                <a:cs typeface="Lato"/>
              </a:rPr>
              <a:t>Lee Hebreos 10:1-4, 11-14. ¿Qué puedes aprender sobre el Antiguo Testamento a partir de esta sección del Nuevo Testamento?</a:t>
            </a:r>
            <a:endParaRPr lang="es-ES" sz="36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15156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51463" y="466248"/>
            <a:ext cx="8760079"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rPr>
              <a:t>Estudio de los sacrificios</a:t>
            </a:r>
          </a:p>
        </p:txBody>
      </p:sp>
      <p:cxnSp>
        <p:nvCxnSpPr>
          <p:cNvPr id="195" name="Google Shape;195;p8"/>
          <p:cNvCxnSpPr/>
          <p:nvPr/>
        </p:nvCxnSpPr>
        <p:spPr>
          <a:xfrm>
            <a:off x="2361745" y="12895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575839"/>
            <a:ext cx="9994079" cy="4524275"/>
          </a:xfrm>
          <a:prstGeom prst="rect">
            <a:avLst/>
          </a:prstGeom>
          <a:noFill/>
          <a:ln>
            <a:noFill/>
          </a:ln>
        </p:spPr>
        <p:txBody>
          <a:bodyPr spcFirstLastPara="1" wrap="square" lIns="91425" tIns="45700" rIns="91425" bIns="45700" anchor="t" anchorCtr="0">
            <a:spAutoFit/>
          </a:bodyPr>
          <a:lstStyle/>
          <a:p>
            <a:r>
              <a:rPr lang="es-ES" sz="3600" dirty="0">
                <a:solidFill>
                  <a:schemeClr val="dk1"/>
                </a:solidFill>
                <a:latin typeface="Lato"/>
                <a:ea typeface="Lato"/>
                <a:cs typeface="Lato"/>
              </a:rPr>
              <a:t>La ley es apenas el contorno de los bienes venideros, y no su imagen real. Por eso jamás podrá hacer perfectos a los que cada año se acercan a Dios para ofrecer los mismos sacrificios. 2 Si en realidad pudiera, entonces los que rinden este culto, una vez limpios, dejarían de ofrecerlos, pues ya no tendrían más conciencia de pecado.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0813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a:extLst>
            <a:ext uri="{FF2B5EF4-FFF2-40B4-BE49-F238E27FC236}">
              <a16:creationId xmlns:a16="http://schemas.microsoft.com/office/drawing/2014/main" id="{4653E892-5599-B2F7-F7EA-7936860E2D9D}"/>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D5837DFB-4B60-A7F9-E8BA-EA908163D78B}"/>
              </a:ext>
            </a:extLst>
          </p:cNvPr>
          <p:cNvSpPr txBox="1"/>
          <p:nvPr/>
        </p:nvSpPr>
        <p:spPr>
          <a:xfrm>
            <a:off x="1951463" y="466248"/>
            <a:ext cx="8760079"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rPr>
              <a:t>Estudio de los sacrificios</a:t>
            </a:r>
          </a:p>
        </p:txBody>
      </p:sp>
      <p:cxnSp>
        <p:nvCxnSpPr>
          <p:cNvPr id="195" name="Google Shape;195;p8">
            <a:extLst>
              <a:ext uri="{FF2B5EF4-FFF2-40B4-BE49-F238E27FC236}">
                <a16:creationId xmlns:a16="http://schemas.microsoft.com/office/drawing/2014/main" id="{4201BD4B-8128-A6F3-5F26-2B359DAFF79C}"/>
              </a:ext>
            </a:extLst>
          </p:cNvPr>
          <p:cNvCxnSpPr/>
          <p:nvPr/>
        </p:nvCxnSpPr>
        <p:spPr>
          <a:xfrm>
            <a:off x="2361745" y="12895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80D6A7DD-EF75-CB0A-4A74-9104DB2B87DA}"/>
              </a:ext>
            </a:extLst>
          </p:cNvPr>
          <p:cNvSpPr txBox="1"/>
          <p:nvPr/>
        </p:nvSpPr>
        <p:spPr>
          <a:xfrm>
            <a:off x="1905445" y="1575839"/>
            <a:ext cx="9994079" cy="5078273"/>
          </a:xfrm>
          <a:prstGeom prst="rect">
            <a:avLst/>
          </a:prstGeom>
          <a:noFill/>
          <a:ln>
            <a:noFill/>
          </a:ln>
        </p:spPr>
        <p:txBody>
          <a:bodyPr spcFirstLastPara="1" wrap="square" lIns="91425" tIns="45700" rIns="91425" bIns="45700" anchor="t" anchorCtr="0">
            <a:spAutoFit/>
          </a:bodyPr>
          <a:lstStyle/>
          <a:p>
            <a:r>
              <a:rPr lang="es-ES" sz="3600" dirty="0">
                <a:solidFill>
                  <a:schemeClr val="dk1"/>
                </a:solidFill>
                <a:latin typeface="Lato"/>
                <a:ea typeface="Lato"/>
                <a:cs typeface="Lato"/>
              </a:rPr>
              <a:t>3 Pero con estos sacrificios, cada año se hace memoria de los pecados, 4 porque la sangre de los toros y de los machos cabríos no puede quitar los pecados. 11 Todo sacerdote ministra día tras día, y una y otra vez ofrece los mismos sacrificios, los cuales nunca pueden quitar los pecados. 12 Pero Cristo, después de ofrecer una sola vez un solo sacrificio por los pecados, para siempre se sentó a la derecha de Dios, </a:t>
            </a:r>
          </a:p>
        </p:txBody>
      </p:sp>
      <p:sp>
        <p:nvSpPr>
          <p:cNvPr id="198" name="Google Shape;198;p8">
            <a:extLst>
              <a:ext uri="{FF2B5EF4-FFF2-40B4-BE49-F238E27FC236}">
                <a16:creationId xmlns:a16="http://schemas.microsoft.com/office/drawing/2014/main" id="{0B3BCEAF-8542-91C2-96E3-9AC2FE29E4E0}"/>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26447C91-C5F4-B0E2-E414-69BE0595A289}"/>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5623581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86680C-A5FA-4CA6-BDB1-E438F59862D2}">
  <ds:schemaRefs>
    <ds:schemaRef ds:uri="http://schemas.microsoft.com/sharepoint/v3/contenttype/forms"/>
  </ds:schemaRefs>
</ds:datastoreItem>
</file>

<file path=customXml/itemProps2.xml><?xml version="1.0" encoding="utf-8"?>
<ds:datastoreItem xmlns:ds="http://schemas.openxmlformats.org/officeDocument/2006/customXml" ds:itemID="{2307DCF8-FF54-4A8E-A26D-AFC79212A0C9}">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62E20070-860A-492E-9C9F-1C1E8CB71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5619</TotalTime>
  <Words>771</Words>
  <Application>Microsoft Office PowerPoint</Application>
  <PresentationFormat>Widescreen</PresentationFormat>
  <Paragraphs>31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Nathan Schulte</cp:lastModifiedBy>
  <cp:revision>190</cp:revision>
  <dcterms:created xsi:type="dcterms:W3CDTF">2023-11-29T19:33:05Z</dcterms:created>
  <dcterms:modified xsi:type="dcterms:W3CDTF">2025-03-05T21:24:23Z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