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3"/>
  </p:notesMasterIdLst>
  <p:sldIdLst>
    <p:sldId id="256"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94" r:id="rId26"/>
    <p:sldId id="278" r:id="rId27"/>
    <p:sldId id="279" r:id="rId28"/>
    <p:sldId id="280" r:id="rId29"/>
    <p:sldId id="281" r:id="rId30"/>
    <p:sldId id="282" r:id="rId31"/>
    <p:sldId id="283" r:id="rId32"/>
    <p:sldId id="284" r:id="rId33"/>
    <p:sldId id="295" r:id="rId34"/>
    <p:sldId id="285" r:id="rId35"/>
    <p:sldId id="286" r:id="rId36"/>
    <p:sldId id="287" r:id="rId37"/>
    <p:sldId id="288" r:id="rId38"/>
    <p:sldId id="289" r:id="rId39"/>
    <p:sldId id="290" r:id="rId40"/>
    <p:sldId id="291" r:id="rId41"/>
    <p:sldId id="292" r:id="rId42"/>
  </p:sldIdLst>
  <p:sldSz cx="12192000" cy="6858000"/>
  <p:notesSz cx="6858000" cy="9144000"/>
  <p:embeddedFontLst>
    <p:embeddedFont>
      <p:font typeface="Lato" panose="020F0502020204030203"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DuA3uK/KYP0G62SVDVasdiiHj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3FCCAC-5804-4E4B-B670-20E6B77E09CC}" v="1" dt="2025-04-23T10:00:06.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3"/>
    <p:restoredTop sz="62053" autoAdjust="0"/>
  </p:normalViewPr>
  <p:slideViewPr>
    <p:cSldViewPr snapToGrid="0">
      <p:cViewPr varScale="1">
        <p:scale>
          <a:sx n="45" d="100"/>
          <a:sy n="45" d="100"/>
        </p:scale>
        <p:origin x="184"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customschemas.google.com/relationships/presentationmetadata" Target="meta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Sutton" userId="1e63f7443f7518ef" providerId="LiveId" clId="{AF3FCCAC-5804-4E4B-B670-20E6B77E09CC}"/>
    <pc:docChg chg="undo custSel addSld modSld">
      <pc:chgData name="Joel Sutton" userId="1e63f7443f7518ef" providerId="LiveId" clId="{AF3FCCAC-5804-4E4B-B670-20E6B77E09CC}" dt="2025-04-23T14:20:24.967" v="329" actId="20577"/>
      <pc:docMkLst>
        <pc:docMk/>
      </pc:docMkLst>
      <pc:sldChg chg="modSp mod modNotesTx">
        <pc:chgData name="Joel Sutton" userId="1e63f7443f7518ef" providerId="LiveId" clId="{AF3FCCAC-5804-4E4B-B670-20E6B77E09CC}" dt="2025-04-23T00:16:22.027" v="96" actId="6549"/>
        <pc:sldMkLst>
          <pc:docMk/>
          <pc:sldMk cId="0" sldId="262"/>
        </pc:sldMkLst>
        <pc:spChg chg="mod">
          <ac:chgData name="Joel Sutton" userId="1e63f7443f7518ef" providerId="LiveId" clId="{AF3FCCAC-5804-4E4B-B670-20E6B77E09CC}" dt="2025-04-23T00:07:04.920" v="87" actId="6549"/>
          <ac:spMkLst>
            <pc:docMk/>
            <pc:sldMk cId="0" sldId="262"/>
            <ac:spMk id="150" creationId="{00000000-0000-0000-0000-000000000000}"/>
          </ac:spMkLst>
        </pc:spChg>
      </pc:sldChg>
      <pc:sldChg chg="modNotesTx">
        <pc:chgData name="Joel Sutton" userId="1e63f7443f7518ef" providerId="LiveId" clId="{AF3FCCAC-5804-4E4B-B670-20E6B77E09CC}" dt="2025-04-23T09:58:39.561" v="116" actId="20577"/>
        <pc:sldMkLst>
          <pc:docMk/>
          <pc:sldMk cId="0" sldId="266"/>
        </pc:sldMkLst>
      </pc:sldChg>
      <pc:sldChg chg="addSp modSp mod modNotes">
        <pc:chgData name="Joel Sutton" userId="1e63f7443f7518ef" providerId="LiveId" clId="{AF3FCCAC-5804-4E4B-B670-20E6B77E09CC}" dt="2025-04-23T10:00:23.341" v="127" actId="1076"/>
        <pc:sldMkLst>
          <pc:docMk/>
          <pc:sldMk cId="0" sldId="269"/>
        </pc:sldMkLst>
        <pc:spChg chg="add mod">
          <ac:chgData name="Joel Sutton" userId="1e63f7443f7518ef" providerId="LiveId" clId="{AF3FCCAC-5804-4E4B-B670-20E6B77E09CC}" dt="2025-04-23T10:00:23.341" v="127" actId="1076"/>
          <ac:spMkLst>
            <pc:docMk/>
            <pc:sldMk cId="0" sldId="269"/>
            <ac:spMk id="2" creationId="{D04D124D-5A23-DD2E-6AEC-F8B28755716E}"/>
          </ac:spMkLst>
        </pc:spChg>
      </pc:sldChg>
      <pc:sldChg chg="modNotesTx">
        <pc:chgData name="Joel Sutton" userId="1e63f7443f7518ef" providerId="LiveId" clId="{AF3FCCAC-5804-4E4B-B670-20E6B77E09CC}" dt="2025-04-23T10:01:03.038" v="129" actId="20577"/>
        <pc:sldMkLst>
          <pc:docMk/>
          <pc:sldMk cId="0" sldId="272"/>
        </pc:sldMkLst>
      </pc:sldChg>
      <pc:sldChg chg="modNotesTx">
        <pc:chgData name="Joel Sutton" userId="1e63f7443f7518ef" providerId="LiveId" clId="{AF3FCCAC-5804-4E4B-B670-20E6B77E09CC}" dt="2025-04-23T10:02:19.235" v="142" actId="20577"/>
        <pc:sldMkLst>
          <pc:docMk/>
          <pc:sldMk cId="0" sldId="274"/>
        </pc:sldMkLst>
      </pc:sldChg>
      <pc:sldChg chg="modNotesTx">
        <pc:chgData name="Joel Sutton" userId="1e63f7443f7518ef" providerId="LiveId" clId="{AF3FCCAC-5804-4E4B-B670-20E6B77E09CC}" dt="2025-04-23T10:03:22.609" v="143" actId="20577"/>
        <pc:sldMkLst>
          <pc:docMk/>
          <pc:sldMk cId="0" sldId="276"/>
        </pc:sldMkLst>
      </pc:sldChg>
      <pc:sldChg chg="modNotesTx">
        <pc:chgData name="Joel Sutton" userId="1e63f7443f7518ef" providerId="LiveId" clId="{AF3FCCAC-5804-4E4B-B670-20E6B77E09CC}" dt="2025-04-23T10:07:11.059" v="149" actId="20577"/>
        <pc:sldMkLst>
          <pc:docMk/>
          <pc:sldMk cId="0" sldId="277"/>
        </pc:sldMkLst>
      </pc:sldChg>
      <pc:sldChg chg="modNotesTx">
        <pc:chgData name="Joel Sutton" userId="1e63f7443f7518ef" providerId="LiveId" clId="{AF3FCCAC-5804-4E4B-B670-20E6B77E09CC}" dt="2025-04-23T10:07:41.827" v="150" actId="20577"/>
        <pc:sldMkLst>
          <pc:docMk/>
          <pc:sldMk cId="0" sldId="279"/>
        </pc:sldMkLst>
      </pc:sldChg>
      <pc:sldChg chg="modNotesTx">
        <pc:chgData name="Joel Sutton" userId="1e63f7443f7518ef" providerId="LiveId" clId="{AF3FCCAC-5804-4E4B-B670-20E6B77E09CC}" dt="2025-04-23T10:08:01.819" v="169" actId="20577"/>
        <pc:sldMkLst>
          <pc:docMk/>
          <pc:sldMk cId="0" sldId="280"/>
        </pc:sldMkLst>
      </pc:sldChg>
      <pc:sldChg chg="modNotesTx">
        <pc:chgData name="Joel Sutton" userId="1e63f7443f7518ef" providerId="LiveId" clId="{AF3FCCAC-5804-4E4B-B670-20E6B77E09CC}" dt="2025-04-23T10:08:26.182" v="170" actId="6549"/>
        <pc:sldMkLst>
          <pc:docMk/>
          <pc:sldMk cId="0" sldId="281"/>
        </pc:sldMkLst>
      </pc:sldChg>
      <pc:sldChg chg="modSp mod modNotesTx">
        <pc:chgData name="Joel Sutton" userId="1e63f7443f7518ef" providerId="LiveId" clId="{AF3FCCAC-5804-4E4B-B670-20E6B77E09CC}" dt="2025-04-23T14:03:33.326" v="201" actId="20577"/>
        <pc:sldMkLst>
          <pc:docMk/>
          <pc:sldMk cId="0" sldId="283"/>
        </pc:sldMkLst>
        <pc:spChg chg="mod">
          <ac:chgData name="Joel Sutton" userId="1e63f7443f7518ef" providerId="LiveId" clId="{AF3FCCAC-5804-4E4B-B670-20E6B77E09CC}" dt="2025-04-23T14:03:24.352" v="180" actId="20577"/>
          <ac:spMkLst>
            <pc:docMk/>
            <pc:sldMk cId="0" sldId="283"/>
            <ac:spMk id="369" creationId="{00000000-0000-0000-0000-000000000000}"/>
          </ac:spMkLst>
        </pc:spChg>
      </pc:sldChg>
      <pc:sldChg chg="modSp mod modNotesTx">
        <pc:chgData name="Joel Sutton" userId="1e63f7443f7518ef" providerId="LiveId" clId="{AF3FCCAC-5804-4E4B-B670-20E6B77E09CC}" dt="2025-04-23T14:04:05.385" v="205" actId="20577"/>
        <pc:sldMkLst>
          <pc:docMk/>
          <pc:sldMk cId="0" sldId="284"/>
        </pc:sldMkLst>
        <pc:spChg chg="mod">
          <ac:chgData name="Joel Sutton" userId="1e63f7443f7518ef" providerId="LiveId" clId="{AF3FCCAC-5804-4E4B-B670-20E6B77E09CC}" dt="2025-04-23T14:03:58.142" v="203" actId="20577"/>
          <ac:spMkLst>
            <pc:docMk/>
            <pc:sldMk cId="0" sldId="284"/>
            <ac:spMk id="375" creationId="{00000000-0000-0000-0000-000000000000}"/>
          </ac:spMkLst>
        </pc:spChg>
      </pc:sldChg>
      <pc:sldChg chg="modSp mod modNotesTx">
        <pc:chgData name="Joel Sutton" userId="1e63f7443f7518ef" providerId="LiveId" clId="{AF3FCCAC-5804-4E4B-B670-20E6B77E09CC}" dt="2025-04-23T14:19:27.672" v="244" actId="14100"/>
        <pc:sldMkLst>
          <pc:docMk/>
          <pc:sldMk cId="0" sldId="289"/>
        </pc:sldMkLst>
        <pc:spChg chg="mod">
          <ac:chgData name="Joel Sutton" userId="1e63f7443f7518ef" providerId="LiveId" clId="{AF3FCCAC-5804-4E4B-B670-20E6B77E09CC}" dt="2025-04-23T14:19:27.672" v="244" actId="14100"/>
          <ac:spMkLst>
            <pc:docMk/>
            <pc:sldMk cId="0" sldId="289"/>
            <ac:spMk id="420" creationId="{00000000-0000-0000-0000-000000000000}"/>
          </ac:spMkLst>
        </pc:spChg>
      </pc:sldChg>
      <pc:sldChg chg="modSp mod">
        <pc:chgData name="Joel Sutton" userId="1e63f7443f7518ef" providerId="LiveId" clId="{AF3FCCAC-5804-4E4B-B670-20E6B77E09CC}" dt="2025-04-23T14:14:57.956" v="207" actId="1076"/>
        <pc:sldMkLst>
          <pc:docMk/>
          <pc:sldMk cId="0" sldId="292"/>
        </pc:sldMkLst>
        <pc:spChg chg="mod">
          <ac:chgData name="Joel Sutton" userId="1e63f7443f7518ef" providerId="LiveId" clId="{AF3FCCAC-5804-4E4B-B670-20E6B77E09CC}" dt="2025-04-23T14:14:57.956" v="207" actId="1076"/>
          <ac:spMkLst>
            <pc:docMk/>
            <pc:sldMk cId="0" sldId="292"/>
            <ac:spMk id="446" creationId="{00000000-0000-0000-0000-000000000000}"/>
          </ac:spMkLst>
        </pc:spChg>
        <pc:picChg chg="mod">
          <ac:chgData name="Joel Sutton" userId="1e63f7443f7518ef" providerId="LiveId" clId="{AF3FCCAC-5804-4E4B-B670-20E6B77E09CC}" dt="2025-04-23T14:14:57.085" v="206" actId="1076"/>
          <ac:picMkLst>
            <pc:docMk/>
            <pc:sldMk cId="0" sldId="292"/>
            <ac:picMk id="444" creationId="{00000000-0000-0000-0000-000000000000}"/>
          </ac:picMkLst>
        </pc:picChg>
      </pc:sldChg>
      <pc:sldChg chg="modSp add mod">
        <pc:chgData name="Joel Sutton" userId="1e63f7443f7518ef" providerId="LiveId" clId="{AF3FCCAC-5804-4E4B-B670-20E6B77E09CC}" dt="2025-04-23T14:20:24.967" v="329" actId="20577"/>
        <pc:sldMkLst>
          <pc:docMk/>
          <pc:sldMk cId="252564962" sldId="293"/>
        </pc:sldMkLst>
        <pc:spChg chg="mod">
          <ac:chgData name="Joel Sutton" userId="1e63f7443f7518ef" providerId="LiveId" clId="{AF3FCCAC-5804-4E4B-B670-20E6B77E09CC}" dt="2025-04-23T14:20:00.825" v="275" actId="1076"/>
          <ac:spMkLst>
            <pc:docMk/>
            <pc:sldMk cId="252564962" sldId="293"/>
            <ac:spMk id="416" creationId="{919453DF-3ACD-8E08-4773-26A1EBB995B8}"/>
          </ac:spMkLst>
        </pc:spChg>
        <pc:spChg chg="mod">
          <ac:chgData name="Joel Sutton" userId="1e63f7443f7518ef" providerId="LiveId" clId="{AF3FCCAC-5804-4E4B-B670-20E6B77E09CC}" dt="2025-04-23T14:20:24.967" v="329" actId="20577"/>
          <ac:spMkLst>
            <pc:docMk/>
            <pc:sldMk cId="252564962" sldId="293"/>
            <ac:spMk id="420" creationId="{925A3F19-AAAA-AF42-A78D-E4698C297063}"/>
          </ac:spMkLst>
        </pc:spChg>
        <pc:cxnChg chg="mod">
          <ac:chgData name="Joel Sutton" userId="1e63f7443f7518ef" providerId="LiveId" clId="{AF3FCCAC-5804-4E4B-B670-20E6B77E09CC}" dt="2025-04-23T14:20:02.870" v="276" actId="1076"/>
          <ac:cxnSpMkLst>
            <pc:docMk/>
            <pc:sldMk cId="252564962" sldId="293"/>
            <ac:cxnSpMk id="417" creationId="{6D0D2246-889B-EEDD-2970-8ABCBBF7C514}"/>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PkW7NehimfI"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0000"/>
              </a:lnSpc>
              <a:spcBef>
                <a:spcPts val="0"/>
              </a:spcBef>
              <a:spcAft>
                <a:spcPts val="0"/>
              </a:spcAft>
              <a:buNone/>
            </a:pPr>
            <a:endParaRPr b="1" dirty="0">
              <a:solidFill>
                <a:schemeClr val="dk1"/>
              </a:solidFill>
              <a:latin typeface="Calibri"/>
              <a:ea typeface="Calibri"/>
              <a:cs typeface="Calibri"/>
              <a:sym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6d1a1029c0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1. ¿Quiénes son los personajes de esta historia?</a:t>
            </a: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Espíritu</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“Todos” en Galilea que lo admiraban</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Los en la sinagoga de Nazaret</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José</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Elías y Eliseo </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0"/>
              </a:spcAft>
              <a:buSzPts val="1100"/>
              <a:buNone/>
            </a:pPr>
            <a:endParaRPr dirty="0">
              <a:solidFill>
                <a:schemeClr val="dk1"/>
              </a:solidFill>
              <a:latin typeface="Calibri"/>
              <a:ea typeface="Calibri"/>
              <a:cs typeface="Calibri"/>
              <a:sym typeface="Calibri"/>
            </a:endParaRPr>
          </a:p>
        </p:txBody>
      </p:sp>
      <p:sp>
        <p:nvSpPr>
          <p:cNvPr id="184" name="Google Shape;184;g26d1a1029c0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6d1a1029c0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2. ¿Cuáles son los objetos de esta historia?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El libro de Isaías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Sinagogas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Pueblo de Nazaret</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Cumbre de la colina – precipicio </a:t>
            </a:r>
            <a:endParaRPr lang="en-US" sz="11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dirty="0">
              <a:solidFill>
                <a:schemeClr val="dk1"/>
              </a:solidFill>
              <a:latin typeface="Calibri"/>
              <a:ea typeface="Calibri"/>
              <a:cs typeface="Calibri"/>
              <a:sym typeface="Calibri"/>
            </a:endParaRPr>
          </a:p>
        </p:txBody>
      </p:sp>
      <p:sp>
        <p:nvSpPr>
          <p:cNvPr id="196" name="Google Shape;196;g26d1a1029c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6d1a1029c0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3. ¿Dónde ocurrió la historia?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Galilea</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Nazaret- en la sinagoga, y luego lo llevan hasta la cumbre del monte para despeñarlo</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Sinagoga</a:t>
            </a:r>
            <a:endParaRPr dirty="0">
              <a:solidFill>
                <a:schemeClr val="dk1"/>
              </a:solidFill>
              <a:latin typeface="Calibri"/>
              <a:ea typeface="Calibri"/>
              <a:cs typeface="Calibri"/>
              <a:sym typeface="Calibri"/>
            </a:endParaRPr>
          </a:p>
        </p:txBody>
      </p:sp>
      <p:sp>
        <p:nvSpPr>
          <p:cNvPr id="208" name="Google Shape;208;g26d1a1029c0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6d2ca7f98b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r>
              <a:rPr lang="es-ES" sz="1100" dirty="0">
                <a:effectLst/>
                <a:latin typeface="Calibri" panose="020F0502020204030204" pitchFamily="34" charset="0"/>
                <a:ea typeface="Calibri" panose="020F0502020204030204" pitchFamily="34" charset="0"/>
              </a:rPr>
              <a:t>La Sinagoga: Fondo histórico</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effectLst/>
                <a:latin typeface="Calibri" panose="020F0502020204030204" pitchFamily="34" charset="0"/>
                <a:ea typeface="Calibri" panose="020F0502020204030204" pitchFamily="34" charset="0"/>
              </a:rPr>
              <a:t>Desde los tiempos del exilio, en Babilonia, los judíos establecían un lugar para juntarse cuando vivían fuera de Judea.  En dondequiera que se establecía un grupo de judíos casi siempre se organizaba inmediatamente una sinagoga.</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effectLst/>
                <a:latin typeface="Calibri" panose="020F0502020204030204" pitchFamily="34" charset="0"/>
                <a:ea typeface="Calibri" panose="020F0502020204030204" pitchFamily="34" charset="0"/>
              </a:rPr>
              <a:t>Eran edificios simples, de forma rectangular. Grandes recipientes de aguas eran ubicados a la entrada para los lavados ceremoniales.  No se hacían sacrificios.  Situado en un lugar oculto en la pared, había un armario de madera en donde se guardaban los rollos de la Ley y de los Profetas para las lecturas.</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effectLst/>
                <a:latin typeface="Calibri" panose="020F0502020204030204" pitchFamily="34" charset="0"/>
                <a:ea typeface="Calibri" panose="020F0502020204030204" pitchFamily="34" charset="0"/>
              </a:rPr>
              <a:t>Tenían la palabra en rollos para las lecturas.  </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effectLst/>
                <a:latin typeface="Calibri" panose="020F0502020204030204" pitchFamily="34" charset="0"/>
                <a:ea typeface="Calibri" panose="020F0502020204030204" pitchFamily="34" charset="0"/>
              </a:rPr>
              <a:t>Tradicionalmente tenía que haber diez hombres judíos en el servicio.  Primero tenían un orden de reunión preparada, tipo liturgia, que incluye la confesión del gran “Shemá” (Deuteronomio 6:4- Oye, Israel: El Señor nuestro Dios, el Señor es uno.”)  y, después, un tiempo para la enseñanza.  No había pastores.</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effectLst/>
                <a:latin typeface="Calibri" panose="020F0502020204030204" pitchFamily="34" charset="0"/>
                <a:ea typeface="Calibri" panose="020F0502020204030204" pitchFamily="34" charset="0"/>
              </a:rPr>
              <a:t>Las lecturas se tomaban de la Torá (Génesis a Deuteronomio) y de los profetas.  En muchos casos un intérprete explicaba la palabra en arameo o griego.  </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effectLst/>
                <a:latin typeface="Calibri" panose="020F0502020204030204" pitchFamily="34" charset="0"/>
                <a:ea typeface="Calibri" panose="020F0502020204030204" pitchFamily="34" charset="0"/>
              </a:rPr>
              <a:t>A veces se daba un sermón, o un mensaje de ánimo.  </a:t>
            </a:r>
            <a:endParaRPr lang="en-US" sz="1100" dirty="0">
              <a:effectLst/>
              <a:latin typeface="Calibri" panose="020F0502020204030204" pitchFamily="34" charset="0"/>
              <a:ea typeface="Calibri" panose="020F0502020204030204" pitchFamily="34" charset="0"/>
            </a:endParaRPr>
          </a:p>
        </p:txBody>
      </p:sp>
      <p:sp>
        <p:nvSpPr>
          <p:cNvPr id="220" name="Google Shape;220;g26d2ca7f98b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6d1a1029c0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4. ¿Cuándo ocurrió la historia?</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En el día de reposo</a:t>
            </a:r>
            <a:endParaRPr lang="en-US" sz="11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0"/>
              </a:spcAft>
              <a:buClr>
                <a:schemeClr val="dk1"/>
              </a:buClr>
              <a:buSzPts val="1100"/>
              <a:buFont typeface="Calibri"/>
              <a:buAutoNum type="arabicPeriod"/>
            </a:pPr>
            <a:endParaRPr dirty="0">
              <a:solidFill>
                <a:schemeClr val="dk1"/>
              </a:solidFill>
              <a:latin typeface="Calibri"/>
              <a:ea typeface="Calibri"/>
              <a:cs typeface="Calibri"/>
              <a:sym typeface="Calibri"/>
            </a:endParaRPr>
          </a:p>
        </p:txBody>
      </p:sp>
      <p:sp>
        <p:nvSpPr>
          <p:cNvPr id="228" name="Google Shape;228;g26d1a1029c0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6d1a1029c0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5. ¿Cuál es el problema?</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Les cuesta mucho creer que uno de los suyos, Jesús, sea el Mesías.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Hasta lo quieren matar.</a:t>
            </a:r>
            <a:endParaRPr lang="en-US" sz="11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0"/>
              </a:spcAft>
              <a:buClr>
                <a:schemeClr val="dk1"/>
              </a:buClr>
              <a:buSzPts val="1100"/>
              <a:buFont typeface="Calibri"/>
              <a:buAutoNum type="arabicPeriod"/>
            </a:pPr>
            <a:endParaRPr dirty="0">
              <a:solidFill>
                <a:schemeClr val="dk1"/>
              </a:solidFill>
              <a:latin typeface="Calibri"/>
              <a:ea typeface="Calibri"/>
              <a:cs typeface="Calibri"/>
              <a:sym typeface="Calibri"/>
            </a:endParaRPr>
          </a:p>
        </p:txBody>
      </p:sp>
      <p:sp>
        <p:nvSpPr>
          <p:cNvPr id="240" name="Google Shape;240;g26d1a1029c0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6d1a1029c0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6. ¿Se resuelve el problema? ¿Cómo?</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 proclama la salvación a Nicodemo.</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 da testimonio fiel en medio de los nazarenos.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 simplemente pasó por medio de ellos.</a:t>
            </a:r>
            <a:endParaRPr lang="en-US" sz="11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0"/>
              </a:spcAft>
              <a:buClr>
                <a:schemeClr val="dk1"/>
              </a:buClr>
              <a:buSzPts val="1100"/>
              <a:buFont typeface="Calibri"/>
              <a:buAutoNum type="arabicPeriod"/>
            </a:pPr>
            <a:endParaRPr dirty="0">
              <a:solidFill>
                <a:schemeClr val="dk1"/>
              </a:solidFill>
              <a:latin typeface="Calibri"/>
              <a:ea typeface="Calibri"/>
              <a:cs typeface="Calibri"/>
              <a:sym typeface="Calibri"/>
            </a:endParaRPr>
          </a:p>
        </p:txBody>
      </p:sp>
      <p:sp>
        <p:nvSpPr>
          <p:cNvPr id="252" name="Google Shape;252;g26d1a1029c0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6ba99a7413_0_5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1000"/>
              </a:spcAft>
              <a:buClr>
                <a:schemeClr val="dk1"/>
              </a:buClr>
              <a:buSzPts val="1100"/>
              <a:buFont typeface="Arial"/>
              <a:buNone/>
              <a:tabLst/>
              <a:defRPr/>
            </a:pPr>
            <a:r>
              <a:rPr lang="es-ES" sz="1800" dirty="0">
                <a:effectLst/>
                <a:latin typeface="Calibri" panose="020F0502020204030204" pitchFamily="34" charset="0"/>
                <a:ea typeface="Calibri" panose="020F0502020204030204" pitchFamily="34" charset="0"/>
              </a:rPr>
              <a:t>4. “Consolidar.”</a:t>
            </a:r>
            <a:endParaRPr lang="en-US" sz="1800" dirty="0">
              <a:effectLst/>
              <a:latin typeface="Calibri" panose="020F0502020204030204" pitchFamily="34" charset="0"/>
              <a:ea typeface="Calibri" panose="020F0502020204030204" pitchFamily="34" charset="0"/>
            </a:endParaRPr>
          </a:p>
          <a:p>
            <a:pPr marL="228600" marR="171450" lvl="0" indent="0" algn="l" rtl="0">
              <a:lnSpc>
                <a:spcPct val="100000"/>
              </a:lnSpc>
              <a:spcBef>
                <a:spcPts val="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264" name="Google Shape;264;g26ba99a7413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1. ¿Cuál es el punto principal de la historia?</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En Galilea, algunos creyeron en Jesús, mientras otros lo rechazaron.</a:t>
            </a:r>
            <a:endParaRPr lang="en-US" sz="1100" dirty="0">
              <a:effectLst/>
              <a:latin typeface="Calibri" panose="020F0502020204030204" pitchFamily="34" charset="0"/>
              <a:ea typeface="Calibri" panose="020F0502020204030204" pitchFamily="34" charset="0"/>
            </a:endParaRPr>
          </a:p>
          <a:p>
            <a:pPr marL="0" lvl="0" indent="0" algn="l" rtl="0">
              <a:lnSpc>
                <a:spcPct val="100000"/>
              </a:lnSpc>
              <a:spcBef>
                <a:spcPts val="600"/>
              </a:spcBef>
              <a:spcAft>
                <a:spcPts val="0"/>
              </a:spcAft>
              <a:buSzPts val="1100"/>
              <a:buNone/>
            </a:pPr>
            <a:endParaRPr dirty="0">
              <a:solidFill>
                <a:schemeClr val="dk1"/>
              </a:solidFill>
              <a:latin typeface="Calibri"/>
              <a:ea typeface="Calibri"/>
              <a:cs typeface="Calibri"/>
              <a:sym typeface="Calibri"/>
            </a:endParaRPr>
          </a:p>
        </p:txBody>
      </p:sp>
      <p:sp>
        <p:nvSpPr>
          <p:cNvPr id="275" name="Google Shape;27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2. ¿Qué pecado veo en esta historia y confieso en mi vida?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Las personas de su propia tierra, Nazaret, lo rechazaron porque él no cumplía con sus expectativas acerca de cómo sería el Salvador prometido. Nosotros pecamos cuando colocamos nuestra razón y experiencia sobre lo que Dios nos enseña en las Escrituras.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También pecamos al no predicar entre los nuestros por temor a ser rechazados. </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600"/>
              </a:spcBef>
              <a:spcAft>
                <a:spcPts val="0"/>
              </a:spcAft>
              <a:buSzPts val="1100"/>
              <a:buNone/>
            </a:pPr>
            <a:endParaRPr dirty="0">
              <a:solidFill>
                <a:schemeClr val="dk1"/>
              </a:solidFill>
              <a:latin typeface="Calibri"/>
              <a:ea typeface="Calibri"/>
              <a:cs typeface="Calibri"/>
              <a:sym typeface="Calibri"/>
            </a:endParaRPr>
          </a:p>
        </p:txBody>
      </p:sp>
      <p:sp>
        <p:nvSpPr>
          <p:cNvPr id="287" name="Google Shape;2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ae621378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2ae621378b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BIENVENIDA Y ORACIÓN</a:t>
            </a: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1. Saludos</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3. ¿En qué versos y palabras de esta historia veo el amor de Dios hacia mi?</a:t>
            </a:r>
            <a:endParaRPr lang="en-US" sz="1100" dirty="0">
              <a:effectLst/>
              <a:latin typeface="Calibri" panose="020F0502020204030204" pitchFamily="34" charset="0"/>
              <a:ea typeface="Calibri" panose="020F0502020204030204" pitchFamily="34" charset="0"/>
            </a:endParaRPr>
          </a:p>
          <a:p>
            <a:pPr marL="171450" marR="0" lvl="0" indent="-171450"/>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 fortalece mi fe débil.  Cumple su palabra y sus promesas.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Y las buenas nuevas de Jesús son para los pobres, cautivos, ciegos y oprimidos espiritualmente como yo.  ¡Libertad y vista espiritual son nuestras en Cristo!  En Cristo ya no somos esclavos ni ciegos.    </a:t>
            </a:r>
            <a:endParaRPr lang="en-US" sz="11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0"/>
              </a:spcAft>
              <a:buClr>
                <a:schemeClr val="dk1"/>
              </a:buClr>
              <a:buSzPts val="1100"/>
              <a:buFont typeface="Calibri"/>
              <a:buAutoNum type="arabicPeriod"/>
            </a:pPr>
            <a:endParaRPr dirty="0">
              <a:solidFill>
                <a:schemeClr val="dk1"/>
              </a:solidFill>
              <a:latin typeface="Calibri"/>
              <a:ea typeface="Calibri"/>
              <a:cs typeface="Calibri"/>
              <a:sym typeface="Calibri"/>
            </a:endParaRPr>
          </a:p>
        </p:txBody>
      </p:sp>
      <p:sp>
        <p:nvSpPr>
          <p:cNvPr id="299" name="Google Shape;29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4. ¿Qué pediré que Dios obre en mí para poner en práctica su Palabra?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La fe en las promesas de Dios a través de su Hijo eterno Jesucristo lleva a la acción.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Nosotros anunciamos el evangelio – libertad y vista en Cristo.  Nosotros damos testimonio fiel aun con nuestra gente, aunque va a haber rechazo.  </a:t>
            </a:r>
            <a:endParaRPr lang="en-US" sz="11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0"/>
              </a:spcAft>
              <a:buClr>
                <a:schemeClr val="dk1"/>
              </a:buClr>
              <a:buSzPts val="1100"/>
              <a:buFont typeface="Calibri"/>
              <a:buAutoNum type="arabicPeriod"/>
            </a:pPr>
            <a:endParaRPr dirty="0">
              <a:solidFill>
                <a:schemeClr val="dk1"/>
              </a:solidFill>
              <a:latin typeface="Calibri"/>
              <a:ea typeface="Calibri"/>
              <a:cs typeface="Calibri"/>
              <a:sym typeface="Calibri"/>
            </a:endParaRPr>
          </a:p>
        </p:txBody>
      </p:sp>
      <p:sp>
        <p:nvSpPr>
          <p:cNvPr id="311" name="Google Shape;31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4EA07759-2226-AC57-9638-BD82A922DF6F}"/>
            </a:ext>
          </a:extLst>
        </p:cNvPr>
        <p:cNvGrpSpPr/>
        <p:nvPr/>
      </p:nvGrpSpPr>
      <p:grpSpPr>
        <a:xfrm>
          <a:off x="0" y="0"/>
          <a:ext cx="0" cy="0"/>
          <a:chOff x="0" y="0"/>
          <a:chExt cx="0" cy="0"/>
        </a:xfrm>
      </p:grpSpPr>
      <p:sp>
        <p:nvSpPr>
          <p:cNvPr id="124" name="Google Shape;124;p5:notes">
            <a:extLst>
              <a:ext uri="{FF2B5EF4-FFF2-40B4-BE49-F238E27FC236}">
                <a16:creationId xmlns:a16="http://schemas.microsoft.com/office/drawing/2014/main" id="{05746B87-FCA6-CC37-D271-B4AE26A1DE1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indent="0">
              <a:buNone/>
            </a:pPr>
            <a:r>
              <a:rPr lang="es-ES" sz="1800" i="1" dirty="0">
                <a:effectLst/>
                <a:latin typeface="Calibri" panose="020F0502020204030204" pitchFamily="34" charset="0"/>
                <a:ea typeface="Calibri" panose="020F0502020204030204" pitchFamily="34" charset="0"/>
                <a:cs typeface="Calibri" panose="020F0502020204030204" pitchFamily="34" charset="0"/>
              </a:rPr>
              <a:t> </a:t>
            </a:r>
            <a:r>
              <a:rPr lang="es-ES"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OBJETIVOS DE LECCIÓN 7</a:t>
            </a:r>
            <a:endParaRPr lang="en-US" sz="1800" b="0" u="sng"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endParaRPr lang="en-US" sz="1800" b="0" u="sng"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r>
              <a:rPr lang="es-E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Usar el método de las Cuatro “C” para leer y entender Lucas 4:14-30.</a:t>
            </a:r>
            <a:endParaRPr lang="en-US" sz="1800" b="0"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r>
              <a:rPr lang="es-E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Dar ejemplos de ¿Cómo se prepara uno para compartir la Palabra de Dios? </a:t>
            </a:r>
            <a:endParaRPr lang="en-US" sz="1800" b="1"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r>
              <a:rPr lang="es-E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Comparar “la teología de la gloria” y la “teología de la cruz.”</a:t>
            </a:r>
            <a:endParaRPr lang="en-US" sz="1800" b="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5" name="Google Shape;125;p5:notes">
            <a:extLst>
              <a:ext uri="{FF2B5EF4-FFF2-40B4-BE49-F238E27FC236}">
                <a16:creationId xmlns:a16="http://schemas.microsoft.com/office/drawing/2014/main" id="{E1A9BC54-BC0F-A754-3CC5-A2D3F10068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4642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6d2ca7f98b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1. ¿Cómo contamos una historia bíblica? </a:t>
            </a:r>
          </a:p>
          <a:p>
            <a:pPr marL="0" marR="0" indent="0">
              <a:buFontTx/>
              <a:buNone/>
            </a:pP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En las lecciones 7 y 8 de este curso, vamos a enfocarnos en Contar.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Contar es simplemente contar la historia bíblica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323" name="Google Shape;323;g26d2ca7f98b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6d34d64f3b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¿Cómo podemos contar una historia biblia? </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Leer la Biblia directamente u otra traducción de la Biblia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Contar la historia en nuestras propias palabras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Usar imágenes o videos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Dramatizar la historia bíblica</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332" name="Google Shape;332;g26d34d64f3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6d2ca7f98b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marR="0" lvl="0" indent="-285750"/>
            <a:r>
              <a:rPr lang="es-ES" sz="1800" dirty="0">
                <a:effectLst/>
                <a:latin typeface="Calibri" panose="020F0502020204030204" pitchFamily="34" charset="0"/>
                <a:ea typeface="Calibri" panose="020F0502020204030204" pitchFamily="34" charset="0"/>
              </a:rPr>
              <a:t>Cuando contamos una historia bíblica, deseamos ser fiel a la palabra de Dios. No queremos agregar o quitar detalles según nuestros gustos. </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Cuando contamos una historia bíblica, deseamos considerar al público. ¿Van a entender algunas palabras? ¿Se necesita más explicación sobre quiénes son los personajes? ¿Van a prestar atención si estoy leyendo la Palabra o sería mejor compartir en mis propias Palabras? Etc. </a:t>
            </a:r>
          </a:p>
          <a:p>
            <a:pPr marL="285750" marR="0" lvl="0" indent="-285750"/>
            <a:endParaRPr lang="en-US" sz="1800" dirty="0">
              <a:effectLst/>
              <a:latin typeface="Calibri" panose="020F0502020204030204" pitchFamily="34" charset="0"/>
              <a:ea typeface="Calibri" panose="020F0502020204030204" pitchFamily="34" charset="0"/>
            </a:endParaRPr>
          </a:p>
          <a:p>
            <a:pPr marL="285750" marR="0" lvl="0" indent="-285750"/>
            <a:r>
              <a:rPr lang="es-PY" sz="1800" dirty="0">
                <a:effectLst/>
                <a:latin typeface="Calibri" panose="020F0502020204030204" pitchFamily="34" charset="0"/>
                <a:ea typeface="Calibri" panose="020F0502020204030204" pitchFamily="34" charset="0"/>
              </a:rPr>
              <a:t>Se puede compartir la Palabra usando imágenes, mis propias palabras y leyendo la Biblia.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341" name="Google Shape;341;g26d2ca7f98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6d2ca7f98b_0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0" lvl="0" indent="0" algn="l" defTabSz="914400" rtl="0" eaLnBrk="1" fontAlgn="auto" latinLnBrk="0" hangingPunct="1">
              <a:lnSpc>
                <a:spcPct val="100000"/>
              </a:lnSpc>
              <a:spcBef>
                <a:spcPts val="0"/>
              </a:spcBef>
              <a:spcAft>
                <a:spcPts val="1000"/>
              </a:spcAft>
              <a:buClr>
                <a:schemeClr val="dk1"/>
              </a:buClr>
              <a:buSzPts val="1100"/>
              <a:buFont typeface="Arial"/>
              <a:buNone/>
              <a:tabLst/>
              <a:defRPr/>
            </a:pPr>
            <a:r>
              <a:rPr lang="es-ES" sz="1800" dirty="0">
                <a:effectLst/>
                <a:latin typeface="Calibri" panose="020F0502020204030204" pitchFamily="34" charset="0"/>
                <a:ea typeface="Calibri" panose="020F0502020204030204" pitchFamily="34" charset="0"/>
              </a:rPr>
              <a:t>2. ¿Cómo se prepara uno para compartir la palabra de Dios? </a:t>
            </a:r>
            <a:endParaRPr lang="en-US" sz="1800" dirty="0">
              <a:effectLst/>
              <a:latin typeface="Calibri" panose="020F0502020204030204" pitchFamily="34" charset="0"/>
              <a:ea typeface="Calibri" panose="020F0502020204030204" pitchFamily="34" charset="0"/>
            </a:endParaRPr>
          </a:p>
          <a:p>
            <a:pPr marL="228600" lvl="0" indent="0" algn="l" rtl="0">
              <a:spcBef>
                <a:spcPts val="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350" name="Google Shape;350;g26d2ca7f98b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6d2ca7f98b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Primero, recordamos las promesas de Dios</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Romanos 10:17 Así que la fe viene como resultado de oír el mensaje, y el mensaje que se oye es la palabra de Cristo. </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effectLst/>
                <a:latin typeface="Calibri" panose="020F0502020204030204" pitchFamily="34" charset="0"/>
                <a:ea typeface="Calibri" panose="020F0502020204030204" pitchFamily="34" charset="0"/>
              </a:rPr>
              <a:t>¡El poder está en la Palabra! Está en el Espíritu Santo obrando por su Palabra. La fe de alguien es una obra del Espíritu Santo. Nuestro trabajo es compartir la Palabra en amor. Descansamos en esta realidad.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Isaías 55:11 Así es también la palabra que sale de mi boca: no volverá a mi vacía, sino que hará lo que yo deseo y cumplirá con mis propósitos. </a:t>
            </a:r>
            <a:endParaRPr lang="en-US" sz="1100" dirty="0">
              <a:effectLst/>
              <a:latin typeface="Calibri" panose="020F0502020204030204" pitchFamily="34" charset="0"/>
              <a:ea typeface="Calibri" panose="020F0502020204030204" pitchFamily="34" charset="0"/>
            </a:endParaRPr>
          </a:p>
          <a:p>
            <a:pPr marL="628650" marR="0" lvl="1" indent="-171450"/>
            <a:r>
              <a:rPr lang="es-ES" sz="1100" dirty="0">
                <a:effectLst/>
                <a:latin typeface="Calibri" panose="020F0502020204030204" pitchFamily="34" charset="0"/>
                <a:ea typeface="Calibri" panose="020F0502020204030204" pitchFamily="34" charset="0"/>
              </a:rPr>
              <a:t>La Palabra de Dios no regresará vacía</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359" name="Google Shape;359;g26d2ca7f98b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6d2ca7f98b_0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Calibri" panose="020F0502020204030204" pitchFamily="34" charset="0"/>
              </a:rPr>
              <a:t>Orar: Pedimos que el Espíritu Santo nos dé las palabras correctas para Su gloria. </a:t>
            </a:r>
            <a:endParaRPr lang="en-US" sz="1100" b="1"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dirty="0">
                <a:effectLst/>
                <a:latin typeface="Calibri" panose="020F0502020204030204" pitchFamily="34" charset="0"/>
                <a:ea typeface="Calibri" panose="020F0502020204030204" pitchFamily="34" charset="0"/>
              </a:rPr>
              <a:t>Salmo 19:14 Sean, pues, aceptables ante ti mis palabras y mis pensamientos, oh Señor, roca mí y redentor mío</a:t>
            </a:r>
            <a:endParaRPr lang="en-US" sz="1100" dirty="0">
              <a:effectLst/>
              <a:latin typeface="Calibri" panose="020F0502020204030204" pitchFamily="34" charset="0"/>
              <a:ea typeface="Calibri" panose="020F0502020204030204" pitchFamily="34" charset="0"/>
            </a:endParaRPr>
          </a:p>
          <a:p>
            <a:pPr marL="914400" marR="171450" lvl="0" indent="-298450" algn="l" rtl="0">
              <a:spcBef>
                <a:spcPts val="0"/>
              </a:spcBef>
              <a:spcAft>
                <a:spcPts val="0"/>
              </a:spcAft>
              <a:buClr>
                <a:schemeClr val="dk1"/>
              </a:buClr>
              <a:buSzPts val="1100"/>
              <a:buFont typeface="Calibri"/>
              <a:buAutoNum type="arabicPeriod"/>
            </a:pPr>
            <a:endParaRPr dirty="0">
              <a:solidFill>
                <a:schemeClr val="dk1"/>
              </a:solidFill>
              <a:latin typeface="Calibri"/>
              <a:ea typeface="Calibri"/>
              <a:cs typeface="Calibri"/>
              <a:sym typeface="Calibri"/>
            </a:endParaRPr>
          </a:p>
        </p:txBody>
      </p:sp>
      <p:sp>
        <p:nvSpPr>
          <p:cNvPr id="366" name="Google Shape;366;g26d2ca7f98b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6d2ca7f98b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Leer la historia algunas veces usando las preguntas de Considerar</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Practicar: Con el espejo, con un familiar, etc. </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Usar el Método de las 4 C</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373" name="Google Shape;373;g26d2ca7f98b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cs typeface="Calibri" panose="020F0502020204030204" pitchFamily="34" charset="0"/>
              </a:rPr>
              <a:t>2. Introducción breve a la lección</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a:extLst>
            <a:ext uri="{FF2B5EF4-FFF2-40B4-BE49-F238E27FC236}">
              <a16:creationId xmlns:a16="http://schemas.microsoft.com/office/drawing/2014/main" id="{FDAE7B3E-F015-25F8-7F5D-CAC17D641599}"/>
            </a:ext>
          </a:extLst>
        </p:cNvPr>
        <p:cNvGrpSpPr/>
        <p:nvPr/>
      </p:nvGrpSpPr>
      <p:grpSpPr>
        <a:xfrm>
          <a:off x="0" y="0"/>
          <a:ext cx="0" cy="0"/>
          <a:chOff x="0" y="0"/>
          <a:chExt cx="0" cy="0"/>
        </a:xfrm>
      </p:grpSpPr>
      <p:sp>
        <p:nvSpPr>
          <p:cNvPr id="124" name="Google Shape;124;p5:notes">
            <a:extLst>
              <a:ext uri="{FF2B5EF4-FFF2-40B4-BE49-F238E27FC236}">
                <a16:creationId xmlns:a16="http://schemas.microsoft.com/office/drawing/2014/main" id="{6E07B0EC-C448-CF9C-BAE0-054ADB8582C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indent="0">
              <a:buNone/>
            </a:pPr>
            <a:r>
              <a:rPr lang="es-ES" sz="1800" i="1" dirty="0">
                <a:effectLst/>
                <a:latin typeface="Calibri" panose="020F0502020204030204" pitchFamily="34" charset="0"/>
                <a:ea typeface="Calibri" panose="020F0502020204030204" pitchFamily="34" charset="0"/>
                <a:cs typeface="Calibri" panose="020F0502020204030204" pitchFamily="34" charset="0"/>
              </a:rPr>
              <a:t> </a:t>
            </a:r>
            <a:r>
              <a:rPr lang="es-ES"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OBJETIVOS DE LECCIÓN 7</a:t>
            </a:r>
            <a:endParaRPr lang="en-US" sz="1800" b="0" u="sng"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endParaRPr lang="en-US" sz="1800" b="0" u="sng"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r>
              <a:rPr lang="es-E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Usar el método de las Cuatro “C” para leer y entender Lucas 4:14-30.</a:t>
            </a:r>
            <a:endParaRPr lang="en-US" sz="1800" b="0"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r>
              <a:rPr lang="es-E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Dar ejemplos de ¿Cómo se prepara uno para compartir la Palabra de Dios? </a:t>
            </a:r>
            <a:endParaRPr lang="en-US" sz="1800" b="0"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r>
              <a:rPr lang="es-E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Comparar “la teología de la gloria” y la “teología de la cruz.”</a:t>
            </a:r>
            <a:endParaRPr lang="en-US" sz="1800" b="1"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5" name="Google Shape;125;p5:notes">
            <a:extLst>
              <a:ext uri="{FF2B5EF4-FFF2-40B4-BE49-F238E27FC236}">
                <a16:creationId xmlns:a16="http://schemas.microsoft.com/office/drawing/2014/main" id="{F21EA7EA-88D1-FB81-DA22-B51C5F5E27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49010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6d2ca7f98b_0_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1. ¿La Teología de la Gloria o la Teología de la Cruz? ¿Cuál predicó Jesús?</a:t>
            </a:r>
            <a:endParaRPr lang="en-US" sz="1800" dirty="0">
              <a:effectLst/>
              <a:latin typeface="Calibri" panose="020F0502020204030204" pitchFamily="34" charset="0"/>
              <a:ea typeface="Calibri" panose="020F0502020204030204" pitchFamily="34" charset="0"/>
            </a:endParaRPr>
          </a:p>
          <a:p>
            <a:pPr marL="0" marR="0" indent="0">
              <a:buFontTx/>
              <a:buNone/>
            </a:pPr>
            <a:endParaRPr lang="es-ES" sz="1800" dirty="0">
              <a:effectLst/>
              <a:latin typeface="Calibri" panose="020F0502020204030204" pitchFamily="34" charset="0"/>
              <a:ea typeface="Calibri" panose="020F0502020204030204" pitchFamily="34" charset="0"/>
            </a:endParaRPr>
          </a:p>
          <a:p>
            <a:pPr marL="285750" marR="0" indent="-285750"/>
            <a:r>
              <a:rPr lang="es-ES" sz="1800" dirty="0">
                <a:effectLst/>
                <a:latin typeface="Calibri" panose="020F0502020204030204" pitchFamily="34" charset="0"/>
                <a:ea typeface="Calibri" panose="020F0502020204030204" pitchFamily="34" charset="0"/>
              </a:rPr>
              <a:t>Vemos por todas partes un deseo de hacer que el cristianismo sea divertido y despreocupado. Algunas iglesias y sus líderes se atreven a alegar que Dios realmente quiere que los cristianos siempre estén saludables, sean ricos y sabios. Otros hacen que los oficios divinos sean horas de autodescubrimiento; el objetivo es que el cristiano se realice personalmente y tenga mejor carácter. Otros están obsesionados con la idea de que la verdadera iglesia debe ser exitosa, grande e influyente en la política nacional y mundial.</a:t>
            </a:r>
          </a:p>
          <a:p>
            <a:pPr marL="285750" marR="0" indent="-285750"/>
            <a:endParaRPr lang="en-US" sz="1800" dirty="0">
              <a:effectLst/>
              <a:latin typeface="Calibri" panose="020F0502020204030204" pitchFamily="34" charset="0"/>
              <a:ea typeface="Calibri" panose="020F0502020204030204" pitchFamily="34" charset="0"/>
            </a:endParaRPr>
          </a:p>
          <a:p>
            <a:pPr marL="285750" marR="0" indent="-285750"/>
            <a:r>
              <a:rPr lang="es-ES" sz="1800" dirty="0">
                <a:effectLst/>
                <a:latin typeface="Calibri" panose="020F0502020204030204" pitchFamily="34" charset="0"/>
                <a:ea typeface="Calibri" panose="020F0502020204030204" pitchFamily="34" charset="0"/>
              </a:rPr>
              <a:t>Dentro de la iglesia…, muchos miembros quieren ser su propia biblia; quieren la libertad de escoger y elegir la doctrina en la cual creer y la conducta para alabar o condenar… Cambian con las circunstancias del momento, y hay de aquel predicador que basándose en las Escrituras les diga que están equivocados y que Dios condena sus elecciones. Todo eso es la teología de la gloria, una teología que permite al hombre ser su propio dios, y al Dios de la Biblia lo vuelve en una criatura sujeta a los caprichos personales del momento. </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380" name="Google Shape;380;g26d2ca7f98b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6d2ca7f98b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2. Teología de la Gloria</a:t>
            </a:r>
            <a:endParaRPr lang="en-US" sz="1800" dirty="0">
              <a:effectLst/>
              <a:latin typeface="Calibri" panose="020F0502020204030204" pitchFamily="34" charset="0"/>
              <a:ea typeface="Calibri" panose="020F0502020204030204" pitchFamily="34" charset="0"/>
            </a:endParaRPr>
          </a:p>
          <a:p>
            <a:pPr marL="0" marR="0" indent="0">
              <a:buFontTx/>
              <a:buNone/>
            </a:pPr>
            <a:endParaRPr lang="en-US" sz="1800" dirty="0">
              <a:effectLst/>
              <a:latin typeface="Calibri" panose="020F0502020204030204" pitchFamily="34" charset="0"/>
              <a:ea typeface="Calibri" panose="020F0502020204030204" pitchFamily="34" charset="0"/>
            </a:endParaRPr>
          </a:p>
          <a:p>
            <a:pPr marL="285750" marR="0" indent="-285750"/>
            <a:r>
              <a:rPr lang="es-ES" sz="1800" dirty="0">
                <a:effectLst/>
                <a:latin typeface="Calibri" panose="020F0502020204030204" pitchFamily="34" charset="0"/>
                <a:ea typeface="Calibri" panose="020F0502020204030204" pitchFamily="34" charset="0"/>
              </a:rPr>
              <a:t>Empecemos con la teología de gloria, la cual sería algo así</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Triunfo yo mismo sobre todos los pecados y problemas (físicos, económicos, y espirituales).  Todos creen que somos los mejores</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Todo lo puedo porque yo soy capaz</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Todos vienen rogando para escuchar la palabra y unirse a nuestra iglesia.  Nuestra iglesia nunca tiene problemas.  Los pastores y líderes son estrellas, y llegan a ser muy conocidos y amados por todos.</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Su mejor vida ahora. Destinado al Éxito y la Prosperidad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Todo esto va de la mano con la teología de la prosperidad.  “Si tú crees se sanarán tus enfermedades.  Y tú das tu diezmo, Dios te lo va a devolver cien veces.”</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388" name="Google Shape;388;g26d2ca7f98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6d2ca7f98b_0_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3. La teología de la Cruz dice:</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Negarme a mí mismo: Jesús les dice, “Ya me van a arrestar y matar, al tercer día resucitaré.”  Pedro dice, “¡Que esto jamás te suceda!”  Y Jesús dice, “¡Aléjate de mi vista Satanás! […] tú no piensas en las cosas de Dios, sino en cuestiones humanas…Si alguien quiere seguirme, niéguese a sí mismo, tome su cruz, y sígame.  Porque todo el que quiera salvar su vida la perderá; y el que pierda su vida por causa de mí, la hallará.” (Mateo 16:21-26).</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En los buenos y en los malos, todo lo puedo con Cristo quien me fortalece.</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Es vivir en la lucha diaria contra el diablo, la carne pecaminosa y el mundo todos los días.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Es ser insultado, perseguido por nuestra fe.</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A veces van a rechazar nuestra fe y nuestra iglesia.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Es vivir no para mí mismo, lo que yo quiero, sino para el Señor y en amor a mi prójimo</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Es todo lo que sufro como resultado de mi identidad en Cristo y mi fe en su palabra. </a:t>
            </a:r>
            <a:endParaRPr lang="en-US" sz="1800" dirty="0">
              <a:effectLst/>
              <a:latin typeface="Calibri" panose="020F0502020204030204" pitchFamily="34" charset="0"/>
              <a:ea typeface="Calibri" panose="020F0502020204030204" pitchFamily="34" charset="0"/>
            </a:endParaRPr>
          </a:p>
          <a:p>
            <a:pPr marL="857250" lvl="0" indent="-298450" algn="l" rtl="0">
              <a:spcBef>
                <a:spcPts val="0"/>
              </a:spcBef>
              <a:spcAft>
                <a:spcPts val="0"/>
              </a:spcAft>
              <a:buClr>
                <a:schemeClr val="dk1"/>
              </a:buClr>
              <a:buSzPts val="1100"/>
              <a:buFont typeface="Calibri"/>
              <a:buAutoNum type="arabicPeriod"/>
            </a:pPr>
            <a:endParaRPr b="1" dirty="0">
              <a:solidFill>
                <a:schemeClr val="dk1"/>
              </a:solidFill>
              <a:latin typeface="Calibri"/>
              <a:ea typeface="Calibri"/>
              <a:cs typeface="Calibri"/>
              <a:sym typeface="Calibri"/>
            </a:endParaRPr>
          </a:p>
        </p:txBody>
      </p:sp>
      <p:sp>
        <p:nvSpPr>
          <p:cNvPr id="397" name="Google Shape;397;g26d2ca7f98b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6d2ca7f98b_0_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4. ¿Cuál predicó Jesús? ¿Cuál vivió Jesús?</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La teología de la cruz</a:t>
            </a:r>
            <a:endParaRPr lang="en-US" sz="1800" dirty="0">
              <a:effectLst/>
              <a:latin typeface="Calibri" panose="020F0502020204030204" pitchFamily="34" charset="0"/>
              <a:ea typeface="Calibri" panose="020F0502020204030204" pitchFamily="34" charset="0"/>
            </a:endParaRPr>
          </a:p>
          <a:p>
            <a:pPr marL="857250" lvl="0" indent="-298450" algn="l" rtl="0">
              <a:spcBef>
                <a:spcPts val="0"/>
              </a:spcBef>
              <a:spcAft>
                <a:spcPts val="1000"/>
              </a:spcAft>
              <a:buClr>
                <a:schemeClr val="dk1"/>
              </a:buClr>
              <a:buSzPts val="1100"/>
              <a:buFont typeface="Calibri"/>
              <a:buAutoNum type="arabicPeriod"/>
            </a:pPr>
            <a:endParaRPr dirty="0">
              <a:solidFill>
                <a:schemeClr val="dk1"/>
              </a:solidFill>
              <a:latin typeface="Calibri"/>
              <a:ea typeface="Calibri"/>
              <a:cs typeface="Calibri"/>
              <a:sym typeface="Calibri"/>
            </a:endParaRPr>
          </a:p>
        </p:txBody>
      </p:sp>
      <p:sp>
        <p:nvSpPr>
          <p:cNvPr id="406" name="Google Shape;406;g26d2ca7f98b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6ba99a7413_0_6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100" b="1" dirty="0">
                <a:effectLst/>
                <a:latin typeface="Calibri" panose="020F0502020204030204" pitchFamily="34" charset="0"/>
                <a:ea typeface="Calibri" panose="020F0502020204030204" pitchFamily="34" charset="0"/>
              </a:rPr>
              <a:t>Conclusión</a:t>
            </a:r>
          </a:p>
          <a:p>
            <a:pPr marL="0" marR="0" indent="0">
              <a:buFontTx/>
              <a:buNone/>
            </a:pPr>
            <a:endParaRPr lang="en-US" sz="1100" dirty="0">
              <a:effectLst/>
              <a:latin typeface="Calibri" panose="020F0502020204030204" pitchFamily="34" charset="0"/>
              <a:ea typeface="Calibri" panose="020F0502020204030204" pitchFamily="34" charset="0"/>
            </a:endParaRPr>
          </a:p>
          <a:p>
            <a:pPr marL="0" marR="0" indent="0">
              <a:buFontTx/>
              <a:buNone/>
            </a:pPr>
            <a:r>
              <a:rPr lang="es-ES" sz="1100" dirty="0">
                <a:effectLst/>
                <a:latin typeface="Calibri" panose="020F0502020204030204" pitchFamily="34" charset="0"/>
                <a:ea typeface="Calibri" panose="020F0502020204030204" pitchFamily="34" charset="0"/>
              </a:rPr>
              <a:t>1. Encargar la tarea</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Ver el siguiente video para la lección 8: </a:t>
            </a:r>
            <a:r>
              <a:rPr lang="es-ES" sz="1100" dirty="0">
                <a:solidFill>
                  <a:srgbClr val="1155CC"/>
                </a:solidFill>
                <a:effectLst/>
                <a:latin typeface="Calibri" panose="020F0502020204030204" pitchFamily="34" charset="0"/>
                <a:ea typeface="Calibri" panose="020F0502020204030204" pitchFamily="34" charset="0"/>
                <a:hlinkClick r:id="rId3"/>
              </a:rPr>
              <a:t>https://www.youtube.com/watch?v=PkW7NehimfI</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Leer Marcos 1:16-39 en sus Biblias</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Elegir una de las siguientes historias de Marcos 1:16-39 para escribir en sus propias palabras y venir a la clase listo para compartir. </a:t>
            </a:r>
            <a:endParaRPr lang="en-US" sz="1100" dirty="0">
              <a:effectLst/>
              <a:latin typeface="Calibri" panose="020F0502020204030204" pitchFamily="34" charset="0"/>
              <a:ea typeface="Calibri" panose="020F0502020204030204" pitchFamily="34" charset="0"/>
            </a:endParaRPr>
          </a:p>
          <a:p>
            <a:pPr marL="628650" marR="0" lvl="1" indent="-171450"/>
            <a:r>
              <a:rPr lang="es-ES" sz="1100" i="1" dirty="0">
                <a:effectLst/>
                <a:latin typeface="Calibri" panose="020F0502020204030204" pitchFamily="34" charset="0"/>
                <a:ea typeface="Calibri" panose="020F0502020204030204" pitchFamily="34" charset="0"/>
              </a:rPr>
              <a:t>Jesús llama a sus discípulos (Marcos 1:16-20)</a:t>
            </a:r>
            <a:endParaRPr lang="en-US" sz="1100" dirty="0">
              <a:effectLst/>
              <a:latin typeface="Calibri" panose="020F0502020204030204" pitchFamily="34" charset="0"/>
              <a:ea typeface="Calibri" panose="020F0502020204030204" pitchFamily="34" charset="0"/>
            </a:endParaRPr>
          </a:p>
          <a:p>
            <a:pPr marL="628650" marR="0" lvl="1" indent="-171450"/>
            <a:r>
              <a:rPr lang="es-ES" sz="1100" i="1" dirty="0">
                <a:effectLst/>
                <a:latin typeface="Calibri" panose="020F0502020204030204" pitchFamily="34" charset="0"/>
                <a:ea typeface="Calibri" panose="020F0502020204030204" pitchFamily="34" charset="0"/>
              </a:rPr>
              <a:t>Jesús sana a un hombre que estaba poseído (Marcos 1:21-28)</a:t>
            </a:r>
            <a:endParaRPr lang="en-US" sz="1100" dirty="0">
              <a:effectLst/>
              <a:latin typeface="Calibri" panose="020F0502020204030204" pitchFamily="34" charset="0"/>
              <a:ea typeface="Calibri" panose="020F0502020204030204" pitchFamily="34" charset="0"/>
            </a:endParaRPr>
          </a:p>
          <a:p>
            <a:pPr marL="628650" marR="0" lvl="1" indent="-171450"/>
            <a:r>
              <a:rPr lang="es-ES" sz="1100" i="1" dirty="0">
                <a:effectLst/>
                <a:latin typeface="Calibri" panose="020F0502020204030204" pitchFamily="34" charset="0"/>
                <a:ea typeface="Calibri" panose="020F0502020204030204" pitchFamily="34" charset="0"/>
              </a:rPr>
              <a:t>Jesús sana la suegra de Simón (Marcos 1:29-31)</a:t>
            </a:r>
            <a:endParaRPr lang="en-US" sz="1100" dirty="0">
              <a:effectLst/>
              <a:latin typeface="Calibri" panose="020F0502020204030204" pitchFamily="34" charset="0"/>
              <a:ea typeface="Calibri" panose="020F0502020204030204" pitchFamily="34" charset="0"/>
            </a:endParaRPr>
          </a:p>
          <a:p>
            <a:pPr marL="628650" marR="0" lvl="1" indent="-171450"/>
            <a:r>
              <a:rPr lang="es-ES" sz="1100" i="1" dirty="0">
                <a:effectLst/>
                <a:latin typeface="Calibri" panose="020F0502020204030204" pitchFamily="34" charset="0"/>
                <a:ea typeface="Calibri" panose="020F0502020204030204" pitchFamily="34" charset="0"/>
              </a:rPr>
              <a:t>El ministerio de Jesús (Marcos 1:32-39) </a:t>
            </a:r>
            <a:endParaRPr lang="en-US" sz="1100" dirty="0">
              <a:effectLst/>
              <a:latin typeface="Calibri" panose="020F0502020204030204" pitchFamily="34" charset="0"/>
              <a:ea typeface="Calibri" panose="020F0502020204030204" pitchFamily="34" charset="0"/>
            </a:endParaRPr>
          </a:p>
          <a:p>
            <a:pPr marL="1143000" marR="171450" lvl="0" indent="-184150" algn="l" rtl="0">
              <a:spcBef>
                <a:spcPts val="600"/>
              </a:spcBef>
              <a:spcAft>
                <a:spcPts val="600"/>
              </a:spcAft>
              <a:buClr>
                <a:schemeClr val="dk1"/>
              </a:buClr>
              <a:buSzPts val="1100"/>
              <a:buFont typeface="Calibri"/>
              <a:buChar char="●"/>
            </a:pPr>
            <a:endParaRPr lang="es-PY" b="1" dirty="0">
              <a:solidFill>
                <a:schemeClr val="dk1"/>
              </a:solidFill>
              <a:latin typeface="Calibri"/>
              <a:ea typeface="Calibri"/>
              <a:cs typeface="Calibri"/>
              <a:sym typeface="Calibri"/>
            </a:endParaRPr>
          </a:p>
        </p:txBody>
      </p:sp>
      <p:sp>
        <p:nvSpPr>
          <p:cNvPr id="414" name="Google Shape;414;g26ba99a7413_0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adf147660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 2. Oración de clausura</a:t>
            </a:r>
            <a:endParaRPr lang="en-US" sz="1800" dirty="0">
              <a:effectLst/>
              <a:latin typeface="Calibri" panose="020F0502020204030204" pitchFamily="34" charset="0"/>
              <a:ea typeface="Calibri" panose="020F0502020204030204" pitchFamily="34" charset="0"/>
            </a:endParaRPr>
          </a:p>
          <a:p>
            <a:pPr marL="914400" lvl="0" indent="-298450" algn="l" rtl="0">
              <a:lnSpc>
                <a:spcPct val="100000"/>
              </a:lnSpc>
              <a:spcBef>
                <a:spcPts val="0"/>
              </a:spcBef>
              <a:spcAft>
                <a:spcPts val="1000"/>
              </a:spcAft>
              <a:buClr>
                <a:schemeClr val="dk1"/>
              </a:buClr>
              <a:buSzPts val="1100"/>
              <a:buFont typeface="Calibri"/>
              <a:buAutoNum type="arabicPeriod" startAt="2"/>
            </a:pPr>
            <a:endParaRPr dirty="0"/>
          </a:p>
        </p:txBody>
      </p:sp>
      <p:sp>
        <p:nvSpPr>
          <p:cNvPr id="424" name="Google Shape;424;g2adf14766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adf1476608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 3. Despedida</a:t>
            </a:r>
            <a:endParaRPr lang="en-US" sz="1800" dirty="0">
              <a:effectLst/>
              <a:latin typeface="Calibri" panose="020F0502020204030204" pitchFamily="34" charset="0"/>
              <a:ea typeface="Calibri" panose="020F0502020204030204" pitchFamily="34" charset="0"/>
            </a:endParaRPr>
          </a:p>
          <a:p>
            <a:pPr marL="914400" lvl="0" indent="-298450" algn="l" rtl="0">
              <a:lnSpc>
                <a:spcPct val="100000"/>
              </a:lnSpc>
              <a:spcBef>
                <a:spcPts val="0"/>
              </a:spcBef>
              <a:spcAft>
                <a:spcPts val="600"/>
              </a:spcAft>
              <a:buClr>
                <a:schemeClr val="dk1"/>
              </a:buClr>
              <a:buSzPts val="1100"/>
              <a:buFont typeface="Calibri"/>
              <a:buAutoNum type="arabicPeriod" startAt="3"/>
            </a:pPr>
            <a:endParaRPr dirty="0"/>
          </a:p>
        </p:txBody>
      </p:sp>
      <p:sp>
        <p:nvSpPr>
          <p:cNvPr id="432" name="Google Shape;432;g2adf147660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ac1ba269cb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0000"/>
              </a:lnSpc>
              <a:spcBef>
                <a:spcPts val="1000"/>
              </a:spcBef>
              <a:spcAft>
                <a:spcPts val="1000"/>
              </a:spcAft>
              <a:buNone/>
            </a:pPr>
            <a:endParaRPr b="1" u="sng" dirty="0">
              <a:solidFill>
                <a:schemeClr val="dk1"/>
              </a:solidFill>
              <a:latin typeface="Calibri"/>
              <a:ea typeface="Calibri"/>
              <a:cs typeface="Calibri"/>
              <a:sym typeface="Calibri"/>
            </a:endParaRPr>
          </a:p>
        </p:txBody>
      </p:sp>
      <p:sp>
        <p:nvSpPr>
          <p:cNvPr id="440" name="Google Shape;440;g2ac1ba269c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3. Oración </a:t>
            </a:r>
            <a:br>
              <a:rPr lang="es-ES" sz="1800" dirty="0">
                <a:effectLst/>
                <a:latin typeface="Calibri" panose="020F0502020204030204" pitchFamily="34"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0" marR="0" indent="0">
              <a:buFontTx/>
              <a:buNone/>
            </a:pPr>
            <a:r>
              <a:rPr lang="es-ES" sz="1800" dirty="0">
                <a:effectLst/>
                <a:latin typeface="Calibri" panose="020F0502020204030204" pitchFamily="34" charset="0"/>
                <a:ea typeface="Calibri" panose="020F0502020204030204" pitchFamily="34" charset="0"/>
              </a:rPr>
              <a:t>Amado Jesús, todo el mundo debería amarte, pero sé que eso no es verdad. En realidad, sé que no siempre te amo como debería amarte. Perdóname. Recuérdame cada día, por medio de tu Palabra, el gran amor que tú tienes para mí y para todos los seres humanos, y ayúdame a amarte cada día más y a creer todo lo que tú dices. Amén. </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indent="0">
              <a:buNone/>
            </a:pPr>
            <a:r>
              <a:rPr lang="es-ES" sz="1800" i="1" dirty="0">
                <a:effectLst/>
                <a:latin typeface="Calibri" panose="020F0502020204030204" pitchFamily="34" charset="0"/>
                <a:ea typeface="Calibri" panose="020F0502020204030204" pitchFamily="34" charset="0"/>
                <a:cs typeface="Calibri" panose="020F0502020204030204" pitchFamily="34" charset="0"/>
              </a:rPr>
              <a:t> </a:t>
            </a:r>
            <a:r>
              <a:rPr lang="es-ES" sz="1800" b="1" u="sng"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OBJETIVOS DE LECCIÓN 7</a:t>
            </a:r>
            <a:endParaRPr lang="en-US" sz="1800" b="0" u="sng"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endParaRPr lang="en-US" sz="1800" b="0" u="sng"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r>
              <a:rPr lang="es-E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Usar el método de las Cuatro “C” para leer y entender Lucas 4:14-30.</a:t>
            </a:r>
            <a:endParaRPr lang="en-US" sz="1800" b="0"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r>
              <a:rPr lang="es-E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Dar ejemplos de ¿Cómo se prepara uno para compartir la Palabra de Dios? </a:t>
            </a:r>
            <a:endParaRPr lang="en-US" sz="1800" b="0" dirty="0">
              <a:solidFill>
                <a:srgbClr val="000000"/>
              </a:solidFill>
              <a:effectLst/>
              <a:latin typeface="Calibri" panose="020F0502020204030204" pitchFamily="34" charset="0"/>
              <a:ea typeface="Calibri" panose="020F0502020204030204" pitchFamily="34" charset="0"/>
              <a:cs typeface="Arial"/>
            </a:endParaRPr>
          </a:p>
          <a:p>
            <a:pPr marL="0" marR="171450" indent="0">
              <a:buNone/>
            </a:pPr>
            <a:r>
              <a:rPr lang="es-ES" sz="1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Comparar “la teología de la gloria” y la “teología de la cruz.”</a:t>
            </a:r>
            <a:endParaRPr lang="en-US" sz="1800" b="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5" name="Google Shape;1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6d2ca7f98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100" dirty="0">
                <a:effectLst/>
                <a:latin typeface="Calibri" panose="020F0502020204030204" pitchFamily="34" charset="0"/>
                <a:ea typeface="Calibri" panose="020F0502020204030204" pitchFamily="34" charset="0"/>
              </a:rPr>
              <a:t>“1. Captar”</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s-E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¿Alguna vez te has sentido rechazado por tu propia gente?</a:t>
            </a:r>
            <a:endParaRPr lang="en-US" sz="1100" i="0" dirty="0">
              <a:effectLst/>
              <a:latin typeface="Calibri" panose="020F0502020204030204" pitchFamily="34" charset="0"/>
              <a:ea typeface="Calibri" panose="020F0502020204030204" pitchFamily="34" charset="0"/>
            </a:endParaRPr>
          </a:p>
          <a:p>
            <a:pPr marL="628650" marR="0" lvl="1" indent="-171450"/>
            <a:r>
              <a:rPr lang="es-ES" sz="1100" i="1" dirty="0">
                <a:effectLst/>
                <a:latin typeface="Calibri" panose="020F0502020204030204" pitchFamily="34" charset="0"/>
                <a:ea typeface="Calibri" panose="020F0502020204030204" pitchFamily="34" charset="0"/>
              </a:rPr>
              <a:t>Primero, deja que lo piensen.  Tal vez alguien se ofrece a compartir una experiencia.  </a:t>
            </a:r>
            <a:endParaRPr lang="en-US" sz="1100" i="1" dirty="0">
              <a:effectLst/>
              <a:latin typeface="Calibri" panose="020F0502020204030204" pitchFamily="34" charset="0"/>
              <a:ea typeface="Calibri" panose="020F0502020204030204" pitchFamily="34" charset="0"/>
            </a:endParaRPr>
          </a:p>
          <a:p>
            <a:pPr marL="628650" marR="0" lvl="1" indent="-171450"/>
            <a:r>
              <a:rPr lang="es-ES" sz="1100" dirty="0">
                <a:effectLst/>
                <a:latin typeface="Calibri" panose="020F0502020204030204" pitchFamily="34" charset="0"/>
                <a:ea typeface="Calibri" panose="020F0502020204030204" pitchFamily="34" charset="0"/>
              </a:rPr>
              <a:t>Duele que tu gente te rechace, sea tu familia, o tus amigos, tus colegas.  En esta historia Jesús se revela en el pueblo donde creció, pero la reacción es mezclada. </a:t>
            </a:r>
            <a:endParaRPr lang="en-US" sz="11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lang="en-US" b="1" dirty="0">
              <a:solidFill>
                <a:schemeClr val="dk1"/>
              </a:solidFill>
              <a:latin typeface="Calibri"/>
              <a:ea typeface="Calibri"/>
              <a:cs typeface="Calibri"/>
              <a:sym typeface="Calibri"/>
            </a:endParaRPr>
          </a:p>
        </p:txBody>
      </p:sp>
      <p:sp>
        <p:nvSpPr>
          <p:cNvPr id="144" name="Google Shape;144;g26d2ca7f98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6c0eec2cfd_0_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r>
              <a:rPr lang="es-ES" sz="1100" dirty="0">
                <a:effectLst/>
                <a:latin typeface="Calibri" panose="020F0502020204030204" pitchFamily="34" charset="0"/>
                <a:ea typeface="Calibri" panose="020F0502020204030204" pitchFamily="34" charset="0"/>
              </a:rPr>
              <a:t>Galilea</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Es el lugar donde Jesús pasó la buena parte de su vida y ministerio.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Galilea era muy fértil para la cosecha.  Otros se dedicaban a la pesca (el Mar de Galilea).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Los judíos de Judea no respetaban a los judíos de Galilea. Los veían como menos fieles a las costumbres judías. De muchas formas en esta área se había sentido la influencia de los romanos y de otros gentiles, más que en las áreas judías circunvecinas de Jerusalén. Por esa razón los galileos eran tratados con cierto desdén por los líderes religiosos del sur. </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Jesús llamó los discípulos de Galilea</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Hechos 2:7 ¿No son galileos todos estos que están hablando?</a:t>
            </a:r>
            <a:endParaRPr lang="en-US" sz="1100" dirty="0">
              <a:effectLs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Isaías 9:1-2 Pero</a:t>
            </a:r>
            <a:r>
              <a:rPr lang="es-ES" sz="1100" dirty="0">
                <a:effectLst/>
                <a:highlight>
                  <a:srgbClr val="FFFFFF"/>
                </a:highlight>
                <a:latin typeface="Calibri" panose="020F0502020204030204" pitchFamily="34" charset="0"/>
                <a:ea typeface="Calibri" panose="020F0502020204030204" pitchFamily="34" charset="0"/>
              </a:rPr>
              <a:t> no siempre habrá oscuridad para la que ahora está angustiada. En los primeros tiempos las regiones de Zabulón y Neftalí fueron afligidas, pero en los últimos tiempos se llenará de gloria el camino del mar, al otro lado del Jordán, en Galilea de los gentiles. </a:t>
            </a:r>
            <a:r>
              <a:rPr lang="es-ES" sz="1100" baseline="30000" dirty="0">
                <a:effectLst/>
                <a:highlight>
                  <a:srgbClr val="FFFFFF"/>
                </a:highlight>
                <a:latin typeface="Calibri" panose="020F0502020204030204" pitchFamily="34" charset="0"/>
                <a:ea typeface="Calibri" panose="020F0502020204030204" pitchFamily="34" charset="0"/>
              </a:rPr>
              <a:t>2 </a:t>
            </a:r>
            <a:r>
              <a:rPr lang="es-ES" sz="1100" dirty="0">
                <a:effectLst/>
                <a:highlight>
                  <a:srgbClr val="FFFFFF"/>
                </a:highlight>
                <a:latin typeface="Calibri" panose="020F0502020204030204" pitchFamily="34" charset="0"/>
                <a:ea typeface="Calibri" panose="020F0502020204030204" pitchFamily="34" charset="0"/>
              </a:rPr>
              <a:t>El pueblo que andaba en tinieblas vio una gran luz; sí, la luz resplandeció para los que vivían en un país de sombras de muerte.</a:t>
            </a:r>
            <a:endParaRPr lang="en-US" sz="1100" dirty="0">
              <a:effectLst/>
              <a:highlight>
                <a:srgbClr val="FFFFFF"/>
              </a:highlight>
              <a:latin typeface="Calibri" panose="020F0502020204030204" pitchFamily="34" charset="0"/>
              <a:ea typeface="Calibri" panose="020F0502020204030204" pitchFamily="34" charset="0"/>
            </a:endParaRPr>
          </a:p>
          <a:p>
            <a:pPr marL="171450" marR="0" lvl="0" indent="-171450"/>
            <a:r>
              <a:rPr lang="es-ES" sz="1100" dirty="0">
                <a:effectLst/>
                <a:latin typeface="Calibri" panose="020F0502020204030204" pitchFamily="34" charset="0"/>
                <a:ea typeface="Calibri" panose="020F0502020204030204" pitchFamily="34" charset="0"/>
              </a:rPr>
              <a:t>Originalmente el área de Galilea se dio a las tribus de Aser, Zabulón, Neftalí, e Isacar.  </a:t>
            </a:r>
            <a:endParaRPr lang="en-US" sz="11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154" name="Google Shape;154;g26c0eec2cfd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6c0eec2cfd_0_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Calibri" panose="020F0502020204030204" pitchFamily="34" charset="0"/>
              </a:rPr>
              <a:t>2. “Contar”</a:t>
            </a:r>
          </a:p>
          <a:p>
            <a:pPr marL="0" marR="0" indent="0">
              <a:buFontTx/>
              <a:buNone/>
            </a:pP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&lt;Se cuenta la historia de Lucas 4:14-30.&gt;</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63" name="Google Shape;163;g26c0eec2cfd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6d1a1029c0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100" dirty="0">
                <a:effectLst/>
                <a:latin typeface="Calibri" panose="020F0502020204030204" pitchFamily="34" charset="0"/>
                <a:ea typeface="Calibri" panose="020F0502020204030204" pitchFamily="34" charset="0"/>
              </a:rPr>
              <a:t>3. “Considerar.”</a:t>
            </a:r>
            <a:endParaRPr lang="en-US" sz="1100" dirty="0">
              <a:effectLst/>
              <a:latin typeface="Calibri" panose="020F0502020204030204" pitchFamily="34" charset="0"/>
              <a:ea typeface="Calibri" panose="020F0502020204030204" pitchFamily="34" charset="0"/>
            </a:endParaRPr>
          </a:p>
          <a:p>
            <a:pPr marL="0" marR="0" lvl="0" indent="0">
              <a:buFontTx/>
              <a:buNone/>
            </a:pPr>
            <a:endParaRPr lang="es-ES" sz="1100" dirty="0">
              <a:effectLst/>
              <a:latin typeface="Calibri" panose="020F0502020204030204" pitchFamily="34" charset="0"/>
              <a:ea typeface="Calibri" panose="020F0502020204030204" pitchFamily="34" charset="0"/>
            </a:endParaRPr>
          </a:p>
          <a:p>
            <a:pPr marL="228600" marR="171450" lvl="0" indent="0" algn="l" rtl="0">
              <a:lnSpc>
                <a:spcPct val="100000"/>
              </a:lnSpc>
              <a:spcBef>
                <a:spcPts val="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73" name="Google Shape;173;g26d1a1029c0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9145768" y="-1"/>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 name="Google Shape;86;p1"/>
          <p:cNvPicPr preferRelativeResize="0"/>
          <p:nvPr/>
        </p:nvPicPr>
        <p:blipFill rotWithShape="1">
          <a:blip r:embed="rId3">
            <a:alphaModFix/>
          </a:blip>
          <a:srcRect l="17153" t="8250" r="29537" b="8239"/>
          <a:stretch/>
        </p:blipFill>
        <p:spPr>
          <a:xfrm>
            <a:off x="6580094" y="810985"/>
            <a:ext cx="5007431" cy="5236029"/>
          </a:xfrm>
          <a:prstGeom prst="rect">
            <a:avLst/>
          </a:prstGeom>
          <a:noFill/>
          <a:ln>
            <a:noFill/>
          </a:ln>
        </p:spPr>
      </p:pic>
      <p:pic>
        <p:nvPicPr>
          <p:cNvPr id="87" name="Google Shape;87;p1"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88" name="Google Shape;88;p1"/>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89" name="Google Shape;89;p1"/>
          <p:cNvSpPr/>
          <p:nvPr/>
        </p:nvSpPr>
        <p:spPr>
          <a:xfrm>
            <a:off x="1264510" y="2818701"/>
            <a:ext cx="114900" cy="21432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379327" y="2818702"/>
            <a:ext cx="424200" cy="21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5"/>
        <p:cNvGrpSpPr/>
        <p:nvPr/>
      </p:nvGrpSpPr>
      <p:grpSpPr>
        <a:xfrm>
          <a:off x="0" y="0"/>
          <a:ext cx="0" cy="0"/>
          <a:chOff x="0" y="0"/>
          <a:chExt cx="0" cy="0"/>
        </a:xfrm>
      </p:grpSpPr>
      <p:sp>
        <p:nvSpPr>
          <p:cNvPr id="186" name="Google Shape;186;g26d1a1029c0_0_111"/>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187" name="Google Shape;187;g26d1a1029c0_0_111"/>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88" name="Google Shape;188;g26d1a1029c0_0_111"/>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sz="4800" b="0" i="0" u="none" strike="noStrike" cap="none">
              <a:solidFill>
                <a:schemeClr val="dk1"/>
              </a:solidFill>
              <a:latin typeface="Lato"/>
              <a:ea typeface="Lato"/>
              <a:cs typeface="Lato"/>
              <a:sym typeface="Lato"/>
            </a:endParaRPr>
          </a:p>
        </p:txBody>
      </p:sp>
      <p:sp>
        <p:nvSpPr>
          <p:cNvPr id="189" name="Google Shape;189;g26d1a1029c0_0_11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0" name="Google Shape;190;g26d1a1029c0_0_111"/>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191" name="Google Shape;191;g26d1a1029c0_0_111"/>
          <p:cNvSpPr txBox="1"/>
          <p:nvPr/>
        </p:nvSpPr>
        <p:spPr>
          <a:xfrm>
            <a:off x="4127381" y="4163146"/>
            <a:ext cx="7432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¿Quiénes son los personajes de esta historia?</a:t>
            </a:r>
            <a:endParaRPr sz="3200" b="1" i="0" u="none" strike="noStrike" cap="none">
              <a:solidFill>
                <a:schemeClr val="dk1"/>
              </a:solidFill>
              <a:latin typeface="Lato"/>
              <a:ea typeface="Lato"/>
              <a:cs typeface="Lato"/>
              <a:sym typeface="Lato"/>
            </a:endParaRPr>
          </a:p>
        </p:txBody>
      </p:sp>
      <p:pic>
        <p:nvPicPr>
          <p:cNvPr id="192" name="Google Shape;192;g26d1a1029c0_0_111" descr="A black background with a black square&#10;&#10;Description automatically generated with medium confidence"/>
          <p:cNvPicPr preferRelativeResize="0"/>
          <p:nvPr/>
        </p:nvPicPr>
        <p:blipFill rotWithShape="1">
          <a:blip r:embed="rId4">
            <a:alphaModFix/>
          </a:blip>
          <a:srcRect l="7102" t="10151" r="7639" b="23588"/>
          <a:stretch/>
        </p:blipFill>
        <p:spPr>
          <a:xfrm>
            <a:off x="8577182" y="1617635"/>
            <a:ext cx="1662993" cy="1292389"/>
          </a:xfrm>
          <a:prstGeom prst="rect">
            <a:avLst/>
          </a:prstGeom>
          <a:noFill/>
          <a:ln>
            <a:noFill/>
          </a:ln>
        </p:spPr>
      </p:pic>
      <p:pic>
        <p:nvPicPr>
          <p:cNvPr id="193" name="Google Shape;193;g26d1a1029c0_0_111"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g26d1a1029c0_0_122"/>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199" name="Google Shape;199;g26d1a1029c0_0_122"/>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00" name="Google Shape;200;g26d1a1029c0_0_122"/>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sz="4800" b="0" i="0" u="none" strike="noStrike" cap="none">
              <a:solidFill>
                <a:schemeClr val="dk1"/>
              </a:solidFill>
              <a:latin typeface="Lato"/>
              <a:ea typeface="Lato"/>
              <a:cs typeface="Lato"/>
              <a:sym typeface="Lato"/>
            </a:endParaRPr>
          </a:p>
        </p:txBody>
      </p:sp>
      <p:sp>
        <p:nvSpPr>
          <p:cNvPr id="201" name="Google Shape;201;g26d1a1029c0_0_122"/>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2" name="Google Shape;202;g26d1a1029c0_0_122"/>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03" name="Google Shape;203;g26d1a1029c0_0_122"/>
          <p:cNvSpPr txBox="1"/>
          <p:nvPr/>
        </p:nvSpPr>
        <p:spPr>
          <a:xfrm>
            <a:off x="4127381" y="4163146"/>
            <a:ext cx="67281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¿Cuáles son los objetos (o animales) de esta historia?</a:t>
            </a:r>
            <a:endParaRPr sz="3200" b="1" i="0" u="none" strike="noStrike" cap="none">
              <a:solidFill>
                <a:schemeClr val="dk1"/>
              </a:solidFill>
              <a:latin typeface="Lato"/>
              <a:ea typeface="Lato"/>
              <a:cs typeface="Lato"/>
              <a:sym typeface="Lato"/>
            </a:endParaRPr>
          </a:p>
        </p:txBody>
      </p:sp>
      <p:pic>
        <p:nvPicPr>
          <p:cNvPr id="204" name="Google Shape;204;g26d1a1029c0_0_122" descr="A black background with a black square&#10;&#10;Description automatically generated with medium confidence"/>
          <p:cNvPicPr preferRelativeResize="0"/>
          <p:nvPr/>
        </p:nvPicPr>
        <p:blipFill rotWithShape="1">
          <a:blip r:embed="rId4">
            <a:alphaModFix/>
          </a:blip>
          <a:srcRect/>
          <a:stretch/>
        </p:blipFill>
        <p:spPr>
          <a:xfrm>
            <a:off x="8919859" y="1460358"/>
            <a:ext cx="1266321" cy="1389026"/>
          </a:xfrm>
          <a:prstGeom prst="rect">
            <a:avLst/>
          </a:prstGeom>
          <a:noFill/>
          <a:ln>
            <a:noFill/>
          </a:ln>
        </p:spPr>
      </p:pic>
      <p:pic>
        <p:nvPicPr>
          <p:cNvPr id="205" name="Google Shape;205;g26d1a1029c0_0_122"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Google Shape;210;g26d1a1029c0_0_133"/>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11" name="Google Shape;211;g26d1a1029c0_0_133"/>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12" name="Google Shape;212;g26d1a1029c0_0_133"/>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sz="4800" b="0" i="0" u="none" strike="noStrike" cap="none">
              <a:solidFill>
                <a:schemeClr val="dk1"/>
              </a:solidFill>
              <a:latin typeface="Lato"/>
              <a:ea typeface="Lato"/>
              <a:cs typeface="Lato"/>
              <a:sym typeface="Lato"/>
            </a:endParaRPr>
          </a:p>
        </p:txBody>
      </p:sp>
      <p:sp>
        <p:nvSpPr>
          <p:cNvPr id="213" name="Google Shape;213;g26d1a1029c0_0_13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4" name="Google Shape;214;g26d1a1029c0_0_133"/>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15" name="Google Shape;215;g26d1a1029c0_0_133"/>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¿Dónde ocurrió la historia?</a:t>
            </a:r>
            <a:endParaRPr sz="3200" b="1" i="0" u="none" strike="noStrike" cap="none">
              <a:solidFill>
                <a:schemeClr val="dk1"/>
              </a:solidFill>
              <a:latin typeface="Lato"/>
              <a:ea typeface="Lato"/>
              <a:cs typeface="Lato"/>
              <a:sym typeface="Lato"/>
            </a:endParaRPr>
          </a:p>
        </p:txBody>
      </p:sp>
      <p:pic>
        <p:nvPicPr>
          <p:cNvPr id="216" name="Google Shape;216;g26d1a1029c0_0_133" descr="A black background with a black square&#10;&#10;Description automatically generated with medium confidence"/>
          <p:cNvPicPr preferRelativeResize="0"/>
          <p:nvPr/>
        </p:nvPicPr>
        <p:blipFill rotWithShape="1">
          <a:blip r:embed="rId4">
            <a:alphaModFix/>
          </a:blip>
          <a:srcRect/>
          <a:stretch/>
        </p:blipFill>
        <p:spPr>
          <a:xfrm>
            <a:off x="9076083" y="1470749"/>
            <a:ext cx="1127705" cy="1374726"/>
          </a:xfrm>
          <a:prstGeom prst="rect">
            <a:avLst/>
          </a:prstGeom>
          <a:noFill/>
          <a:ln>
            <a:noFill/>
          </a:ln>
        </p:spPr>
      </p:pic>
      <p:pic>
        <p:nvPicPr>
          <p:cNvPr id="217" name="Google Shape;217;g26d1a1029c0_0_133"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sp>
        <p:nvSpPr>
          <p:cNvPr id="222" name="Google Shape;222;g26d2ca7f98b_0_11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3" name="Google Shape;223;g26d2ca7f98b_0_113"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224" name="Google Shape;224;g26d2ca7f98b_0_113"/>
          <p:cNvSpPr/>
          <p:nvPr/>
        </p:nvSpPr>
        <p:spPr>
          <a:xfrm>
            <a:off x="1031150" y="495150"/>
            <a:ext cx="114900" cy="58677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5" name="Google Shape;225;g26d2ca7f98b_0_113"/>
          <p:cNvPicPr preferRelativeResize="0"/>
          <p:nvPr/>
        </p:nvPicPr>
        <p:blipFill>
          <a:blip r:embed="rId4">
            <a:alphaModFix/>
          </a:blip>
          <a:stretch>
            <a:fillRect/>
          </a:stretch>
        </p:blipFill>
        <p:spPr>
          <a:xfrm>
            <a:off x="1146050" y="495150"/>
            <a:ext cx="7813407" cy="5867701"/>
          </a:xfrm>
          <a:prstGeom prst="rect">
            <a:avLst/>
          </a:prstGeom>
          <a:noFill/>
          <a:ln>
            <a:noFill/>
          </a:ln>
        </p:spPr>
      </p:pic>
      <p:sp>
        <p:nvSpPr>
          <p:cNvPr id="2" name="Google Shape;160;g26c0eec2cfd_0_221">
            <a:extLst>
              <a:ext uri="{FF2B5EF4-FFF2-40B4-BE49-F238E27FC236}">
                <a16:creationId xmlns:a16="http://schemas.microsoft.com/office/drawing/2014/main" id="{D04D124D-5A23-DD2E-6AEC-F8B28755716E}"/>
              </a:ext>
            </a:extLst>
          </p:cNvPr>
          <p:cNvSpPr txBox="1"/>
          <p:nvPr/>
        </p:nvSpPr>
        <p:spPr>
          <a:xfrm>
            <a:off x="7957740" y="5719141"/>
            <a:ext cx="3449700" cy="1697870"/>
          </a:xfrm>
          <a:prstGeom prst="rect">
            <a:avLst/>
          </a:prstGeom>
          <a:noFill/>
          <a:ln>
            <a:noFill/>
          </a:ln>
        </p:spPr>
        <p:txBody>
          <a:bodyPr spcFirstLastPara="1" wrap="square" lIns="91425" tIns="91425" rIns="91425" bIns="91425" anchor="t" anchorCtr="0">
            <a:spAutoFit/>
          </a:bodyPr>
          <a:lstStyle/>
          <a:p>
            <a:pPr marL="0" marR="171450" lvl="0" indent="0" algn="l" rtl="0">
              <a:spcBef>
                <a:spcPts val="0"/>
              </a:spcBef>
              <a:spcAft>
                <a:spcPts val="1000"/>
              </a:spcAft>
              <a:buNone/>
            </a:pPr>
            <a:r>
              <a:rPr lang="en-US" sz="4500" b="1" dirty="0">
                <a:solidFill>
                  <a:schemeClr val="dk1"/>
                </a:solidFill>
                <a:highlight>
                  <a:schemeClr val="lt1"/>
                </a:highlight>
                <a:latin typeface="Lato"/>
                <a:ea typeface="Lato"/>
                <a:cs typeface="Lato"/>
                <a:sym typeface="Lato"/>
              </a:rPr>
              <a:t>    Sinagoga    </a:t>
            </a:r>
            <a:r>
              <a:rPr lang="en-US" sz="4500" b="1" dirty="0">
                <a:solidFill>
                  <a:schemeClr val="lt1"/>
                </a:solidFill>
                <a:highlight>
                  <a:schemeClr val="lt1"/>
                </a:highlight>
                <a:latin typeface="Lato"/>
                <a:ea typeface="Lato"/>
                <a:cs typeface="Lato"/>
                <a:sym typeface="Lato"/>
              </a:rPr>
              <a:t>.</a:t>
            </a:r>
            <a:endParaRPr sz="4500" b="1" dirty="0">
              <a:solidFill>
                <a:schemeClr val="lt1"/>
              </a:solidFill>
              <a:highlight>
                <a:schemeClr val="lt1"/>
              </a:highlight>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g26d1a1029c0_0_144"/>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31" name="Google Shape;231;g26d1a1029c0_0_144"/>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32" name="Google Shape;232;g26d1a1029c0_0_144"/>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sz="4800" b="0" i="0" u="none" strike="noStrike" cap="none">
              <a:solidFill>
                <a:schemeClr val="dk1"/>
              </a:solidFill>
              <a:latin typeface="Lato"/>
              <a:ea typeface="Lato"/>
              <a:cs typeface="Lato"/>
              <a:sym typeface="Lato"/>
            </a:endParaRPr>
          </a:p>
        </p:txBody>
      </p:sp>
      <p:sp>
        <p:nvSpPr>
          <p:cNvPr id="233" name="Google Shape;233;g26d1a1029c0_0_144"/>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4" name="Google Shape;234;g26d1a1029c0_0_144"/>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35" name="Google Shape;235;g26d1a1029c0_0_144"/>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¿Cuándo ocurrió la historia?</a:t>
            </a:r>
            <a:endParaRPr sz="3200" b="1" i="0" u="none" strike="noStrike" cap="none">
              <a:solidFill>
                <a:schemeClr val="dk1"/>
              </a:solidFill>
              <a:latin typeface="Lato"/>
              <a:ea typeface="Lato"/>
              <a:cs typeface="Lato"/>
              <a:sym typeface="Lato"/>
            </a:endParaRPr>
          </a:p>
        </p:txBody>
      </p:sp>
      <p:pic>
        <p:nvPicPr>
          <p:cNvPr id="236" name="Google Shape;236;g26d1a1029c0_0_144" descr="A black background with a black square&#10;&#10;Description automatically generated with medium confidence"/>
          <p:cNvPicPr preferRelativeResize="0"/>
          <p:nvPr/>
        </p:nvPicPr>
        <p:blipFill rotWithShape="1">
          <a:blip r:embed="rId4">
            <a:alphaModFix/>
          </a:blip>
          <a:srcRect/>
          <a:stretch/>
        </p:blipFill>
        <p:spPr>
          <a:xfrm>
            <a:off x="9269912" y="1743573"/>
            <a:ext cx="824369" cy="950226"/>
          </a:xfrm>
          <a:prstGeom prst="rect">
            <a:avLst/>
          </a:prstGeom>
          <a:noFill/>
          <a:ln>
            <a:noFill/>
          </a:ln>
        </p:spPr>
      </p:pic>
      <p:pic>
        <p:nvPicPr>
          <p:cNvPr id="237" name="Google Shape;237;g26d1a1029c0_0_144"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g26d1a1029c0_0_162"/>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43" name="Google Shape;243;g26d1a1029c0_0_162"/>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44" name="Google Shape;244;g26d1a1029c0_0_162"/>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sz="4800" b="0" i="0" u="none" strike="noStrike" cap="none">
              <a:solidFill>
                <a:schemeClr val="dk1"/>
              </a:solidFill>
              <a:latin typeface="Lato"/>
              <a:ea typeface="Lato"/>
              <a:cs typeface="Lato"/>
              <a:sym typeface="Lato"/>
            </a:endParaRPr>
          </a:p>
        </p:txBody>
      </p:sp>
      <p:sp>
        <p:nvSpPr>
          <p:cNvPr id="245" name="Google Shape;245;g26d1a1029c0_0_162"/>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6" name="Google Shape;246;g26d1a1029c0_0_162"/>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47" name="Google Shape;247;g26d1a1029c0_0_162"/>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¿Cuál es el problema?</a:t>
            </a:r>
            <a:endParaRPr sz="3200" b="1" i="0" u="none" strike="noStrike" cap="none">
              <a:solidFill>
                <a:schemeClr val="dk1"/>
              </a:solidFill>
              <a:latin typeface="Lato"/>
              <a:ea typeface="Lato"/>
              <a:cs typeface="Lato"/>
              <a:sym typeface="Lato"/>
            </a:endParaRPr>
          </a:p>
        </p:txBody>
      </p:sp>
      <p:pic>
        <p:nvPicPr>
          <p:cNvPr id="248" name="Google Shape;248;g26d1a1029c0_0_162" descr="A black background with a black square&#10;&#10;Description automatically generated with medium confidence"/>
          <p:cNvPicPr preferRelativeResize="0"/>
          <p:nvPr/>
        </p:nvPicPr>
        <p:blipFill rotWithShape="1">
          <a:blip r:embed="rId4">
            <a:alphaModFix/>
          </a:blip>
          <a:srcRect/>
          <a:stretch/>
        </p:blipFill>
        <p:spPr>
          <a:xfrm>
            <a:off x="8884044" y="1460358"/>
            <a:ext cx="1405304" cy="1389027"/>
          </a:xfrm>
          <a:prstGeom prst="rect">
            <a:avLst/>
          </a:prstGeom>
          <a:noFill/>
          <a:ln>
            <a:noFill/>
          </a:ln>
        </p:spPr>
      </p:pic>
      <p:pic>
        <p:nvPicPr>
          <p:cNvPr id="249" name="Google Shape;249;g26d1a1029c0_0_162"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Google Shape;254;g26d1a1029c0_0_173"/>
          <p:cNvSpPr txBox="1"/>
          <p:nvPr/>
        </p:nvSpPr>
        <p:spPr>
          <a:xfrm>
            <a:off x="4127382" y="18068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255" name="Google Shape;255;g26d1a1029c0_0_173"/>
          <p:cNvCxnSpPr/>
          <p:nvPr/>
        </p:nvCxnSpPr>
        <p:spPr>
          <a:xfrm>
            <a:off x="4230827" y="3051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56" name="Google Shape;256;g26d1a1029c0_0_173"/>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sz="4800" b="0" i="0" u="none" strike="noStrike" cap="none">
              <a:solidFill>
                <a:schemeClr val="dk1"/>
              </a:solidFill>
              <a:latin typeface="Lato"/>
              <a:ea typeface="Lato"/>
              <a:cs typeface="Lato"/>
              <a:sym typeface="Lato"/>
            </a:endParaRPr>
          </a:p>
        </p:txBody>
      </p:sp>
      <p:sp>
        <p:nvSpPr>
          <p:cNvPr id="257" name="Google Shape;257;g26d1a1029c0_0_17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8" name="Google Shape;258;g26d1a1029c0_0_173"/>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59" name="Google Shape;259;g26d1a1029c0_0_173"/>
          <p:cNvSpPr txBox="1"/>
          <p:nvPr/>
        </p:nvSpPr>
        <p:spPr>
          <a:xfrm>
            <a:off x="4127381" y="41631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¿Se resuelve el problema? ¿Cómo?</a:t>
            </a:r>
            <a:endParaRPr sz="3200" b="1" i="0" u="none" strike="noStrike" cap="none">
              <a:solidFill>
                <a:schemeClr val="dk1"/>
              </a:solidFill>
              <a:latin typeface="Lato"/>
              <a:ea typeface="Lato"/>
              <a:cs typeface="Lato"/>
              <a:sym typeface="Lato"/>
            </a:endParaRPr>
          </a:p>
        </p:txBody>
      </p:sp>
      <p:pic>
        <p:nvPicPr>
          <p:cNvPr id="260" name="Google Shape;260;g26d1a1029c0_0_173"/>
          <p:cNvPicPr preferRelativeResize="0"/>
          <p:nvPr/>
        </p:nvPicPr>
        <p:blipFill rotWithShape="1">
          <a:blip r:embed="rId4">
            <a:alphaModFix/>
          </a:blip>
          <a:srcRect/>
          <a:stretch/>
        </p:blipFill>
        <p:spPr>
          <a:xfrm>
            <a:off x="9202567" y="1460358"/>
            <a:ext cx="1078769" cy="1379086"/>
          </a:xfrm>
          <a:prstGeom prst="rect">
            <a:avLst/>
          </a:prstGeom>
          <a:noFill/>
          <a:ln>
            <a:noFill/>
          </a:ln>
        </p:spPr>
      </p:pic>
      <p:pic>
        <p:nvPicPr>
          <p:cNvPr id="261" name="Google Shape;261;g26d1a1029c0_0_173" descr="A green bird with leaves&#10;&#10;Description automatically generated"/>
          <p:cNvPicPr preferRelativeResize="0"/>
          <p:nvPr/>
        </p:nvPicPr>
        <p:blipFill rotWithShape="1">
          <a:blip r:embed="rId5">
            <a:alphaModFix/>
          </a:blip>
          <a:srcRect/>
          <a:stretch/>
        </p:blipFill>
        <p:spPr>
          <a:xfrm>
            <a:off x="10500489" y="289924"/>
            <a:ext cx="1399034" cy="11704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g26ba99a7413_0_523"/>
          <p:cNvSpPr txBox="1"/>
          <p:nvPr/>
        </p:nvSpPr>
        <p:spPr>
          <a:xfrm>
            <a:off x="5838738" y="2050124"/>
            <a:ext cx="54780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267" name="Google Shape;267;g26ba99a7413_0_523"/>
          <p:cNvCxnSpPr/>
          <p:nvPr/>
        </p:nvCxnSpPr>
        <p:spPr>
          <a:xfrm>
            <a:off x="4230827" y="3294976"/>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68" name="Google Shape;268;g26ba99a7413_0_523"/>
          <p:cNvSpPr/>
          <p:nvPr/>
        </p:nvSpPr>
        <p:spPr>
          <a:xfrm>
            <a:off x="0" y="0"/>
            <a:ext cx="704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9" name="Google Shape;269;g26ba99a7413_0_523"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70" name="Google Shape;270;g26ba99a7413_0_523"/>
          <p:cNvPicPr preferRelativeResize="0"/>
          <p:nvPr/>
        </p:nvPicPr>
        <p:blipFill rotWithShape="1">
          <a:blip r:embed="rId4">
            <a:alphaModFix/>
          </a:blip>
          <a:srcRect l="16675" r="16675"/>
          <a:stretch/>
        </p:blipFill>
        <p:spPr>
          <a:xfrm>
            <a:off x="1037477" y="1136927"/>
            <a:ext cx="4316100" cy="431610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p:spPr>
      </p:pic>
      <p:sp>
        <p:nvSpPr>
          <p:cNvPr id="271" name="Google Shape;271;g26ba99a7413_0_523"/>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g26ba99a7413_0_523"/>
          <p:cNvSpPr txBox="1"/>
          <p:nvPr/>
        </p:nvSpPr>
        <p:spPr>
          <a:xfrm>
            <a:off x="5838738" y="3592694"/>
            <a:ext cx="48573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4:14-30</a:t>
            </a:r>
            <a:endParaRPr sz="3888" b="0" i="0" u="none" strike="noStrike" cap="none">
              <a:solidFill>
                <a:schemeClr val="dk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18"/>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278" name="Google Shape;278;p18"/>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79" name="Google Shape;279;p18"/>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4:14-30</a:t>
            </a:r>
            <a:endParaRPr sz="3888" b="0" i="0" u="none" strike="noStrike" cap="none">
              <a:solidFill>
                <a:schemeClr val="dk1"/>
              </a:solidFill>
              <a:latin typeface="Lato"/>
              <a:ea typeface="Lato"/>
              <a:cs typeface="Lato"/>
              <a:sym typeface="Lato"/>
            </a:endParaRPr>
          </a:p>
        </p:txBody>
      </p:sp>
      <p:sp>
        <p:nvSpPr>
          <p:cNvPr id="280" name="Google Shape;280;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1" name="Google Shape;281;p18"/>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82" name="Google Shape;282;p18"/>
          <p:cNvSpPr txBox="1"/>
          <p:nvPr/>
        </p:nvSpPr>
        <p:spPr>
          <a:xfrm>
            <a:off x="4127381" y="4163146"/>
            <a:ext cx="74325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¿Cuál es el punto principal de la historia?</a:t>
            </a:r>
            <a:endParaRPr sz="3200" b="1" i="0" u="none" strike="noStrike" cap="none">
              <a:solidFill>
                <a:schemeClr val="dk1"/>
              </a:solidFill>
              <a:latin typeface="Lato"/>
              <a:ea typeface="Lato"/>
              <a:cs typeface="Lato"/>
              <a:sym typeface="Lato"/>
            </a:endParaRPr>
          </a:p>
        </p:txBody>
      </p:sp>
      <p:pic>
        <p:nvPicPr>
          <p:cNvPr id="283" name="Google Shape;283;p18" descr="A black background with a black square&#10;&#10;Description automatically generated with medium confidence"/>
          <p:cNvPicPr preferRelativeResize="0"/>
          <p:nvPr/>
        </p:nvPicPr>
        <p:blipFill rotWithShape="1">
          <a:blip r:embed="rId4">
            <a:alphaModFix/>
          </a:blip>
          <a:srcRect/>
          <a:stretch/>
        </p:blipFill>
        <p:spPr>
          <a:xfrm>
            <a:off x="9253057" y="1681917"/>
            <a:ext cx="1247432" cy="1167468"/>
          </a:xfrm>
          <a:prstGeom prst="rect">
            <a:avLst/>
          </a:prstGeom>
          <a:noFill/>
          <a:ln>
            <a:noFill/>
          </a:ln>
        </p:spPr>
      </p:pic>
      <p:pic>
        <p:nvPicPr>
          <p:cNvPr id="284" name="Google Shape;284;p18"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19"/>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290" name="Google Shape;290;p19"/>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291" name="Google Shape;291;p19"/>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4:14-30</a:t>
            </a:r>
            <a:endParaRPr sz="3888" b="0" i="0" u="none" strike="noStrike" cap="none">
              <a:solidFill>
                <a:schemeClr val="dk1"/>
              </a:solidFill>
              <a:latin typeface="Lato"/>
              <a:ea typeface="Lato"/>
              <a:cs typeface="Lato"/>
              <a:sym typeface="Lato"/>
            </a:endParaRPr>
          </a:p>
        </p:txBody>
      </p:sp>
      <p:sp>
        <p:nvSpPr>
          <p:cNvPr id="292" name="Google Shape;292;p19"/>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3" name="Google Shape;293;p19"/>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294" name="Google Shape;294;p19"/>
          <p:cNvSpPr txBox="1"/>
          <p:nvPr/>
        </p:nvSpPr>
        <p:spPr>
          <a:xfrm>
            <a:off x="4127381" y="4163146"/>
            <a:ext cx="743264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¿Qué pecado veo en esta historia y confieso en mi vida?</a:t>
            </a:r>
            <a:endParaRPr sz="3200" b="1" i="0" u="none" strike="noStrike" cap="none">
              <a:solidFill>
                <a:schemeClr val="dk1"/>
              </a:solidFill>
              <a:latin typeface="Lato"/>
              <a:ea typeface="Lato"/>
              <a:cs typeface="Lato"/>
              <a:sym typeface="Lato"/>
            </a:endParaRPr>
          </a:p>
        </p:txBody>
      </p:sp>
      <p:pic>
        <p:nvPicPr>
          <p:cNvPr id="295" name="Google Shape;295;p19" descr="A black background with a black square&#10;&#10;Description automatically generated with medium confidence"/>
          <p:cNvPicPr preferRelativeResize="0"/>
          <p:nvPr/>
        </p:nvPicPr>
        <p:blipFill rotWithShape="1">
          <a:blip r:embed="rId4">
            <a:alphaModFix/>
          </a:blip>
          <a:srcRect/>
          <a:stretch/>
        </p:blipFill>
        <p:spPr>
          <a:xfrm>
            <a:off x="9009776" y="1619490"/>
            <a:ext cx="1490713" cy="1262317"/>
          </a:xfrm>
          <a:prstGeom prst="rect">
            <a:avLst/>
          </a:prstGeom>
          <a:noFill/>
          <a:ln>
            <a:noFill/>
          </a:ln>
        </p:spPr>
      </p:pic>
      <p:pic>
        <p:nvPicPr>
          <p:cNvPr id="296" name="Google Shape;296;p19"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g2ae621378b2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sp>
        <p:nvSpPr>
          <p:cNvPr id="301" name="Google Shape;301;p20"/>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302" name="Google Shape;302;p20"/>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03" name="Google Shape;303;p20"/>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888"/>
              <a:buFont typeface="Arial"/>
              <a:buNone/>
            </a:pPr>
            <a:r>
              <a:rPr lang="en-US" sz="3888">
                <a:solidFill>
                  <a:schemeClr val="dk1"/>
                </a:solidFill>
                <a:latin typeface="Lato"/>
                <a:ea typeface="Lato"/>
                <a:cs typeface="Lato"/>
                <a:sym typeface="Lato"/>
              </a:rPr>
              <a:t>Lucas 4:14-30</a:t>
            </a:r>
            <a:endParaRPr sz="3888" b="0" i="0" u="none" strike="noStrike" cap="none">
              <a:solidFill>
                <a:schemeClr val="dk1"/>
              </a:solidFill>
              <a:latin typeface="Lato"/>
              <a:ea typeface="Lato"/>
              <a:cs typeface="Lato"/>
              <a:sym typeface="Lato"/>
            </a:endParaRPr>
          </a:p>
        </p:txBody>
      </p:sp>
      <p:sp>
        <p:nvSpPr>
          <p:cNvPr id="304" name="Google Shape;304;p2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5" name="Google Shape;305;p20"/>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06" name="Google Shape;306;p20"/>
          <p:cNvSpPr txBox="1"/>
          <p:nvPr/>
        </p:nvSpPr>
        <p:spPr>
          <a:xfrm>
            <a:off x="4127381" y="4163146"/>
            <a:ext cx="743264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¿En qué versos y palabras de esta historia veo el amor de Dios hacia mí?</a:t>
            </a:r>
            <a:endParaRPr sz="3200" b="1" i="0" u="none" strike="noStrike" cap="none">
              <a:solidFill>
                <a:schemeClr val="dk1"/>
              </a:solidFill>
              <a:latin typeface="Lato"/>
              <a:ea typeface="Lato"/>
              <a:cs typeface="Lato"/>
              <a:sym typeface="Lato"/>
            </a:endParaRPr>
          </a:p>
        </p:txBody>
      </p:sp>
      <p:pic>
        <p:nvPicPr>
          <p:cNvPr id="307" name="Google Shape;307;p20" descr="A black background with a black square&#10;&#10;Description automatically generated with medium confidence"/>
          <p:cNvPicPr preferRelativeResize="0"/>
          <p:nvPr/>
        </p:nvPicPr>
        <p:blipFill rotWithShape="1">
          <a:blip r:embed="rId4">
            <a:alphaModFix/>
          </a:blip>
          <a:srcRect/>
          <a:stretch/>
        </p:blipFill>
        <p:spPr>
          <a:xfrm>
            <a:off x="9384328" y="1686187"/>
            <a:ext cx="751710" cy="1092264"/>
          </a:xfrm>
          <a:prstGeom prst="rect">
            <a:avLst/>
          </a:prstGeom>
          <a:noFill/>
          <a:ln>
            <a:noFill/>
          </a:ln>
        </p:spPr>
      </p:pic>
      <p:pic>
        <p:nvPicPr>
          <p:cNvPr id="308" name="Google Shape;308;p20"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p21"/>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Consolidar</a:t>
            </a:r>
            <a:endParaRPr sz="6000" b="0" i="0" u="none" strike="noStrike" cap="none">
              <a:solidFill>
                <a:srgbClr val="009444"/>
              </a:solidFill>
              <a:latin typeface="Lato"/>
              <a:ea typeface="Lato"/>
              <a:cs typeface="Lato"/>
              <a:sym typeface="Lato"/>
            </a:endParaRPr>
          </a:p>
        </p:txBody>
      </p:sp>
      <p:cxnSp>
        <p:nvCxnSpPr>
          <p:cNvPr id="314" name="Google Shape;314;p21"/>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p21"/>
          <p:cNvSpPr txBox="1"/>
          <p:nvPr/>
        </p:nvSpPr>
        <p:spPr>
          <a:xfrm>
            <a:off x="4127381" y="3349413"/>
            <a:ext cx="65685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4:14-30</a:t>
            </a:r>
            <a:endParaRPr sz="3888" b="0" i="0" u="none" strike="noStrike" cap="none">
              <a:solidFill>
                <a:schemeClr val="dk1"/>
              </a:solidFill>
              <a:latin typeface="Lato"/>
              <a:ea typeface="Lato"/>
              <a:cs typeface="Lato"/>
              <a:sym typeface="Lato"/>
            </a:endParaRPr>
          </a:p>
        </p:txBody>
      </p:sp>
      <p:sp>
        <p:nvSpPr>
          <p:cNvPr id="316" name="Google Shape;316;p2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7" name="Google Shape;317;p21"/>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18" name="Google Shape;318;p21"/>
          <p:cNvSpPr txBox="1"/>
          <p:nvPr/>
        </p:nvSpPr>
        <p:spPr>
          <a:xfrm>
            <a:off x="4127381" y="4163146"/>
            <a:ext cx="7432648"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¿Qué pediré que Dios obre en mí para poner en práctica su Palabra?</a:t>
            </a:r>
            <a:endParaRPr sz="3200" b="1" i="0" u="none" strike="noStrike" cap="none">
              <a:solidFill>
                <a:schemeClr val="dk1"/>
              </a:solidFill>
              <a:latin typeface="Lato"/>
              <a:ea typeface="Lato"/>
              <a:cs typeface="Lato"/>
              <a:sym typeface="Lato"/>
            </a:endParaRPr>
          </a:p>
        </p:txBody>
      </p:sp>
      <p:pic>
        <p:nvPicPr>
          <p:cNvPr id="319" name="Google Shape;319;p21" descr="A black background with a black square&#10;&#10;Description automatically generated with medium confidence"/>
          <p:cNvPicPr preferRelativeResize="0"/>
          <p:nvPr/>
        </p:nvPicPr>
        <p:blipFill rotWithShape="1">
          <a:blip r:embed="rId4">
            <a:alphaModFix/>
          </a:blip>
          <a:srcRect/>
          <a:stretch/>
        </p:blipFill>
        <p:spPr>
          <a:xfrm>
            <a:off x="9227862" y="1722897"/>
            <a:ext cx="1016456" cy="1031081"/>
          </a:xfrm>
          <a:prstGeom prst="rect">
            <a:avLst/>
          </a:prstGeom>
          <a:noFill/>
          <a:ln>
            <a:noFill/>
          </a:ln>
        </p:spPr>
      </p:pic>
      <p:pic>
        <p:nvPicPr>
          <p:cNvPr id="320" name="Google Shape;320;p21" descr="A green bird with leaves&#10;&#10;Description automatically generated"/>
          <p:cNvPicPr preferRelativeResize="0"/>
          <p:nvPr/>
        </p:nvPicPr>
        <p:blipFill rotWithShape="1">
          <a:blip r:embed="rId5">
            <a:alphaModFix/>
          </a:blip>
          <a:srcRect/>
          <a:stretch/>
        </p:blipFill>
        <p:spPr>
          <a:xfrm>
            <a:off x="10500489" y="289924"/>
            <a:ext cx="1399035" cy="11704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A416F869-BBC0-4698-59EF-4AED23AB5B40}"/>
            </a:ext>
          </a:extLst>
        </p:cNvPr>
        <p:cNvGrpSpPr/>
        <p:nvPr/>
      </p:nvGrpSpPr>
      <p:grpSpPr>
        <a:xfrm>
          <a:off x="0" y="0"/>
          <a:ext cx="0" cy="0"/>
          <a:chOff x="0" y="0"/>
          <a:chExt cx="0" cy="0"/>
        </a:xfrm>
      </p:grpSpPr>
      <p:sp>
        <p:nvSpPr>
          <p:cNvPr id="127" name="Google Shape;127;p5">
            <a:extLst>
              <a:ext uri="{FF2B5EF4-FFF2-40B4-BE49-F238E27FC236}">
                <a16:creationId xmlns:a16="http://schemas.microsoft.com/office/drawing/2014/main" id="{B0D9ADA1-A989-B780-FAE7-17F27A47FA79}"/>
              </a:ext>
            </a:extLst>
          </p:cNvPr>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8" name="Google Shape;128;p5">
            <a:extLst>
              <a:ext uri="{FF2B5EF4-FFF2-40B4-BE49-F238E27FC236}">
                <a16:creationId xmlns:a16="http://schemas.microsoft.com/office/drawing/2014/main" id="{A2238ACA-76D5-C79C-0A96-F83E4C6B2649}"/>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sp>
        <p:nvSpPr>
          <p:cNvPr id="129" name="Google Shape;129;p5">
            <a:extLst>
              <a:ext uri="{FF2B5EF4-FFF2-40B4-BE49-F238E27FC236}">
                <a16:creationId xmlns:a16="http://schemas.microsoft.com/office/drawing/2014/main" id="{BA392579-2EBC-B050-1144-D5E1426BCF13}"/>
              </a:ext>
            </a:extLst>
          </p:cNvPr>
          <p:cNvSpPr/>
          <p:nvPr/>
        </p:nvSpPr>
        <p:spPr>
          <a:xfrm>
            <a:off x="745673" y="1859122"/>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256BAE79-D4A7-7942-EB57-522E884C73EA}"/>
              </a:ext>
            </a:extLst>
          </p:cNvPr>
          <p:cNvSpPr/>
          <p:nvPr/>
        </p:nvSpPr>
        <p:spPr>
          <a:xfrm>
            <a:off x="1086826" y="2112873"/>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8C47A433-95D8-830D-8901-30649F3BD0FD}"/>
              </a:ext>
            </a:extLst>
          </p:cNvPr>
          <p:cNvSpPr/>
          <p:nvPr/>
        </p:nvSpPr>
        <p:spPr>
          <a:xfrm>
            <a:off x="2048259" y="1858641"/>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2175A682-584A-D742-23D7-75A8967202DC}"/>
              </a:ext>
            </a:extLst>
          </p:cNvPr>
          <p:cNvSpPr txBox="1"/>
          <p:nvPr/>
        </p:nvSpPr>
        <p:spPr>
          <a:xfrm>
            <a:off x="2048259" y="1858641"/>
            <a:ext cx="9147600" cy="1127700"/>
          </a:xfrm>
          <a:prstGeom prst="rect">
            <a:avLst/>
          </a:prstGeom>
          <a:solidFill>
            <a:srgbClr val="00B050"/>
          </a:solidFill>
          <a:ln>
            <a:noFill/>
          </a:ln>
        </p:spPr>
        <p:txBody>
          <a:bodyPr spcFirstLastPara="1" wrap="square" lIns="119350" tIns="119350" rIns="119350" bIns="119350" anchor="ctr" anchorCtr="0">
            <a:noAutofit/>
          </a:bodyPr>
          <a:lstStyle/>
          <a:p>
            <a:pPr marL="0" lvl="0" indent="0" algn="l" rtl="0">
              <a:spcBef>
                <a:spcPts val="0"/>
              </a:spcBef>
              <a:spcAft>
                <a:spcPts val="0"/>
              </a:spcAft>
              <a:buClr>
                <a:schemeClr val="dk1"/>
              </a:buClr>
              <a:buSzPts val="1100"/>
              <a:buFont typeface="Arial"/>
              <a:buNone/>
            </a:pPr>
            <a:r>
              <a:rPr lang="en-US" sz="2500" dirty="0">
                <a:solidFill>
                  <a:schemeClr val="tx1"/>
                </a:solidFill>
                <a:latin typeface="Lato"/>
                <a:ea typeface="Lato"/>
                <a:cs typeface="Lato"/>
                <a:sym typeface="Lato"/>
              </a:rPr>
              <a:t>Usar </a:t>
            </a:r>
            <a:r>
              <a:rPr lang="en-US" sz="2500" dirty="0" err="1">
                <a:solidFill>
                  <a:schemeClr val="tx1"/>
                </a:solidFill>
                <a:latin typeface="Lato"/>
                <a:ea typeface="Lato"/>
                <a:cs typeface="Lato"/>
                <a:sym typeface="Lato"/>
              </a:rPr>
              <a:t>el</a:t>
            </a:r>
            <a:r>
              <a:rPr lang="en-US" sz="2500" dirty="0">
                <a:solidFill>
                  <a:schemeClr val="tx1"/>
                </a:solidFill>
                <a:latin typeface="Lato"/>
                <a:ea typeface="Lato"/>
                <a:cs typeface="Lato"/>
                <a:sym typeface="Lato"/>
              </a:rPr>
              <a:t> </a:t>
            </a:r>
            <a:r>
              <a:rPr lang="en-US" sz="2500" dirty="0" err="1">
                <a:solidFill>
                  <a:schemeClr val="tx1"/>
                </a:solidFill>
                <a:latin typeface="Lato"/>
                <a:ea typeface="Lato"/>
                <a:cs typeface="Lato"/>
                <a:sym typeface="Lato"/>
              </a:rPr>
              <a:t>método</a:t>
            </a:r>
            <a:r>
              <a:rPr lang="en-US" sz="2500" dirty="0">
                <a:solidFill>
                  <a:schemeClr val="tx1"/>
                </a:solidFill>
                <a:latin typeface="Lato"/>
                <a:ea typeface="Lato"/>
                <a:cs typeface="Lato"/>
                <a:sym typeface="Lato"/>
              </a:rPr>
              <a:t> de las 4 “C” para leer y </a:t>
            </a:r>
            <a:r>
              <a:rPr lang="en-US" sz="2500" dirty="0" err="1">
                <a:solidFill>
                  <a:schemeClr val="tx1"/>
                </a:solidFill>
                <a:latin typeface="Lato"/>
                <a:ea typeface="Lato"/>
                <a:cs typeface="Lato"/>
                <a:sym typeface="Lato"/>
              </a:rPr>
              <a:t>entender</a:t>
            </a:r>
            <a:r>
              <a:rPr lang="en-US" sz="2500" dirty="0">
                <a:solidFill>
                  <a:schemeClr val="tx1"/>
                </a:solidFill>
                <a:latin typeface="Lato"/>
                <a:ea typeface="Lato"/>
                <a:cs typeface="Lato"/>
                <a:sym typeface="Lato"/>
              </a:rPr>
              <a:t> Lucas 4:14-30</a:t>
            </a:r>
            <a:endParaRPr sz="2500" dirty="0">
              <a:solidFill>
                <a:schemeClr val="tx1"/>
              </a:solidFill>
              <a:latin typeface="Lato"/>
              <a:ea typeface="Lato"/>
              <a:cs typeface="Lato"/>
              <a:sym typeface="Lato"/>
            </a:endParaRPr>
          </a:p>
        </p:txBody>
      </p:sp>
      <p:sp>
        <p:nvSpPr>
          <p:cNvPr id="133" name="Google Shape;133;p5">
            <a:extLst>
              <a:ext uri="{FF2B5EF4-FFF2-40B4-BE49-F238E27FC236}">
                <a16:creationId xmlns:a16="http://schemas.microsoft.com/office/drawing/2014/main" id="{727B3004-B8BC-751F-3EBE-641BD42C5AEC}"/>
              </a:ext>
            </a:extLst>
          </p:cNvPr>
          <p:cNvSpPr/>
          <p:nvPr/>
        </p:nvSpPr>
        <p:spPr>
          <a:xfrm>
            <a:off x="745673" y="3116448"/>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77D4D579-D467-BB1E-FB89-FD610CEFEDCF}"/>
              </a:ext>
            </a:extLst>
          </p:cNvPr>
          <p:cNvSpPr/>
          <p:nvPr/>
        </p:nvSpPr>
        <p:spPr>
          <a:xfrm>
            <a:off x="1086826" y="3370199"/>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08146565-59FE-6D79-A7E4-2988B824F03A}"/>
              </a:ext>
            </a:extLst>
          </p:cNvPr>
          <p:cNvSpPr/>
          <p:nvPr/>
        </p:nvSpPr>
        <p:spPr>
          <a:xfrm>
            <a:off x="2048259" y="3116448"/>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2097D62B-5A5C-A06C-7967-A5C9F2171017}"/>
              </a:ext>
            </a:extLst>
          </p:cNvPr>
          <p:cNvSpPr txBox="1"/>
          <p:nvPr/>
        </p:nvSpPr>
        <p:spPr>
          <a:xfrm>
            <a:off x="2048259" y="3116448"/>
            <a:ext cx="9147600" cy="1127700"/>
          </a:xfrm>
          <a:prstGeom prst="rect">
            <a:avLst/>
          </a:prstGeom>
          <a:solidFill>
            <a:srgbClr val="92D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dirty="0">
                <a:solidFill>
                  <a:schemeClr val="tx1"/>
                </a:solidFill>
                <a:latin typeface="Lato"/>
                <a:ea typeface="Lato"/>
                <a:cs typeface="Lato"/>
                <a:sym typeface="Lato"/>
              </a:rPr>
              <a:t>Dar </a:t>
            </a:r>
            <a:r>
              <a:rPr lang="en-US" sz="2500" dirty="0" err="1">
                <a:solidFill>
                  <a:schemeClr val="tx1"/>
                </a:solidFill>
                <a:latin typeface="Lato"/>
                <a:ea typeface="Lato"/>
                <a:cs typeface="Lato"/>
                <a:sym typeface="Lato"/>
              </a:rPr>
              <a:t>ejemplos</a:t>
            </a:r>
            <a:r>
              <a:rPr lang="en-US" sz="2500" dirty="0">
                <a:solidFill>
                  <a:schemeClr val="tx1"/>
                </a:solidFill>
                <a:latin typeface="Lato"/>
                <a:ea typeface="Lato"/>
                <a:cs typeface="Lato"/>
                <a:sym typeface="Lato"/>
              </a:rPr>
              <a:t> de ¿</a:t>
            </a:r>
            <a:r>
              <a:rPr lang="en-US" sz="2500" dirty="0" err="1">
                <a:solidFill>
                  <a:schemeClr val="tx1"/>
                </a:solidFill>
                <a:latin typeface="Lato"/>
                <a:ea typeface="Lato"/>
                <a:cs typeface="Lato"/>
                <a:sym typeface="Lato"/>
              </a:rPr>
              <a:t>Cómo</a:t>
            </a:r>
            <a:r>
              <a:rPr lang="en-US" sz="2500" dirty="0">
                <a:solidFill>
                  <a:schemeClr val="tx1"/>
                </a:solidFill>
                <a:latin typeface="Lato"/>
                <a:ea typeface="Lato"/>
                <a:cs typeface="Lato"/>
                <a:sym typeface="Lato"/>
              </a:rPr>
              <a:t> se </a:t>
            </a:r>
            <a:r>
              <a:rPr lang="en-US" sz="2500" dirty="0" err="1">
                <a:solidFill>
                  <a:schemeClr val="tx1"/>
                </a:solidFill>
                <a:latin typeface="Lato"/>
                <a:ea typeface="Lato"/>
                <a:cs typeface="Lato"/>
                <a:sym typeface="Lato"/>
              </a:rPr>
              <a:t>prepara</a:t>
            </a:r>
            <a:r>
              <a:rPr lang="en-US" sz="2500" dirty="0">
                <a:solidFill>
                  <a:schemeClr val="tx1"/>
                </a:solidFill>
                <a:latin typeface="Lato"/>
                <a:ea typeface="Lato"/>
                <a:cs typeface="Lato"/>
                <a:sym typeface="Lato"/>
              </a:rPr>
              <a:t> uno para </a:t>
            </a:r>
            <a:r>
              <a:rPr lang="en-US" sz="2500" dirty="0" err="1">
                <a:solidFill>
                  <a:schemeClr val="tx1"/>
                </a:solidFill>
                <a:latin typeface="Lato"/>
                <a:ea typeface="Lato"/>
                <a:cs typeface="Lato"/>
                <a:sym typeface="Lato"/>
              </a:rPr>
              <a:t>compartir</a:t>
            </a:r>
            <a:r>
              <a:rPr lang="en-US" sz="2500" dirty="0">
                <a:solidFill>
                  <a:schemeClr val="tx1"/>
                </a:solidFill>
                <a:latin typeface="Lato"/>
                <a:ea typeface="Lato"/>
                <a:cs typeface="Lato"/>
                <a:sym typeface="Lato"/>
              </a:rPr>
              <a:t> la </a:t>
            </a:r>
            <a:endParaRPr sz="2500" dirty="0">
              <a:solidFill>
                <a:schemeClr val="tx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2500" dirty="0">
                <a:solidFill>
                  <a:schemeClr val="tx1"/>
                </a:solidFill>
                <a:latin typeface="Lato"/>
                <a:ea typeface="Lato"/>
                <a:cs typeface="Lato"/>
                <a:sym typeface="Lato"/>
              </a:rPr>
              <a:t>palabra de Dios?</a:t>
            </a:r>
            <a:endParaRPr sz="2500" b="0" i="0" u="none" strike="noStrike" cap="none" dirty="0">
              <a:solidFill>
                <a:schemeClr val="tx1"/>
              </a:solidFill>
              <a:latin typeface="Lato"/>
              <a:ea typeface="Lato"/>
              <a:cs typeface="Lato"/>
              <a:sym typeface="Lato"/>
            </a:endParaRPr>
          </a:p>
        </p:txBody>
      </p:sp>
      <p:pic>
        <p:nvPicPr>
          <p:cNvPr id="137" name="Google Shape;137;p5" descr="A green bird with leaves&#10;&#10;Description automatically generated">
            <a:extLst>
              <a:ext uri="{FF2B5EF4-FFF2-40B4-BE49-F238E27FC236}">
                <a16:creationId xmlns:a16="http://schemas.microsoft.com/office/drawing/2014/main" id="{D228AC90-4FD5-2C7A-6091-9A8822BA353C}"/>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138" name="Google Shape;138;p5">
            <a:extLst>
              <a:ext uri="{FF2B5EF4-FFF2-40B4-BE49-F238E27FC236}">
                <a16:creationId xmlns:a16="http://schemas.microsoft.com/office/drawing/2014/main" id="{A8BF2CA7-E378-88B0-F4D6-2C19938B559F}"/>
              </a:ext>
            </a:extLst>
          </p:cNvPr>
          <p:cNvSpPr/>
          <p:nvPr/>
        </p:nvSpPr>
        <p:spPr>
          <a:xfrm>
            <a:off x="718498" y="4396548"/>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a:extLst>
              <a:ext uri="{FF2B5EF4-FFF2-40B4-BE49-F238E27FC236}">
                <a16:creationId xmlns:a16="http://schemas.microsoft.com/office/drawing/2014/main" id="{A2AED763-B6C5-8C7B-FC89-CA770E91FBB9}"/>
              </a:ext>
            </a:extLst>
          </p:cNvPr>
          <p:cNvSpPr/>
          <p:nvPr/>
        </p:nvSpPr>
        <p:spPr>
          <a:xfrm>
            <a:off x="1059651" y="4650299"/>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a:extLst>
              <a:ext uri="{FF2B5EF4-FFF2-40B4-BE49-F238E27FC236}">
                <a16:creationId xmlns:a16="http://schemas.microsoft.com/office/drawing/2014/main" id="{F3F870FE-E152-C1F1-1DD9-1F9E78EF0600}"/>
              </a:ext>
            </a:extLst>
          </p:cNvPr>
          <p:cNvSpPr/>
          <p:nvPr/>
        </p:nvSpPr>
        <p:spPr>
          <a:xfrm>
            <a:off x="2021084" y="4396548"/>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1" name="Google Shape;141;p5">
            <a:extLst>
              <a:ext uri="{FF2B5EF4-FFF2-40B4-BE49-F238E27FC236}">
                <a16:creationId xmlns:a16="http://schemas.microsoft.com/office/drawing/2014/main" id="{246C22BC-C7B3-B69C-EDF0-2DBB999A56E7}"/>
              </a:ext>
            </a:extLst>
          </p:cNvPr>
          <p:cNvSpPr txBox="1"/>
          <p:nvPr/>
        </p:nvSpPr>
        <p:spPr>
          <a:xfrm>
            <a:off x="2021084" y="4396548"/>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a:solidFill>
                  <a:schemeClr val="lt1"/>
                </a:solidFill>
                <a:latin typeface="Lato"/>
                <a:ea typeface="Lato"/>
                <a:cs typeface="Lato"/>
                <a:sym typeface="Lato"/>
              </a:rPr>
              <a:t>Comparar la Teología de la Gloria y la Teología de la Cruz. </a:t>
            </a:r>
            <a:endParaRPr sz="2500" b="0" i="0" u="none" strike="noStrike" cap="none">
              <a:solidFill>
                <a:schemeClr val="lt1"/>
              </a:solidFill>
              <a:latin typeface="Lato"/>
              <a:ea typeface="Lato"/>
              <a:cs typeface="Lato"/>
              <a:sym typeface="Lato"/>
            </a:endParaRPr>
          </a:p>
        </p:txBody>
      </p:sp>
    </p:spTree>
    <p:extLst>
      <p:ext uri="{BB962C8B-B14F-4D97-AF65-F5344CB8AC3E}">
        <p14:creationId xmlns:p14="http://schemas.microsoft.com/office/powerpoint/2010/main" val="156258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4"/>
        <p:cNvGrpSpPr/>
        <p:nvPr/>
      </p:nvGrpSpPr>
      <p:grpSpPr>
        <a:xfrm>
          <a:off x="0" y="0"/>
          <a:ext cx="0" cy="0"/>
          <a:chOff x="0" y="0"/>
          <a:chExt cx="0" cy="0"/>
        </a:xfrm>
      </p:grpSpPr>
      <p:sp>
        <p:nvSpPr>
          <p:cNvPr id="325" name="Google Shape;325;g26d2ca7f98b_0_122"/>
          <p:cNvSpPr txBox="1"/>
          <p:nvPr/>
        </p:nvSpPr>
        <p:spPr>
          <a:xfrm>
            <a:off x="5838738" y="3116924"/>
            <a:ext cx="5478000" cy="158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a:solidFill>
                  <a:srgbClr val="009444"/>
                </a:solidFill>
                <a:latin typeface="Lato"/>
                <a:ea typeface="Lato"/>
                <a:cs typeface="Lato"/>
                <a:sym typeface="Lato"/>
              </a:rPr>
              <a:t>Cómo contar una historia bíblica</a:t>
            </a:r>
            <a:endParaRPr sz="6000" b="0" i="0" u="none" strike="noStrike" cap="none">
              <a:solidFill>
                <a:srgbClr val="009444"/>
              </a:solidFill>
              <a:latin typeface="Lato"/>
              <a:ea typeface="Lato"/>
              <a:cs typeface="Lato"/>
              <a:sym typeface="Lato"/>
            </a:endParaRPr>
          </a:p>
        </p:txBody>
      </p:sp>
      <p:sp>
        <p:nvSpPr>
          <p:cNvPr id="326" name="Google Shape;326;g26d2ca7f98b_0_122"/>
          <p:cNvSpPr/>
          <p:nvPr/>
        </p:nvSpPr>
        <p:spPr>
          <a:xfrm>
            <a:off x="0" y="0"/>
            <a:ext cx="704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7" name="Google Shape;327;g26d2ca7f98b_0_122"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328" name="Google Shape;328;g26d2ca7f98b_0_122"/>
          <p:cNvPicPr preferRelativeResize="0"/>
          <p:nvPr/>
        </p:nvPicPr>
        <p:blipFill rotWithShape="1">
          <a:blip r:embed="rId4">
            <a:alphaModFix/>
          </a:blip>
          <a:srcRect t="16675" b="16675"/>
          <a:stretch/>
        </p:blipFill>
        <p:spPr>
          <a:xfrm>
            <a:off x="1037477" y="1136927"/>
            <a:ext cx="4316100" cy="431610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p:spPr>
      </p:pic>
      <p:sp>
        <p:nvSpPr>
          <p:cNvPr id="329" name="Google Shape;329;g26d2ca7f98b_0_122"/>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
        <p:cNvGrpSpPr/>
        <p:nvPr/>
      </p:nvGrpSpPr>
      <p:grpSpPr>
        <a:xfrm>
          <a:off x="0" y="0"/>
          <a:ext cx="0" cy="0"/>
          <a:chOff x="0" y="0"/>
          <a:chExt cx="0" cy="0"/>
        </a:xfrm>
      </p:grpSpPr>
      <p:sp>
        <p:nvSpPr>
          <p:cNvPr id="334" name="Google Shape;334;g26d34d64f3b_0_4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 name="Google Shape;335;g26d34d64f3b_0_41"/>
          <p:cNvSpPr txBox="1"/>
          <p:nvPr/>
        </p:nvSpPr>
        <p:spPr>
          <a:xfrm>
            <a:off x="2170450" y="3013525"/>
            <a:ext cx="8926200" cy="2554505"/>
          </a:xfrm>
          <a:prstGeom prst="rect">
            <a:avLst/>
          </a:prstGeom>
          <a:noFill/>
          <a:ln>
            <a:noFill/>
          </a:ln>
        </p:spPr>
        <p:txBody>
          <a:bodyPr spcFirstLastPara="1" wrap="square" lIns="91425" tIns="45700" rIns="91425" bIns="45700" anchor="t" anchorCtr="0">
            <a:spAutoFit/>
          </a:bodyPr>
          <a:lstStyle/>
          <a:p>
            <a:pPr marL="457200" lvl="0" indent="-431800" algn="l" rtl="0">
              <a:spcBef>
                <a:spcPts val="0"/>
              </a:spcBef>
              <a:spcAft>
                <a:spcPts val="0"/>
              </a:spcAft>
              <a:buClr>
                <a:schemeClr val="dk1"/>
              </a:buClr>
              <a:buSzPts val="3200"/>
              <a:buFont typeface="Lato"/>
              <a:buChar char="●"/>
            </a:pPr>
            <a:r>
              <a:rPr lang="en-US" sz="3200" dirty="0">
                <a:solidFill>
                  <a:schemeClr val="dk1"/>
                </a:solidFill>
                <a:latin typeface="Lato"/>
                <a:ea typeface="Lato"/>
                <a:cs typeface="Lato"/>
                <a:sym typeface="Lato"/>
              </a:rPr>
              <a:t>Leer la Biblia </a:t>
            </a:r>
            <a:r>
              <a:rPr lang="en-US" sz="3200" dirty="0" err="1">
                <a:solidFill>
                  <a:schemeClr val="dk1"/>
                </a:solidFill>
                <a:latin typeface="Lato"/>
                <a:ea typeface="Lato"/>
                <a:cs typeface="Lato"/>
                <a:sym typeface="Lato"/>
              </a:rPr>
              <a:t>directamente</a:t>
            </a:r>
            <a:r>
              <a:rPr lang="en-US" sz="3200" dirty="0">
                <a:solidFill>
                  <a:schemeClr val="dk1"/>
                </a:solidFill>
                <a:latin typeface="Lato"/>
                <a:ea typeface="Lato"/>
                <a:cs typeface="Lato"/>
                <a:sym typeface="Lato"/>
              </a:rPr>
              <a:t> u </a:t>
            </a:r>
            <a:r>
              <a:rPr lang="en-US" sz="3200" dirty="0" err="1">
                <a:solidFill>
                  <a:schemeClr val="dk1"/>
                </a:solidFill>
                <a:latin typeface="Lato"/>
                <a:ea typeface="Lato"/>
                <a:cs typeface="Lato"/>
                <a:sym typeface="Lato"/>
              </a:rPr>
              <a:t>otra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traducción</a:t>
            </a:r>
            <a:r>
              <a:rPr lang="en-US" sz="3200" dirty="0">
                <a:solidFill>
                  <a:schemeClr val="dk1"/>
                </a:solidFill>
                <a:latin typeface="Lato"/>
                <a:ea typeface="Lato"/>
                <a:cs typeface="Lato"/>
                <a:sym typeface="Lato"/>
              </a:rPr>
              <a:t> de la Biblia </a:t>
            </a:r>
            <a:endParaRPr sz="3200" dirty="0">
              <a:solidFill>
                <a:schemeClr val="dk1"/>
              </a:solidFill>
              <a:latin typeface="Lato"/>
              <a:ea typeface="Lato"/>
              <a:cs typeface="Lato"/>
              <a:sym typeface="Lato"/>
            </a:endParaRPr>
          </a:p>
          <a:p>
            <a:pPr marL="457200" lvl="0" indent="-431800" algn="l" rtl="0">
              <a:spcBef>
                <a:spcPts val="0"/>
              </a:spcBef>
              <a:spcAft>
                <a:spcPts val="0"/>
              </a:spcAft>
              <a:buClr>
                <a:schemeClr val="dk1"/>
              </a:buClr>
              <a:buSzPts val="3200"/>
              <a:buFont typeface="Lato"/>
              <a:buChar char="●"/>
            </a:pPr>
            <a:r>
              <a:rPr lang="en-US" sz="3200" dirty="0" err="1">
                <a:solidFill>
                  <a:schemeClr val="dk1"/>
                </a:solidFill>
                <a:latin typeface="Lato"/>
                <a:ea typeface="Lato"/>
                <a:cs typeface="Lato"/>
                <a:sym typeface="Lato"/>
              </a:rPr>
              <a:t>Contar</a:t>
            </a:r>
            <a:r>
              <a:rPr lang="en-US" sz="3200" dirty="0">
                <a:solidFill>
                  <a:schemeClr val="dk1"/>
                </a:solidFill>
                <a:latin typeface="Lato"/>
                <a:ea typeface="Lato"/>
                <a:cs typeface="Lato"/>
                <a:sym typeface="Lato"/>
              </a:rPr>
              <a:t> la </a:t>
            </a:r>
            <a:r>
              <a:rPr lang="en-US" sz="3200" dirty="0" err="1">
                <a:solidFill>
                  <a:schemeClr val="dk1"/>
                </a:solidFill>
                <a:latin typeface="Lato"/>
                <a:ea typeface="Lato"/>
                <a:cs typeface="Lato"/>
                <a:sym typeface="Lato"/>
              </a:rPr>
              <a:t>historia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en</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nuestras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propias</a:t>
            </a:r>
            <a:r>
              <a:rPr lang="en-US" sz="3200" dirty="0">
                <a:solidFill>
                  <a:schemeClr val="dk1"/>
                </a:solidFill>
                <a:latin typeface="Lato"/>
                <a:ea typeface="Lato"/>
                <a:cs typeface="Lato"/>
                <a:sym typeface="Lato"/>
              </a:rPr>
              <a:t> palabras</a:t>
            </a:r>
            <a:endParaRPr sz="3200" dirty="0">
              <a:solidFill>
                <a:schemeClr val="dk1"/>
              </a:solidFill>
              <a:latin typeface="Lato"/>
              <a:ea typeface="Lato"/>
              <a:cs typeface="Lato"/>
              <a:sym typeface="Lato"/>
            </a:endParaRPr>
          </a:p>
          <a:p>
            <a:pPr marL="457200" lvl="0" indent="-431800" algn="l" rtl="0">
              <a:spcBef>
                <a:spcPts val="0"/>
              </a:spcBef>
              <a:spcAft>
                <a:spcPts val="0"/>
              </a:spcAft>
              <a:buClr>
                <a:schemeClr val="dk1"/>
              </a:buClr>
              <a:buSzPts val="3200"/>
              <a:buFont typeface="Lato"/>
              <a:buChar char="●"/>
            </a:pPr>
            <a:r>
              <a:rPr lang="en-US" sz="3200" dirty="0">
                <a:solidFill>
                  <a:schemeClr val="dk1"/>
                </a:solidFill>
                <a:latin typeface="Lato"/>
                <a:ea typeface="Lato"/>
                <a:cs typeface="Lato"/>
                <a:sym typeface="Lato"/>
              </a:rPr>
              <a:t>Usar </a:t>
            </a:r>
            <a:r>
              <a:rPr lang="en-US" sz="3200" dirty="0" err="1">
                <a:solidFill>
                  <a:schemeClr val="dk1"/>
                </a:solidFill>
                <a:latin typeface="Lato"/>
                <a:ea typeface="Lato"/>
                <a:cs typeface="Lato"/>
                <a:sym typeface="Lato"/>
              </a:rPr>
              <a:t>imágenes</a:t>
            </a:r>
            <a:r>
              <a:rPr lang="en-US" sz="3200" dirty="0">
                <a:solidFill>
                  <a:schemeClr val="dk1"/>
                </a:solidFill>
                <a:latin typeface="Lato"/>
                <a:ea typeface="Lato"/>
                <a:cs typeface="Lato"/>
                <a:sym typeface="Lato"/>
              </a:rPr>
              <a:t> o videos</a:t>
            </a:r>
            <a:endParaRPr sz="3200" dirty="0">
              <a:solidFill>
                <a:schemeClr val="dk1"/>
              </a:solidFill>
              <a:latin typeface="Lato"/>
              <a:ea typeface="Lato"/>
              <a:cs typeface="Lato"/>
              <a:sym typeface="Lato"/>
            </a:endParaRPr>
          </a:p>
          <a:p>
            <a:pPr marL="457200" lvl="0" indent="-431800" algn="l" rtl="0">
              <a:spcBef>
                <a:spcPts val="0"/>
              </a:spcBef>
              <a:spcAft>
                <a:spcPts val="0"/>
              </a:spcAft>
              <a:buClr>
                <a:schemeClr val="dk1"/>
              </a:buClr>
              <a:buSzPts val="3200"/>
              <a:buFont typeface="Lato"/>
              <a:buChar char="●"/>
            </a:pPr>
            <a:r>
              <a:rPr lang="en-US" sz="3200" dirty="0" err="1">
                <a:solidFill>
                  <a:schemeClr val="dk1"/>
                </a:solidFill>
                <a:latin typeface="Lato"/>
                <a:ea typeface="Lato"/>
                <a:cs typeface="Lato"/>
                <a:sym typeface="Lato"/>
              </a:rPr>
              <a:t>Dramatizar</a:t>
            </a:r>
            <a:r>
              <a:rPr lang="en-US" sz="3200" dirty="0">
                <a:solidFill>
                  <a:schemeClr val="dk1"/>
                </a:solidFill>
                <a:latin typeface="Lato"/>
                <a:ea typeface="Lato"/>
                <a:cs typeface="Lato"/>
                <a:sym typeface="Lato"/>
              </a:rPr>
              <a:t> la </a:t>
            </a:r>
            <a:r>
              <a:rPr lang="en-US" sz="3200" dirty="0" err="1">
                <a:solidFill>
                  <a:schemeClr val="dk1"/>
                </a:solidFill>
                <a:latin typeface="Lato"/>
                <a:ea typeface="Lato"/>
                <a:cs typeface="Lato"/>
                <a:sym typeface="Lato"/>
              </a:rPr>
              <a:t>historia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bíblica</a:t>
            </a:r>
            <a:endParaRPr sz="3200" dirty="0">
              <a:solidFill>
                <a:schemeClr val="dk1"/>
              </a:solidFill>
              <a:latin typeface="Lato"/>
              <a:ea typeface="Lato"/>
              <a:cs typeface="Lato"/>
              <a:sym typeface="Lato"/>
            </a:endParaRPr>
          </a:p>
        </p:txBody>
      </p:sp>
      <p:pic>
        <p:nvPicPr>
          <p:cNvPr id="336" name="Google Shape;336;g26d34d64f3b_0_41"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37" name="Google Shape;337;g26d34d64f3b_0_41"/>
          <p:cNvSpPr txBox="1"/>
          <p:nvPr/>
        </p:nvSpPr>
        <p:spPr>
          <a:xfrm>
            <a:off x="2139557" y="1028268"/>
            <a:ext cx="7189500" cy="3084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4860" dirty="0">
                <a:solidFill>
                  <a:srgbClr val="009444"/>
                </a:solidFill>
                <a:latin typeface="Lato"/>
                <a:ea typeface="Lato"/>
                <a:cs typeface="Lato"/>
                <a:sym typeface="Lato"/>
              </a:rPr>
              <a:t>¿</a:t>
            </a:r>
            <a:r>
              <a:rPr lang="en-US" sz="4860" dirty="0" err="1">
                <a:solidFill>
                  <a:srgbClr val="009444"/>
                </a:solidFill>
                <a:latin typeface="Lato"/>
                <a:ea typeface="Lato"/>
                <a:cs typeface="Lato"/>
                <a:sym typeface="Lato"/>
              </a:rPr>
              <a:t>Cómo</a:t>
            </a:r>
            <a:r>
              <a:rPr lang="en-US" sz="4860" dirty="0">
                <a:solidFill>
                  <a:srgbClr val="009444"/>
                </a:solidFill>
                <a:latin typeface="Lato"/>
                <a:ea typeface="Lato"/>
                <a:cs typeface="Lato"/>
                <a:sym typeface="Lato"/>
              </a:rPr>
              <a:t> </a:t>
            </a:r>
            <a:r>
              <a:rPr lang="en-US" sz="4860" dirty="0" err="1">
                <a:solidFill>
                  <a:srgbClr val="009444"/>
                </a:solidFill>
                <a:latin typeface="Lato"/>
                <a:ea typeface="Lato"/>
                <a:cs typeface="Lato"/>
                <a:sym typeface="Lato"/>
              </a:rPr>
              <a:t>podemos</a:t>
            </a:r>
            <a:r>
              <a:rPr lang="en-US" sz="4860" dirty="0">
                <a:solidFill>
                  <a:srgbClr val="009444"/>
                </a:solidFill>
                <a:latin typeface="Lato"/>
                <a:ea typeface="Lato"/>
                <a:cs typeface="Lato"/>
                <a:sym typeface="Lato"/>
              </a:rPr>
              <a:t> </a:t>
            </a:r>
            <a:r>
              <a:rPr lang="en-US" sz="4860" dirty="0" err="1">
                <a:solidFill>
                  <a:srgbClr val="009444"/>
                </a:solidFill>
                <a:latin typeface="Lato"/>
                <a:ea typeface="Lato"/>
                <a:cs typeface="Lato"/>
                <a:sym typeface="Lato"/>
              </a:rPr>
              <a:t>contar</a:t>
            </a:r>
            <a:r>
              <a:rPr lang="en-US" sz="4860" dirty="0">
                <a:solidFill>
                  <a:srgbClr val="009444"/>
                </a:solidFill>
                <a:latin typeface="Lato"/>
                <a:ea typeface="Lato"/>
                <a:cs typeface="Lato"/>
                <a:sym typeface="Lato"/>
              </a:rPr>
              <a:t> </a:t>
            </a:r>
            <a:r>
              <a:rPr lang="en-US" sz="4860" dirty="0" err="1">
                <a:solidFill>
                  <a:srgbClr val="009444"/>
                </a:solidFill>
                <a:latin typeface="Lato"/>
                <a:ea typeface="Lato"/>
                <a:cs typeface="Lato"/>
                <a:sym typeface="Lato"/>
              </a:rPr>
              <a:t>una</a:t>
            </a:r>
            <a:r>
              <a:rPr lang="en-US" sz="4860" dirty="0">
                <a:solidFill>
                  <a:srgbClr val="009444"/>
                </a:solidFill>
                <a:latin typeface="Lato"/>
                <a:ea typeface="Lato"/>
                <a:cs typeface="Lato"/>
                <a:sym typeface="Lato"/>
              </a:rPr>
              <a:t> </a:t>
            </a:r>
            <a:r>
              <a:rPr lang="en-US" sz="4860" dirty="0" err="1">
                <a:solidFill>
                  <a:srgbClr val="009444"/>
                </a:solidFill>
                <a:latin typeface="Lato"/>
                <a:ea typeface="Lato"/>
                <a:cs typeface="Lato"/>
                <a:sym typeface="Lato"/>
              </a:rPr>
              <a:t>historia</a:t>
            </a:r>
            <a:r>
              <a:rPr lang="en-US" sz="4860" dirty="0">
                <a:solidFill>
                  <a:srgbClr val="009444"/>
                </a:solidFill>
                <a:latin typeface="Lato"/>
                <a:ea typeface="Lato"/>
                <a:cs typeface="Lato"/>
                <a:sym typeface="Lato"/>
              </a:rPr>
              <a:t> biblia? </a:t>
            </a:r>
            <a:endParaRPr sz="4860" dirty="0">
              <a:solidFill>
                <a:srgbClr val="009444"/>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4860" dirty="0">
              <a:solidFill>
                <a:srgbClr val="009444"/>
              </a:solidFill>
              <a:latin typeface="Lato"/>
              <a:ea typeface="Lato"/>
              <a:cs typeface="Lato"/>
              <a:sym typeface="Lato"/>
            </a:endParaRPr>
          </a:p>
          <a:p>
            <a:pPr marL="0" marR="0" lvl="0" indent="0" algn="l" rtl="0">
              <a:lnSpc>
                <a:spcPct val="100000"/>
              </a:lnSpc>
              <a:spcBef>
                <a:spcPts val="0"/>
              </a:spcBef>
              <a:spcAft>
                <a:spcPts val="0"/>
              </a:spcAft>
              <a:buClr>
                <a:srgbClr val="000000"/>
              </a:buClr>
              <a:buSzPts val="4860"/>
              <a:buFont typeface="Arial"/>
              <a:buNone/>
            </a:pPr>
            <a:endParaRPr sz="4860" dirty="0">
              <a:solidFill>
                <a:srgbClr val="009444"/>
              </a:solidFill>
              <a:latin typeface="Lato"/>
              <a:ea typeface="Lato"/>
              <a:cs typeface="Lato"/>
              <a:sym typeface="Lato"/>
            </a:endParaRPr>
          </a:p>
        </p:txBody>
      </p:sp>
      <p:cxnSp>
        <p:nvCxnSpPr>
          <p:cNvPr id="338" name="Google Shape;338;g26d34d64f3b_0_41"/>
          <p:cNvCxnSpPr/>
          <p:nvPr/>
        </p:nvCxnSpPr>
        <p:spPr>
          <a:xfrm>
            <a:off x="2243002" y="2806520"/>
            <a:ext cx="6269700"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Google Shape;343;g26d2ca7f98b_0_15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 name="Google Shape;344;g26d2ca7f98b_0_151"/>
          <p:cNvSpPr txBox="1"/>
          <p:nvPr/>
        </p:nvSpPr>
        <p:spPr>
          <a:xfrm>
            <a:off x="3923050" y="2556325"/>
            <a:ext cx="8926200" cy="17238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3200" b="1">
                <a:solidFill>
                  <a:schemeClr val="dk1"/>
                </a:solidFill>
                <a:latin typeface="Lato"/>
                <a:ea typeface="Lato"/>
                <a:cs typeface="Lato"/>
                <a:sym typeface="Lato"/>
              </a:rPr>
              <a:t>Ser fiel a la palabra de Dios</a:t>
            </a:r>
            <a:endParaRPr sz="3200" b="1">
              <a:solidFill>
                <a:schemeClr val="dk1"/>
              </a:solidFill>
              <a:latin typeface="Lato"/>
              <a:ea typeface="Lato"/>
              <a:cs typeface="Lato"/>
              <a:sym typeface="Lato"/>
            </a:endParaRPr>
          </a:p>
          <a:p>
            <a:pPr marL="0" lvl="0" indent="0" algn="l" rtl="0">
              <a:spcBef>
                <a:spcPts val="0"/>
              </a:spcBef>
              <a:spcAft>
                <a:spcPts val="0"/>
              </a:spcAft>
              <a:buNone/>
            </a:pPr>
            <a:endParaRPr sz="3200" b="1">
              <a:solidFill>
                <a:schemeClr val="dk1"/>
              </a:solidFill>
              <a:latin typeface="Lato"/>
              <a:ea typeface="Lato"/>
              <a:cs typeface="Lato"/>
              <a:sym typeface="Lato"/>
            </a:endParaRPr>
          </a:p>
          <a:p>
            <a:pPr marL="0" lvl="0" indent="0" algn="l" rtl="0">
              <a:spcBef>
                <a:spcPts val="0"/>
              </a:spcBef>
              <a:spcAft>
                <a:spcPts val="0"/>
              </a:spcAft>
              <a:buNone/>
            </a:pPr>
            <a:endParaRPr sz="1000" b="1">
              <a:solidFill>
                <a:schemeClr val="dk1"/>
              </a:solidFill>
              <a:latin typeface="Lato"/>
              <a:ea typeface="Lato"/>
              <a:cs typeface="Lato"/>
              <a:sym typeface="Lato"/>
            </a:endParaRPr>
          </a:p>
          <a:p>
            <a:pPr marL="0" lvl="0" indent="0" algn="l" rtl="0">
              <a:spcBef>
                <a:spcPts val="0"/>
              </a:spcBef>
              <a:spcAft>
                <a:spcPts val="0"/>
              </a:spcAft>
              <a:buNone/>
            </a:pPr>
            <a:r>
              <a:rPr lang="en-US" sz="3200" b="1">
                <a:solidFill>
                  <a:schemeClr val="dk1"/>
                </a:solidFill>
                <a:latin typeface="Lato"/>
                <a:ea typeface="Lato"/>
                <a:cs typeface="Lato"/>
                <a:sym typeface="Lato"/>
              </a:rPr>
              <a:t>Considerar al público</a:t>
            </a:r>
            <a:endParaRPr sz="3200" b="1">
              <a:solidFill>
                <a:schemeClr val="dk1"/>
              </a:solidFill>
              <a:latin typeface="Lato"/>
              <a:ea typeface="Lato"/>
              <a:cs typeface="Lato"/>
              <a:sym typeface="Lato"/>
            </a:endParaRPr>
          </a:p>
        </p:txBody>
      </p:sp>
      <p:pic>
        <p:nvPicPr>
          <p:cNvPr id="345" name="Google Shape;345;g26d2ca7f98b_0_151"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346" name="Google Shape;346;g26d2ca7f98b_0_151"/>
          <p:cNvPicPr preferRelativeResize="0"/>
          <p:nvPr/>
        </p:nvPicPr>
        <p:blipFill>
          <a:blip r:embed="rId4">
            <a:alphaModFix/>
          </a:blip>
          <a:stretch>
            <a:fillRect/>
          </a:stretch>
        </p:blipFill>
        <p:spPr>
          <a:xfrm>
            <a:off x="2322875" y="1814450"/>
            <a:ext cx="2083174" cy="2083174"/>
          </a:xfrm>
          <a:prstGeom prst="rect">
            <a:avLst/>
          </a:prstGeom>
          <a:noFill/>
          <a:ln>
            <a:noFill/>
          </a:ln>
        </p:spPr>
      </p:pic>
      <p:pic>
        <p:nvPicPr>
          <p:cNvPr id="347" name="Google Shape;347;g26d2ca7f98b_0_151"/>
          <p:cNvPicPr preferRelativeResize="0"/>
          <p:nvPr/>
        </p:nvPicPr>
        <p:blipFill>
          <a:blip r:embed="rId4">
            <a:alphaModFix/>
          </a:blip>
          <a:stretch>
            <a:fillRect/>
          </a:stretch>
        </p:blipFill>
        <p:spPr>
          <a:xfrm>
            <a:off x="2322875" y="2957450"/>
            <a:ext cx="2083174" cy="20831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2" name="Google Shape;352;g26d2ca7f98b_0_160"/>
          <p:cNvSpPr txBox="1"/>
          <p:nvPr/>
        </p:nvSpPr>
        <p:spPr>
          <a:xfrm>
            <a:off x="5838738" y="2659724"/>
            <a:ext cx="5478000" cy="233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a:solidFill>
                  <a:srgbClr val="009444"/>
                </a:solidFill>
                <a:latin typeface="Lato"/>
                <a:ea typeface="Lato"/>
                <a:cs typeface="Lato"/>
                <a:sym typeface="Lato"/>
              </a:rPr>
              <a:t>Cómo prepararse para compartir la palabra de Dios</a:t>
            </a:r>
            <a:endParaRPr sz="6000" b="0" i="0" u="none" strike="noStrike" cap="none">
              <a:solidFill>
                <a:srgbClr val="009444"/>
              </a:solidFill>
              <a:latin typeface="Lato"/>
              <a:ea typeface="Lato"/>
              <a:cs typeface="Lato"/>
              <a:sym typeface="Lato"/>
            </a:endParaRPr>
          </a:p>
        </p:txBody>
      </p:sp>
      <p:sp>
        <p:nvSpPr>
          <p:cNvPr id="353" name="Google Shape;353;g26d2ca7f98b_0_160"/>
          <p:cNvSpPr/>
          <p:nvPr/>
        </p:nvSpPr>
        <p:spPr>
          <a:xfrm>
            <a:off x="0" y="0"/>
            <a:ext cx="704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4" name="Google Shape;354;g26d2ca7f98b_0_160"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355" name="Google Shape;355;g26d2ca7f98b_0_160"/>
          <p:cNvPicPr preferRelativeResize="0"/>
          <p:nvPr/>
        </p:nvPicPr>
        <p:blipFill rotWithShape="1">
          <a:blip r:embed="rId4">
            <a:alphaModFix/>
          </a:blip>
          <a:srcRect l="12451" r="12451"/>
          <a:stretch/>
        </p:blipFill>
        <p:spPr>
          <a:xfrm>
            <a:off x="1037477" y="1136927"/>
            <a:ext cx="4316100" cy="431610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p:spPr>
      </p:pic>
      <p:sp>
        <p:nvSpPr>
          <p:cNvPr id="356" name="Google Shape;356;g26d2ca7f98b_0_160"/>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0"/>
        <p:cNvGrpSpPr/>
        <p:nvPr/>
      </p:nvGrpSpPr>
      <p:grpSpPr>
        <a:xfrm>
          <a:off x="0" y="0"/>
          <a:ext cx="0" cy="0"/>
          <a:chOff x="0" y="0"/>
          <a:chExt cx="0" cy="0"/>
        </a:xfrm>
      </p:grpSpPr>
      <p:sp>
        <p:nvSpPr>
          <p:cNvPr id="361" name="Google Shape;361;g26d2ca7f98b_0_17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g26d2ca7f98b_0_171"/>
          <p:cNvSpPr txBox="1"/>
          <p:nvPr/>
        </p:nvSpPr>
        <p:spPr>
          <a:xfrm>
            <a:off x="2284750" y="1166862"/>
            <a:ext cx="9204300" cy="4524275"/>
          </a:xfrm>
          <a:prstGeom prst="rect">
            <a:avLst/>
          </a:prstGeom>
          <a:noFill/>
          <a:ln>
            <a:noFill/>
          </a:ln>
        </p:spPr>
        <p:txBody>
          <a:bodyPr spcFirstLastPara="1" wrap="square" lIns="91425" tIns="45700" rIns="91425" bIns="45700" anchor="t" anchorCtr="0">
            <a:spAutoFit/>
          </a:bodyPr>
          <a:lstStyle/>
          <a:p>
            <a:pPr marL="25400" lvl="0" algn="l" rtl="0">
              <a:spcBef>
                <a:spcPts val="0"/>
              </a:spcBef>
              <a:spcAft>
                <a:spcPts val="0"/>
              </a:spcAft>
              <a:buClr>
                <a:schemeClr val="dk1"/>
              </a:buClr>
              <a:buSzPts val="3200"/>
            </a:pPr>
            <a:r>
              <a:rPr lang="en-US" sz="3200" b="1" dirty="0">
                <a:solidFill>
                  <a:schemeClr val="dk1"/>
                </a:solidFill>
                <a:latin typeface="Lato"/>
                <a:ea typeface="Lato"/>
                <a:cs typeface="Lato"/>
                <a:sym typeface="Lato"/>
              </a:rPr>
              <a:t>Primero, </a:t>
            </a:r>
            <a:r>
              <a:rPr lang="en-US" sz="3200" b="1" dirty="0" err="1">
                <a:solidFill>
                  <a:schemeClr val="dk1"/>
                </a:solidFill>
                <a:latin typeface="Lato"/>
                <a:ea typeface="Lato"/>
                <a:cs typeface="Lato"/>
                <a:sym typeface="Lato"/>
              </a:rPr>
              <a:t>recordamos</a:t>
            </a:r>
            <a:r>
              <a:rPr lang="en-US" sz="3200" b="1" dirty="0">
                <a:solidFill>
                  <a:schemeClr val="dk1"/>
                </a:solidFill>
                <a:latin typeface="Lato"/>
                <a:ea typeface="Lato"/>
                <a:cs typeface="Lato"/>
                <a:sym typeface="Lato"/>
              </a:rPr>
              <a:t> las </a:t>
            </a:r>
            <a:r>
              <a:rPr lang="en-US" sz="3200" b="1" dirty="0" err="1">
                <a:solidFill>
                  <a:schemeClr val="dk1"/>
                </a:solidFill>
                <a:latin typeface="Lato"/>
                <a:ea typeface="Lato"/>
                <a:cs typeface="Lato"/>
                <a:sym typeface="Lato"/>
              </a:rPr>
              <a:t>promesas</a:t>
            </a:r>
            <a:r>
              <a:rPr lang="en-US" sz="3200" b="1" dirty="0">
                <a:solidFill>
                  <a:schemeClr val="dk1"/>
                </a:solidFill>
                <a:latin typeface="Lato"/>
                <a:ea typeface="Lato"/>
                <a:cs typeface="Lato"/>
                <a:sym typeface="Lato"/>
              </a:rPr>
              <a:t> de Dios</a:t>
            </a:r>
          </a:p>
          <a:p>
            <a:pPr marL="25400" lvl="0" algn="l" rtl="0">
              <a:spcBef>
                <a:spcPts val="0"/>
              </a:spcBef>
              <a:spcAft>
                <a:spcPts val="0"/>
              </a:spcAft>
              <a:buClr>
                <a:schemeClr val="dk1"/>
              </a:buClr>
              <a:buSzPts val="3200"/>
            </a:pPr>
            <a:endParaRPr lang="en-US" sz="3200" dirty="0">
              <a:solidFill>
                <a:schemeClr val="dk1"/>
              </a:solidFill>
              <a:latin typeface="Lato"/>
              <a:ea typeface="Lato"/>
              <a:cs typeface="Lato"/>
              <a:sym typeface="Lato"/>
            </a:endParaRPr>
          </a:p>
          <a:p>
            <a:pPr marL="482600" lvl="0" indent="-457200" algn="l" rtl="0">
              <a:spcBef>
                <a:spcPts val="0"/>
              </a:spcBef>
              <a:spcAft>
                <a:spcPts val="0"/>
              </a:spcAft>
              <a:buClr>
                <a:schemeClr val="dk1"/>
              </a:buClr>
              <a:buSzPts val="3200"/>
              <a:buFont typeface="Arial" panose="020B0604020202020204" pitchFamily="34" charset="0"/>
              <a:buChar char="•"/>
            </a:pPr>
            <a:r>
              <a:rPr lang="en-US" sz="3200" i="1" dirty="0" err="1">
                <a:solidFill>
                  <a:schemeClr val="dk1"/>
                </a:solidFill>
                <a:latin typeface="Lato"/>
                <a:ea typeface="Lato"/>
                <a:cs typeface="Lato"/>
                <a:sym typeface="Lato"/>
              </a:rPr>
              <a:t>Así</a:t>
            </a:r>
            <a:r>
              <a:rPr lang="en-US" sz="3200" i="1" dirty="0">
                <a:solidFill>
                  <a:schemeClr val="dk1"/>
                </a:solidFill>
                <a:latin typeface="Lato"/>
                <a:ea typeface="Lato"/>
                <a:cs typeface="Lato"/>
                <a:sym typeface="Lato"/>
              </a:rPr>
              <a:t> que la </a:t>
            </a:r>
            <a:r>
              <a:rPr lang="en-US" sz="3200" i="1" dirty="0" err="1">
                <a:solidFill>
                  <a:schemeClr val="dk1"/>
                </a:solidFill>
                <a:latin typeface="Lato"/>
                <a:ea typeface="Lato"/>
                <a:cs typeface="Lato"/>
                <a:sym typeface="Lato"/>
              </a:rPr>
              <a:t>fe</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viene</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como</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resultado</a:t>
            </a:r>
            <a:r>
              <a:rPr lang="en-US" sz="3200" i="1" dirty="0">
                <a:solidFill>
                  <a:schemeClr val="dk1"/>
                </a:solidFill>
                <a:latin typeface="Lato"/>
                <a:ea typeface="Lato"/>
                <a:cs typeface="Lato"/>
                <a:sym typeface="Lato"/>
              </a:rPr>
              <a:t> de </a:t>
            </a:r>
            <a:r>
              <a:rPr lang="en-US" sz="3200" i="1" dirty="0" err="1">
                <a:solidFill>
                  <a:schemeClr val="dk1"/>
                </a:solidFill>
                <a:latin typeface="Lato"/>
                <a:ea typeface="Lato"/>
                <a:cs typeface="Lato"/>
                <a:sym typeface="Lato"/>
              </a:rPr>
              <a:t>oír</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el</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mensaje</a:t>
            </a:r>
            <a:r>
              <a:rPr lang="en-US" sz="3200" i="1" dirty="0">
                <a:solidFill>
                  <a:schemeClr val="dk1"/>
                </a:solidFill>
                <a:latin typeface="Lato"/>
                <a:ea typeface="Lato"/>
                <a:cs typeface="Lato"/>
                <a:sym typeface="Lato"/>
              </a:rPr>
              <a:t>, y </a:t>
            </a:r>
            <a:r>
              <a:rPr lang="en-US" sz="3200" i="1" dirty="0" err="1">
                <a:solidFill>
                  <a:schemeClr val="dk1"/>
                </a:solidFill>
                <a:latin typeface="Lato"/>
                <a:ea typeface="Lato"/>
                <a:cs typeface="Lato"/>
                <a:sym typeface="Lato"/>
              </a:rPr>
              <a:t>el</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mensaje</a:t>
            </a:r>
            <a:r>
              <a:rPr lang="en-US" sz="3200" i="1" dirty="0">
                <a:solidFill>
                  <a:schemeClr val="dk1"/>
                </a:solidFill>
                <a:latin typeface="Lato"/>
                <a:ea typeface="Lato"/>
                <a:cs typeface="Lato"/>
                <a:sym typeface="Lato"/>
              </a:rPr>
              <a:t> que se </a:t>
            </a:r>
            <a:r>
              <a:rPr lang="en-US" sz="3200" i="1" dirty="0" err="1">
                <a:solidFill>
                  <a:schemeClr val="dk1"/>
                </a:solidFill>
                <a:latin typeface="Lato"/>
                <a:ea typeface="Lato"/>
                <a:cs typeface="Lato"/>
                <a:sym typeface="Lato"/>
              </a:rPr>
              <a:t>oye</a:t>
            </a:r>
            <a:r>
              <a:rPr lang="en-US" sz="3200" i="1" dirty="0">
                <a:solidFill>
                  <a:schemeClr val="dk1"/>
                </a:solidFill>
                <a:latin typeface="Lato"/>
                <a:ea typeface="Lato"/>
                <a:cs typeface="Lato"/>
                <a:sym typeface="Lato"/>
              </a:rPr>
              <a:t> es la palabra de Cristo.  (Romanos 10:17)</a:t>
            </a:r>
          </a:p>
          <a:p>
            <a:pPr marL="482600" lvl="0" indent="-457200" algn="l" rtl="0">
              <a:spcBef>
                <a:spcPts val="0"/>
              </a:spcBef>
              <a:spcAft>
                <a:spcPts val="0"/>
              </a:spcAft>
              <a:buClr>
                <a:schemeClr val="dk1"/>
              </a:buClr>
              <a:buSzPts val="3200"/>
              <a:buFont typeface="Arial" panose="020B0604020202020204" pitchFamily="34" charset="0"/>
              <a:buChar char="•"/>
            </a:pPr>
            <a:endParaRPr lang="en-US" sz="3200" i="1" dirty="0">
              <a:solidFill>
                <a:schemeClr val="dk1"/>
              </a:solidFill>
              <a:latin typeface="Lato"/>
              <a:ea typeface="Lato"/>
              <a:cs typeface="Lato"/>
              <a:sym typeface="Lato"/>
            </a:endParaRPr>
          </a:p>
          <a:p>
            <a:pPr marL="482600" lvl="0" indent="-457200" algn="l" rtl="0">
              <a:spcBef>
                <a:spcPts val="0"/>
              </a:spcBef>
              <a:spcAft>
                <a:spcPts val="0"/>
              </a:spcAft>
              <a:buClr>
                <a:schemeClr val="dk1"/>
              </a:buClr>
              <a:buSzPts val="3200"/>
              <a:buFont typeface="Arial" panose="020B0604020202020204" pitchFamily="34" charset="0"/>
              <a:buChar char="•"/>
            </a:pPr>
            <a:r>
              <a:rPr lang="en-US" sz="3200" i="1" dirty="0" err="1">
                <a:solidFill>
                  <a:schemeClr val="dk1"/>
                </a:solidFill>
                <a:latin typeface="Lato"/>
                <a:ea typeface="Lato"/>
                <a:cs typeface="Lato"/>
                <a:sym typeface="Lato"/>
              </a:rPr>
              <a:t>Así</a:t>
            </a:r>
            <a:r>
              <a:rPr lang="en-US" sz="3200" i="1" dirty="0">
                <a:solidFill>
                  <a:schemeClr val="dk1"/>
                </a:solidFill>
                <a:latin typeface="Lato"/>
                <a:ea typeface="Lato"/>
                <a:cs typeface="Lato"/>
                <a:sym typeface="Lato"/>
              </a:rPr>
              <a:t> es también la palabra que sale de mi boca: no </a:t>
            </a:r>
            <a:r>
              <a:rPr lang="en-US" sz="3200" i="1" dirty="0" err="1">
                <a:solidFill>
                  <a:schemeClr val="dk1"/>
                </a:solidFill>
                <a:latin typeface="Lato"/>
                <a:ea typeface="Lato"/>
                <a:cs typeface="Lato"/>
                <a:sym typeface="Lato"/>
              </a:rPr>
              <a:t>volverá</a:t>
            </a:r>
            <a:r>
              <a:rPr lang="en-US" sz="3200" i="1" dirty="0">
                <a:solidFill>
                  <a:schemeClr val="dk1"/>
                </a:solidFill>
                <a:latin typeface="Lato"/>
                <a:ea typeface="Lato"/>
                <a:cs typeface="Lato"/>
                <a:sym typeface="Lato"/>
              </a:rPr>
              <a:t> a mi </a:t>
            </a:r>
            <a:r>
              <a:rPr lang="en-US" sz="3200" i="1" dirty="0" err="1">
                <a:solidFill>
                  <a:schemeClr val="dk1"/>
                </a:solidFill>
                <a:latin typeface="Lato"/>
                <a:ea typeface="Lato"/>
                <a:cs typeface="Lato"/>
                <a:sym typeface="Lato"/>
              </a:rPr>
              <a:t>vacía</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sino</a:t>
            </a:r>
            <a:r>
              <a:rPr lang="en-US" sz="3200" i="1" dirty="0">
                <a:solidFill>
                  <a:schemeClr val="dk1"/>
                </a:solidFill>
                <a:latin typeface="Lato"/>
                <a:ea typeface="Lato"/>
                <a:cs typeface="Lato"/>
                <a:sym typeface="Lato"/>
              </a:rPr>
              <a:t> que </a:t>
            </a:r>
            <a:r>
              <a:rPr lang="en-US" sz="3200" i="1" dirty="0" err="1">
                <a:solidFill>
                  <a:schemeClr val="dk1"/>
                </a:solidFill>
                <a:latin typeface="Lato"/>
                <a:ea typeface="Lato"/>
                <a:cs typeface="Lato"/>
                <a:sym typeface="Lato"/>
              </a:rPr>
              <a:t>hará</a:t>
            </a:r>
            <a:r>
              <a:rPr lang="en-US" sz="3200" i="1" dirty="0">
                <a:solidFill>
                  <a:schemeClr val="dk1"/>
                </a:solidFill>
                <a:latin typeface="Lato"/>
                <a:ea typeface="Lato"/>
                <a:cs typeface="Lato"/>
                <a:sym typeface="Lato"/>
              </a:rPr>
              <a:t> lo que </a:t>
            </a:r>
            <a:r>
              <a:rPr lang="en-US" sz="3200" i="1" dirty="0" err="1">
                <a:solidFill>
                  <a:schemeClr val="dk1"/>
                </a:solidFill>
                <a:latin typeface="Lato"/>
                <a:ea typeface="Lato"/>
                <a:cs typeface="Lato"/>
                <a:sym typeface="Lato"/>
              </a:rPr>
              <a:t>yo</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deseo</a:t>
            </a:r>
            <a:r>
              <a:rPr lang="en-US" sz="3200" i="1" dirty="0">
                <a:solidFill>
                  <a:schemeClr val="dk1"/>
                </a:solidFill>
                <a:latin typeface="Lato"/>
                <a:ea typeface="Lato"/>
                <a:cs typeface="Lato"/>
                <a:sym typeface="Lato"/>
              </a:rPr>
              <a:t> y </a:t>
            </a:r>
            <a:r>
              <a:rPr lang="en-US" sz="3200" i="1" dirty="0" err="1">
                <a:solidFill>
                  <a:schemeClr val="dk1"/>
                </a:solidFill>
                <a:latin typeface="Lato"/>
                <a:ea typeface="Lato"/>
                <a:cs typeface="Lato"/>
                <a:sym typeface="Lato"/>
              </a:rPr>
              <a:t>cumplirá</a:t>
            </a:r>
            <a:r>
              <a:rPr lang="en-US" sz="3200" i="1" dirty="0">
                <a:solidFill>
                  <a:schemeClr val="dk1"/>
                </a:solidFill>
                <a:latin typeface="Lato"/>
                <a:ea typeface="Lato"/>
                <a:cs typeface="Lato"/>
                <a:sym typeface="Lato"/>
              </a:rPr>
              <a:t> con mis </a:t>
            </a:r>
            <a:r>
              <a:rPr lang="en-US" sz="3200" i="1" dirty="0" err="1">
                <a:solidFill>
                  <a:schemeClr val="dk1"/>
                </a:solidFill>
                <a:latin typeface="Lato"/>
                <a:ea typeface="Lato"/>
                <a:cs typeface="Lato"/>
                <a:sym typeface="Lato"/>
              </a:rPr>
              <a:t>propósitos</a:t>
            </a:r>
            <a:r>
              <a:rPr lang="en-US" sz="3200" i="1" dirty="0">
                <a:solidFill>
                  <a:schemeClr val="dk1"/>
                </a:solidFill>
                <a:latin typeface="Lato"/>
                <a:ea typeface="Lato"/>
                <a:cs typeface="Lato"/>
                <a:sym typeface="Lato"/>
              </a:rPr>
              <a:t>. (Isaías 55:11)</a:t>
            </a:r>
            <a:endParaRPr sz="3200" i="1" dirty="0">
              <a:solidFill>
                <a:schemeClr val="dk1"/>
              </a:solidFill>
              <a:latin typeface="Lato"/>
              <a:ea typeface="Lato"/>
              <a:cs typeface="Lato"/>
              <a:sym typeface="Lato"/>
            </a:endParaRPr>
          </a:p>
        </p:txBody>
      </p:sp>
      <p:pic>
        <p:nvPicPr>
          <p:cNvPr id="363" name="Google Shape;363;g26d2ca7f98b_0_171"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
        <p:cNvGrpSpPr/>
        <p:nvPr/>
      </p:nvGrpSpPr>
      <p:grpSpPr>
        <a:xfrm>
          <a:off x="0" y="0"/>
          <a:ext cx="0" cy="0"/>
          <a:chOff x="0" y="0"/>
          <a:chExt cx="0" cy="0"/>
        </a:xfrm>
      </p:grpSpPr>
      <p:sp>
        <p:nvSpPr>
          <p:cNvPr id="368" name="Google Shape;368;g26d2ca7f98b_0_18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 name="Google Shape;369;g26d2ca7f98b_0_183"/>
          <p:cNvSpPr txBox="1"/>
          <p:nvPr/>
        </p:nvSpPr>
        <p:spPr>
          <a:xfrm>
            <a:off x="2170450" y="1870525"/>
            <a:ext cx="9204300" cy="3046948"/>
          </a:xfrm>
          <a:prstGeom prst="rect">
            <a:avLst/>
          </a:prstGeom>
          <a:noFill/>
          <a:ln>
            <a:noFill/>
          </a:ln>
        </p:spPr>
        <p:txBody>
          <a:bodyPr spcFirstLastPara="1" wrap="square" lIns="91425" tIns="45700" rIns="91425" bIns="45700" anchor="t" anchorCtr="0">
            <a:spAutoFit/>
          </a:bodyPr>
          <a:lstStyle/>
          <a:p>
            <a:pPr marL="25400" lvl="0" algn="l" rtl="0">
              <a:spcBef>
                <a:spcPts val="0"/>
              </a:spcBef>
              <a:spcAft>
                <a:spcPts val="0"/>
              </a:spcAft>
              <a:buClr>
                <a:schemeClr val="dk1"/>
              </a:buClr>
              <a:buSzPts val="3200"/>
            </a:pPr>
            <a:r>
              <a:rPr lang="en-US" sz="3200" b="1" dirty="0" err="1">
                <a:solidFill>
                  <a:schemeClr val="dk1"/>
                </a:solidFill>
                <a:latin typeface="Lato"/>
                <a:ea typeface="Lato"/>
                <a:cs typeface="Lato"/>
                <a:sym typeface="Lato"/>
              </a:rPr>
              <a:t>Orar</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Pedimos</a:t>
            </a:r>
            <a:r>
              <a:rPr lang="en-US" sz="3200" b="1" dirty="0">
                <a:solidFill>
                  <a:schemeClr val="dk1"/>
                </a:solidFill>
                <a:latin typeface="Lato"/>
                <a:ea typeface="Lato"/>
                <a:cs typeface="Lato"/>
                <a:sym typeface="Lato"/>
              </a:rPr>
              <a:t> que </a:t>
            </a:r>
            <a:r>
              <a:rPr lang="en-US" sz="3200" b="1" dirty="0" err="1">
                <a:solidFill>
                  <a:schemeClr val="dk1"/>
                </a:solidFill>
                <a:latin typeface="Lato"/>
                <a:ea typeface="Lato"/>
                <a:cs typeface="Lato"/>
                <a:sym typeface="Lato"/>
              </a:rPr>
              <a:t>el</a:t>
            </a:r>
            <a:r>
              <a:rPr lang="en-US" sz="3200" b="1" dirty="0">
                <a:solidFill>
                  <a:schemeClr val="dk1"/>
                </a:solidFill>
                <a:latin typeface="Lato"/>
                <a:ea typeface="Lato"/>
                <a:cs typeface="Lato"/>
                <a:sym typeface="Lato"/>
              </a:rPr>
              <a:t> Espíritu Santo </a:t>
            </a:r>
            <a:r>
              <a:rPr lang="en-US" sz="3200" b="1" dirty="0" err="1">
                <a:solidFill>
                  <a:schemeClr val="dk1"/>
                </a:solidFill>
                <a:latin typeface="Lato"/>
                <a:ea typeface="Lato"/>
                <a:cs typeface="Lato"/>
                <a:sym typeface="Lato"/>
              </a:rPr>
              <a:t>nos</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dé</a:t>
            </a:r>
            <a:r>
              <a:rPr lang="en-US" sz="3200" b="1" dirty="0">
                <a:solidFill>
                  <a:schemeClr val="dk1"/>
                </a:solidFill>
                <a:latin typeface="Lato"/>
                <a:ea typeface="Lato"/>
                <a:cs typeface="Lato"/>
                <a:sym typeface="Lato"/>
              </a:rPr>
              <a:t> las palabras </a:t>
            </a:r>
            <a:r>
              <a:rPr lang="en-US" sz="3200" b="1" dirty="0" err="1">
                <a:solidFill>
                  <a:schemeClr val="dk1"/>
                </a:solidFill>
                <a:latin typeface="Lato"/>
                <a:ea typeface="Lato"/>
                <a:cs typeface="Lato"/>
                <a:sym typeface="Lato"/>
              </a:rPr>
              <a:t>correctas</a:t>
            </a:r>
            <a:r>
              <a:rPr lang="en-US" sz="3200" b="1" dirty="0">
                <a:solidFill>
                  <a:schemeClr val="dk1"/>
                </a:solidFill>
                <a:latin typeface="Lato"/>
                <a:ea typeface="Lato"/>
                <a:cs typeface="Lato"/>
                <a:sym typeface="Lato"/>
              </a:rPr>
              <a:t> para </a:t>
            </a:r>
            <a:r>
              <a:rPr lang="en-US" sz="3200" b="1" dirty="0" err="1">
                <a:solidFill>
                  <a:schemeClr val="dk1"/>
                </a:solidFill>
                <a:latin typeface="Lato"/>
                <a:ea typeface="Lato"/>
                <a:cs typeface="Lato"/>
                <a:sym typeface="Lato"/>
              </a:rPr>
              <a:t>su</a:t>
            </a:r>
            <a:r>
              <a:rPr lang="en-US" sz="3200" b="1" dirty="0">
                <a:solidFill>
                  <a:schemeClr val="dk1"/>
                </a:solidFill>
                <a:latin typeface="Lato"/>
                <a:ea typeface="Lato"/>
                <a:cs typeface="Lato"/>
                <a:sym typeface="Lato"/>
              </a:rPr>
              <a:t> gloria. </a:t>
            </a:r>
          </a:p>
          <a:p>
            <a:pPr marL="25400" lvl="0" algn="l" rtl="0">
              <a:spcBef>
                <a:spcPts val="0"/>
              </a:spcBef>
              <a:spcAft>
                <a:spcPts val="0"/>
              </a:spcAft>
              <a:buClr>
                <a:schemeClr val="dk1"/>
              </a:buClr>
              <a:buSzPts val="3200"/>
            </a:pPr>
            <a:endParaRPr lang="en-US" sz="3200" i="1" dirty="0">
              <a:solidFill>
                <a:schemeClr val="dk1"/>
              </a:solidFill>
              <a:latin typeface="Lato"/>
              <a:ea typeface="Lato"/>
              <a:cs typeface="Lato"/>
              <a:sym typeface="Lato"/>
            </a:endParaRPr>
          </a:p>
          <a:p>
            <a:pPr marL="25400" lvl="0" algn="l" rtl="0">
              <a:spcBef>
                <a:spcPts val="0"/>
              </a:spcBef>
              <a:spcAft>
                <a:spcPts val="0"/>
              </a:spcAft>
              <a:buClr>
                <a:schemeClr val="dk1"/>
              </a:buClr>
              <a:buSzPts val="3200"/>
            </a:pPr>
            <a:r>
              <a:rPr lang="en-US" sz="3200" i="1" dirty="0">
                <a:solidFill>
                  <a:schemeClr val="dk1"/>
                </a:solidFill>
                <a:latin typeface="Lato"/>
                <a:ea typeface="Lato"/>
                <a:cs typeface="Lato"/>
                <a:sym typeface="Lato"/>
              </a:rPr>
              <a:t>Sean, </a:t>
            </a:r>
            <a:r>
              <a:rPr lang="en-US" sz="3200" i="1" dirty="0" err="1">
                <a:solidFill>
                  <a:schemeClr val="dk1"/>
                </a:solidFill>
                <a:latin typeface="Lato"/>
                <a:ea typeface="Lato"/>
                <a:cs typeface="Lato"/>
                <a:sym typeface="Lato"/>
              </a:rPr>
              <a:t>pues</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aceptables</a:t>
            </a:r>
            <a:r>
              <a:rPr lang="en-US" sz="3200" i="1" dirty="0">
                <a:solidFill>
                  <a:schemeClr val="dk1"/>
                </a:solidFill>
                <a:latin typeface="Lato"/>
                <a:ea typeface="Lato"/>
                <a:cs typeface="Lato"/>
                <a:sym typeface="Lato"/>
              </a:rPr>
              <a:t> ante </a:t>
            </a:r>
            <a:r>
              <a:rPr lang="en-US" sz="3200" i="1" dirty="0" err="1">
                <a:solidFill>
                  <a:schemeClr val="dk1"/>
                </a:solidFill>
                <a:latin typeface="Lato"/>
                <a:ea typeface="Lato"/>
                <a:cs typeface="Lato"/>
                <a:sym typeface="Lato"/>
              </a:rPr>
              <a:t>ti</a:t>
            </a:r>
            <a:r>
              <a:rPr lang="en-US" sz="3200" i="1" dirty="0">
                <a:solidFill>
                  <a:schemeClr val="dk1"/>
                </a:solidFill>
                <a:latin typeface="Lato"/>
                <a:ea typeface="Lato"/>
                <a:cs typeface="Lato"/>
                <a:sym typeface="Lato"/>
              </a:rPr>
              <a:t> mis palabras y mis </a:t>
            </a:r>
            <a:r>
              <a:rPr lang="en-US" sz="3200" i="1" dirty="0" err="1">
                <a:solidFill>
                  <a:schemeClr val="dk1"/>
                </a:solidFill>
                <a:latin typeface="Lato"/>
                <a:ea typeface="Lato"/>
                <a:cs typeface="Lato"/>
                <a:sym typeface="Lato"/>
              </a:rPr>
              <a:t>pensamientos</a:t>
            </a:r>
            <a:r>
              <a:rPr lang="en-US" sz="3200" i="1" dirty="0">
                <a:solidFill>
                  <a:schemeClr val="dk1"/>
                </a:solidFill>
                <a:latin typeface="Lato"/>
                <a:ea typeface="Lato"/>
                <a:cs typeface="Lato"/>
                <a:sym typeface="Lato"/>
              </a:rPr>
              <a:t>, oh </a:t>
            </a:r>
            <a:r>
              <a:rPr lang="en-US" sz="3200" i="1" dirty="0" err="1">
                <a:solidFill>
                  <a:schemeClr val="dk1"/>
                </a:solidFill>
                <a:latin typeface="Lato"/>
                <a:ea typeface="Lato"/>
                <a:cs typeface="Lato"/>
                <a:sym typeface="Lato"/>
              </a:rPr>
              <a:t>Señor</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roca</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mí</a:t>
            </a:r>
            <a:r>
              <a:rPr lang="en-US" sz="3200" i="1" dirty="0">
                <a:solidFill>
                  <a:schemeClr val="dk1"/>
                </a:solidFill>
                <a:latin typeface="Lato"/>
                <a:ea typeface="Lato"/>
                <a:cs typeface="Lato"/>
                <a:sym typeface="Lato"/>
              </a:rPr>
              <a:t> y </a:t>
            </a:r>
            <a:r>
              <a:rPr lang="en-US" sz="3200" i="1" dirty="0" err="1">
                <a:solidFill>
                  <a:schemeClr val="dk1"/>
                </a:solidFill>
                <a:latin typeface="Lato"/>
                <a:ea typeface="Lato"/>
                <a:cs typeface="Lato"/>
                <a:sym typeface="Lato"/>
              </a:rPr>
              <a:t>redentor</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mío</a:t>
            </a:r>
            <a:r>
              <a:rPr lang="en-US" sz="3200" i="1" dirty="0">
                <a:solidFill>
                  <a:schemeClr val="dk1"/>
                </a:solidFill>
                <a:latin typeface="Lato"/>
                <a:ea typeface="Lato"/>
                <a:cs typeface="Lato"/>
                <a:sym typeface="Lato"/>
              </a:rPr>
              <a:t>. (Salmo 19:14)</a:t>
            </a:r>
            <a:endParaRPr sz="3200" i="1" dirty="0">
              <a:solidFill>
                <a:schemeClr val="dk1"/>
              </a:solidFill>
              <a:latin typeface="Lato"/>
              <a:ea typeface="Lato"/>
              <a:cs typeface="Lato"/>
              <a:sym typeface="Lato"/>
            </a:endParaRPr>
          </a:p>
        </p:txBody>
      </p:sp>
      <p:pic>
        <p:nvPicPr>
          <p:cNvPr id="370" name="Google Shape;370;g26d2ca7f98b_0_183"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4"/>
        <p:cNvGrpSpPr/>
        <p:nvPr/>
      </p:nvGrpSpPr>
      <p:grpSpPr>
        <a:xfrm>
          <a:off x="0" y="0"/>
          <a:ext cx="0" cy="0"/>
          <a:chOff x="0" y="0"/>
          <a:chExt cx="0" cy="0"/>
        </a:xfrm>
      </p:grpSpPr>
      <p:sp>
        <p:nvSpPr>
          <p:cNvPr id="375" name="Google Shape;375;g26d2ca7f98b_0_191"/>
          <p:cNvSpPr txBox="1"/>
          <p:nvPr/>
        </p:nvSpPr>
        <p:spPr>
          <a:xfrm>
            <a:off x="2170450" y="1870525"/>
            <a:ext cx="9204300" cy="2446783"/>
          </a:xfrm>
          <a:prstGeom prst="rect">
            <a:avLst/>
          </a:prstGeom>
          <a:noFill/>
          <a:ln>
            <a:noFill/>
          </a:ln>
        </p:spPr>
        <p:txBody>
          <a:bodyPr spcFirstLastPara="1" wrap="square" lIns="91425" tIns="45700" rIns="91425" bIns="45700" anchor="t" anchorCtr="0">
            <a:spAutoFit/>
          </a:bodyPr>
          <a:lstStyle/>
          <a:p>
            <a:pPr marL="457200" lvl="0" indent="-431800" algn="l" rtl="0">
              <a:spcBef>
                <a:spcPts val="0"/>
              </a:spcBef>
              <a:spcAft>
                <a:spcPts val="0"/>
              </a:spcAft>
              <a:buClr>
                <a:schemeClr val="dk1"/>
              </a:buClr>
              <a:buSzPts val="3200"/>
              <a:buFont typeface="Lato"/>
              <a:buChar char="●"/>
            </a:pPr>
            <a:r>
              <a:rPr lang="en-US" sz="3200" dirty="0">
                <a:solidFill>
                  <a:schemeClr val="dk1"/>
                </a:solidFill>
                <a:latin typeface="Lato"/>
                <a:ea typeface="Lato"/>
                <a:cs typeface="Lato"/>
                <a:sym typeface="Lato"/>
              </a:rPr>
              <a:t>Leer la </a:t>
            </a:r>
            <a:r>
              <a:rPr lang="en-US" sz="3200" dirty="0" err="1">
                <a:solidFill>
                  <a:schemeClr val="dk1"/>
                </a:solidFill>
                <a:latin typeface="Lato"/>
                <a:ea typeface="Lato"/>
                <a:cs typeface="Lato"/>
                <a:sym typeface="Lato"/>
              </a:rPr>
              <a:t>historia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varias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veces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usando</a:t>
            </a:r>
            <a:r>
              <a:rPr lang="en-US" sz="3200" dirty="0">
                <a:solidFill>
                  <a:schemeClr val="dk1"/>
                </a:solidFill>
                <a:latin typeface="Lato"/>
                <a:ea typeface="Lato"/>
                <a:cs typeface="Lato"/>
                <a:sym typeface="Lato"/>
              </a:rPr>
              <a:t> las </a:t>
            </a:r>
            <a:r>
              <a:rPr lang="en-US" sz="3200" dirty="0" err="1">
                <a:solidFill>
                  <a:schemeClr val="dk1"/>
                </a:solidFill>
                <a:latin typeface="Lato"/>
                <a:ea typeface="Lato"/>
                <a:cs typeface="Lato"/>
                <a:sym typeface="Lato"/>
              </a:rPr>
              <a:t>preguntas</a:t>
            </a:r>
            <a:r>
              <a:rPr lang="en-US" sz="3200" dirty="0">
                <a:solidFill>
                  <a:schemeClr val="dk1"/>
                </a:solidFill>
                <a:latin typeface="Lato"/>
                <a:ea typeface="Lato"/>
                <a:cs typeface="Lato"/>
                <a:sym typeface="Lato"/>
              </a:rPr>
              <a:t> de </a:t>
            </a:r>
            <a:r>
              <a:rPr lang="en-US" sz="3200" dirty="0" err="1">
                <a:solidFill>
                  <a:schemeClr val="dk1"/>
                </a:solidFill>
                <a:latin typeface="Lato"/>
                <a:ea typeface="Lato"/>
                <a:cs typeface="Lato"/>
                <a:sym typeface="Lato"/>
              </a:rPr>
              <a:t>Considerar</a:t>
            </a:r>
            <a:endParaRPr sz="3200" dirty="0">
              <a:solidFill>
                <a:schemeClr val="dk1"/>
              </a:solidFill>
              <a:latin typeface="Lato"/>
              <a:ea typeface="Lato"/>
              <a:cs typeface="Lato"/>
              <a:sym typeface="Lato"/>
            </a:endParaRPr>
          </a:p>
          <a:p>
            <a:pPr marL="457200" lvl="0" indent="-431800" algn="l" rtl="0">
              <a:spcBef>
                <a:spcPts val="1000"/>
              </a:spcBef>
              <a:spcAft>
                <a:spcPts val="0"/>
              </a:spcAft>
              <a:buClr>
                <a:schemeClr val="dk1"/>
              </a:buClr>
              <a:buSzPts val="3200"/>
              <a:buFont typeface="Lato"/>
              <a:buChar char="●"/>
            </a:pPr>
            <a:r>
              <a:rPr lang="en-US" sz="3200" dirty="0" err="1">
                <a:solidFill>
                  <a:schemeClr val="dk1"/>
                </a:solidFill>
                <a:latin typeface="Lato"/>
                <a:ea typeface="Lato"/>
                <a:cs typeface="Lato"/>
                <a:sym typeface="Lato"/>
              </a:rPr>
              <a:t>Practicar</a:t>
            </a:r>
            <a:r>
              <a:rPr lang="en-US" sz="3200" dirty="0">
                <a:solidFill>
                  <a:schemeClr val="dk1"/>
                </a:solidFill>
                <a:latin typeface="Lato"/>
                <a:ea typeface="Lato"/>
                <a:cs typeface="Lato"/>
                <a:sym typeface="Lato"/>
              </a:rPr>
              <a:t>: Con </a:t>
            </a:r>
            <a:r>
              <a:rPr lang="en-US" sz="3200" dirty="0" err="1">
                <a:solidFill>
                  <a:schemeClr val="dk1"/>
                </a:solidFill>
                <a:latin typeface="Lato"/>
                <a:ea typeface="Lato"/>
                <a:cs typeface="Lato"/>
                <a:sym typeface="Lato"/>
              </a:rPr>
              <a:t>el</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espejo</a:t>
            </a:r>
            <a:r>
              <a:rPr lang="en-US" sz="3200" dirty="0">
                <a:solidFill>
                  <a:schemeClr val="dk1"/>
                </a:solidFill>
                <a:latin typeface="Lato"/>
                <a:ea typeface="Lato"/>
                <a:cs typeface="Lato"/>
                <a:sym typeface="Lato"/>
              </a:rPr>
              <a:t>, con un familiar, etc. </a:t>
            </a:r>
            <a:endParaRPr sz="3200" dirty="0">
              <a:solidFill>
                <a:schemeClr val="dk1"/>
              </a:solidFill>
              <a:latin typeface="Lato"/>
              <a:ea typeface="Lato"/>
              <a:cs typeface="Lato"/>
              <a:sym typeface="Lato"/>
            </a:endParaRPr>
          </a:p>
          <a:p>
            <a:pPr marL="457200" lvl="0" indent="-431800" algn="l" rtl="0">
              <a:spcBef>
                <a:spcPts val="1000"/>
              </a:spcBef>
              <a:spcAft>
                <a:spcPts val="1000"/>
              </a:spcAft>
              <a:buClr>
                <a:schemeClr val="dk1"/>
              </a:buClr>
              <a:buSzPts val="3200"/>
              <a:buFont typeface="Lato"/>
              <a:buChar char="●"/>
            </a:pPr>
            <a:r>
              <a:rPr lang="en-US" sz="3200" dirty="0">
                <a:solidFill>
                  <a:schemeClr val="dk1"/>
                </a:solidFill>
                <a:latin typeface="Lato"/>
                <a:ea typeface="Lato"/>
                <a:cs typeface="Lato"/>
                <a:sym typeface="Lato"/>
              </a:rPr>
              <a:t>Usar </a:t>
            </a:r>
            <a:r>
              <a:rPr lang="en-US" sz="3200" dirty="0" err="1">
                <a:solidFill>
                  <a:schemeClr val="dk1"/>
                </a:solidFill>
                <a:latin typeface="Lato"/>
                <a:ea typeface="Lato"/>
                <a:cs typeface="Lato"/>
                <a:sym typeface="Lato"/>
              </a:rPr>
              <a:t>el</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Método</a:t>
            </a:r>
            <a:r>
              <a:rPr lang="en-US" sz="3200" dirty="0">
                <a:solidFill>
                  <a:schemeClr val="dk1"/>
                </a:solidFill>
                <a:latin typeface="Lato"/>
                <a:ea typeface="Lato"/>
                <a:cs typeface="Lato"/>
                <a:sym typeface="Lato"/>
              </a:rPr>
              <a:t> de las 4 C</a:t>
            </a:r>
            <a:endParaRPr sz="3200" i="1" dirty="0">
              <a:solidFill>
                <a:schemeClr val="dk1"/>
              </a:solidFill>
              <a:latin typeface="Lato"/>
              <a:ea typeface="Lato"/>
              <a:cs typeface="Lato"/>
              <a:sym typeface="Lato"/>
            </a:endParaRPr>
          </a:p>
        </p:txBody>
      </p:sp>
      <p:sp>
        <p:nvSpPr>
          <p:cNvPr id="376" name="Google Shape;376;g26d2ca7f98b_0_19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7" name="Google Shape;377;g26d2ca7f98b_0_191"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
          <p:cNvSpPr txBox="1"/>
          <p:nvPr/>
        </p:nvSpPr>
        <p:spPr>
          <a:xfrm>
            <a:off x="4127382"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Lección </a:t>
            </a:r>
            <a:r>
              <a:rPr lang="en-US" sz="4860">
                <a:solidFill>
                  <a:srgbClr val="009444"/>
                </a:solidFill>
                <a:latin typeface="Lato"/>
                <a:ea typeface="Lato"/>
                <a:cs typeface="Lato"/>
                <a:sym typeface="Lato"/>
              </a:rPr>
              <a:t>7</a:t>
            </a:r>
            <a:endParaRPr sz="6000" b="0" i="0" u="none" strike="noStrike" cap="none">
              <a:solidFill>
                <a:srgbClr val="009444"/>
              </a:solidFill>
              <a:latin typeface="Lato"/>
              <a:ea typeface="Lato"/>
              <a:cs typeface="Lato"/>
              <a:sym typeface="Lato"/>
            </a:endParaRPr>
          </a:p>
        </p:txBody>
      </p:sp>
      <p:cxnSp>
        <p:nvCxnSpPr>
          <p:cNvPr id="101" name="Google Shape;101;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02" name="Google Shape;102;p2"/>
          <p:cNvSpPr txBox="1"/>
          <p:nvPr/>
        </p:nvSpPr>
        <p:spPr>
          <a:xfrm>
            <a:off x="4127371" y="3349425"/>
            <a:ext cx="77721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En Casa en Galilea</a:t>
            </a:r>
            <a:endParaRPr sz="3888" b="0" i="0" u="none" strike="noStrike" cap="none">
              <a:solidFill>
                <a:schemeClr val="dk1"/>
              </a:solidFill>
              <a:latin typeface="Lato"/>
              <a:ea typeface="Lato"/>
              <a:cs typeface="Lato"/>
              <a:sym typeface="Lato"/>
            </a:endParaRPr>
          </a:p>
        </p:txBody>
      </p:sp>
      <p:sp>
        <p:nvSpPr>
          <p:cNvPr id="103" name="Google Shape;103;p2"/>
          <p:cNvSpPr txBox="1"/>
          <p:nvPr/>
        </p:nvSpPr>
        <p:spPr>
          <a:xfrm>
            <a:off x="4127371" y="4122125"/>
            <a:ext cx="75786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a:solidFill>
                  <a:schemeClr val="dk1"/>
                </a:solidFill>
                <a:latin typeface="Lato"/>
                <a:ea typeface="Lato"/>
                <a:cs typeface="Lato"/>
                <a:sym typeface="Lato"/>
              </a:rPr>
              <a:t>Lucas 4:14-30</a:t>
            </a:r>
            <a:endParaRPr sz="3888" b="0" i="0" u="none" strike="noStrike" cap="none">
              <a:solidFill>
                <a:schemeClr val="dk1"/>
              </a:solidFill>
              <a:latin typeface="Lato"/>
              <a:ea typeface="Lato"/>
              <a:cs typeface="Lato"/>
              <a:sym typeface="Lato"/>
            </a:endParaRPr>
          </a:p>
        </p:txBody>
      </p:sp>
      <p:sp>
        <p:nvSpPr>
          <p:cNvPr id="104" name="Google Shape;104;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5" name="Google Shape;105;p2" descr="A green circle with a white book and a magnifying glass&#10;&#10;Description automatically generated"/>
          <p:cNvPicPr preferRelativeResize="0"/>
          <p:nvPr/>
        </p:nvPicPr>
        <p:blipFill rotWithShape="1">
          <a:blip r:embed="rId3">
            <a:alphaModFix/>
          </a:blip>
          <a:src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6" name="Google Shape;106;p2"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BE1A53C8-14FC-768B-CF75-DD5EE7875D47}"/>
            </a:ext>
          </a:extLst>
        </p:cNvPr>
        <p:cNvGrpSpPr/>
        <p:nvPr/>
      </p:nvGrpSpPr>
      <p:grpSpPr>
        <a:xfrm>
          <a:off x="0" y="0"/>
          <a:ext cx="0" cy="0"/>
          <a:chOff x="0" y="0"/>
          <a:chExt cx="0" cy="0"/>
        </a:xfrm>
      </p:grpSpPr>
      <p:sp>
        <p:nvSpPr>
          <p:cNvPr id="127" name="Google Shape;127;p5">
            <a:extLst>
              <a:ext uri="{FF2B5EF4-FFF2-40B4-BE49-F238E27FC236}">
                <a16:creationId xmlns:a16="http://schemas.microsoft.com/office/drawing/2014/main" id="{3792ADD5-DA8A-0382-527A-EC4049BD2D6E}"/>
              </a:ext>
            </a:extLst>
          </p:cNvPr>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8" name="Google Shape;128;p5">
            <a:extLst>
              <a:ext uri="{FF2B5EF4-FFF2-40B4-BE49-F238E27FC236}">
                <a16:creationId xmlns:a16="http://schemas.microsoft.com/office/drawing/2014/main" id="{D85D6F55-ED56-E14C-30BD-26544ED088A2}"/>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sp>
        <p:nvSpPr>
          <p:cNvPr id="129" name="Google Shape;129;p5">
            <a:extLst>
              <a:ext uri="{FF2B5EF4-FFF2-40B4-BE49-F238E27FC236}">
                <a16:creationId xmlns:a16="http://schemas.microsoft.com/office/drawing/2014/main" id="{7D3C4C0A-E4EF-9D67-3C4D-4E953711CD02}"/>
              </a:ext>
            </a:extLst>
          </p:cNvPr>
          <p:cNvSpPr/>
          <p:nvPr/>
        </p:nvSpPr>
        <p:spPr>
          <a:xfrm>
            <a:off x="745673" y="1859122"/>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F5426411-B565-BAED-39F0-23FDBD40A57B}"/>
              </a:ext>
            </a:extLst>
          </p:cNvPr>
          <p:cNvSpPr/>
          <p:nvPr/>
        </p:nvSpPr>
        <p:spPr>
          <a:xfrm>
            <a:off x="1086826" y="2112873"/>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EFCFFE94-BFCB-8AA5-6E2F-AE795F6CF9F6}"/>
              </a:ext>
            </a:extLst>
          </p:cNvPr>
          <p:cNvSpPr/>
          <p:nvPr/>
        </p:nvSpPr>
        <p:spPr>
          <a:xfrm>
            <a:off x="2048259" y="1858641"/>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938D6FAB-3371-E4AA-0678-2B2EA0FD6480}"/>
              </a:ext>
            </a:extLst>
          </p:cNvPr>
          <p:cNvSpPr txBox="1"/>
          <p:nvPr/>
        </p:nvSpPr>
        <p:spPr>
          <a:xfrm>
            <a:off x="2048259" y="1858641"/>
            <a:ext cx="9147600" cy="1127700"/>
          </a:xfrm>
          <a:prstGeom prst="rect">
            <a:avLst/>
          </a:prstGeom>
          <a:solidFill>
            <a:srgbClr val="00B050"/>
          </a:solidFill>
          <a:ln>
            <a:noFill/>
          </a:ln>
        </p:spPr>
        <p:txBody>
          <a:bodyPr spcFirstLastPara="1" wrap="square" lIns="119350" tIns="119350" rIns="119350" bIns="119350" anchor="ctr" anchorCtr="0">
            <a:noAutofit/>
          </a:bodyPr>
          <a:lstStyle/>
          <a:p>
            <a:pPr marL="0" lvl="0" indent="0" algn="l" rtl="0">
              <a:spcBef>
                <a:spcPts val="0"/>
              </a:spcBef>
              <a:spcAft>
                <a:spcPts val="0"/>
              </a:spcAft>
              <a:buClr>
                <a:schemeClr val="dk1"/>
              </a:buClr>
              <a:buSzPts val="1100"/>
              <a:buFont typeface="Arial"/>
              <a:buNone/>
            </a:pPr>
            <a:r>
              <a:rPr lang="en-US" sz="2500" dirty="0">
                <a:solidFill>
                  <a:schemeClr val="tx1"/>
                </a:solidFill>
                <a:latin typeface="Lato"/>
                <a:ea typeface="Lato"/>
                <a:cs typeface="Lato"/>
                <a:sym typeface="Lato"/>
              </a:rPr>
              <a:t>Usar </a:t>
            </a:r>
            <a:r>
              <a:rPr lang="en-US" sz="2500" dirty="0" err="1">
                <a:solidFill>
                  <a:schemeClr val="tx1"/>
                </a:solidFill>
                <a:latin typeface="Lato"/>
                <a:ea typeface="Lato"/>
                <a:cs typeface="Lato"/>
                <a:sym typeface="Lato"/>
              </a:rPr>
              <a:t>el</a:t>
            </a:r>
            <a:r>
              <a:rPr lang="en-US" sz="2500" dirty="0">
                <a:solidFill>
                  <a:schemeClr val="tx1"/>
                </a:solidFill>
                <a:latin typeface="Lato"/>
                <a:ea typeface="Lato"/>
                <a:cs typeface="Lato"/>
                <a:sym typeface="Lato"/>
              </a:rPr>
              <a:t> </a:t>
            </a:r>
            <a:r>
              <a:rPr lang="en-US" sz="2500" dirty="0" err="1">
                <a:solidFill>
                  <a:schemeClr val="tx1"/>
                </a:solidFill>
                <a:latin typeface="Lato"/>
                <a:ea typeface="Lato"/>
                <a:cs typeface="Lato"/>
                <a:sym typeface="Lato"/>
              </a:rPr>
              <a:t>método</a:t>
            </a:r>
            <a:r>
              <a:rPr lang="en-US" sz="2500" dirty="0">
                <a:solidFill>
                  <a:schemeClr val="tx1"/>
                </a:solidFill>
                <a:latin typeface="Lato"/>
                <a:ea typeface="Lato"/>
                <a:cs typeface="Lato"/>
                <a:sym typeface="Lato"/>
              </a:rPr>
              <a:t> de las 4 “C” para leer y </a:t>
            </a:r>
            <a:r>
              <a:rPr lang="en-US" sz="2500" dirty="0" err="1">
                <a:solidFill>
                  <a:schemeClr val="tx1"/>
                </a:solidFill>
                <a:latin typeface="Lato"/>
                <a:ea typeface="Lato"/>
                <a:cs typeface="Lato"/>
                <a:sym typeface="Lato"/>
              </a:rPr>
              <a:t>entender</a:t>
            </a:r>
            <a:r>
              <a:rPr lang="en-US" sz="2500" dirty="0">
                <a:solidFill>
                  <a:schemeClr val="tx1"/>
                </a:solidFill>
                <a:latin typeface="Lato"/>
                <a:ea typeface="Lato"/>
                <a:cs typeface="Lato"/>
                <a:sym typeface="Lato"/>
              </a:rPr>
              <a:t> Lucas 4:14-30</a:t>
            </a:r>
            <a:endParaRPr sz="2500" dirty="0">
              <a:solidFill>
                <a:schemeClr val="tx1"/>
              </a:solidFill>
              <a:latin typeface="Lato"/>
              <a:ea typeface="Lato"/>
              <a:cs typeface="Lato"/>
              <a:sym typeface="Lato"/>
            </a:endParaRPr>
          </a:p>
        </p:txBody>
      </p:sp>
      <p:sp>
        <p:nvSpPr>
          <p:cNvPr id="133" name="Google Shape;133;p5">
            <a:extLst>
              <a:ext uri="{FF2B5EF4-FFF2-40B4-BE49-F238E27FC236}">
                <a16:creationId xmlns:a16="http://schemas.microsoft.com/office/drawing/2014/main" id="{B73E1B77-7C97-0EB9-9862-4FCCFE67BB2B}"/>
              </a:ext>
            </a:extLst>
          </p:cNvPr>
          <p:cNvSpPr/>
          <p:nvPr/>
        </p:nvSpPr>
        <p:spPr>
          <a:xfrm>
            <a:off x="745673" y="3116448"/>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13CF1BFB-69AE-5342-B47D-7EB009B7FDE6}"/>
              </a:ext>
            </a:extLst>
          </p:cNvPr>
          <p:cNvSpPr/>
          <p:nvPr/>
        </p:nvSpPr>
        <p:spPr>
          <a:xfrm>
            <a:off x="1086826" y="3370199"/>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82FE71EF-3C6C-7457-599B-C4E9A552B549}"/>
              </a:ext>
            </a:extLst>
          </p:cNvPr>
          <p:cNvSpPr/>
          <p:nvPr/>
        </p:nvSpPr>
        <p:spPr>
          <a:xfrm>
            <a:off x="2048259" y="3116448"/>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B8862A3B-C466-CEE3-1917-FEFA348937F6}"/>
              </a:ext>
            </a:extLst>
          </p:cNvPr>
          <p:cNvSpPr txBox="1"/>
          <p:nvPr/>
        </p:nvSpPr>
        <p:spPr>
          <a:xfrm>
            <a:off x="2048259" y="3116448"/>
            <a:ext cx="9147600" cy="1127700"/>
          </a:xfrm>
          <a:prstGeom prst="rect">
            <a:avLst/>
          </a:prstGeom>
          <a:solidFill>
            <a:srgbClr val="00B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dirty="0">
                <a:solidFill>
                  <a:schemeClr val="tx1"/>
                </a:solidFill>
                <a:latin typeface="Lato"/>
                <a:ea typeface="Lato"/>
                <a:cs typeface="Lato"/>
                <a:sym typeface="Lato"/>
              </a:rPr>
              <a:t>Dar </a:t>
            </a:r>
            <a:r>
              <a:rPr lang="en-US" sz="2500" dirty="0" err="1">
                <a:solidFill>
                  <a:schemeClr val="tx1"/>
                </a:solidFill>
                <a:latin typeface="Lato"/>
                <a:ea typeface="Lato"/>
                <a:cs typeface="Lato"/>
                <a:sym typeface="Lato"/>
              </a:rPr>
              <a:t>ejemplos</a:t>
            </a:r>
            <a:r>
              <a:rPr lang="en-US" sz="2500" dirty="0">
                <a:solidFill>
                  <a:schemeClr val="tx1"/>
                </a:solidFill>
                <a:latin typeface="Lato"/>
                <a:ea typeface="Lato"/>
                <a:cs typeface="Lato"/>
                <a:sym typeface="Lato"/>
              </a:rPr>
              <a:t> de ¿</a:t>
            </a:r>
            <a:r>
              <a:rPr lang="en-US" sz="2500" dirty="0" err="1">
                <a:solidFill>
                  <a:schemeClr val="tx1"/>
                </a:solidFill>
                <a:latin typeface="Lato"/>
                <a:ea typeface="Lato"/>
                <a:cs typeface="Lato"/>
                <a:sym typeface="Lato"/>
              </a:rPr>
              <a:t>Cómo</a:t>
            </a:r>
            <a:r>
              <a:rPr lang="en-US" sz="2500" dirty="0">
                <a:solidFill>
                  <a:schemeClr val="tx1"/>
                </a:solidFill>
                <a:latin typeface="Lato"/>
                <a:ea typeface="Lato"/>
                <a:cs typeface="Lato"/>
                <a:sym typeface="Lato"/>
              </a:rPr>
              <a:t> se </a:t>
            </a:r>
            <a:r>
              <a:rPr lang="en-US" sz="2500" dirty="0" err="1">
                <a:solidFill>
                  <a:schemeClr val="tx1"/>
                </a:solidFill>
                <a:latin typeface="Lato"/>
                <a:ea typeface="Lato"/>
                <a:cs typeface="Lato"/>
                <a:sym typeface="Lato"/>
              </a:rPr>
              <a:t>prepara</a:t>
            </a:r>
            <a:r>
              <a:rPr lang="en-US" sz="2500" dirty="0">
                <a:solidFill>
                  <a:schemeClr val="tx1"/>
                </a:solidFill>
                <a:latin typeface="Lato"/>
                <a:ea typeface="Lato"/>
                <a:cs typeface="Lato"/>
                <a:sym typeface="Lato"/>
              </a:rPr>
              <a:t> uno para </a:t>
            </a:r>
            <a:r>
              <a:rPr lang="en-US" sz="2500" dirty="0" err="1">
                <a:solidFill>
                  <a:schemeClr val="tx1"/>
                </a:solidFill>
                <a:latin typeface="Lato"/>
                <a:ea typeface="Lato"/>
                <a:cs typeface="Lato"/>
                <a:sym typeface="Lato"/>
              </a:rPr>
              <a:t>compartir</a:t>
            </a:r>
            <a:r>
              <a:rPr lang="en-US" sz="2500" dirty="0">
                <a:solidFill>
                  <a:schemeClr val="tx1"/>
                </a:solidFill>
                <a:latin typeface="Lato"/>
                <a:ea typeface="Lato"/>
                <a:cs typeface="Lato"/>
                <a:sym typeface="Lato"/>
              </a:rPr>
              <a:t> la </a:t>
            </a:r>
            <a:endParaRPr sz="2500" dirty="0">
              <a:solidFill>
                <a:schemeClr val="tx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2500" dirty="0">
                <a:solidFill>
                  <a:schemeClr val="tx1"/>
                </a:solidFill>
                <a:latin typeface="Lato"/>
                <a:ea typeface="Lato"/>
                <a:cs typeface="Lato"/>
                <a:sym typeface="Lato"/>
              </a:rPr>
              <a:t>palabra de Dios?</a:t>
            </a:r>
            <a:endParaRPr sz="2500" b="0" i="0" u="none" strike="noStrike" cap="none" dirty="0">
              <a:solidFill>
                <a:schemeClr val="tx1"/>
              </a:solidFill>
              <a:latin typeface="Lato"/>
              <a:ea typeface="Lato"/>
              <a:cs typeface="Lato"/>
              <a:sym typeface="Lato"/>
            </a:endParaRPr>
          </a:p>
        </p:txBody>
      </p:sp>
      <p:pic>
        <p:nvPicPr>
          <p:cNvPr id="137" name="Google Shape;137;p5" descr="A green bird with leaves&#10;&#10;Description automatically generated">
            <a:extLst>
              <a:ext uri="{FF2B5EF4-FFF2-40B4-BE49-F238E27FC236}">
                <a16:creationId xmlns:a16="http://schemas.microsoft.com/office/drawing/2014/main" id="{39AA0824-F7D1-367A-4C58-4FE9F0F7F54B}"/>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138" name="Google Shape;138;p5">
            <a:extLst>
              <a:ext uri="{FF2B5EF4-FFF2-40B4-BE49-F238E27FC236}">
                <a16:creationId xmlns:a16="http://schemas.microsoft.com/office/drawing/2014/main" id="{47060EA0-8978-D83F-6B55-774269A6D7FC}"/>
              </a:ext>
            </a:extLst>
          </p:cNvPr>
          <p:cNvSpPr/>
          <p:nvPr/>
        </p:nvSpPr>
        <p:spPr>
          <a:xfrm>
            <a:off x="718498" y="4396548"/>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a:extLst>
              <a:ext uri="{FF2B5EF4-FFF2-40B4-BE49-F238E27FC236}">
                <a16:creationId xmlns:a16="http://schemas.microsoft.com/office/drawing/2014/main" id="{C6C30358-EF3B-0AB3-CCD9-433C976D09C2}"/>
              </a:ext>
            </a:extLst>
          </p:cNvPr>
          <p:cNvSpPr/>
          <p:nvPr/>
        </p:nvSpPr>
        <p:spPr>
          <a:xfrm>
            <a:off x="1059651" y="4650299"/>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a:extLst>
              <a:ext uri="{FF2B5EF4-FFF2-40B4-BE49-F238E27FC236}">
                <a16:creationId xmlns:a16="http://schemas.microsoft.com/office/drawing/2014/main" id="{C87C7345-04A0-0B0B-4050-45FF75896340}"/>
              </a:ext>
            </a:extLst>
          </p:cNvPr>
          <p:cNvSpPr/>
          <p:nvPr/>
        </p:nvSpPr>
        <p:spPr>
          <a:xfrm>
            <a:off x="2021084" y="4396548"/>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1" name="Google Shape;141;p5">
            <a:extLst>
              <a:ext uri="{FF2B5EF4-FFF2-40B4-BE49-F238E27FC236}">
                <a16:creationId xmlns:a16="http://schemas.microsoft.com/office/drawing/2014/main" id="{D754EC1F-94A8-0C53-585B-261BFE21833A}"/>
              </a:ext>
            </a:extLst>
          </p:cNvPr>
          <p:cNvSpPr txBox="1"/>
          <p:nvPr/>
        </p:nvSpPr>
        <p:spPr>
          <a:xfrm>
            <a:off x="2021084" y="4396548"/>
            <a:ext cx="9147600" cy="1127700"/>
          </a:xfrm>
          <a:prstGeom prst="rect">
            <a:avLst/>
          </a:prstGeom>
          <a:solidFill>
            <a:srgbClr val="92D050"/>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dirty="0" err="1">
                <a:solidFill>
                  <a:schemeClr val="tx1"/>
                </a:solidFill>
                <a:latin typeface="Lato"/>
                <a:ea typeface="Lato"/>
                <a:cs typeface="Lato"/>
                <a:sym typeface="Lato"/>
              </a:rPr>
              <a:t>Comparar</a:t>
            </a:r>
            <a:r>
              <a:rPr lang="en-US" sz="2500" dirty="0">
                <a:solidFill>
                  <a:schemeClr val="tx1"/>
                </a:solidFill>
                <a:latin typeface="Lato"/>
                <a:ea typeface="Lato"/>
                <a:cs typeface="Lato"/>
                <a:sym typeface="Lato"/>
              </a:rPr>
              <a:t> la </a:t>
            </a:r>
            <a:r>
              <a:rPr lang="en-US" sz="2500" dirty="0" err="1">
                <a:solidFill>
                  <a:schemeClr val="tx1"/>
                </a:solidFill>
                <a:latin typeface="Lato"/>
                <a:ea typeface="Lato"/>
                <a:cs typeface="Lato"/>
                <a:sym typeface="Lato"/>
              </a:rPr>
              <a:t>Teología</a:t>
            </a:r>
            <a:r>
              <a:rPr lang="en-US" sz="2500" dirty="0">
                <a:solidFill>
                  <a:schemeClr val="tx1"/>
                </a:solidFill>
                <a:latin typeface="Lato"/>
                <a:ea typeface="Lato"/>
                <a:cs typeface="Lato"/>
                <a:sym typeface="Lato"/>
              </a:rPr>
              <a:t> de la Gloria y la </a:t>
            </a:r>
            <a:r>
              <a:rPr lang="en-US" sz="2500" dirty="0" err="1">
                <a:solidFill>
                  <a:schemeClr val="tx1"/>
                </a:solidFill>
                <a:latin typeface="Lato"/>
                <a:ea typeface="Lato"/>
                <a:cs typeface="Lato"/>
                <a:sym typeface="Lato"/>
              </a:rPr>
              <a:t>Teología</a:t>
            </a:r>
            <a:r>
              <a:rPr lang="en-US" sz="2500" dirty="0">
                <a:solidFill>
                  <a:schemeClr val="tx1"/>
                </a:solidFill>
                <a:latin typeface="Lato"/>
                <a:ea typeface="Lato"/>
                <a:cs typeface="Lato"/>
                <a:sym typeface="Lato"/>
              </a:rPr>
              <a:t> de la Cruz</a:t>
            </a:r>
            <a:r>
              <a:rPr lang="en-US" sz="2500" dirty="0">
                <a:solidFill>
                  <a:schemeClr val="lt1"/>
                </a:solidFill>
                <a:latin typeface="Lato"/>
                <a:ea typeface="Lato"/>
                <a:cs typeface="Lato"/>
                <a:sym typeface="Lato"/>
              </a:rPr>
              <a:t>. </a:t>
            </a:r>
            <a:endParaRPr sz="2500" b="0" i="0" u="none" strike="noStrike" cap="none" dirty="0">
              <a:solidFill>
                <a:schemeClr val="lt1"/>
              </a:solidFill>
              <a:latin typeface="Lato"/>
              <a:ea typeface="Lato"/>
              <a:cs typeface="Lato"/>
              <a:sym typeface="Lato"/>
            </a:endParaRPr>
          </a:p>
        </p:txBody>
      </p:sp>
    </p:spTree>
    <p:extLst>
      <p:ext uri="{BB962C8B-B14F-4D97-AF65-F5344CB8AC3E}">
        <p14:creationId xmlns:p14="http://schemas.microsoft.com/office/powerpoint/2010/main" val="1420958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1"/>
        <p:cNvGrpSpPr/>
        <p:nvPr/>
      </p:nvGrpSpPr>
      <p:grpSpPr>
        <a:xfrm>
          <a:off x="0" y="0"/>
          <a:ext cx="0" cy="0"/>
          <a:chOff x="0" y="0"/>
          <a:chExt cx="0" cy="0"/>
        </a:xfrm>
      </p:grpSpPr>
      <p:sp>
        <p:nvSpPr>
          <p:cNvPr id="382" name="Google Shape;382;g26d2ca7f98b_0_200"/>
          <p:cNvSpPr txBox="1"/>
          <p:nvPr/>
        </p:nvSpPr>
        <p:spPr>
          <a:xfrm>
            <a:off x="1493850" y="5101925"/>
            <a:ext cx="9204300" cy="10773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1000"/>
              </a:spcAft>
              <a:buNone/>
            </a:pPr>
            <a:r>
              <a:rPr lang="en-US" sz="3200" b="1" dirty="0">
                <a:solidFill>
                  <a:schemeClr val="dk1"/>
                </a:solidFill>
                <a:latin typeface="Lato"/>
                <a:ea typeface="Lato"/>
                <a:cs typeface="Lato"/>
                <a:sym typeface="Lato"/>
              </a:rPr>
              <a:t>¿La </a:t>
            </a:r>
            <a:r>
              <a:rPr lang="en-US" sz="3200" b="1" dirty="0" err="1">
                <a:solidFill>
                  <a:schemeClr val="dk1"/>
                </a:solidFill>
                <a:latin typeface="Lato"/>
                <a:ea typeface="Lato"/>
                <a:cs typeface="Lato"/>
                <a:sym typeface="Lato"/>
              </a:rPr>
              <a:t>Teología</a:t>
            </a:r>
            <a:r>
              <a:rPr lang="en-US" sz="3200" b="1" dirty="0">
                <a:solidFill>
                  <a:schemeClr val="dk1"/>
                </a:solidFill>
                <a:latin typeface="Lato"/>
                <a:ea typeface="Lato"/>
                <a:cs typeface="Lato"/>
                <a:sym typeface="Lato"/>
              </a:rPr>
              <a:t> de la Gloria o la </a:t>
            </a:r>
            <a:r>
              <a:rPr lang="en-US" sz="3200" b="1" dirty="0" err="1">
                <a:solidFill>
                  <a:schemeClr val="dk1"/>
                </a:solidFill>
                <a:latin typeface="Lato"/>
                <a:ea typeface="Lato"/>
                <a:cs typeface="Lato"/>
                <a:sym typeface="Lato"/>
              </a:rPr>
              <a:t>Teología</a:t>
            </a:r>
            <a:r>
              <a:rPr lang="en-US" sz="3200" b="1" dirty="0">
                <a:solidFill>
                  <a:schemeClr val="dk1"/>
                </a:solidFill>
                <a:latin typeface="Lato"/>
                <a:ea typeface="Lato"/>
                <a:cs typeface="Lato"/>
                <a:sym typeface="Lato"/>
              </a:rPr>
              <a:t> de la Cruz? ¿</a:t>
            </a:r>
            <a:r>
              <a:rPr lang="en-US" sz="3200" b="1" dirty="0" err="1">
                <a:solidFill>
                  <a:schemeClr val="dk1"/>
                </a:solidFill>
                <a:latin typeface="Lato"/>
                <a:ea typeface="Lato"/>
                <a:cs typeface="Lato"/>
                <a:sym typeface="Lato"/>
              </a:rPr>
              <a:t>Cuál</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predicó</a:t>
            </a:r>
            <a:r>
              <a:rPr lang="en-US" sz="3200" b="1" dirty="0">
                <a:solidFill>
                  <a:schemeClr val="dk1"/>
                </a:solidFill>
                <a:latin typeface="Lato"/>
                <a:ea typeface="Lato"/>
                <a:cs typeface="Lato"/>
                <a:sym typeface="Lato"/>
              </a:rPr>
              <a:t> Jesús?</a:t>
            </a:r>
            <a:endParaRPr sz="3200" b="1" dirty="0">
              <a:solidFill>
                <a:schemeClr val="dk1"/>
              </a:solidFill>
              <a:latin typeface="Lato"/>
              <a:ea typeface="Lato"/>
              <a:cs typeface="Lato"/>
              <a:sym typeface="Lato"/>
            </a:endParaRPr>
          </a:p>
        </p:txBody>
      </p:sp>
      <p:pic>
        <p:nvPicPr>
          <p:cNvPr id="383" name="Google Shape;383;g26d2ca7f98b_0_200"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84" name="Google Shape;384;g26d2ca7f98b_0_200"/>
          <p:cNvSpPr/>
          <p:nvPr/>
        </p:nvSpPr>
        <p:spPr>
          <a:xfrm>
            <a:off x="1100838" y="1460350"/>
            <a:ext cx="4950000" cy="2882700"/>
          </a:xfrm>
          <a:prstGeom prst="rightArrow">
            <a:avLst>
              <a:gd name="adj1" fmla="val 50000"/>
              <a:gd name="adj2" fmla="val 50000"/>
            </a:avLst>
          </a:prstGeom>
          <a:solidFill>
            <a:srgbClr val="E3BB3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1000"/>
              </a:spcAft>
              <a:buClr>
                <a:schemeClr val="dk1"/>
              </a:buClr>
              <a:buSzPts val="1100"/>
              <a:buFont typeface="Arial"/>
              <a:buNone/>
            </a:pPr>
            <a:r>
              <a:rPr lang="en-US" sz="3200" b="1">
                <a:solidFill>
                  <a:schemeClr val="lt1"/>
                </a:solidFill>
                <a:latin typeface="Lato"/>
                <a:ea typeface="Lato"/>
                <a:cs typeface="Lato"/>
                <a:sym typeface="Lato"/>
              </a:rPr>
              <a:t>Teología de la Gloria </a:t>
            </a:r>
            <a:endParaRPr>
              <a:solidFill>
                <a:schemeClr val="lt1"/>
              </a:solidFill>
              <a:latin typeface="Calibri"/>
              <a:ea typeface="Calibri"/>
              <a:cs typeface="Calibri"/>
              <a:sym typeface="Calibri"/>
            </a:endParaRPr>
          </a:p>
        </p:txBody>
      </p:sp>
      <p:sp>
        <p:nvSpPr>
          <p:cNvPr id="385" name="Google Shape;385;g26d2ca7f98b_0_200"/>
          <p:cNvSpPr/>
          <p:nvPr/>
        </p:nvSpPr>
        <p:spPr>
          <a:xfrm flipH="1">
            <a:off x="6141163" y="1460350"/>
            <a:ext cx="4950000" cy="2882700"/>
          </a:xfrm>
          <a:prstGeom prst="rightArrow">
            <a:avLst>
              <a:gd name="adj1" fmla="val 50000"/>
              <a:gd name="adj2" fmla="val 50000"/>
            </a:avLst>
          </a:prstGeom>
          <a:solidFill>
            <a:srgbClr val="E3BB3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1000"/>
              </a:spcAft>
              <a:buClr>
                <a:schemeClr val="dk1"/>
              </a:buClr>
              <a:buSzPts val="1100"/>
              <a:buFont typeface="Arial"/>
              <a:buNone/>
            </a:pPr>
            <a:r>
              <a:rPr lang="en-US" sz="3200" b="1">
                <a:solidFill>
                  <a:schemeClr val="lt1"/>
                </a:solidFill>
                <a:latin typeface="Lato"/>
                <a:ea typeface="Lato"/>
                <a:cs typeface="Lato"/>
                <a:sym typeface="Lato"/>
              </a:rPr>
              <a:t>Teología de la Cruz</a:t>
            </a:r>
            <a:endParaRPr>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9"/>
        <p:cNvGrpSpPr/>
        <p:nvPr/>
      </p:nvGrpSpPr>
      <p:grpSpPr>
        <a:xfrm>
          <a:off x="0" y="0"/>
          <a:ext cx="0" cy="0"/>
          <a:chOff x="0" y="0"/>
          <a:chExt cx="0" cy="0"/>
        </a:xfrm>
      </p:grpSpPr>
      <p:sp>
        <p:nvSpPr>
          <p:cNvPr id="390" name="Google Shape;390;g26d2ca7f98b_0_20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1" name="Google Shape;391;g26d2ca7f98b_0_209"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92" name="Google Shape;392;g26d2ca7f98b_0_209"/>
          <p:cNvSpPr txBox="1"/>
          <p:nvPr/>
        </p:nvSpPr>
        <p:spPr>
          <a:xfrm>
            <a:off x="2170450" y="2175325"/>
            <a:ext cx="9403200" cy="2555100"/>
          </a:xfrm>
          <a:prstGeom prst="rect">
            <a:avLst/>
          </a:prstGeom>
          <a:noFill/>
          <a:ln>
            <a:noFill/>
          </a:ln>
        </p:spPr>
        <p:txBody>
          <a:bodyPr spcFirstLastPara="1" wrap="square" lIns="91425" tIns="45700" rIns="91425" bIns="45700" anchor="t" anchorCtr="0">
            <a:spAutoFit/>
          </a:bodyPr>
          <a:lstStyle/>
          <a:p>
            <a:pPr marL="457200" lvl="0" indent="-431800" algn="l" rtl="0">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Triunfo yo mismo sobre cada pecado y problema</a:t>
            </a:r>
            <a:endParaRPr sz="3200">
              <a:solidFill>
                <a:schemeClr val="dk1"/>
              </a:solidFill>
              <a:latin typeface="Lato"/>
              <a:ea typeface="Lato"/>
              <a:cs typeface="Lato"/>
              <a:sym typeface="Lato"/>
            </a:endParaRPr>
          </a:p>
          <a:p>
            <a:pPr marL="457200" lvl="0" indent="-431800" algn="l" rtl="0">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Todo lo puedo porque yo soy capaz</a:t>
            </a:r>
            <a:endParaRPr sz="3200">
              <a:solidFill>
                <a:schemeClr val="dk1"/>
              </a:solidFill>
              <a:latin typeface="Lato"/>
              <a:ea typeface="Lato"/>
              <a:cs typeface="Lato"/>
              <a:sym typeface="Lato"/>
            </a:endParaRPr>
          </a:p>
          <a:p>
            <a:pPr marL="457200" lvl="0" indent="-431800" algn="l" rtl="0">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“Nuestra iglesia nunca tiene problemas…”</a:t>
            </a:r>
            <a:endParaRPr sz="3200">
              <a:solidFill>
                <a:schemeClr val="dk1"/>
              </a:solidFill>
              <a:latin typeface="Lato"/>
              <a:ea typeface="Lato"/>
              <a:cs typeface="Lato"/>
              <a:sym typeface="Lato"/>
            </a:endParaRPr>
          </a:p>
          <a:p>
            <a:pPr marL="457200" lvl="0" indent="-431800" algn="l" rtl="0">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Destinado al Éxito y la Prosperidad </a:t>
            </a:r>
            <a:endParaRPr sz="3200">
              <a:solidFill>
                <a:schemeClr val="dk1"/>
              </a:solidFill>
              <a:latin typeface="Lato"/>
              <a:ea typeface="Lato"/>
              <a:cs typeface="Lato"/>
              <a:sym typeface="Lato"/>
            </a:endParaRPr>
          </a:p>
          <a:p>
            <a:pPr marL="457200" lvl="0" indent="-431800" algn="l" rtl="0">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“Si tú crees…”</a:t>
            </a:r>
            <a:endParaRPr sz="3200">
              <a:solidFill>
                <a:schemeClr val="dk1"/>
              </a:solidFill>
              <a:latin typeface="Lato"/>
              <a:ea typeface="Lato"/>
              <a:cs typeface="Lato"/>
              <a:sym typeface="Lato"/>
            </a:endParaRPr>
          </a:p>
        </p:txBody>
      </p:sp>
      <p:sp>
        <p:nvSpPr>
          <p:cNvPr id="393" name="Google Shape;393;g26d2ca7f98b_0_209"/>
          <p:cNvSpPr txBox="1"/>
          <p:nvPr/>
        </p:nvSpPr>
        <p:spPr>
          <a:xfrm>
            <a:off x="2139557" y="1028268"/>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a:solidFill>
                  <a:srgbClr val="009444"/>
                </a:solidFill>
                <a:latin typeface="Lato"/>
                <a:ea typeface="Lato"/>
                <a:cs typeface="Lato"/>
                <a:sym typeface="Lato"/>
              </a:rPr>
              <a:t>Teología de la Gloria</a:t>
            </a:r>
            <a:endParaRPr sz="4860">
              <a:solidFill>
                <a:srgbClr val="009444"/>
              </a:solidFill>
              <a:latin typeface="Lato"/>
              <a:ea typeface="Lato"/>
              <a:cs typeface="Lato"/>
              <a:sym typeface="Lato"/>
            </a:endParaRPr>
          </a:p>
        </p:txBody>
      </p:sp>
      <p:cxnSp>
        <p:nvCxnSpPr>
          <p:cNvPr id="394" name="Google Shape;394;g26d2ca7f98b_0_209"/>
          <p:cNvCxnSpPr/>
          <p:nvPr/>
        </p:nvCxnSpPr>
        <p:spPr>
          <a:xfrm>
            <a:off x="2243002" y="1968320"/>
            <a:ext cx="6269700"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sp>
        <p:nvSpPr>
          <p:cNvPr id="399" name="Google Shape;399;g26d2ca7f98b_0_224"/>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0" name="Google Shape;400;g26d2ca7f98b_0_224"/>
          <p:cNvSpPr txBox="1"/>
          <p:nvPr/>
        </p:nvSpPr>
        <p:spPr>
          <a:xfrm>
            <a:off x="2170450" y="2175325"/>
            <a:ext cx="9403200" cy="3047700"/>
          </a:xfrm>
          <a:prstGeom prst="rect">
            <a:avLst/>
          </a:prstGeom>
          <a:noFill/>
          <a:ln>
            <a:noFill/>
          </a:ln>
        </p:spPr>
        <p:txBody>
          <a:bodyPr spcFirstLastPara="1" wrap="square" lIns="91425" tIns="45700" rIns="91425" bIns="45700" anchor="t" anchorCtr="0">
            <a:spAutoFit/>
          </a:bodyPr>
          <a:lstStyle/>
          <a:p>
            <a:pPr marL="457200" lvl="0" indent="-431800" algn="l" rtl="0">
              <a:spcBef>
                <a:spcPts val="0"/>
              </a:spcBef>
              <a:spcAft>
                <a:spcPts val="0"/>
              </a:spcAft>
              <a:buClr>
                <a:schemeClr val="dk1"/>
              </a:buClr>
              <a:buSzPts val="3200"/>
              <a:buFont typeface="Lato"/>
              <a:buChar char="●"/>
            </a:pPr>
            <a:r>
              <a:rPr lang="en-US" sz="3200" dirty="0" err="1">
                <a:solidFill>
                  <a:schemeClr val="dk1"/>
                </a:solidFill>
                <a:latin typeface="Lato"/>
                <a:ea typeface="Lato"/>
                <a:cs typeface="Lato"/>
                <a:sym typeface="Lato"/>
              </a:rPr>
              <a:t>Negarme</a:t>
            </a:r>
            <a:r>
              <a:rPr lang="en-US" sz="3200" dirty="0">
                <a:solidFill>
                  <a:schemeClr val="dk1"/>
                </a:solidFill>
                <a:latin typeface="Lato"/>
                <a:ea typeface="Lato"/>
                <a:cs typeface="Lato"/>
                <a:sym typeface="Lato"/>
              </a:rPr>
              <a:t> a </a:t>
            </a:r>
            <a:r>
              <a:rPr lang="en-US" sz="3200" dirty="0" err="1">
                <a:solidFill>
                  <a:schemeClr val="dk1"/>
                </a:solidFill>
                <a:latin typeface="Lato"/>
                <a:ea typeface="Lato"/>
                <a:cs typeface="Lato"/>
                <a:sym typeface="Lato"/>
              </a:rPr>
              <a:t>mí</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mismo</a:t>
            </a:r>
            <a:endParaRPr sz="3200" dirty="0">
              <a:solidFill>
                <a:schemeClr val="dk1"/>
              </a:solidFill>
              <a:latin typeface="Lato"/>
              <a:ea typeface="Lato"/>
              <a:cs typeface="Lato"/>
              <a:sym typeface="Lato"/>
            </a:endParaRPr>
          </a:p>
          <a:p>
            <a:pPr marL="457200" lvl="0" indent="-431800" algn="l" rtl="0">
              <a:spcBef>
                <a:spcPts val="0"/>
              </a:spcBef>
              <a:spcAft>
                <a:spcPts val="0"/>
              </a:spcAft>
              <a:buClr>
                <a:schemeClr val="dk1"/>
              </a:buClr>
              <a:buSzPts val="3200"/>
              <a:buFont typeface="Lato"/>
              <a:buChar char="●"/>
            </a:pPr>
            <a:r>
              <a:rPr lang="en-US" sz="3200" dirty="0">
                <a:solidFill>
                  <a:schemeClr val="dk1"/>
                </a:solidFill>
                <a:latin typeface="Lato"/>
                <a:ea typeface="Lato"/>
                <a:cs typeface="Lato"/>
                <a:sym typeface="Lato"/>
              </a:rPr>
              <a:t>Todo lo </a:t>
            </a:r>
            <a:r>
              <a:rPr lang="en-US" sz="3200" dirty="0" err="1">
                <a:solidFill>
                  <a:schemeClr val="dk1"/>
                </a:solidFill>
                <a:latin typeface="Lato"/>
                <a:ea typeface="Lato"/>
                <a:cs typeface="Lato"/>
                <a:sym typeface="Lato"/>
              </a:rPr>
              <a:t>puedo</a:t>
            </a:r>
            <a:r>
              <a:rPr lang="en-US" sz="3200" dirty="0">
                <a:solidFill>
                  <a:schemeClr val="dk1"/>
                </a:solidFill>
                <a:latin typeface="Lato"/>
                <a:ea typeface="Lato"/>
                <a:cs typeface="Lato"/>
                <a:sym typeface="Lato"/>
              </a:rPr>
              <a:t> con </a:t>
            </a:r>
            <a:r>
              <a:rPr lang="en-US" sz="3200" b="1" dirty="0">
                <a:solidFill>
                  <a:schemeClr val="dk1"/>
                </a:solidFill>
                <a:latin typeface="Lato"/>
                <a:ea typeface="Lato"/>
                <a:cs typeface="Lato"/>
                <a:sym typeface="Lato"/>
              </a:rPr>
              <a:t>Cristo </a:t>
            </a:r>
            <a:r>
              <a:rPr lang="en-US" sz="3200" dirty="0" err="1">
                <a:solidFill>
                  <a:schemeClr val="dk1"/>
                </a:solidFill>
                <a:latin typeface="Lato"/>
                <a:ea typeface="Lato"/>
                <a:cs typeface="Lato"/>
                <a:sym typeface="Lato"/>
              </a:rPr>
              <a:t>quien</a:t>
            </a:r>
            <a:r>
              <a:rPr lang="en-US" sz="3200" dirty="0">
                <a:solidFill>
                  <a:schemeClr val="dk1"/>
                </a:solidFill>
                <a:latin typeface="Lato"/>
                <a:ea typeface="Lato"/>
                <a:cs typeface="Lato"/>
                <a:sym typeface="Lato"/>
              </a:rPr>
              <a:t> me </a:t>
            </a:r>
            <a:r>
              <a:rPr lang="en-US" sz="3200" dirty="0" err="1">
                <a:solidFill>
                  <a:schemeClr val="dk1"/>
                </a:solidFill>
                <a:latin typeface="Lato"/>
                <a:ea typeface="Lato"/>
                <a:cs typeface="Lato"/>
                <a:sym typeface="Lato"/>
              </a:rPr>
              <a:t>fortalece</a:t>
            </a:r>
            <a:endParaRPr sz="3200" dirty="0">
              <a:solidFill>
                <a:schemeClr val="dk1"/>
              </a:solidFill>
              <a:latin typeface="Lato"/>
              <a:ea typeface="Lato"/>
              <a:cs typeface="Lato"/>
              <a:sym typeface="Lato"/>
            </a:endParaRPr>
          </a:p>
          <a:p>
            <a:pPr marL="457200" lvl="0" indent="-431800" algn="l" rtl="0">
              <a:spcBef>
                <a:spcPts val="0"/>
              </a:spcBef>
              <a:spcAft>
                <a:spcPts val="0"/>
              </a:spcAft>
              <a:buClr>
                <a:schemeClr val="dk1"/>
              </a:buClr>
              <a:buSzPts val="3200"/>
              <a:buFont typeface="Lato"/>
              <a:buChar char="●"/>
            </a:pPr>
            <a:r>
              <a:rPr lang="en-US" sz="3200" dirty="0" err="1">
                <a:solidFill>
                  <a:schemeClr val="dk1"/>
                </a:solidFill>
                <a:latin typeface="Lato"/>
                <a:ea typeface="Lato"/>
                <a:cs typeface="Lato"/>
                <a:sym typeface="Lato"/>
              </a:rPr>
              <a:t>Vivir</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en</a:t>
            </a:r>
            <a:r>
              <a:rPr lang="en-US" sz="3200" dirty="0">
                <a:solidFill>
                  <a:schemeClr val="dk1"/>
                </a:solidFill>
                <a:latin typeface="Lato"/>
                <a:ea typeface="Lato"/>
                <a:cs typeface="Lato"/>
                <a:sym typeface="Lato"/>
              </a:rPr>
              <a:t> la lucha </a:t>
            </a:r>
            <a:r>
              <a:rPr lang="en-US" sz="3200" dirty="0" err="1">
                <a:solidFill>
                  <a:schemeClr val="dk1"/>
                </a:solidFill>
                <a:latin typeface="Lato"/>
                <a:ea typeface="Lato"/>
                <a:cs typeface="Lato"/>
                <a:sym typeface="Lato"/>
              </a:rPr>
              <a:t>diaria</a:t>
            </a:r>
            <a:r>
              <a:rPr lang="en-US" sz="3200" dirty="0">
                <a:solidFill>
                  <a:schemeClr val="dk1"/>
                </a:solidFill>
                <a:latin typeface="Lato"/>
                <a:ea typeface="Lato"/>
                <a:cs typeface="Lato"/>
                <a:sym typeface="Lato"/>
              </a:rPr>
              <a:t> contra </a:t>
            </a:r>
            <a:r>
              <a:rPr lang="en-US" sz="3200" dirty="0" err="1">
                <a:solidFill>
                  <a:schemeClr val="dk1"/>
                </a:solidFill>
                <a:latin typeface="Lato"/>
                <a:ea typeface="Lato"/>
                <a:cs typeface="Lato"/>
                <a:sym typeface="Lato"/>
              </a:rPr>
              <a:t>el</a:t>
            </a:r>
            <a:r>
              <a:rPr lang="en-US" sz="3200" dirty="0">
                <a:solidFill>
                  <a:schemeClr val="dk1"/>
                </a:solidFill>
                <a:latin typeface="Lato"/>
                <a:ea typeface="Lato"/>
                <a:cs typeface="Lato"/>
                <a:sym typeface="Lato"/>
              </a:rPr>
              <a:t> diablo, la carne </a:t>
            </a:r>
            <a:r>
              <a:rPr lang="en-US" sz="3200" dirty="0" err="1">
                <a:solidFill>
                  <a:schemeClr val="dk1"/>
                </a:solidFill>
                <a:latin typeface="Lato"/>
                <a:ea typeface="Lato"/>
                <a:cs typeface="Lato"/>
                <a:sym typeface="Lato"/>
              </a:rPr>
              <a:t>pecaminosa</a:t>
            </a:r>
            <a:r>
              <a:rPr lang="en-US" sz="3200" dirty="0">
                <a:solidFill>
                  <a:schemeClr val="dk1"/>
                </a:solidFill>
                <a:latin typeface="Lato"/>
                <a:ea typeface="Lato"/>
                <a:cs typeface="Lato"/>
                <a:sym typeface="Lato"/>
              </a:rPr>
              <a:t> y </a:t>
            </a:r>
            <a:r>
              <a:rPr lang="en-US" sz="3200" dirty="0" err="1">
                <a:solidFill>
                  <a:schemeClr val="dk1"/>
                </a:solidFill>
                <a:latin typeface="Lato"/>
                <a:ea typeface="Lato"/>
                <a:cs typeface="Lato"/>
                <a:sym typeface="Lato"/>
              </a:rPr>
              <a:t>el</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mundo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todos</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los</a:t>
            </a:r>
            <a:r>
              <a:rPr lang="en-US" sz="3200" dirty="0">
                <a:solidFill>
                  <a:schemeClr val="dk1"/>
                </a:solidFill>
                <a:latin typeface="Lato"/>
                <a:ea typeface="Lato"/>
                <a:cs typeface="Lato"/>
                <a:sym typeface="Lato"/>
              </a:rPr>
              <a:t> días</a:t>
            </a:r>
            <a:endParaRPr sz="3200" dirty="0">
              <a:solidFill>
                <a:schemeClr val="dk1"/>
              </a:solidFill>
              <a:latin typeface="Lato"/>
              <a:ea typeface="Lato"/>
              <a:cs typeface="Lato"/>
              <a:sym typeface="Lato"/>
            </a:endParaRPr>
          </a:p>
          <a:p>
            <a:pPr marL="457200" lvl="0" indent="-431800" algn="l" rtl="0">
              <a:spcBef>
                <a:spcPts val="0"/>
              </a:spcBef>
              <a:spcAft>
                <a:spcPts val="0"/>
              </a:spcAft>
              <a:buClr>
                <a:schemeClr val="dk1"/>
              </a:buClr>
              <a:buSzPts val="3200"/>
              <a:buFont typeface="Lato"/>
              <a:buChar char="●"/>
            </a:pPr>
            <a:r>
              <a:rPr lang="en-US" sz="3200" dirty="0" err="1">
                <a:solidFill>
                  <a:schemeClr val="dk1"/>
                </a:solidFill>
                <a:latin typeface="Lato"/>
                <a:ea typeface="Lato"/>
                <a:cs typeface="Lato"/>
                <a:sym typeface="Lato"/>
              </a:rPr>
              <a:t>Insultado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perseguido</a:t>
            </a:r>
            <a:r>
              <a:rPr lang="en-US" sz="3200" dirty="0">
                <a:solidFill>
                  <a:schemeClr val="dk1"/>
                </a:solidFill>
                <a:latin typeface="Lato"/>
                <a:ea typeface="Lato"/>
                <a:cs typeface="Lato"/>
                <a:sym typeface="Lato"/>
              </a:rPr>
              <a:t> o </a:t>
            </a:r>
            <a:r>
              <a:rPr lang="en-US" sz="3200" dirty="0" err="1">
                <a:solidFill>
                  <a:schemeClr val="dk1"/>
                </a:solidFill>
                <a:latin typeface="Lato"/>
                <a:ea typeface="Lato"/>
                <a:cs typeface="Lato"/>
                <a:sym typeface="Lato"/>
              </a:rPr>
              <a:t>rechazado</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por</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nuestra</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fe</a:t>
            </a:r>
            <a:endParaRPr sz="3200" dirty="0">
              <a:solidFill>
                <a:schemeClr val="dk1"/>
              </a:solidFill>
              <a:latin typeface="Lato"/>
              <a:ea typeface="Lato"/>
              <a:cs typeface="Lato"/>
              <a:sym typeface="Lato"/>
            </a:endParaRPr>
          </a:p>
          <a:p>
            <a:pPr marL="457200" lvl="0" indent="-431800" algn="l" rtl="0">
              <a:spcBef>
                <a:spcPts val="0"/>
              </a:spcBef>
              <a:spcAft>
                <a:spcPts val="0"/>
              </a:spcAft>
              <a:buClr>
                <a:schemeClr val="dk1"/>
              </a:buClr>
              <a:buSzPts val="3200"/>
              <a:buFont typeface="Lato"/>
              <a:buChar char="●"/>
            </a:pPr>
            <a:r>
              <a:rPr lang="en-US" sz="3200" dirty="0" err="1">
                <a:solidFill>
                  <a:schemeClr val="dk1"/>
                </a:solidFill>
                <a:latin typeface="Lato"/>
                <a:ea typeface="Lato"/>
                <a:cs typeface="Lato"/>
                <a:sym typeface="Lato"/>
              </a:rPr>
              <a:t>Vivir</a:t>
            </a:r>
            <a:r>
              <a:rPr lang="en-US" sz="3200" dirty="0">
                <a:solidFill>
                  <a:schemeClr val="dk1"/>
                </a:solidFill>
                <a:latin typeface="Lato"/>
                <a:ea typeface="Lato"/>
                <a:cs typeface="Lato"/>
                <a:sym typeface="Lato"/>
              </a:rPr>
              <a:t> para </a:t>
            </a:r>
            <a:r>
              <a:rPr lang="en-US" sz="3200" dirty="0" err="1">
                <a:solidFill>
                  <a:schemeClr val="dk1"/>
                </a:solidFill>
                <a:latin typeface="Lato"/>
                <a:ea typeface="Lato"/>
                <a:cs typeface="Lato"/>
                <a:sym typeface="Lato"/>
              </a:rPr>
              <a:t>el</a:t>
            </a:r>
            <a:r>
              <a:rPr lang="en-US" sz="3200" dirty="0">
                <a:solidFill>
                  <a:schemeClr val="dk1"/>
                </a:solidFill>
                <a:latin typeface="Lato"/>
                <a:ea typeface="Lato"/>
                <a:cs typeface="Lato"/>
                <a:sym typeface="Lato"/>
              </a:rPr>
              <a:t> </a:t>
            </a:r>
            <a:r>
              <a:rPr lang="en-US" sz="3200" dirty="0" err="1">
                <a:solidFill>
                  <a:schemeClr val="dk1"/>
                </a:solidFill>
                <a:latin typeface="Lato"/>
                <a:ea typeface="Lato"/>
                <a:cs typeface="Lato"/>
                <a:sym typeface="Lato"/>
              </a:rPr>
              <a:t>Señor</a:t>
            </a:r>
            <a:endParaRPr sz="3200" dirty="0">
              <a:solidFill>
                <a:schemeClr val="dk1"/>
              </a:solidFill>
              <a:latin typeface="Lato"/>
              <a:ea typeface="Lato"/>
              <a:cs typeface="Lato"/>
              <a:sym typeface="Lato"/>
            </a:endParaRPr>
          </a:p>
        </p:txBody>
      </p:sp>
      <p:pic>
        <p:nvPicPr>
          <p:cNvPr id="401" name="Google Shape;401;g26d2ca7f98b_0_224"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402" name="Google Shape;402;g26d2ca7f98b_0_224"/>
          <p:cNvSpPr txBox="1"/>
          <p:nvPr/>
        </p:nvSpPr>
        <p:spPr>
          <a:xfrm>
            <a:off x="2139557" y="1028268"/>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a:solidFill>
                  <a:srgbClr val="009444"/>
                </a:solidFill>
                <a:latin typeface="Lato"/>
                <a:ea typeface="Lato"/>
                <a:cs typeface="Lato"/>
                <a:sym typeface="Lato"/>
              </a:rPr>
              <a:t>Teología de la Cruz</a:t>
            </a:r>
            <a:endParaRPr sz="4860">
              <a:solidFill>
                <a:srgbClr val="009444"/>
              </a:solidFill>
              <a:latin typeface="Lato"/>
              <a:ea typeface="Lato"/>
              <a:cs typeface="Lato"/>
              <a:sym typeface="Lato"/>
            </a:endParaRPr>
          </a:p>
        </p:txBody>
      </p:sp>
      <p:cxnSp>
        <p:nvCxnSpPr>
          <p:cNvPr id="403" name="Google Shape;403;g26d2ca7f98b_0_224"/>
          <p:cNvCxnSpPr/>
          <p:nvPr/>
        </p:nvCxnSpPr>
        <p:spPr>
          <a:xfrm>
            <a:off x="2243002" y="1968320"/>
            <a:ext cx="6269700"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sp>
        <p:nvSpPr>
          <p:cNvPr id="408" name="Google Shape;408;g26d2ca7f98b_0_237"/>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9" name="Google Shape;409;g26d2ca7f98b_0_237"/>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410" name="Google Shape;410;g26d2ca7f98b_0_237"/>
          <p:cNvSpPr txBox="1"/>
          <p:nvPr/>
        </p:nvSpPr>
        <p:spPr>
          <a:xfrm>
            <a:off x="3602242" y="301289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dirty="0">
                <a:solidFill>
                  <a:schemeClr val="dk1"/>
                </a:solidFill>
                <a:latin typeface="Lato"/>
                <a:ea typeface="Lato"/>
                <a:cs typeface="Lato"/>
                <a:sym typeface="Lato"/>
              </a:rPr>
              <a:t>¿</a:t>
            </a:r>
            <a:r>
              <a:rPr lang="en-US" sz="3200" b="1" dirty="0" err="1">
                <a:solidFill>
                  <a:schemeClr val="dk1"/>
                </a:solidFill>
                <a:latin typeface="Lato"/>
                <a:ea typeface="Lato"/>
                <a:cs typeface="Lato"/>
                <a:sym typeface="Lato"/>
              </a:rPr>
              <a:t>Cuál</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predicó</a:t>
            </a:r>
            <a:r>
              <a:rPr lang="en-US" sz="3200" b="1" dirty="0">
                <a:solidFill>
                  <a:schemeClr val="dk1"/>
                </a:solidFill>
                <a:latin typeface="Lato"/>
                <a:ea typeface="Lato"/>
                <a:cs typeface="Lato"/>
                <a:sym typeface="Lato"/>
              </a:rPr>
              <a:t> Jesús? ¿</a:t>
            </a:r>
            <a:r>
              <a:rPr lang="en-US" sz="3200" b="1" dirty="0" err="1">
                <a:solidFill>
                  <a:schemeClr val="dk1"/>
                </a:solidFill>
                <a:latin typeface="Lato"/>
                <a:ea typeface="Lato"/>
                <a:cs typeface="Lato"/>
                <a:sym typeface="Lato"/>
              </a:rPr>
              <a:t>Cuál</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vivió</a:t>
            </a:r>
            <a:r>
              <a:rPr lang="en-US" sz="3200" b="1" dirty="0">
                <a:solidFill>
                  <a:schemeClr val="dk1"/>
                </a:solidFill>
                <a:latin typeface="Lato"/>
                <a:ea typeface="Lato"/>
                <a:cs typeface="Lato"/>
                <a:sym typeface="Lato"/>
              </a:rPr>
              <a:t> Jesús?</a:t>
            </a:r>
            <a:endParaRPr sz="3200" b="1" i="0" u="none" strike="noStrike" cap="none" dirty="0">
              <a:solidFill>
                <a:schemeClr val="dk1"/>
              </a:solidFill>
              <a:latin typeface="Lato"/>
              <a:ea typeface="Lato"/>
              <a:cs typeface="Lato"/>
              <a:sym typeface="Lato"/>
            </a:endParaRPr>
          </a:p>
        </p:txBody>
      </p:sp>
      <p:pic>
        <p:nvPicPr>
          <p:cNvPr id="411" name="Google Shape;411;g26d2ca7f98b_0_237"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5"/>
        <p:cNvGrpSpPr/>
        <p:nvPr/>
      </p:nvGrpSpPr>
      <p:grpSpPr>
        <a:xfrm>
          <a:off x="0" y="0"/>
          <a:ext cx="0" cy="0"/>
          <a:chOff x="0" y="0"/>
          <a:chExt cx="0" cy="0"/>
        </a:xfrm>
      </p:grpSpPr>
      <p:sp>
        <p:nvSpPr>
          <p:cNvPr id="416" name="Google Shape;416;g26ba99a7413_0_633"/>
          <p:cNvSpPr txBox="1"/>
          <p:nvPr/>
        </p:nvSpPr>
        <p:spPr>
          <a:xfrm>
            <a:off x="3570902" y="289924"/>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err="1">
                <a:solidFill>
                  <a:srgbClr val="009444"/>
                </a:solidFill>
                <a:latin typeface="Lato"/>
                <a:ea typeface="Lato"/>
                <a:cs typeface="Lato"/>
                <a:sym typeface="Lato"/>
              </a:rPr>
              <a:t>Tarea</a:t>
            </a:r>
            <a:endParaRPr sz="6000" b="0" i="0" u="none" strike="noStrike" cap="none" dirty="0">
              <a:solidFill>
                <a:srgbClr val="009444"/>
              </a:solidFill>
              <a:latin typeface="Lato"/>
              <a:ea typeface="Lato"/>
              <a:cs typeface="Lato"/>
              <a:sym typeface="Lato"/>
            </a:endParaRPr>
          </a:p>
        </p:txBody>
      </p:sp>
      <p:cxnSp>
        <p:nvCxnSpPr>
          <p:cNvPr id="417" name="Google Shape;417;g26ba99a7413_0_633"/>
          <p:cNvCxnSpPr/>
          <p:nvPr/>
        </p:nvCxnSpPr>
        <p:spPr>
          <a:xfrm>
            <a:off x="2961150" y="1181544"/>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418" name="Google Shape;418;g26ba99a7413_0_63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9" name="Google Shape;419;g26ba99a7413_0_633"/>
          <p:cNvPicPr preferRelativeResize="0"/>
          <p:nvPr/>
        </p:nvPicPr>
        <p:blipFill rotWithShape="1">
          <a:blip r:embed="rId3">
            <a:alphaModFix/>
          </a:blip>
          <a:srcRect/>
          <a:stretch/>
        </p:blipFill>
        <p:spPr>
          <a:xfrm>
            <a:off x="80901" y="1591193"/>
            <a:ext cx="3125596" cy="3218436"/>
          </a:xfrm>
          <a:prstGeom prst="rect">
            <a:avLst/>
          </a:prstGeom>
          <a:noFill/>
          <a:ln>
            <a:noFill/>
          </a:ln>
          <a:effectLst>
            <a:outerShdw blurRad="50800" dist="38100" dir="2700000" algn="tl" rotWithShape="0">
              <a:srgbClr val="000000">
                <a:alpha val="40000"/>
              </a:srgbClr>
            </a:outerShdw>
          </a:effectLst>
        </p:spPr>
      </p:pic>
      <p:sp>
        <p:nvSpPr>
          <p:cNvPr id="420" name="Google Shape;420;g26ba99a7413_0_633"/>
          <p:cNvSpPr txBox="1"/>
          <p:nvPr/>
        </p:nvSpPr>
        <p:spPr>
          <a:xfrm>
            <a:off x="3206497" y="1591193"/>
            <a:ext cx="8653362" cy="5401438"/>
          </a:xfrm>
          <a:prstGeom prst="rect">
            <a:avLst/>
          </a:prstGeom>
          <a:noFill/>
          <a:ln>
            <a:noFill/>
          </a:ln>
        </p:spPr>
        <p:txBody>
          <a:bodyPr spcFirstLastPara="1" wrap="square" lIns="91425" tIns="45700" rIns="91425" bIns="45700" anchor="t" anchorCtr="0">
            <a:spAutoFit/>
          </a:bodyPr>
          <a:lstStyle/>
          <a:p>
            <a:pPr marL="457200" marR="0" lvl="0" indent="-431800" algn="l" rtl="0">
              <a:lnSpc>
                <a:spcPct val="100000"/>
              </a:lnSpc>
              <a:spcBef>
                <a:spcPts val="600"/>
              </a:spcBef>
              <a:spcAft>
                <a:spcPts val="0"/>
              </a:spcAft>
              <a:buClr>
                <a:schemeClr val="dk1"/>
              </a:buClr>
              <a:buSzPts val="3200"/>
              <a:buFont typeface="Lato"/>
              <a:buChar char="•"/>
            </a:pPr>
            <a:r>
              <a:rPr lang="en-US" sz="3200" b="1" i="0" u="none" strike="noStrike" cap="none" dirty="0">
                <a:solidFill>
                  <a:schemeClr val="dk1"/>
                </a:solidFill>
                <a:latin typeface="Lato"/>
                <a:ea typeface="Lato"/>
                <a:cs typeface="Lato"/>
                <a:sym typeface="Lato"/>
              </a:rPr>
              <a:t>Ver </a:t>
            </a:r>
            <a:r>
              <a:rPr lang="en-US" sz="3200" b="1" i="0" u="none" strike="noStrike" cap="none" dirty="0" err="1">
                <a:solidFill>
                  <a:schemeClr val="dk1"/>
                </a:solidFill>
                <a:latin typeface="Lato"/>
                <a:ea typeface="Lato"/>
                <a:cs typeface="Lato"/>
                <a:sym typeface="Lato"/>
              </a:rPr>
              <a:t>el</a:t>
            </a:r>
            <a:r>
              <a:rPr lang="en-US" sz="3200" b="1" i="0" u="none" strike="noStrike" cap="none" dirty="0">
                <a:solidFill>
                  <a:schemeClr val="dk1"/>
                </a:solidFill>
                <a:latin typeface="Lato"/>
                <a:ea typeface="Lato"/>
                <a:cs typeface="Lato"/>
                <a:sym typeface="Lato"/>
              </a:rPr>
              <a:t> video de la </a:t>
            </a:r>
            <a:r>
              <a:rPr lang="en-US" sz="3200" b="1" i="0" u="none" strike="noStrike" cap="none" dirty="0" err="1">
                <a:solidFill>
                  <a:schemeClr val="dk1"/>
                </a:solidFill>
                <a:latin typeface="Lato"/>
                <a:ea typeface="Lato"/>
                <a:cs typeface="Lato"/>
                <a:sym typeface="Lato"/>
              </a:rPr>
              <a:t>lección</a:t>
            </a:r>
            <a:r>
              <a:rPr lang="en-US" sz="3200" b="1" i="0" u="none" strike="noStrike" cap="none" dirty="0">
                <a:solidFill>
                  <a:schemeClr val="dk1"/>
                </a:solidFill>
                <a:latin typeface="Lato"/>
                <a:ea typeface="Lato"/>
                <a:cs typeface="Lato"/>
                <a:sym typeface="Lato"/>
              </a:rPr>
              <a:t> </a:t>
            </a:r>
            <a:r>
              <a:rPr lang="en-US" sz="3200" b="1" dirty="0">
                <a:solidFill>
                  <a:schemeClr val="dk1"/>
                </a:solidFill>
                <a:latin typeface="Lato"/>
                <a:ea typeface="Lato"/>
                <a:cs typeface="Lato"/>
                <a:sym typeface="Lato"/>
              </a:rPr>
              <a:t>8</a:t>
            </a:r>
            <a:endParaRPr sz="3200" b="1" dirty="0">
              <a:solidFill>
                <a:schemeClr val="dk1"/>
              </a:solidFill>
              <a:latin typeface="Lato"/>
              <a:ea typeface="Lato"/>
              <a:cs typeface="Lato"/>
              <a:sym typeface="Lato"/>
            </a:endParaRPr>
          </a:p>
          <a:p>
            <a:pPr marL="457200" marR="0" lvl="0" indent="-431800" algn="l" rtl="0">
              <a:lnSpc>
                <a:spcPct val="100000"/>
              </a:lnSpc>
              <a:spcBef>
                <a:spcPts val="600"/>
              </a:spcBef>
              <a:spcAft>
                <a:spcPts val="0"/>
              </a:spcAft>
              <a:buClr>
                <a:schemeClr val="dk1"/>
              </a:buClr>
              <a:buSzPts val="3200"/>
              <a:buFont typeface="Lato"/>
              <a:buChar char="•"/>
            </a:pPr>
            <a:r>
              <a:rPr lang="en-US" sz="3200" b="1" i="0" u="none" strike="noStrike" cap="none" dirty="0">
                <a:solidFill>
                  <a:schemeClr val="dk1"/>
                </a:solidFill>
                <a:latin typeface="Lato"/>
                <a:ea typeface="Lato"/>
                <a:cs typeface="Lato"/>
                <a:sym typeface="Lato"/>
              </a:rPr>
              <a:t>Leer </a:t>
            </a:r>
            <a:r>
              <a:rPr lang="en-US" sz="3200" b="1" dirty="0">
                <a:solidFill>
                  <a:schemeClr val="dk1"/>
                </a:solidFill>
                <a:latin typeface="Lato"/>
                <a:ea typeface="Lato"/>
                <a:cs typeface="Lato"/>
                <a:sym typeface="Lato"/>
              </a:rPr>
              <a:t>Marcos 1:16-39 </a:t>
            </a:r>
            <a:r>
              <a:rPr lang="en-US" sz="3200" b="1" i="0" u="none" strike="noStrike" cap="none" dirty="0" err="1">
                <a:solidFill>
                  <a:schemeClr val="dk1"/>
                </a:solidFill>
                <a:latin typeface="Lato"/>
                <a:ea typeface="Lato"/>
                <a:cs typeface="Lato"/>
                <a:sym typeface="Lato"/>
              </a:rPr>
              <a:t>en</a:t>
            </a:r>
            <a:r>
              <a:rPr lang="en-US" sz="3200" b="1" i="0" u="none" strike="noStrike" cap="none" dirty="0">
                <a:solidFill>
                  <a:schemeClr val="dk1"/>
                </a:solidFill>
                <a:latin typeface="Lato"/>
                <a:ea typeface="Lato"/>
                <a:cs typeface="Lato"/>
                <a:sym typeface="Lato"/>
              </a:rPr>
              <a:t> sus </a:t>
            </a:r>
            <a:r>
              <a:rPr lang="en-US" sz="3200" b="1" i="0" u="none" strike="noStrike" cap="none" dirty="0" err="1">
                <a:solidFill>
                  <a:schemeClr val="dk1"/>
                </a:solidFill>
                <a:latin typeface="Lato"/>
                <a:ea typeface="Lato"/>
                <a:cs typeface="Lato"/>
                <a:sym typeface="Lato"/>
              </a:rPr>
              <a:t>Biblias</a:t>
            </a:r>
            <a:endParaRPr lang="en-US" sz="3200" b="1" dirty="0">
              <a:solidFill>
                <a:schemeClr val="dk1"/>
              </a:solidFill>
              <a:latin typeface="Lato"/>
              <a:ea typeface="Lato"/>
              <a:cs typeface="Lato"/>
              <a:sym typeface="Lato"/>
            </a:endParaRPr>
          </a:p>
          <a:p>
            <a:pPr marL="457200" marR="0" lvl="0" indent="-431800" algn="l" rtl="0">
              <a:lnSpc>
                <a:spcPct val="100000"/>
              </a:lnSpc>
              <a:spcBef>
                <a:spcPts val="600"/>
              </a:spcBef>
              <a:spcAft>
                <a:spcPts val="0"/>
              </a:spcAft>
              <a:buClr>
                <a:schemeClr val="dk1"/>
              </a:buClr>
              <a:buSzPts val="3200"/>
              <a:buFont typeface="Lato"/>
              <a:buChar char="•"/>
            </a:pPr>
            <a:r>
              <a:rPr lang="es-PY" sz="3200" b="1" i="0" u="none" strike="noStrike" cap="none" dirty="0">
                <a:solidFill>
                  <a:schemeClr val="dk1"/>
                </a:solidFill>
                <a:latin typeface="Lato"/>
                <a:ea typeface="Lato"/>
                <a:cs typeface="Lato"/>
                <a:sym typeface="Lato"/>
              </a:rPr>
              <a:t>Elegir una de las siguientes historias de Marcos 1:16-39 para escribir en sus propias palabras y venir a la clase listo para CONTAR. </a:t>
            </a:r>
            <a:br>
              <a:rPr lang="es-PY" sz="3200" b="1" i="0" u="none" strike="noStrike" cap="none" dirty="0">
                <a:solidFill>
                  <a:schemeClr val="dk1"/>
                </a:solidFill>
                <a:latin typeface="Lato"/>
                <a:ea typeface="Lato"/>
                <a:cs typeface="Lato"/>
                <a:sym typeface="Lato"/>
              </a:rPr>
            </a:br>
            <a:br>
              <a:rPr lang="es-PY" sz="3200" b="1" i="0" u="none" strike="noStrike" cap="none" dirty="0">
                <a:solidFill>
                  <a:schemeClr val="dk1"/>
                </a:solidFill>
                <a:latin typeface="Lato"/>
                <a:ea typeface="Lato"/>
                <a:cs typeface="Lato"/>
                <a:sym typeface="Lato"/>
              </a:rPr>
            </a:br>
            <a:r>
              <a:rPr lang="es-PY" sz="3200" b="1" i="0" u="none" strike="noStrike" cap="none" dirty="0">
                <a:solidFill>
                  <a:schemeClr val="dk1"/>
                </a:solidFill>
                <a:latin typeface="Lato"/>
                <a:ea typeface="Lato"/>
                <a:cs typeface="Lato"/>
                <a:sym typeface="Lato"/>
              </a:rPr>
              <a:t>Marcos 1:16-20; Marcos 1:21-28; </a:t>
            </a:r>
          </a:p>
          <a:p>
            <a:pPr marL="25400" marR="0" lvl="0" algn="l" rtl="0">
              <a:lnSpc>
                <a:spcPct val="100000"/>
              </a:lnSpc>
              <a:spcBef>
                <a:spcPts val="600"/>
              </a:spcBef>
              <a:spcAft>
                <a:spcPts val="0"/>
              </a:spcAft>
              <a:buClr>
                <a:schemeClr val="dk1"/>
              </a:buClr>
              <a:buSzPts val="3200"/>
            </a:pPr>
            <a:r>
              <a:rPr lang="es-PY" sz="3200" b="1" i="0" u="none" strike="noStrike" cap="none" dirty="0">
                <a:solidFill>
                  <a:schemeClr val="dk1"/>
                </a:solidFill>
                <a:latin typeface="Lato"/>
                <a:ea typeface="Lato"/>
                <a:cs typeface="Lato"/>
                <a:sym typeface="Lato"/>
              </a:rPr>
              <a:t>    Marcos 1:29-31; Marcos 1:32-39</a:t>
            </a:r>
          </a:p>
          <a:p>
            <a:pPr marL="457200" marR="0" lvl="0" indent="-431800" algn="l" rtl="0">
              <a:lnSpc>
                <a:spcPct val="100000"/>
              </a:lnSpc>
              <a:spcBef>
                <a:spcPts val="600"/>
              </a:spcBef>
              <a:spcAft>
                <a:spcPts val="0"/>
              </a:spcAft>
              <a:buClr>
                <a:schemeClr val="dk1"/>
              </a:buClr>
              <a:buSzPts val="3200"/>
              <a:buFont typeface="Lato"/>
              <a:buChar char="•"/>
            </a:pPr>
            <a:endParaRPr sz="3200" b="1" i="0" u="none" strike="noStrike" cap="none" dirty="0">
              <a:solidFill>
                <a:schemeClr val="dk1"/>
              </a:solidFill>
              <a:latin typeface="Lato"/>
              <a:ea typeface="Lato"/>
              <a:cs typeface="Lato"/>
              <a:sym typeface="Lato"/>
            </a:endParaRPr>
          </a:p>
        </p:txBody>
      </p:sp>
      <p:pic>
        <p:nvPicPr>
          <p:cNvPr id="421" name="Google Shape;421;g26ba99a7413_0_633"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g2adf1476608_0_0"/>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a:t>
            </a:r>
            <a:endParaRPr sz="6000" b="0" i="0" u="none" strike="noStrike" cap="none">
              <a:solidFill>
                <a:srgbClr val="009444"/>
              </a:solidFill>
              <a:latin typeface="Lato"/>
              <a:ea typeface="Lato"/>
              <a:cs typeface="Lato"/>
              <a:sym typeface="Lato"/>
            </a:endParaRPr>
          </a:p>
        </p:txBody>
      </p:sp>
      <p:sp>
        <p:nvSpPr>
          <p:cNvPr id="427" name="Google Shape;427;g2adf1476608_0_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8" name="Google Shape;428;g2adf1476608_0_0"/>
          <p:cNvPicPr preferRelativeResize="0"/>
          <p:nvPr/>
        </p:nvPicPr>
        <p:blipFill rotWithShape="1">
          <a:blip r:embed="rId3">
            <a:alphaModFix/>
          </a:blip>
          <a:src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429" name="Google Shape;429;g2adf1476608_0_0"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3"/>
        <p:cNvGrpSpPr/>
        <p:nvPr/>
      </p:nvGrpSpPr>
      <p:grpSpPr>
        <a:xfrm>
          <a:off x="0" y="0"/>
          <a:ext cx="0" cy="0"/>
          <a:chOff x="0" y="0"/>
          <a:chExt cx="0" cy="0"/>
        </a:xfrm>
      </p:grpSpPr>
      <p:sp>
        <p:nvSpPr>
          <p:cNvPr id="434" name="Google Shape;434;g2adf1476608_0_9"/>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Despedida</a:t>
            </a:r>
            <a:endParaRPr sz="6000" b="0" i="0" u="none" strike="noStrike" cap="none">
              <a:solidFill>
                <a:srgbClr val="009444"/>
              </a:solidFill>
              <a:latin typeface="Lato"/>
              <a:ea typeface="Lato"/>
              <a:cs typeface="Lato"/>
              <a:sym typeface="Lato"/>
            </a:endParaRPr>
          </a:p>
        </p:txBody>
      </p:sp>
      <p:sp>
        <p:nvSpPr>
          <p:cNvPr id="435" name="Google Shape;435;g2adf1476608_0_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6" name="Google Shape;436;g2adf1476608_0_9"/>
          <p:cNvPicPr preferRelativeResize="0"/>
          <p:nvPr/>
        </p:nvPicPr>
        <p:blipFill rotWithShape="1">
          <a:blip r:embed="rId3">
            <a:alphaModFix/>
          </a:blip>
          <a:srcRect/>
          <a:stretch/>
        </p:blipFill>
        <p:spPr>
          <a:xfrm>
            <a:off x="476645" y="1552538"/>
            <a:ext cx="3125595" cy="3218435"/>
          </a:xfrm>
          <a:prstGeom prst="rect">
            <a:avLst/>
          </a:prstGeom>
          <a:noFill/>
          <a:ln>
            <a:noFill/>
          </a:ln>
          <a:effectLst>
            <a:outerShdw blurRad="50800" dist="38100" dir="2700000" algn="tl" rotWithShape="0">
              <a:srgbClr val="000000">
                <a:alpha val="40000"/>
              </a:srgbClr>
            </a:outerShdw>
          </a:effectLst>
        </p:spPr>
      </p:pic>
      <p:pic>
        <p:nvPicPr>
          <p:cNvPr id="437" name="Google Shape;437;g2adf1476608_0_9"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ac1ba269cb_0_46"/>
          <p:cNvSpPr/>
          <p:nvPr/>
        </p:nvSpPr>
        <p:spPr>
          <a:xfrm>
            <a:off x="9145768" y="-1"/>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3" name="Google Shape;443;g2ac1ba269cb_0_46"/>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4" name="Google Shape;444;g2ac1ba269cb_0_46"/>
          <p:cNvPicPr preferRelativeResize="0"/>
          <p:nvPr/>
        </p:nvPicPr>
        <p:blipFill rotWithShape="1">
          <a:blip r:embed="rId3">
            <a:alphaModFix/>
          </a:blip>
          <a:srcRect l="17158" t="8250" r="29536" b="8239"/>
          <a:stretch/>
        </p:blipFill>
        <p:spPr>
          <a:xfrm>
            <a:off x="6534374" y="810986"/>
            <a:ext cx="5007428" cy="5236027"/>
          </a:xfrm>
          <a:prstGeom prst="rect">
            <a:avLst/>
          </a:prstGeom>
          <a:noFill/>
          <a:ln>
            <a:noFill/>
          </a:ln>
        </p:spPr>
      </p:pic>
      <p:pic>
        <p:nvPicPr>
          <p:cNvPr id="445" name="Google Shape;445;g2ac1ba269cb_0_46"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446" name="Google Shape;446;g2ac1ba269cb_0_46"/>
          <p:cNvSpPr txBox="1"/>
          <p:nvPr/>
        </p:nvSpPr>
        <p:spPr>
          <a:xfrm>
            <a:off x="1758516" y="2872108"/>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447" name="Google Shape;447;g2ac1ba269cb_0_46"/>
          <p:cNvSpPr/>
          <p:nvPr/>
        </p:nvSpPr>
        <p:spPr>
          <a:xfrm>
            <a:off x="1264510" y="2818701"/>
            <a:ext cx="114900" cy="21432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g2ac1ba269cb_0_46"/>
          <p:cNvSpPr/>
          <p:nvPr/>
        </p:nvSpPr>
        <p:spPr>
          <a:xfrm>
            <a:off x="1379327" y="2818702"/>
            <a:ext cx="424200" cy="21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4"/>
          <p:cNvSpPr txBox="1"/>
          <p:nvPr/>
        </p:nvSpPr>
        <p:spPr>
          <a:xfrm>
            <a:off x="4135641" y="2724595"/>
            <a:ext cx="71523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err="1">
                <a:solidFill>
                  <a:srgbClr val="009444"/>
                </a:solidFill>
                <a:latin typeface="Lato"/>
                <a:ea typeface="Lato"/>
                <a:cs typeface="Lato"/>
                <a:sym typeface="Lato"/>
              </a:rPr>
              <a:t>Oración</a:t>
            </a:r>
            <a:endParaRPr sz="6000" b="0" i="0" u="none" strike="noStrike" cap="none" dirty="0">
              <a:solidFill>
                <a:srgbClr val="009444"/>
              </a:solidFill>
              <a:latin typeface="Lato"/>
              <a:ea typeface="Lato"/>
              <a:cs typeface="Lato"/>
              <a:sym typeface="Lato"/>
            </a:endParaRPr>
          </a:p>
        </p:txBody>
      </p:sp>
      <p:sp>
        <p:nvSpPr>
          <p:cNvPr id="120" name="Google Shape;120;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1" name="Google Shape;121;p4"/>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2" name="Google Shape;122;p4"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8" name="Google Shape;128;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sp>
        <p:nvSpPr>
          <p:cNvPr id="129" name="Google Shape;129;p5"/>
          <p:cNvSpPr/>
          <p:nvPr/>
        </p:nvSpPr>
        <p:spPr>
          <a:xfrm>
            <a:off x="745673" y="1859122"/>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p:cNvSpPr/>
          <p:nvPr/>
        </p:nvSpPr>
        <p:spPr>
          <a:xfrm>
            <a:off x="1086826" y="2112873"/>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p:cNvSpPr/>
          <p:nvPr/>
        </p:nvSpPr>
        <p:spPr>
          <a:xfrm>
            <a:off x="2048259" y="1858641"/>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p:cNvSpPr txBox="1"/>
          <p:nvPr/>
        </p:nvSpPr>
        <p:spPr>
          <a:xfrm>
            <a:off x="2048259" y="1858641"/>
            <a:ext cx="9147600" cy="1127700"/>
          </a:xfrm>
          <a:prstGeom prst="rect">
            <a:avLst/>
          </a:prstGeom>
          <a:solidFill>
            <a:srgbClr val="92D050"/>
          </a:solidFill>
          <a:ln>
            <a:noFill/>
          </a:ln>
        </p:spPr>
        <p:txBody>
          <a:bodyPr spcFirstLastPara="1" wrap="square" lIns="119350" tIns="119350" rIns="119350" bIns="119350" anchor="ctr" anchorCtr="0">
            <a:noAutofit/>
          </a:bodyPr>
          <a:lstStyle/>
          <a:p>
            <a:pPr marL="0" lvl="0" indent="0" algn="l" rtl="0">
              <a:spcBef>
                <a:spcPts val="0"/>
              </a:spcBef>
              <a:spcAft>
                <a:spcPts val="0"/>
              </a:spcAft>
              <a:buClr>
                <a:schemeClr val="dk1"/>
              </a:buClr>
              <a:buSzPts val="1100"/>
              <a:buFont typeface="Arial"/>
              <a:buNone/>
            </a:pPr>
            <a:r>
              <a:rPr lang="en-US" sz="2500" dirty="0">
                <a:solidFill>
                  <a:schemeClr val="tx1"/>
                </a:solidFill>
                <a:latin typeface="Lato"/>
                <a:ea typeface="Lato"/>
                <a:cs typeface="Lato"/>
                <a:sym typeface="Lato"/>
              </a:rPr>
              <a:t>Usar </a:t>
            </a:r>
            <a:r>
              <a:rPr lang="en-US" sz="2500" dirty="0" err="1">
                <a:solidFill>
                  <a:schemeClr val="tx1"/>
                </a:solidFill>
                <a:latin typeface="Lato"/>
                <a:ea typeface="Lato"/>
                <a:cs typeface="Lato"/>
                <a:sym typeface="Lato"/>
              </a:rPr>
              <a:t>el</a:t>
            </a:r>
            <a:r>
              <a:rPr lang="en-US" sz="2500" dirty="0">
                <a:solidFill>
                  <a:schemeClr val="tx1"/>
                </a:solidFill>
                <a:latin typeface="Lato"/>
                <a:ea typeface="Lato"/>
                <a:cs typeface="Lato"/>
                <a:sym typeface="Lato"/>
              </a:rPr>
              <a:t> </a:t>
            </a:r>
            <a:r>
              <a:rPr lang="en-US" sz="2500" dirty="0" err="1">
                <a:solidFill>
                  <a:schemeClr val="tx1"/>
                </a:solidFill>
                <a:latin typeface="Lato"/>
                <a:ea typeface="Lato"/>
                <a:cs typeface="Lato"/>
                <a:sym typeface="Lato"/>
              </a:rPr>
              <a:t>método</a:t>
            </a:r>
            <a:r>
              <a:rPr lang="en-US" sz="2500" dirty="0">
                <a:solidFill>
                  <a:schemeClr val="tx1"/>
                </a:solidFill>
                <a:latin typeface="Lato"/>
                <a:ea typeface="Lato"/>
                <a:cs typeface="Lato"/>
                <a:sym typeface="Lato"/>
              </a:rPr>
              <a:t> de las 4 “C” para leer y </a:t>
            </a:r>
            <a:r>
              <a:rPr lang="en-US" sz="2500" dirty="0" err="1">
                <a:solidFill>
                  <a:schemeClr val="tx1"/>
                </a:solidFill>
                <a:latin typeface="Lato"/>
                <a:ea typeface="Lato"/>
                <a:cs typeface="Lato"/>
                <a:sym typeface="Lato"/>
              </a:rPr>
              <a:t>entender</a:t>
            </a:r>
            <a:r>
              <a:rPr lang="en-US" sz="2500" dirty="0">
                <a:solidFill>
                  <a:schemeClr val="tx1"/>
                </a:solidFill>
                <a:latin typeface="Lato"/>
                <a:ea typeface="Lato"/>
                <a:cs typeface="Lato"/>
                <a:sym typeface="Lato"/>
              </a:rPr>
              <a:t> Lucas 4:14-30</a:t>
            </a:r>
            <a:endParaRPr sz="2500" dirty="0">
              <a:solidFill>
                <a:schemeClr val="tx1"/>
              </a:solidFill>
              <a:latin typeface="Lato"/>
              <a:ea typeface="Lato"/>
              <a:cs typeface="Lato"/>
              <a:sym typeface="Lato"/>
            </a:endParaRPr>
          </a:p>
        </p:txBody>
      </p:sp>
      <p:sp>
        <p:nvSpPr>
          <p:cNvPr id="133" name="Google Shape;133;p5"/>
          <p:cNvSpPr/>
          <p:nvPr/>
        </p:nvSpPr>
        <p:spPr>
          <a:xfrm>
            <a:off x="745673" y="3116448"/>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p:cNvSpPr/>
          <p:nvPr/>
        </p:nvSpPr>
        <p:spPr>
          <a:xfrm>
            <a:off x="1086826" y="3370199"/>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p:cNvSpPr/>
          <p:nvPr/>
        </p:nvSpPr>
        <p:spPr>
          <a:xfrm>
            <a:off x="2048259" y="3116448"/>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p:cNvSpPr txBox="1"/>
          <p:nvPr/>
        </p:nvSpPr>
        <p:spPr>
          <a:xfrm>
            <a:off x="2048259" y="3116448"/>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a:solidFill>
                  <a:schemeClr val="lt1"/>
                </a:solidFill>
                <a:latin typeface="Lato"/>
                <a:ea typeface="Lato"/>
                <a:cs typeface="Lato"/>
                <a:sym typeface="Lato"/>
              </a:rPr>
              <a:t>Dar ejemplos de ¿Cómo se prepara uno para compartir la </a:t>
            </a:r>
            <a:endParaRPr sz="2500">
              <a:solidFill>
                <a:schemeClr val="lt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2500">
                <a:solidFill>
                  <a:schemeClr val="lt1"/>
                </a:solidFill>
                <a:latin typeface="Lato"/>
                <a:ea typeface="Lato"/>
                <a:cs typeface="Lato"/>
                <a:sym typeface="Lato"/>
              </a:rPr>
              <a:t>palabra de Dios?</a:t>
            </a:r>
            <a:endParaRPr sz="2500" b="0" i="0" u="none" strike="noStrike" cap="none">
              <a:solidFill>
                <a:schemeClr val="lt1"/>
              </a:solidFill>
              <a:latin typeface="Lato"/>
              <a:ea typeface="Lato"/>
              <a:cs typeface="Lato"/>
              <a:sym typeface="Lato"/>
            </a:endParaRPr>
          </a:p>
        </p:txBody>
      </p:sp>
      <p:pic>
        <p:nvPicPr>
          <p:cNvPr id="137" name="Google Shape;137;p5"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138" name="Google Shape;138;p5"/>
          <p:cNvSpPr/>
          <p:nvPr/>
        </p:nvSpPr>
        <p:spPr>
          <a:xfrm>
            <a:off x="718498" y="4396548"/>
            <a:ext cx="10450200" cy="112770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p:cNvSpPr/>
          <p:nvPr/>
        </p:nvSpPr>
        <p:spPr>
          <a:xfrm>
            <a:off x="1059651" y="4650299"/>
            <a:ext cx="6204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p:cNvSpPr/>
          <p:nvPr/>
        </p:nvSpPr>
        <p:spPr>
          <a:xfrm>
            <a:off x="2021084" y="4396548"/>
            <a:ext cx="9147600" cy="112770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1" name="Google Shape;141;p5"/>
          <p:cNvSpPr txBox="1"/>
          <p:nvPr/>
        </p:nvSpPr>
        <p:spPr>
          <a:xfrm>
            <a:off x="2021084" y="4396548"/>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a:solidFill>
                  <a:schemeClr val="lt1"/>
                </a:solidFill>
                <a:latin typeface="Lato"/>
                <a:ea typeface="Lato"/>
                <a:cs typeface="Lato"/>
                <a:sym typeface="Lato"/>
              </a:rPr>
              <a:t>Comparar la Teología de la Gloria y la Teología de la Cruz. </a:t>
            </a:r>
            <a:endParaRPr sz="2500" b="0" i="0" u="none" strike="noStrike" cap="none">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g26d2ca7f98b_0_10"/>
          <p:cNvSpPr txBox="1"/>
          <p:nvPr/>
        </p:nvSpPr>
        <p:spPr>
          <a:xfrm>
            <a:off x="4127382" y="2111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Captar</a:t>
            </a:r>
            <a:endParaRPr sz="6000" b="0" i="0" u="none" strike="noStrike" cap="none">
              <a:solidFill>
                <a:srgbClr val="009444"/>
              </a:solidFill>
              <a:latin typeface="Lato"/>
              <a:ea typeface="Lato"/>
              <a:cs typeface="Lato"/>
              <a:sym typeface="Lato"/>
            </a:endParaRPr>
          </a:p>
        </p:txBody>
      </p:sp>
      <p:cxnSp>
        <p:nvCxnSpPr>
          <p:cNvPr id="147" name="Google Shape;147;g26d2ca7f98b_0_10"/>
          <p:cNvCxnSpPr/>
          <p:nvPr/>
        </p:nvCxnSpPr>
        <p:spPr>
          <a:xfrm>
            <a:off x="4230827" y="34326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48" name="Google Shape;148;g26d2ca7f98b_0_1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9" name="Google Shape;149;g26d2ca7f98b_0_10"/>
          <p:cNvPicPr preferRelativeResize="0"/>
          <p:nvPr/>
        </p:nvPicPr>
        <p:blipFill rotWithShape="1">
          <a:blip r:embed="rId3">
            <a:alphaModFix/>
          </a:blip>
          <a:srcRect l="1447" r="1437"/>
          <a:stretch/>
        </p:blipFill>
        <p:spPr>
          <a:xfrm>
            <a:off x="248051" y="1400152"/>
            <a:ext cx="3650724" cy="3759145"/>
          </a:xfrm>
          <a:prstGeom prst="rect">
            <a:avLst/>
          </a:prstGeom>
          <a:noFill/>
          <a:ln>
            <a:noFill/>
          </a:ln>
          <a:effectLst>
            <a:outerShdw blurRad="50800" dist="38100" dir="2700000" algn="tl" rotWithShape="0">
              <a:srgbClr val="000000">
                <a:alpha val="40000"/>
              </a:srgbClr>
            </a:outerShdw>
          </a:effectLst>
        </p:spPr>
      </p:pic>
      <p:sp>
        <p:nvSpPr>
          <p:cNvPr id="150" name="Google Shape;150;g26d2ca7f98b_0_10"/>
          <p:cNvSpPr txBox="1"/>
          <p:nvPr/>
        </p:nvSpPr>
        <p:spPr>
          <a:xfrm>
            <a:off x="4127381" y="3858346"/>
            <a:ext cx="7432500" cy="107717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US" sz="3200" b="1" dirty="0">
                <a:solidFill>
                  <a:schemeClr val="dk1"/>
                </a:solidFill>
                <a:latin typeface="Lato"/>
                <a:ea typeface="Lato"/>
                <a:cs typeface="Lato"/>
                <a:sym typeface="Lato"/>
              </a:rPr>
              <a:t>¿</a:t>
            </a:r>
            <a:r>
              <a:rPr lang="en-US" sz="3200" b="1" dirty="0" err="1">
                <a:solidFill>
                  <a:schemeClr val="dk1"/>
                </a:solidFill>
                <a:latin typeface="Lato"/>
                <a:ea typeface="Lato"/>
                <a:cs typeface="Lato"/>
                <a:sym typeface="Lato"/>
              </a:rPr>
              <a:t>Alguna</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vez</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te</a:t>
            </a:r>
            <a:r>
              <a:rPr lang="en-US" sz="3200" b="1" dirty="0">
                <a:solidFill>
                  <a:schemeClr val="dk1"/>
                </a:solidFill>
                <a:latin typeface="Lato"/>
                <a:ea typeface="Lato"/>
                <a:cs typeface="Lato"/>
                <a:sym typeface="Lato"/>
              </a:rPr>
              <a:t> has </a:t>
            </a:r>
            <a:r>
              <a:rPr lang="en-US" sz="3200" b="1" dirty="0" err="1">
                <a:solidFill>
                  <a:schemeClr val="dk1"/>
                </a:solidFill>
                <a:latin typeface="Lato"/>
                <a:ea typeface="Lato"/>
                <a:cs typeface="Lato"/>
                <a:sym typeface="Lato"/>
              </a:rPr>
              <a:t>sentido</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rechazado</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por</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tu</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propia</a:t>
            </a:r>
            <a:r>
              <a:rPr lang="en-US" sz="3200" b="1" dirty="0">
                <a:solidFill>
                  <a:schemeClr val="dk1"/>
                </a:solidFill>
                <a:latin typeface="Lato"/>
                <a:ea typeface="Lato"/>
                <a:cs typeface="Lato"/>
                <a:sym typeface="Lato"/>
              </a:rPr>
              <a:t> </a:t>
            </a:r>
            <a:r>
              <a:rPr lang="en-US" sz="3200" b="1" dirty="0" err="1">
                <a:solidFill>
                  <a:schemeClr val="dk1"/>
                </a:solidFill>
                <a:latin typeface="Lato"/>
                <a:ea typeface="Lato"/>
                <a:cs typeface="Lato"/>
                <a:sym typeface="Lato"/>
              </a:rPr>
              <a:t>gente</a:t>
            </a:r>
            <a:r>
              <a:rPr lang="en-US" sz="3200" b="1" dirty="0">
                <a:solidFill>
                  <a:schemeClr val="dk1"/>
                </a:solidFill>
                <a:latin typeface="Lato"/>
                <a:ea typeface="Lato"/>
                <a:cs typeface="Lato"/>
                <a:sym typeface="Lato"/>
              </a:rPr>
              <a:t>?</a:t>
            </a:r>
            <a:endParaRPr sz="3200" b="1" dirty="0">
              <a:solidFill>
                <a:schemeClr val="dk1"/>
              </a:solidFill>
              <a:latin typeface="Lato"/>
              <a:ea typeface="Lato"/>
              <a:cs typeface="Lato"/>
              <a:sym typeface="Lato"/>
            </a:endParaRPr>
          </a:p>
        </p:txBody>
      </p:sp>
      <p:pic>
        <p:nvPicPr>
          <p:cNvPr id="151" name="Google Shape;151;g26d2ca7f98b_0_10"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g26c0eec2cfd_0_22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7" name="Google Shape;157;g26c0eec2cfd_0_221"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158" name="Google Shape;158;g26c0eec2cfd_0_221"/>
          <p:cNvSpPr/>
          <p:nvPr/>
        </p:nvSpPr>
        <p:spPr>
          <a:xfrm>
            <a:off x="1031150" y="495150"/>
            <a:ext cx="114900" cy="58677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9" name="Google Shape;159;g26c0eec2cfd_0_221"/>
          <p:cNvPicPr preferRelativeResize="0"/>
          <p:nvPr/>
        </p:nvPicPr>
        <p:blipFill rotWithShape="1">
          <a:blip r:embed="rId4">
            <a:alphaModFix/>
          </a:blip>
          <a:srcRect r="13035"/>
          <a:stretch/>
        </p:blipFill>
        <p:spPr>
          <a:xfrm>
            <a:off x="1146050" y="495150"/>
            <a:ext cx="9069174" cy="5867700"/>
          </a:xfrm>
          <a:prstGeom prst="rect">
            <a:avLst/>
          </a:prstGeom>
          <a:noFill/>
          <a:ln>
            <a:noFill/>
          </a:ln>
        </p:spPr>
      </p:pic>
      <p:sp>
        <p:nvSpPr>
          <p:cNvPr id="160" name="Google Shape;160;g26c0eec2cfd_0_221"/>
          <p:cNvSpPr txBox="1"/>
          <p:nvPr/>
        </p:nvSpPr>
        <p:spPr>
          <a:xfrm>
            <a:off x="7386225" y="5256500"/>
            <a:ext cx="3449700" cy="877200"/>
          </a:xfrm>
          <a:prstGeom prst="rect">
            <a:avLst/>
          </a:prstGeom>
          <a:noFill/>
          <a:ln>
            <a:noFill/>
          </a:ln>
        </p:spPr>
        <p:txBody>
          <a:bodyPr spcFirstLastPara="1" wrap="square" lIns="91425" tIns="91425" rIns="91425" bIns="91425" anchor="t" anchorCtr="0">
            <a:spAutoFit/>
          </a:bodyPr>
          <a:lstStyle/>
          <a:p>
            <a:pPr marL="0" marR="171450" lvl="0" indent="0" algn="l" rtl="0">
              <a:spcBef>
                <a:spcPts val="0"/>
              </a:spcBef>
              <a:spcAft>
                <a:spcPts val="1000"/>
              </a:spcAft>
              <a:buNone/>
            </a:pPr>
            <a:r>
              <a:rPr lang="en-US" sz="4500" b="1" dirty="0">
                <a:solidFill>
                  <a:schemeClr val="dk1"/>
                </a:solidFill>
                <a:highlight>
                  <a:schemeClr val="lt1"/>
                </a:highlight>
                <a:latin typeface="Lato"/>
                <a:ea typeface="Lato"/>
                <a:cs typeface="Lato"/>
                <a:sym typeface="Lato"/>
              </a:rPr>
              <a:t>    Galilea    </a:t>
            </a:r>
            <a:r>
              <a:rPr lang="en-US" sz="4500" b="1" dirty="0">
                <a:solidFill>
                  <a:schemeClr val="lt1"/>
                </a:solidFill>
                <a:highlight>
                  <a:schemeClr val="lt1"/>
                </a:highlight>
                <a:latin typeface="Lato"/>
                <a:ea typeface="Lato"/>
                <a:cs typeface="Lato"/>
                <a:sym typeface="Lato"/>
              </a:rPr>
              <a:t>.</a:t>
            </a:r>
            <a:endParaRPr sz="4500" b="1" dirty="0">
              <a:solidFill>
                <a:schemeClr val="lt1"/>
              </a:solidFill>
              <a:highlight>
                <a:schemeClr val="lt1"/>
              </a:highlight>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g26c0eec2cfd_0_235"/>
          <p:cNvSpPr txBox="1"/>
          <p:nvPr/>
        </p:nvSpPr>
        <p:spPr>
          <a:xfrm>
            <a:off x="4127382" y="23402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Contar</a:t>
            </a:r>
            <a:endParaRPr sz="6000" b="0" i="0" u="none" strike="noStrike" cap="none">
              <a:solidFill>
                <a:srgbClr val="009444"/>
              </a:solidFill>
              <a:latin typeface="Lato"/>
              <a:ea typeface="Lato"/>
              <a:cs typeface="Lato"/>
              <a:sym typeface="Lato"/>
            </a:endParaRPr>
          </a:p>
        </p:txBody>
      </p:sp>
      <p:cxnSp>
        <p:nvCxnSpPr>
          <p:cNvPr id="166" name="Google Shape;166;g26c0eec2cfd_0_235"/>
          <p:cNvCxnSpPr/>
          <p:nvPr/>
        </p:nvCxnSpPr>
        <p:spPr>
          <a:xfrm>
            <a:off x="4230827" y="3585095"/>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67" name="Google Shape;167;g26c0eec2cfd_0_235"/>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8" name="Google Shape;168;g26c0eec2cfd_0_235"/>
          <p:cNvPicPr preferRelativeResize="0"/>
          <p:nvPr/>
        </p:nvPicPr>
        <p:blipFill rotWithShape="1">
          <a:blip r:embed="rId3">
            <a:alphaModFix/>
          </a:blip>
          <a:srcRect l="1436" r="1447"/>
          <a:stretch/>
        </p:blipFill>
        <p:spPr>
          <a:xfrm>
            <a:off x="95650" y="1323950"/>
            <a:ext cx="3982775" cy="4101062"/>
          </a:xfrm>
          <a:prstGeom prst="rect">
            <a:avLst/>
          </a:prstGeom>
          <a:noFill/>
          <a:ln>
            <a:noFill/>
          </a:ln>
          <a:effectLst>
            <a:outerShdw blurRad="50800" dist="38100" dir="2700000" algn="tl" rotWithShape="0">
              <a:srgbClr val="000000">
                <a:alpha val="40000"/>
              </a:srgbClr>
            </a:outerShdw>
          </a:effectLst>
        </p:spPr>
      </p:pic>
      <p:sp>
        <p:nvSpPr>
          <p:cNvPr id="169" name="Google Shape;169;g26c0eec2cfd_0_235"/>
          <p:cNvSpPr txBox="1"/>
          <p:nvPr/>
        </p:nvSpPr>
        <p:spPr>
          <a:xfrm>
            <a:off x="4127381" y="4010746"/>
            <a:ext cx="74325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Lato"/>
                <a:ea typeface="Lato"/>
                <a:cs typeface="Lato"/>
                <a:sym typeface="Lato"/>
              </a:rPr>
              <a:t>Se cuenta la historia de </a:t>
            </a:r>
            <a:r>
              <a:rPr lang="en-US" sz="3200" b="1">
                <a:solidFill>
                  <a:schemeClr val="dk1"/>
                </a:solidFill>
                <a:latin typeface="Lato"/>
                <a:ea typeface="Lato"/>
                <a:cs typeface="Lato"/>
                <a:sym typeface="Lato"/>
              </a:rPr>
              <a:t>Lucas 4:14-30.</a:t>
            </a:r>
            <a:endParaRPr sz="3200" b="1" i="0" u="none" strike="noStrike" cap="none">
              <a:solidFill>
                <a:schemeClr val="dk1"/>
              </a:solidFill>
              <a:latin typeface="Lato"/>
              <a:ea typeface="Lato"/>
              <a:cs typeface="Lato"/>
              <a:sym typeface="Lato"/>
            </a:endParaRPr>
          </a:p>
        </p:txBody>
      </p:sp>
      <p:pic>
        <p:nvPicPr>
          <p:cNvPr id="170" name="Google Shape;170;g26c0eec2cfd_0_235"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g26d1a1029c0_0_101"/>
          <p:cNvSpPr txBox="1"/>
          <p:nvPr/>
        </p:nvSpPr>
        <p:spPr>
          <a:xfrm>
            <a:off x="5838738" y="2050124"/>
            <a:ext cx="54780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Considerar</a:t>
            </a:r>
            <a:endParaRPr sz="6000" b="0" i="0" u="none" strike="noStrike" cap="none">
              <a:solidFill>
                <a:srgbClr val="009444"/>
              </a:solidFill>
              <a:latin typeface="Lato"/>
              <a:ea typeface="Lato"/>
              <a:cs typeface="Lato"/>
              <a:sym typeface="Lato"/>
            </a:endParaRPr>
          </a:p>
        </p:txBody>
      </p:sp>
      <p:cxnSp>
        <p:nvCxnSpPr>
          <p:cNvPr id="176" name="Google Shape;176;g26d1a1029c0_0_101"/>
          <p:cNvCxnSpPr/>
          <p:nvPr/>
        </p:nvCxnSpPr>
        <p:spPr>
          <a:xfrm>
            <a:off x="4230827" y="3294976"/>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177" name="Google Shape;177;g26d1a1029c0_0_101"/>
          <p:cNvSpPr txBox="1"/>
          <p:nvPr/>
        </p:nvSpPr>
        <p:spPr>
          <a:xfrm>
            <a:off x="5838738" y="3592694"/>
            <a:ext cx="48573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88"/>
              <a:buFont typeface="Arial"/>
              <a:buNone/>
            </a:pPr>
            <a:r>
              <a:rPr lang="en-US" sz="3888">
                <a:solidFill>
                  <a:schemeClr val="dk1"/>
                </a:solidFill>
                <a:latin typeface="Lato"/>
                <a:ea typeface="Lato"/>
                <a:cs typeface="Lato"/>
                <a:sym typeface="Lato"/>
              </a:rPr>
              <a:t>Lucas 4:14-30</a:t>
            </a:r>
            <a:endParaRPr sz="4800" b="0" i="0" u="none" strike="noStrike" cap="none">
              <a:solidFill>
                <a:schemeClr val="dk1"/>
              </a:solidFill>
              <a:latin typeface="Lato"/>
              <a:ea typeface="Lato"/>
              <a:cs typeface="Lato"/>
              <a:sym typeface="Lato"/>
            </a:endParaRPr>
          </a:p>
        </p:txBody>
      </p:sp>
      <p:sp>
        <p:nvSpPr>
          <p:cNvPr id="178" name="Google Shape;178;g26d1a1029c0_0_101"/>
          <p:cNvSpPr/>
          <p:nvPr/>
        </p:nvSpPr>
        <p:spPr>
          <a:xfrm>
            <a:off x="0" y="0"/>
            <a:ext cx="704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g26d1a1029c0_0_101"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180" name="Google Shape;180;g26d1a1029c0_0_101"/>
          <p:cNvPicPr preferRelativeResize="0"/>
          <p:nvPr/>
        </p:nvPicPr>
        <p:blipFill rotWithShape="1">
          <a:blip r:embed="rId4">
            <a:alphaModFix/>
          </a:blip>
          <a:srcRect l="16675" r="16675"/>
          <a:stretch/>
        </p:blipFill>
        <p:spPr>
          <a:xfrm>
            <a:off x="1034702" y="1136927"/>
            <a:ext cx="4316100" cy="431610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p:spPr>
      </p:pic>
      <p:sp>
        <p:nvSpPr>
          <p:cNvPr id="181" name="Google Shape;181;g26d1a1029c0_0_101"/>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_x002e__x0023_ xmlns="38896d1c-d48b-47b1-97a9-761dcde349b0" xsi:nil="true"/>
    <lcf76f155ced4ddcb4097134ff3c332f xmlns="38896d1c-d48b-47b1-97a9-761dcde349b0">
      <Terms xmlns="http://schemas.microsoft.com/office/infopath/2007/PartnerControls"/>
    </lcf76f155ced4ddcb4097134ff3c332f>
    <TaxCatchAll xmlns="9d1aa794-ada9-4a3e-9c2a-189f245fcbb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6" ma:contentTypeDescription="Create a new document." ma:contentTypeScope="" ma:versionID="5bca69263e33c1911cf951456934afcd">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18516b53694c4711c9cc8f6e351cad6f"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FCF698-6132-416C-B16D-A25B50BE9AB1}">
  <ds:schemaRefs>
    <ds:schemaRef ds:uri="http://schemas.microsoft.com/office/2006/metadata/properties"/>
    <ds:schemaRef ds:uri="http://schemas.microsoft.com/office/infopath/2007/PartnerControls"/>
    <ds:schemaRef ds:uri="38896d1c-d48b-47b1-97a9-761dcde349b0"/>
    <ds:schemaRef ds:uri="9d1aa794-ada9-4a3e-9c2a-189f245fcbb8"/>
  </ds:schemaRefs>
</ds:datastoreItem>
</file>

<file path=customXml/itemProps2.xml><?xml version="1.0" encoding="utf-8"?>
<ds:datastoreItem xmlns:ds="http://schemas.openxmlformats.org/officeDocument/2006/customXml" ds:itemID="{4E756ADF-DC35-405B-B2E6-E21E3E6DA9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96d1c-d48b-47b1-97a9-761dcde349b0"/>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07E5A9-AFE4-4422-99EF-B464CD04BA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931</TotalTime>
  <Words>2918</Words>
  <Application>Microsoft Macintosh PowerPoint</Application>
  <PresentationFormat>Widescreen</PresentationFormat>
  <Paragraphs>260</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Lato</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Michele Pfeifer</dc:creator>
  <cp:lastModifiedBy>Elise Gross</cp:lastModifiedBy>
  <cp:revision>10</cp:revision>
  <dcterms:created xsi:type="dcterms:W3CDTF">2023-11-29T19:33:05Z</dcterms:created>
  <dcterms:modified xsi:type="dcterms:W3CDTF">2025-05-16T14:46:28Z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ies>
</file>