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13.fntdata" ContentType="application/x-fontdata"/>
  <Override PartName="/ppt/fonts/font14.fntdata" ContentType="application/x-fontdata"/>
  <Override PartName="/ppt/fonts/font15.fntdata" ContentType="application/x-fontdata"/>
  <Override PartName="/ppt/fonts/font16.fntdata" ContentType="application/x-fontdata"/>
  <Override PartName="/ppt/fonts/font17.fntdata" ContentType="application/x-fontdata"/>
  <Override PartName="/ppt/fonts/font18.fntdata" ContentType="application/x-fontdata"/>
  <Override PartName="/ppt/fonts/font19.fntdata" ContentType="application/x-fontdata"/>
  <Override PartName="/ppt/fonts/font2.fntdata" ContentType="application/x-fontdata"/>
  <Override PartName="/ppt/fonts/font20.fntdata" ContentType="application/x-fontdata"/>
  <Override PartName="/ppt/fonts/font21.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
  </p:notesMasterIdLst>
  <p:sldIdLst>
    <p:sldId id="292" r:id="rId3"/>
    <p:sldId id="259" r:id="rId5"/>
    <p:sldId id="257" r:id="rId6"/>
    <p:sldId id="260" r:id="rId7"/>
    <p:sldId id="263" r:id="rId8"/>
    <p:sldId id="294" r:id="rId9"/>
    <p:sldId id="314" r:id="rId10"/>
    <p:sldId id="315" r:id="rId11"/>
    <p:sldId id="316" r:id="rId12"/>
    <p:sldId id="295" r:id="rId13"/>
    <p:sldId id="408" r:id="rId14"/>
    <p:sldId id="409" r:id="rId15"/>
    <p:sldId id="410" r:id="rId16"/>
    <p:sldId id="411" r:id="rId17"/>
    <p:sldId id="412" r:id="rId18"/>
    <p:sldId id="319" r:id="rId19"/>
    <p:sldId id="296" r:id="rId20"/>
    <p:sldId id="297" r:id="rId21"/>
    <p:sldId id="310" r:id="rId22"/>
    <p:sldId id="298" r:id="rId23"/>
    <p:sldId id="299" r:id="rId24"/>
    <p:sldId id="300" r:id="rId25"/>
    <p:sldId id="320" r:id="rId26"/>
    <p:sldId id="276" r:id="rId27"/>
    <p:sldId id="301" r:id="rId28"/>
    <p:sldId id="302" r:id="rId29"/>
    <p:sldId id="303" r:id="rId30"/>
    <p:sldId id="413" r:id="rId31"/>
    <p:sldId id="305" r:id="rId32"/>
    <p:sldId id="370" r:id="rId33"/>
    <p:sldId id="414" r:id="rId34"/>
    <p:sldId id="346" r:id="rId35"/>
    <p:sldId id="288" r:id="rId36"/>
    <p:sldId id="289" r:id="rId37"/>
  </p:sldIdLst>
  <p:sldSz cx="12192000" cy="6858000"/>
  <p:notesSz cx="6858000" cy="9144000"/>
  <p:embeddedFontLst>
    <p:embeddedFont>
      <p:font typeface="Calibri" panose="020F0502020204030204"/>
      <p:regular r:id="rId42"/>
      <p:bold r:id="rId43"/>
      <p:italic r:id="rId44"/>
      <p:boldItalic r:id="rId45"/>
    </p:embeddedFont>
    <p:embeddedFont>
      <p:font typeface="Calibri" panose="020F0502020204030204" pitchFamily="34" charset="0"/>
      <p:regular r:id="rId46"/>
      <p:bold r:id="rId47"/>
      <p:italic r:id="rId48"/>
      <p:boldItalic r:id="rId49"/>
    </p:embeddedFont>
    <p:embeddedFont>
      <p:font typeface="Lato" panose="020F0502020204030203"/>
      <p:regular r:id="rId50"/>
      <p:bold r:id="rId51"/>
      <p:italic r:id="rId52"/>
      <p:boldItalic r:id="rId53"/>
    </p:embeddedFont>
    <p:embeddedFont>
      <p:font typeface="Cambria" panose="02040503050406030204" pitchFamily="18" charset="0"/>
      <p:regular r:id="rId54"/>
      <p:bold r:id="rId55"/>
      <p:italic r:id="rId56"/>
      <p:boldItalic r:id="rId57"/>
    </p:embeddedFont>
    <p:embeddedFont>
      <p:font typeface="Overlock" panose="020F0502020204030204"/>
      <p:regular r:id="rId58"/>
    </p:embeddedFont>
    <p:embeddedFont>
      <p:font typeface="Lato" panose="020F0502020204030203" pitchFamily="34" charset="0"/>
      <p:regular r:id="rId59"/>
      <p:bold r:id="rId60"/>
      <p:italic r:id="rId61"/>
      <p:boldItalic r:id="rId6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ena Jensen"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6390"/>
    <p:restoredTop sz="45602"/>
  </p:normalViewPr>
  <p:slideViewPr>
    <p:cSldViewPr snapToGrid="0">
      <p:cViewPr varScale="1">
        <p:scale>
          <a:sx n="21" d="100"/>
          <a:sy n="21" d="100"/>
        </p:scale>
        <p:origin x="168" y="7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2" Type="http://schemas.openxmlformats.org/officeDocument/2006/relationships/font" Target="fonts/font21.fntdata"/><Relationship Id="rId61" Type="http://schemas.openxmlformats.org/officeDocument/2006/relationships/font" Target="fonts/font20.fntdata"/><Relationship Id="rId60" Type="http://schemas.openxmlformats.org/officeDocument/2006/relationships/font" Target="fonts/font19.fntdata"/><Relationship Id="rId6" Type="http://schemas.openxmlformats.org/officeDocument/2006/relationships/slide" Target="slides/slide3.xml"/><Relationship Id="rId59" Type="http://schemas.openxmlformats.org/officeDocument/2006/relationships/font" Target="fonts/font18.fntdata"/><Relationship Id="rId58" Type="http://schemas.openxmlformats.org/officeDocument/2006/relationships/font" Target="fonts/font17.fntdata"/><Relationship Id="rId57" Type="http://schemas.openxmlformats.org/officeDocument/2006/relationships/font" Target="fonts/font16.fntdata"/><Relationship Id="rId56" Type="http://schemas.openxmlformats.org/officeDocument/2006/relationships/font" Target="fonts/font15.fntdata"/><Relationship Id="rId55" Type="http://schemas.openxmlformats.org/officeDocument/2006/relationships/font" Target="fonts/font14.fntdata"/><Relationship Id="rId54" Type="http://schemas.openxmlformats.org/officeDocument/2006/relationships/font" Target="fonts/font13.fntdata"/><Relationship Id="rId53" Type="http://schemas.openxmlformats.org/officeDocument/2006/relationships/font" Target="fonts/font12.fntdata"/><Relationship Id="rId52" Type="http://schemas.openxmlformats.org/officeDocument/2006/relationships/font" Target="fonts/font11.fntdata"/><Relationship Id="rId51" Type="http://schemas.openxmlformats.org/officeDocument/2006/relationships/font" Target="fonts/font10.fntdata"/><Relationship Id="rId50" Type="http://schemas.openxmlformats.org/officeDocument/2006/relationships/font" Target="fonts/font9.fntdata"/><Relationship Id="rId5" Type="http://schemas.openxmlformats.org/officeDocument/2006/relationships/slide" Target="slides/slide2.xml"/><Relationship Id="rId49" Type="http://schemas.openxmlformats.org/officeDocument/2006/relationships/font" Target="fonts/font8.fntdata"/><Relationship Id="rId48" Type="http://schemas.openxmlformats.org/officeDocument/2006/relationships/font" Target="fonts/font7.fntdata"/><Relationship Id="rId47" Type="http://schemas.openxmlformats.org/officeDocument/2006/relationships/font" Target="fonts/font6.fntdata"/><Relationship Id="rId46" Type="http://schemas.openxmlformats.org/officeDocument/2006/relationships/font" Target="fonts/font5.fntdata"/><Relationship Id="rId45" Type="http://schemas.openxmlformats.org/officeDocument/2006/relationships/font" Target="fonts/font4.fntdata"/><Relationship Id="rId44" Type="http://schemas.openxmlformats.org/officeDocument/2006/relationships/font" Target="fonts/font3.fntdata"/><Relationship Id="rId43" Type="http://schemas.openxmlformats.org/officeDocument/2006/relationships/font" Target="fonts/font2.fntdata"/><Relationship Id="rId42" Type="http://schemas.openxmlformats.org/officeDocument/2006/relationships/font" Target="fonts/font1.fntdata"/><Relationship Id="rId41" Type="http://schemas.openxmlformats.org/officeDocument/2006/relationships/commentAuthors" Target="commentAuthors.xml"/><Relationship Id="rId40" Type="http://schemas.openxmlformats.org/officeDocument/2006/relationships/tableStyles" Target="tableStyles.xml"/><Relationship Id="rId4" Type="http://schemas.openxmlformats.org/officeDocument/2006/relationships/notesMaster" Target="notesMasters/notesMaster1.xml"/><Relationship Id="rId39" Type="http://schemas.openxmlformats.org/officeDocument/2006/relationships/viewProps" Target="viewProps.xml"/><Relationship Id="rId38" Type="http://schemas.openxmlformats.org/officeDocument/2006/relationships/presProps" Target="presProps.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youtube.com/watch?v=riJKZ97_Bos" TargetMode="External"/><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spcBef>
                <a:spcPts val="0"/>
              </a:spcBef>
              <a:spcAft>
                <a:spcPts val="0"/>
              </a:spcAft>
              <a:buFontTx/>
              <a:buNone/>
            </a:pPr>
            <a:r>
              <a:rPr lang="es-ES" sz="1800" b="1" u="sng" dirty="0">
                <a:effectLst/>
                <a:latin typeface="Calibri" panose="020F0502020204030204" pitchFamily="34" charset="0"/>
                <a:ea typeface="Calibri" panose="020F0502020204030204" pitchFamily="34" charset="0"/>
              </a:rPr>
              <a:t>BIENVENIDA Y ORACIÓN</a:t>
            </a:r>
            <a:r>
              <a:rPr lang="es-ES" sz="1800" dirty="0">
                <a:effectLst/>
                <a:latin typeface="Calibri" panose="020F0502020204030204" pitchFamily="34" charset="0"/>
                <a:ea typeface="Calibri" panose="020F0502020204030204" pitchFamily="34" charset="0"/>
              </a:rPr>
              <a:t> </a:t>
            </a:r>
            <a:r>
              <a:rPr lang="es-ES" sz="1800" i="1" dirty="0">
                <a:effectLst/>
                <a:latin typeface="Calibri" panose="020F0502020204030204" pitchFamily="34" charset="0"/>
                <a:ea typeface="Calibri" panose="020F0502020204030204" pitchFamily="34" charset="0"/>
              </a:rPr>
              <a:t>(9 minutos)</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libri" panose="020F0502020204030204" pitchFamily="34" charset="0"/>
              </a:rPr>
              <a:t>Da</a:t>
            </a:r>
            <a:r>
              <a:rPr lang="es-CO" altLang="es-ES" sz="1800" i="1" dirty="0">
                <a:solidFill>
                  <a:srgbClr val="00B050"/>
                </a:solidFill>
                <a:effectLst/>
                <a:latin typeface="Calibri" panose="020F0502020204030204" pitchFamily="34" charset="0"/>
                <a:ea typeface="Calibri" panose="020F0502020204030204" pitchFamily="34" charset="0"/>
              </a:rPr>
              <a:t>les</a:t>
            </a:r>
            <a:r>
              <a:rPr lang="es-ES" sz="1800" i="1" dirty="0">
                <a:solidFill>
                  <a:srgbClr val="00B050"/>
                </a:solidFill>
                <a:effectLst/>
                <a:latin typeface="Calibri" panose="020F0502020204030204" pitchFamily="34" charset="0"/>
                <a:ea typeface="Calibri" panose="020F0502020204030204" pitchFamily="34" charset="0"/>
              </a:rPr>
              <a:t> a los estudiantes una calurosa bienvenida. Si hay demasiados estudiantes, puede</a:t>
            </a:r>
            <a:r>
              <a:rPr lang="es-CO" altLang="es-ES" sz="1800" i="1" dirty="0">
                <a:solidFill>
                  <a:srgbClr val="00B050"/>
                </a:solidFill>
                <a:effectLst/>
                <a:latin typeface="Calibri" panose="020F0502020204030204" pitchFamily="34" charset="0"/>
                <a:ea typeface="Calibri" panose="020F0502020204030204" pitchFamily="34" charset="0"/>
              </a:rPr>
              <a:t>s</a:t>
            </a:r>
            <a:r>
              <a:rPr lang="es-ES" sz="1800" i="1" dirty="0">
                <a:solidFill>
                  <a:srgbClr val="00B050"/>
                </a:solidFill>
                <a:effectLst/>
                <a:latin typeface="Calibri" panose="020F0502020204030204" pitchFamily="34" charset="0"/>
                <a:ea typeface="Calibri" panose="020F0502020204030204" pitchFamily="34" charset="0"/>
              </a:rPr>
              <a:t> pedirl</a:t>
            </a:r>
            <a:r>
              <a:rPr lang="es-CO" altLang="es-ES" sz="1800" i="1" dirty="0">
                <a:solidFill>
                  <a:srgbClr val="00B050"/>
                </a:solidFill>
                <a:effectLst/>
                <a:latin typeface="Calibri" panose="020F0502020204030204" pitchFamily="34" charset="0"/>
                <a:ea typeface="Calibri" panose="020F0502020204030204" pitchFamily="34" charset="0"/>
              </a:rPr>
              <a:t>e</a:t>
            </a:r>
            <a:r>
              <a:rPr lang="es-ES" sz="1800" i="1" dirty="0">
                <a:solidFill>
                  <a:srgbClr val="00B050"/>
                </a:solidFill>
                <a:effectLst/>
                <a:latin typeface="Calibri" panose="020F0502020204030204" pitchFamily="34" charset="0"/>
                <a:ea typeface="Calibri" panose="020F0502020204030204" pitchFamily="34" charset="0"/>
              </a:rPr>
              <a:t>s </a:t>
            </a:r>
            <a:r>
              <a:rPr lang="es-CO" altLang="es-ES" sz="1800" i="1" dirty="0">
                <a:solidFill>
                  <a:srgbClr val="00B050"/>
                </a:solidFill>
                <a:effectLst/>
                <a:latin typeface="Calibri" panose="020F0502020204030204" pitchFamily="34" charset="0"/>
                <a:ea typeface="Calibri" panose="020F0502020204030204" pitchFamily="34" charset="0"/>
              </a:rPr>
              <a:t> que </a:t>
            </a:r>
            <a:r>
              <a:rPr lang="es-ES" sz="1800" i="1" dirty="0">
                <a:solidFill>
                  <a:srgbClr val="00B050"/>
                </a:solidFill>
                <a:effectLst/>
                <a:latin typeface="Calibri" panose="020F0502020204030204" pitchFamily="34" charset="0"/>
                <a:ea typeface="Calibri" panose="020F0502020204030204" pitchFamily="34" charset="0"/>
              </a:rPr>
              <a:t>compart</a:t>
            </a:r>
            <a:r>
              <a:rPr lang="es-CO" altLang="es-ES" sz="1800" i="1" dirty="0">
                <a:solidFill>
                  <a:srgbClr val="00B050"/>
                </a:solidFill>
                <a:effectLst/>
                <a:latin typeface="Calibri" panose="020F0502020204030204" pitchFamily="34" charset="0"/>
                <a:ea typeface="Calibri" panose="020F0502020204030204" pitchFamily="34" charset="0"/>
              </a:rPr>
              <a:t>an sus</a:t>
            </a:r>
            <a:r>
              <a:rPr lang="es-ES" sz="1800" i="1" dirty="0">
                <a:solidFill>
                  <a:srgbClr val="00B050"/>
                </a:solidFill>
                <a:effectLst/>
                <a:latin typeface="Calibri" panose="020F0502020204030204" pitchFamily="34" charset="0"/>
                <a:ea typeface="Calibri" panose="020F0502020204030204" pitchFamily="34" charset="0"/>
              </a:rPr>
              <a:t> saludos en el chat. Después de los saludos personales, se puede compartir una bienvenida breve a</a:t>
            </a:r>
            <a:r>
              <a:rPr lang="es-CO" altLang="es-ES" sz="1800" i="1" dirty="0">
                <a:solidFill>
                  <a:srgbClr val="00B050"/>
                </a:solidFill>
                <a:effectLst/>
                <a:latin typeface="Calibri" panose="020F0502020204030204" pitchFamily="34" charset="0"/>
                <a:ea typeface="Calibri" panose="020F0502020204030204" pitchFamily="34" charset="0"/>
              </a:rPr>
              <a:t>                </a:t>
            </a:r>
            <a:r>
              <a:rPr lang="es-ES" sz="1800" i="1" dirty="0">
                <a:solidFill>
                  <a:srgbClr val="00B050"/>
                </a:solidFill>
                <a:effectLst/>
                <a:latin typeface="Calibri" panose="020F0502020204030204" pitchFamily="34" charset="0"/>
                <a:ea typeface="Calibri" panose="020F0502020204030204" pitchFamily="34" charset="0"/>
              </a:rPr>
              <a:t>l</a:t>
            </a:r>
            <a:r>
              <a:rPr lang="es-CO" altLang="es-ES" sz="1800" i="1" dirty="0">
                <a:solidFill>
                  <a:srgbClr val="00B050"/>
                </a:solidFill>
                <a:effectLst/>
                <a:latin typeface="Calibri" panose="020F0502020204030204" pitchFamily="34" charset="0"/>
                <a:ea typeface="Calibri" panose="020F0502020204030204" pitchFamily="34" charset="0"/>
              </a:rPr>
              <a:t>a </a:t>
            </a:r>
            <a:r>
              <a:rPr lang="es-ES" sz="1800" i="1" dirty="0">
                <a:solidFill>
                  <a:srgbClr val="00B050"/>
                </a:solidFill>
                <a:effectLst/>
                <a:latin typeface="Calibri" panose="020F0502020204030204" pitchFamily="34" charset="0"/>
                <a:ea typeface="Calibri" panose="020F0502020204030204" pitchFamily="34" charset="0"/>
              </a:rPr>
              <a:t>Lección 6. </a:t>
            </a:r>
            <a:endParaRPr lang="es-ES" sz="1800" i="1" dirty="0">
              <a:solidFill>
                <a:srgbClr val="00B050"/>
              </a:solidFill>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Calibri" panose="020F0502020204030204" pitchFamily="34" charset="0"/>
              </a:rPr>
              <a:t>¡Bienvenidos a </a:t>
            </a:r>
            <a:r>
              <a:rPr lang="es-CO" altLang="es-ES" sz="1800" dirty="0">
                <a:solidFill>
                  <a:srgbClr val="000000"/>
                </a:solidFill>
                <a:effectLst/>
                <a:latin typeface="Calibri" panose="020F0502020204030204" pitchFamily="34" charset="0"/>
                <a:ea typeface="Calibri" panose="020F0502020204030204" pitchFamily="34" charset="0"/>
              </a:rPr>
              <a:t>la </a:t>
            </a:r>
            <a:r>
              <a:rPr lang="es-ES" sz="1800" dirty="0">
                <a:solidFill>
                  <a:srgbClr val="000000"/>
                </a:solidFill>
                <a:effectLst/>
                <a:latin typeface="Calibri" panose="020F0502020204030204" pitchFamily="34" charset="0"/>
                <a:ea typeface="Calibri" panose="020F0502020204030204" pitchFamily="34" charset="0"/>
              </a:rPr>
              <a:t>Lección 6 del curso La Nación Elegida! Hoy conoceremos a un joven llamado David quién Samuel lo había ungido como el futuro rey de Israel. En nuestra historia de hoy, el ejército de Israel estaba atemorizado por los filisteos, pero David, un simple pastor enfrenta a la amenaza. Su victoria no es por lanza, ni espada. Su victoria viene de Dios. </a:t>
            </a:r>
            <a:endParaRPr lang="en-US" sz="1800" dirty="0">
              <a:effectLst/>
              <a:latin typeface="Calibri" panose="020F0502020204030204" pitchFamily="34" charset="0"/>
              <a:ea typeface="Calibri" panose="020F0502020204030204" pitchFamily="34" charset="0"/>
            </a:endParaRPr>
          </a:p>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1 Samuel 17 (Reina Valera Contemporánea)</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b="1" dirty="0">
                <a:effectLst/>
                <a:latin typeface="Calibri" panose="020F0502020204030204" pitchFamily="34" charset="0"/>
                <a:ea typeface="Cambria" panose="02040503050406030204" pitchFamily="18" charset="0"/>
                <a:cs typeface="Times New Roman" panose="02020603050405020304" pitchFamily="18" charset="0"/>
              </a:rPr>
              <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15875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Los filisteos volvieron a reunir sus tropas en Soco, un pueblo de Judá, y acamparon en </a:t>
            </a:r>
            <a:r>
              <a:rPr lang="es-ES" sz="1800" dirty="0" err="1">
                <a:effectLst/>
                <a:latin typeface="Calibri" panose="020F0502020204030204" pitchFamily="34" charset="0"/>
                <a:ea typeface="Cambria" panose="02040503050406030204" pitchFamily="18" charset="0"/>
                <a:cs typeface="Times New Roman" panose="02020603050405020304" pitchFamily="18" charset="0"/>
              </a:rPr>
              <a:t>Efesdamín</a:t>
            </a:r>
            <a:r>
              <a:rPr lang="es-ES" sz="1800" dirty="0">
                <a:effectLst/>
                <a:latin typeface="Calibri" panose="020F0502020204030204" pitchFamily="34" charset="0"/>
                <a:ea typeface="Cambria" panose="02040503050406030204" pitchFamily="18" charset="0"/>
                <a:cs typeface="Times New Roman" panose="02020603050405020304" pitchFamily="18" charset="0"/>
              </a:rPr>
              <a:t>, entre Soco y </a:t>
            </a:r>
            <a:r>
              <a:rPr lang="es-ES" sz="1800" dirty="0" err="1">
                <a:effectLst/>
                <a:latin typeface="Calibri" panose="020F0502020204030204" pitchFamily="34" charset="0"/>
                <a:ea typeface="Cambria" panose="02040503050406030204" pitchFamily="18" charset="0"/>
                <a:cs typeface="Times New Roman" panose="02020603050405020304" pitchFamily="18" charset="0"/>
              </a:rPr>
              <a:t>Azeca</a:t>
            </a:r>
            <a:r>
              <a:rPr lang="es-ES" sz="1800" dirty="0">
                <a:effectLst/>
                <a:latin typeface="Calibri" panose="020F0502020204030204" pitchFamily="34" charset="0"/>
                <a:ea typeface="Cambria" panose="02040503050406030204" pitchFamily="18" charset="0"/>
                <a:cs typeface="Times New Roman" panose="02020603050405020304" pitchFamily="18" charset="0"/>
              </a:rPr>
              <a:t>. 2 También Saúl reunió a los israelitas y acamparon en el valle de </a:t>
            </a:r>
            <a:r>
              <a:rPr lang="es-ES" sz="1800" dirty="0" err="1">
                <a:effectLst/>
                <a:latin typeface="Calibri" panose="020F0502020204030204" pitchFamily="34" charset="0"/>
                <a:ea typeface="Cambria" panose="02040503050406030204" pitchFamily="18" charset="0"/>
                <a:cs typeface="Times New Roman" panose="02020603050405020304" pitchFamily="18" charset="0"/>
              </a:rPr>
              <a:t>Elá</a:t>
            </a:r>
            <a:r>
              <a:rPr lang="es-ES" sz="1800" dirty="0">
                <a:effectLst/>
                <a:latin typeface="Calibri" panose="020F0502020204030204" pitchFamily="34" charset="0"/>
                <a:ea typeface="Cambria" panose="02040503050406030204" pitchFamily="18" charset="0"/>
                <a:cs typeface="Times New Roman" panose="02020603050405020304" pitchFamily="18" charset="0"/>
              </a:rPr>
              <a:t>, y se prepararon para presentar combate. 3 Un valle separaba a los dos ejércitos. Los filisteos estaban de un lado del monte, y los israelitas estaban del otro lado. </a:t>
            </a: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a:p>
            <a:pPr marL="158750" marR="0" indent="0">
              <a:spcBef>
                <a:spcPts val="0"/>
              </a:spcBef>
              <a:spcAft>
                <a:spcPts val="0"/>
              </a:spcAft>
              <a:buFontTx/>
              <a:buNone/>
            </a:pP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a:p>
            <a:pPr marL="15875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4 De las filas del ejército filisteo salió un guerrero llamado Goliat, que era de </a:t>
            </a:r>
            <a:r>
              <a:rPr lang="es-ES" sz="1800" dirty="0" err="1">
                <a:effectLst/>
                <a:latin typeface="Calibri" panose="020F0502020204030204" pitchFamily="34" charset="0"/>
                <a:ea typeface="Cambria" panose="02040503050406030204" pitchFamily="18" charset="0"/>
                <a:cs typeface="Times New Roman" panose="02020603050405020304" pitchFamily="18" charset="0"/>
              </a:rPr>
              <a:t>Gat</a:t>
            </a:r>
            <a:r>
              <a:rPr lang="es-ES" sz="1800" dirty="0">
                <a:effectLst/>
                <a:latin typeface="Calibri" panose="020F0502020204030204" pitchFamily="34" charset="0"/>
                <a:ea typeface="Cambria" panose="02040503050406030204" pitchFamily="18" charset="0"/>
                <a:cs typeface="Times New Roman" panose="02020603050405020304" pitchFamily="18" charset="0"/>
              </a:rPr>
              <a:t>, el cual medía unos tres metros de altura. 5 Llevaba puesto un casco de bronce, y una cota de malla, también de bronce, que pesaba cincuenta y cinco kilos. 6 Unas placas de bronce le protegían las piernas, y llevaba al hombro una jabalina del mismo metal. 7 El asta de su lanza era gruesa como un rodillo de telar, y la punta era de hierro y pesaba unos seis kilos. Su escudero iba delante de él. 8 Con fuertes gritos, el filisteo les dijo a los soldados israelitas:</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15875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158750" marR="0" indent="0">
              <a:spcBef>
                <a:spcPts val="0"/>
              </a:spcBef>
              <a:spcAft>
                <a:spcPts val="0"/>
              </a:spcAft>
              <a:buFontTx/>
              <a:buNone/>
            </a:pPr>
            <a:r>
              <a:rPr lang="es-ES" sz="1800" b="1" dirty="0">
                <a:effectLst/>
                <a:latin typeface="Calibri" panose="020F0502020204030204" pitchFamily="34" charset="0"/>
                <a:ea typeface="Cambria" panose="02040503050406030204" pitchFamily="18" charset="0"/>
                <a:cs typeface="Times New Roman" panose="02020603050405020304" pitchFamily="18" charset="0"/>
              </a:rPr>
              <a:t>«¿Para qué se forman en orden de batalla? Yo soy un guerrero filisteo, y ustedes están al servicio de Saúl. Escojan a uno de sus guerreros, para que venga y luche contra mí. 9 Si en la pelea él me vence, nosotros nos pondremos a su servicio; pero si yo lo venzo, entonces ustedes serán nuestros esclavos.»</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15875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10 Todavía añadió el filisteo: «En este día, yo desafío al ejército israelita. </a:t>
            </a:r>
            <a:r>
              <a:rPr lang="es-ES" sz="1800" b="1" dirty="0">
                <a:effectLst/>
                <a:latin typeface="Calibri" panose="020F0502020204030204" pitchFamily="34" charset="0"/>
                <a:ea typeface="Cambria" panose="02040503050406030204" pitchFamily="18" charset="0"/>
                <a:cs typeface="Times New Roman" panose="02020603050405020304" pitchFamily="18" charset="0"/>
              </a:rPr>
              <a:t>Que venga uno de sus guerreros y pelee contra mí.»</a:t>
            </a:r>
            <a:endParaRPr lang="es-ES" sz="1800" b="1" dirty="0">
              <a:effectLst/>
              <a:latin typeface="Calibri" panose="020F0502020204030204" pitchFamily="34" charset="0"/>
              <a:ea typeface="Cambria" panose="02040503050406030204" pitchFamily="18" charset="0"/>
              <a:cs typeface="Times New Roman" panose="02020603050405020304" pitchFamily="18" charset="0"/>
            </a:endParaRPr>
          </a:p>
          <a:p>
            <a:pPr marL="158750" marR="0" indent="0">
              <a:spcBef>
                <a:spcPts val="0"/>
              </a:spcBef>
              <a:spcAft>
                <a:spcPts val="0"/>
              </a:spcAft>
              <a:buFontTx/>
              <a:buNone/>
            </a:pPr>
            <a:endParaRPr lang="es-ES" sz="1800" b="1" dirty="0">
              <a:effectLst/>
              <a:latin typeface="Calibri" panose="020F0502020204030204" pitchFamily="34" charset="0"/>
              <a:ea typeface="Cambria" panose="02040503050406030204" pitchFamily="18" charset="0"/>
              <a:cs typeface="Times New Roman" panose="02020603050405020304" pitchFamily="18" charset="0"/>
            </a:endParaRPr>
          </a:p>
          <a:p>
            <a:pPr marL="15875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11 Cuando Saúl y el ejército de Israel oyeron el reto del filisteo, se quedaron atónitos y se llenaron de miedo.</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15875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158750" marR="0" indent="0">
              <a:spcBef>
                <a:spcPts val="0"/>
              </a:spcBef>
              <a:spcAft>
                <a:spcPts val="0"/>
              </a:spcAft>
              <a:buFontTx/>
              <a:buNone/>
            </a:pP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  12 David era hijo del efrateo </a:t>
            </a:r>
            <a:r>
              <a:rPr lang="es-ES" sz="1800" dirty="0" err="1">
                <a:effectLst/>
                <a:latin typeface="Calibri" panose="020F0502020204030204" pitchFamily="34" charset="0"/>
                <a:ea typeface="Cambria" panose="02040503050406030204" pitchFamily="18" charset="0"/>
                <a:cs typeface="Times New Roman" panose="02020603050405020304" pitchFamily="18" charset="0"/>
              </a:rPr>
              <a:t>Yesé</a:t>
            </a:r>
            <a:r>
              <a:rPr lang="es-ES" sz="1800" dirty="0">
                <a:effectLst/>
                <a:latin typeface="Calibri" panose="020F0502020204030204" pitchFamily="34" charset="0"/>
                <a:ea typeface="Cambria" panose="02040503050406030204" pitchFamily="18" charset="0"/>
                <a:cs typeface="Times New Roman" panose="02020603050405020304" pitchFamily="18" charset="0"/>
              </a:rPr>
              <a:t>, el de Belén de Judá. Tenía ocho hijos, y cuando Saúl era rey, él ya era de los más ancianos del pueblo. 13 Sus tres hijos mayores eran parte del ejército de Saúl y habían salido a luchar contra los filisteos. Se llamaban </a:t>
            </a:r>
            <a:r>
              <a:rPr lang="es-ES" sz="1800" dirty="0" err="1">
                <a:effectLst/>
                <a:latin typeface="Calibri" panose="020F0502020204030204" pitchFamily="34" charset="0"/>
                <a:ea typeface="Cambria" panose="02040503050406030204" pitchFamily="18" charset="0"/>
                <a:cs typeface="Times New Roman" panose="02020603050405020304" pitchFamily="18" charset="0"/>
              </a:rPr>
              <a:t>Eliab</a:t>
            </a:r>
            <a:r>
              <a:rPr lang="es-ES" sz="1800" dirty="0">
                <a:effectLst/>
                <a:latin typeface="Calibri" panose="020F0502020204030204" pitchFamily="34" charset="0"/>
                <a:ea typeface="Cambria" panose="02040503050406030204" pitchFamily="18" charset="0"/>
                <a:cs typeface="Times New Roman" panose="02020603050405020304" pitchFamily="18" charset="0"/>
              </a:rPr>
              <a:t>, el primogénito, Abinadab y </a:t>
            </a:r>
            <a:r>
              <a:rPr lang="es-ES" sz="1800" dirty="0" err="1">
                <a:effectLst/>
                <a:latin typeface="Calibri" panose="020F0502020204030204" pitchFamily="34" charset="0"/>
                <a:ea typeface="Cambria" panose="02040503050406030204" pitchFamily="18" charset="0"/>
                <a:cs typeface="Times New Roman" panose="02020603050405020304" pitchFamily="18" charset="0"/>
              </a:rPr>
              <a:t>Samá</a:t>
            </a:r>
            <a:r>
              <a:rPr lang="es-ES" sz="1800" dirty="0">
                <a:effectLst/>
                <a:latin typeface="Calibri" panose="020F0502020204030204" pitchFamily="34" charset="0"/>
                <a:ea typeface="Cambria" panose="02040503050406030204" pitchFamily="18" charset="0"/>
                <a:cs typeface="Times New Roman" panose="02020603050405020304" pitchFamily="18" charset="0"/>
              </a:rPr>
              <a:t>, 14 y siguieron a Saúl, pero como David era el menor, 15 iba y volvía del campamento de Saúl a Belén, porque tenía que cuidar las ovejas de su padre.</a:t>
            </a: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a:p>
            <a:pPr marL="158750" marR="0" indent="0">
              <a:spcBef>
                <a:spcPts val="0"/>
              </a:spcBef>
              <a:spcAft>
                <a:spcPts val="0"/>
              </a:spcAft>
              <a:buFontTx/>
              <a:buNone/>
            </a:pP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a:p>
            <a:pPr marL="158750" marR="0" lvl="0" indent="0" algn="l" defTabSz="914400" rtl="0" eaLnBrk="1" fontAlgn="auto" latinLnBrk="0" hangingPunct="1">
              <a:lnSpc>
                <a:spcPct val="100000"/>
              </a:lnSpc>
              <a:spcBef>
                <a:spcPts val="0"/>
              </a:spcBef>
              <a:spcAft>
                <a:spcPts val="0"/>
              </a:spcAft>
              <a:buClr>
                <a:srgbClr val="000000"/>
              </a:buClr>
              <a:buSzPts val="1100"/>
              <a:buFontTx/>
              <a:buNone/>
              <a:defRPr/>
            </a:pPr>
            <a:r>
              <a:rPr lang="es-ES" sz="1800" dirty="0">
                <a:effectLst/>
                <a:latin typeface="Calibri" panose="020F0502020204030204" pitchFamily="34" charset="0"/>
                <a:ea typeface="Cambria" panose="02040503050406030204" pitchFamily="18" charset="0"/>
                <a:cs typeface="Times New Roman" panose="02020603050405020304" pitchFamily="18" charset="0"/>
              </a:rPr>
              <a:t>16 Durante cuarenta días seguidos, y a mañana y tarde, el filisteo Goliat estuvo desafiando a los israelitas. 17 Uno de esos días, </a:t>
            </a:r>
            <a:r>
              <a:rPr lang="es-ES" sz="1800" dirty="0" err="1">
                <a:effectLst/>
                <a:latin typeface="Calibri" panose="020F0502020204030204" pitchFamily="34" charset="0"/>
                <a:ea typeface="Cambria" panose="02040503050406030204" pitchFamily="18" charset="0"/>
                <a:cs typeface="Times New Roman" panose="02020603050405020304" pitchFamily="18" charset="0"/>
              </a:rPr>
              <a:t>Yesé</a:t>
            </a:r>
            <a:r>
              <a:rPr lang="es-ES" sz="1800" dirty="0">
                <a:effectLst/>
                <a:latin typeface="Calibri" panose="020F0502020204030204" pitchFamily="34" charset="0"/>
                <a:ea typeface="Cambria" panose="02040503050406030204" pitchFamily="18" charset="0"/>
                <a:cs typeface="Times New Roman" panose="02020603050405020304" pitchFamily="18" charset="0"/>
              </a:rPr>
              <a:t> le dijo a David, su hijo: </a:t>
            </a:r>
            <a:r>
              <a:rPr lang="es-ES" sz="1800" b="1" dirty="0">
                <a:effectLst/>
                <a:latin typeface="Calibri" panose="020F0502020204030204" pitchFamily="34" charset="0"/>
                <a:ea typeface="Cambria" panose="02040503050406030204" pitchFamily="18" charset="0"/>
                <a:cs typeface="Times New Roman" panose="02020603050405020304" pitchFamily="18" charset="0"/>
              </a:rPr>
              <a:t>«Ve al campamento y llévales a tus hermanos veinte litros de trigo tostado y estos diez panes. 18 Lleva también diez quesos de leche, y entrégaselos al comandante del batallón; pero asegúrate de que ellos estén bien, y tráeme algo que pruebe que están bien.»</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158750" marR="0" indent="0">
              <a:spcBef>
                <a:spcPts val="0"/>
              </a:spcBef>
              <a:spcAft>
                <a:spcPts val="0"/>
              </a:spcAft>
              <a:buFontTx/>
              <a:buNone/>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158750" marR="0" indent="0">
              <a:spcBef>
                <a:spcPts val="0"/>
              </a:spcBef>
              <a:spcAft>
                <a:spcPts val="0"/>
              </a:spcAft>
              <a:buFontTx/>
              <a:buNone/>
            </a:pP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19 Mientras tanto, Saúl y su ejército luchaban contra los filisteos en el valle de </a:t>
            </a:r>
            <a:r>
              <a:rPr lang="es-ES" sz="1800" dirty="0" err="1">
                <a:effectLst/>
                <a:latin typeface="Calibri" panose="020F0502020204030204" pitchFamily="34" charset="0"/>
                <a:ea typeface="Cambria" panose="02040503050406030204" pitchFamily="18" charset="0"/>
                <a:cs typeface="Times New Roman" panose="02020603050405020304" pitchFamily="18" charset="0"/>
              </a:rPr>
              <a:t>Elá</a:t>
            </a:r>
            <a:r>
              <a:rPr lang="es-ES" sz="1800" dirty="0">
                <a:effectLst/>
                <a:latin typeface="Calibri" panose="020F0502020204030204" pitchFamily="34" charset="0"/>
                <a:ea typeface="Cambria" panose="02040503050406030204" pitchFamily="18" charset="0"/>
                <a:cs typeface="Times New Roman" panose="02020603050405020304" pitchFamily="18" charset="0"/>
              </a:rPr>
              <a:t>. 20 Y David se levantó muy temprano, dejó las ovejas al cuidado de otro, y fue a cumplir con el encargo de su padre </a:t>
            </a:r>
            <a:r>
              <a:rPr lang="es-ES" sz="1800" dirty="0" err="1">
                <a:effectLst/>
                <a:latin typeface="Calibri" panose="020F0502020204030204" pitchFamily="34" charset="0"/>
                <a:ea typeface="Cambria" panose="02040503050406030204" pitchFamily="18" charset="0"/>
                <a:cs typeface="Times New Roman" panose="02020603050405020304" pitchFamily="18" charset="0"/>
              </a:rPr>
              <a:t>Yesé</a:t>
            </a:r>
            <a:r>
              <a:rPr lang="es-ES" sz="1800" dirty="0">
                <a:effectLst/>
                <a:latin typeface="Calibri" panose="020F0502020204030204" pitchFamily="34" charset="0"/>
                <a:ea typeface="Cambria" panose="02040503050406030204" pitchFamily="18" charset="0"/>
                <a:cs typeface="Times New Roman" panose="02020603050405020304" pitchFamily="18" charset="0"/>
              </a:rPr>
              <a:t>. </a:t>
            </a: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Llegó al campamento cuando el ejército salía en orden de batalla, lanzando gritos de combate, 21 y pudo ver cómo ambos ejércitos se formaban, uno frente al otro, para entrar en batalla.22 Entonces David dejó el encargo en manos del que cuidaba las provisiones, y corrió a donde estaba el ejército para saber si sus hermanos estaban bien.</a:t>
            </a: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23 Pero mientras hablaba con ellos, oyó que Goliat, el guerrero filisteo, se puso en medio de los dos campamentos y lanzó el mismo desafío de los días anteriores. 24 También vio cómo, al ver al guerrero filisteo, los soldados israelitas se echaban a correr llenos de miedo, 25 mientras unos a otros se decían:</a:t>
            </a:r>
            <a:endParaRPr lang="en-US" sz="1800" b="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endParaRPr lang="en-US" sz="1800" b="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b="1" dirty="0">
                <a:effectLst/>
                <a:latin typeface="Calibri" panose="020F0502020204030204" pitchFamily="34" charset="0"/>
                <a:ea typeface="Cambria" panose="02040503050406030204" pitchFamily="18" charset="0"/>
                <a:cs typeface="Times New Roman" panose="02020603050405020304" pitchFamily="18" charset="0"/>
              </a:rPr>
              <a:t>«¿Ya vieron a ese soldado? Siempre viene y nos desafía a pelear contra él. A quien lo venza, el rey Saúl lo colmará de riquezas y, además, le dará a su hija en matrimonio, y su familia quedará libre de pagar tributos.»</a:t>
            </a:r>
            <a:endParaRPr lang="en-US" sz="1800" b="1"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endParaRPr lang="en-US" sz="1800" b="1"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26 Entonces David les preguntó a los que estaban allí cerca: </a:t>
            </a:r>
            <a:r>
              <a:rPr lang="es-ES" sz="1800" b="1" dirty="0">
                <a:effectLst/>
                <a:latin typeface="Calibri" panose="020F0502020204030204" pitchFamily="34" charset="0"/>
                <a:ea typeface="Cambria" panose="02040503050406030204" pitchFamily="18" charset="0"/>
                <a:cs typeface="Times New Roman" panose="02020603050405020304" pitchFamily="18" charset="0"/>
              </a:rPr>
              <a:t>«¿Qué recompensa se le dará a quien venza a este filisteo y libre a Israel de semejante afrenta? ¿Quién es este filisteo incircunciso, para provocar al ejército del Dios vivo?»</a:t>
            </a:r>
            <a:endParaRPr lang="en-US" sz="1800" b="1"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endParaRPr lang="en-US" sz="1800" b="1"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27 Los del ejército le dijeron lo mismo que ya le habían dicho, en cuanto a quien venciera al filisteo. 28 Pero cuando </a:t>
            </a:r>
            <a:r>
              <a:rPr lang="es-ES" sz="1800" dirty="0" err="1">
                <a:effectLst/>
                <a:latin typeface="Calibri" panose="020F0502020204030204" pitchFamily="34" charset="0"/>
                <a:ea typeface="Cambria" panose="02040503050406030204" pitchFamily="18" charset="0"/>
                <a:cs typeface="Times New Roman" panose="02020603050405020304" pitchFamily="18" charset="0"/>
              </a:rPr>
              <a:t>Eliab</a:t>
            </a:r>
            <a:r>
              <a:rPr lang="es-ES" sz="1800" dirty="0">
                <a:effectLst/>
                <a:latin typeface="Calibri" panose="020F0502020204030204" pitchFamily="34" charset="0"/>
                <a:ea typeface="Cambria" panose="02040503050406030204" pitchFamily="18" charset="0"/>
                <a:cs typeface="Times New Roman" panose="02020603050405020304" pitchFamily="18" charset="0"/>
              </a:rPr>
              <a:t>, su hermano mayor, lo oyó hablar con los soldados, se llenó de ira contra David y le dijo:</a:t>
            </a:r>
            <a:endParaRPr lang="en-US" sz="1800" b="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endParaRPr lang="en-US" sz="1800" b="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b="1" dirty="0">
                <a:effectLst/>
                <a:latin typeface="Calibri" panose="020F0502020204030204" pitchFamily="34" charset="0"/>
                <a:ea typeface="Cambria" panose="02040503050406030204" pitchFamily="18" charset="0"/>
                <a:cs typeface="Times New Roman" panose="02020603050405020304" pitchFamily="18" charset="0"/>
              </a:rPr>
              <a:t>«¿A qué has venido? ¿Con quién dejaste nuestras pocas ovejas en el desierto? Yo sé que te crees muy valiente, y también sé que por malicia has venido a ver la batalla.»</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15875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29 David le respondió: </a:t>
            </a:r>
            <a:r>
              <a:rPr lang="es-ES" sz="1800" b="1" dirty="0">
                <a:effectLst/>
                <a:latin typeface="Calibri" panose="020F0502020204030204" pitchFamily="34" charset="0"/>
                <a:ea typeface="Cambria" panose="02040503050406030204" pitchFamily="18" charset="0"/>
                <a:cs typeface="Times New Roman" panose="02020603050405020304" pitchFamily="18" charset="0"/>
              </a:rPr>
              <a:t>«¿Y qué es lo que he hecho? ¡Tú sólo hablas por hablar!»</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158750" marR="0" indent="0">
              <a:spcBef>
                <a:spcPts val="0"/>
              </a:spcBef>
              <a:spcAft>
                <a:spcPts val="0"/>
              </a:spcAft>
              <a:buFontTx/>
              <a:buNone/>
            </a:pP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30 Y se apartó de su hermano, y fue con otros soldados para que le confirmaran lo que había oído, y le dieron la misma respuesta. 31 Pero alguien oyó el comentario de David, y cuando Saúl lo supo, mandó que lo llevaran a su presencia. 32 Entonces David le dijo a Saúl: </a:t>
            </a:r>
            <a:r>
              <a:rPr lang="es-ES" sz="1800" b="1" dirty="0">
                <a:effectLst/>
                <a:latin typeface="Calibri" panose="020F0502020204030204" pitchFamily="34" charset="0"/>
                <a:ea typeface="Cambria" panose="02040503050406030204" pitchFamily="18" charset="0"/>
                <a:cs typeface="Times New Roman" panose="02020603050405020304" pitchFamily="18" charset="0"/>
              </a:rPr>
              <a:t>«Que no se desanime nadie por causa de ese filisteo; este siervo tuyo irá a pelear contra él.»</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33 Pero Saúl le dijo: </a:t>
            </a:r>
            <a:r>
              <a:rPr lang="es-ES" sz="1800" b="1" dirty="0">
                <a:effectLst/>
                <a:latin typeface="Calibri" panose="020F0502020204030204" pitchFamily="34" charset="0"/>
                <a:ea typeface="Cambria" panose="02040503050406030204" pitchFamily="18" charset="0"/>
                <a:cs typeface="Times New Roman" panose="02020603050405020304" pitchFamily="18" charset="0"/>
              </a:rPr>
              <a:t>«No creo que puedas pelear contra él, pues todavía eres muy joven y él ha sido un guerrero desde su juventud.»</a:t>
            </a:r>
            <a:endParaRPr lang="en-US" sz="1800" b="1"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endParaRPr lang="en-US" sz="1800" b="1"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34 David le respondió: </a:t>
            </a:r>
            <a:r>
              <a:rPr lang="es-ES" sz="1800" b="1" dirty="0">
                <a:effectLst/>
                <a:latin typeface="Calibri" panose="020F0502020204030204" pitchFamily="34" charset="0"/>
                <a:ea typeface="Cambria" panose="02040503050406030204" pitchFamily="18" charset="0"/>
                <a:cs typeface="Times New Roman" panose="02020603050405020304" pitchFamily="18" charset="0"/>
              </a:rPr>
              <a:t>«Sí, yo soy el pastor de las ovejas de mi padre, pero cuando un león o un oso viene a llevarse algún cordero del rebaño, 35 yo salgo tras el león o el oso, y lo hiero y lo libro de sus fauces. Si el animal me ataca, con mis manos lo agarro por las quijadas, y lo hiero hasta matarlo. 36 No importa si es un león o un oso, tu siervo los mata. Y este filisteo incircunciso es para mí como uno de esos animales, porque ha provocado al ejército del Dios vivo.»</a:t>
            </a:r>
            <a:endParaRPr lang="en-US" sz="1800" b="1"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endParaRPr lang="en-US" sz="1800" b="1"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37 Todavía añadió David: </a:t>
            </a:r>
            <a:r>
              <a:rPr lang="es-ES" sz="1800" b="1" dirty="0">
                <a:effectLst/>
                <a:latin typeface="Calibri" panose="020F0502020204030204" pitchFamily="34" charset="0"/>
                <a:ea typeface="Cambria" panose="02040503050406030204" pitchFamily="18" charset="0"/>
                <a:cs typeface="Times New Roman" panose="02020603050405020304" pitchFamily="18" charset="0"/>
              </a:rPr>
              <a:t>«El Señor me ha librado de las garras de leones y de osos, y también me librará de este filisteo.»</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15875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Y Saúl le respondió: </a:t>
            </a:r>
            <a:r>
              <a:rPr lang="es-ES" sz="1800" b="1" dirty="0">
                <a:effectLst/>
                <a:latin typeface="Calibri" panose="020F0502020204030204" pitchFamily="34" charset="0"/>
                <a:ea typeface="Cambria" panose="02040503050406030204" pitchFamily="18" charset="0"/>
                <a:cs typeface="Times New Roman" panose="02020603050405020304" pitchFamily="18" charset="0"/>
              </a:rPr>
              <a:t>«Ve, pues, y que el Señor te acompañe.»</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38 Entonces Saúl le puso a David su propia ropa, y le puso un casco de bronce sobre la cabeza, y lo cubrió con una coraza. 39 David se colocó la espada al cinto, e hizo el intento de caminar, pues nunca había portado un equipo así. Y como no pudo caminar, le dijo a Saúl: </a:t>
            </a:r>
            <a:r>
              <a:rPr lang="es-ES" sz="1800" b="1" dirty="0">
                <a:effectLst/>
                <a:latin typeface="Calibri" panose="020F0502020204030204" pitchFamily="34" charset="0"/>
                <a:ea typeface="Cambria" panose="02040503050406030204" pitchFamily="18" charset="0"/>
                <a:cs typeface="Times New Roman" panose="02020603050405020304" pitchFamily="18" charset="0"/>
              </a:rPr>
              <a:t>«No puedo moverme con estas cosas, porque nunca las he usado.»</a:t>
            </a:r>
            <a:r>
              <a:rPr lang="es-ES" sz="1800" dirty="0">
                <a:effectLst/>
                <a:latin typeface="Calibri" panose="020F0502020204030204" pitchFamily="34" charset="0"/>
                <a:ea typeface="Cambria" panose="02040503050406030204" pitchFamily="18" charset="0"/>
                <a:cs typeface="Times New Roman" panose="02020603050405020304" pitchFamily="18" charset="0"/>
              </a:rPr>
              <a:t> Y desechó esos arreos militares, </a:t>
            </a: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a:p>
            <a:pPr marL="158750" marR="0" indent="0">
              <a:spcBef>
                <a:spcPts val="0"/>
              </a:spcBef>
              <a:spcAft>
                <a:spcPts val="0"/>
              </a:spcAft>
              <a:buFontTx/>
              <a:buNone/>
            </a:pP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40 y tomando su bastón de pastor escogió del arroyo cinco piedras lisas y las puso en su morral; luego, tomó su honda y fue al encuentro del filisteo, 41 que también se encaminó hacia David, precedido de su escudero. </a:t>
            </a: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42 Y cuando el filisteo vio a David, lo miró con desprecio, pues éste era un jovencito rubio y bien parecido. 43 Entonces el filisteo le gritó a David: </a:t>
            </a:r>
            <a:r>
              <a:rPr lang="es-ES" sz="1800" b="1" dirty="0">
                <a:effectLst/>
                <a:latin typeface="Calibri" panose="020F0502020204030204" pitchFamily="34" charset="0"/>
                <a:ea typeface="Cambria" panose="02040503050406030204" pitchFamily="18" charset="0"/>
                <a:cs typeface="Times New Roman" panose="02020603050405020304" pitchFamily="18" charset="0"/>
              </a:rPr>
              <a:t>«¿Soy acaso un perro, para que vengas a darme de palos?»</a:t>
            </a:r>
            <a:r>
              <a:rPr lang="es-ES" sz="1800" dirty="0">
                <a:effectLst/>
                <a:latin typeface="Calibri" panose="020F0502020204030204" pitchFamily="34" charset="0"/>
                <a:ea typeface="Cambria" panose="02040503050406030204" pitchFamily="18" charset="0"/>
                <a:cs typeface="Times New Roman" panose="02020603050405020304" pitchFamily="18" charset="0"/>
              </a:rPr>
              <a:t> Y maldijo a David en nombre de sus dioses, 44 y lo amenazó: </a:t>
            </a:r>
            <a:r>
              <a:rPr lang="es-ES" sz="1800" b="1" dirty="0">
                <a:effectLst/>
                <a:latin typeface="Calibri" panose="020F0502020204030204" pitchFamily="34" charset="0"/>
                <a:ea typeface="Cambria" panose="02040503050406030204" pitchFamily="18" charset="0"/>
                <a:cs typeface="Times New Roman" panose="02020603050405020304" pitchFamily="18" charset="0"/>
              </a:rPr>
              <a:t>«Ven acá, que contigo voy a alimentar a las aves de rapiña y a los animales salvajes.»</a:t>
            </a:r>
            <a:endParaRPr lang="en-US" sz="1800" b="1"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endParaRPr lang="en-US" sz="1800" b="1"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45 Pero David le respondió: </a:t>
            </a:r>
            <a:r>
              <a:rPr lang="es-ES" sz="1800" b="1" dirty="0">
                <a:effectLst/>
                <a:latin typeface="Calibri" panose="020F0502020204030204" pitchFamily="34" charset="0"/>
                <a:ea typeface="Cambria" panose="02040503050406030204" pitchFamily="18" charset="0"/>
                <a:cs typeface="Times New Roman" panose="02020603050405020304" pitchFamily="18" charset="0"/>
              </a:rPr>
              <a:t>«Tú vienes contra mí armado de espada, lanza y jabalina; pero yo vengo contra ti en el nombre del Señor de los ejércitos, el Dios de los escuadrones de Israel, a quien tú has provocado. 46 Hoy mismo el Señor te entregará en mis manos. Te voy a vencer, y te voy a cortar la cabeza, y los cadáveres de tus compatriotas se los voy a dar a las aves de rapiña y a los animales salvajes. Así en todos los pueblos se sabrá que hay Dios en Israel. 47 Toda esta gente va a saber que el Señor no necesita de espadas ni de lanzas para salvarlos. La victoria es del Señor, y él va a ponerlos a ustedes en nuestras manos.»</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a:p>
            <a:pPr marL="158750" marR="0" indent="0">
              <a:spcBef>
                <a:spcPts val="0"/>
              </a:spcBef>
              <a:spcAft>
                <a:spcPts val="0"/>
              </a:spcAft>
              <a:buFontTx/>
              <a:buNone/>
            </a:pP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48 Y cuando el poderoso filisteo se encaminó para encontrarse con David, éste rápidamente se colocó en línea de combate frente al filisteo, 49 metió su mano en el morral y, sacando una piedra, la colocó en su honda y la arrojó con fuerza al filisteo. La piedra se incrustó en la frente de Goliat, y éste cayó con la cara al suelo.</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50 Así fue como David venció al filisteo: con una honda y una piedra. Lo hirió de muerte sin necesidad de usar la espada. </a:t>
            </a: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51 Luego corrió y desenvainó la espada del filisteo, y se subió sobre él para rematarlo, y finalmente le cortó la cabeza. </a:t>
            </a: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Y cuando el ejército de los filisteos vio que su gran guerrero estaba muerto, se dio a la fuga. 52 Pero los del ejército israelita y los de Judá lanzaron fuertes alaridos y se fueron por todo el valle, en </a:t>
            </a:r>
            <a:r>
              <a:rPr lang="es-ES" sz="1800" dirty="0" err="1">
                <a:effectLst/>
                <a:latin typeface="Calibri" panose="020F0502020204030204" pitchFamily="34" charset="0"/>
                <a:ea typeface="Cambria" panose="02040503050406030204" pitchFamily="18" charset="0"/>
                <a:cs typeface="Times New Roman" panose="02020603050405020304" pitchFamily="18" charset="0"/>
              </a:rPr>
              <a:t>persecusión</a:t>
            </a:r>
            <a:r>
              <a:rPr lang="es-ES" sz="1800" dirty="0">
                <a:effectLst/>
                <a:latin typeface="Calibri" panose="020F0502020204030204" pitchFamily="34" charset="0"/>
                <a:ea typeface="Cambria" panose="02040503050406030204" pitchFamily="18" charset="0"/>
                <a:cs typeface="Times New Roman" panose="02020603050405020304" pitchFamily="18" charset="0"/>
              </a:rPr>
              <a:t> de los filisteos, y los siguieron hasta las puertas de </a:t>
            </a:r>
            <a:r>
              <a:rPr lang="es-ES" sz="1800" dirty="0" err="1">
                <a:effectLst/>
                <a:latin typeface="Calibri" panose="020F0502020204030204" pitchFamily="34" charset="0"/>
                <a:ea typeface="Cambria" panose="02040503050406030204" pitchFamily="18" charset="0"/>
                <a:cs typeface="Times New Roman" panose="02020603050405020304" pitchFamily="18" charset="0"/>
              </a:rPr>
              <a:t>Ecrón</a:t>
            </a:r>
            <a:r>
              <a:rPr lang="es-ES" sz="1800" dirty="0">
                <a:effectLst/>
                <a:latin typeface="Calibri" panose="020F0502020204030204" pitchFamily="34" charset="0"/>
                <a:ea typeface="Cambria" panose="02040503050406030204" pitchFamily="18" charset="0"/>
                <a:cs typeface="Times New Roman" panose="02020603050405020304" pitchFamily="18" charset="0"/>
              </a:rPr>
              <a:t>. Por todo el camino que va a </a:t>
            </a:r>
            <a:r>
              <a:rPr lang="es-ES" sz="1800" dirty="0" err="1">
                <a:effectLst/>
                <a:latin typeface="Calibri" panose="020F0502020204030204" pitchFamily="34" charset="0"/>
                <a:ea typeface="Cambria" panose="02040503050406030204" pitchFamily="18" charset="0"/>
                <a:cs typeface="Times New Roman" panose="02020603050405020304" pitchFamily="18" charset="0"/>
              </a:rPr>
              <a:t>Sagarayin</a:t>
            </a:r>
            <a:r>
              <a:rPr lang="es-ES" sz="1800" dirty="0">
                <a:effectLst/>
                <a:latin typeface="Calibri" panose="020F0502020204030204" pitchFamily="34" charset="0"/>
                <a:ea typeface="Cambria" panose="02040503050406030204" pitchFamily="18" charset="0"/>
                <a:cs typeface="Times New Roman" panose="02020603050405020304" pitchFamily="18" charset="0"/>
              </a:rPr>
              <a:t>, </a:t>
            </a:r>
            <a:r>
              <a:rPr lang="es-ES" sz="1800" dirty="0" err="1">
                <a:effectLst/>
                <a:latin typeface="Calibri" panose="020F0502020204030204" pitchFamily="34" charset="0"/>
                <a:ea typeface="Cambria" panose="02040503050406030204" pitchFamily="18" charset="0"/>
                <a:cs typeface="Times New Roman" panose="02020603050405020304" pitchFamily="18" charset="0"/>
              </a:rPr>
              <a:t>Gat</a:t>
            </a:r>
            <a:r>
              <a:rPr lang="es-ES" sz="1800" dirty="0">
                <a:effectLst/>
                <a:latin typeface="Calibri" panose="020F0502020204030204" pitchFamily="34" charset="0"/>
                <a:ea typeface="Cambria" panose="02040503050406030204" pitchFamily="18" charset="0"/>
                <a:cs typeface="Times New Roman" panose="02020603050405020304" pitchFamily="18" charset="0"/>
              </a:rPr>
              <a:t> y </a:t>
            </a:r>
            <a:r>
              <a:rPr lang="es-ES" sz="1800" dirty="0" err="1">
                <a:effectLst/>
                <a:latin typeface="Calibri" panose="020F0502020204030204" pitchFamily="34" charset="0"/>
                <a:ea typeface="Cambria" panose="02040503050406030204" pitchFamily="18" charset="0"/>
                <a:cs typeface="Times New Roman" panose="02020603050405020304" pitchFamily="18" charset="0"/>
              </a:rPr>
              <a:t>Ecrón</a:t>
            </a:r>
            <a:r>
              <a:rPr lang="es-ES" sz="1800" dirty="0">
                <a:effectLst/>
                <a:latin typeface="Calibri" panose="020F0502020204030204" pitchFamily="34" charset="0"/>
                <a:ea typeface="Cambria" panose="02040503050406030204" pitchFamily="18" charset="0"/>
                <a:cs typeface="Times New Roman" panose="02020603050405020304" pitchFamily="18" charset="0"/>
              </a:rPr>
              <a:t>, los filisteos quedaron tendidos y heridos de muerte. 53 Después de perseguir a los filisteos, los israelitas volvieron y saquearon su campamento. 54 Por su parte, David tomó la cabeza del filisteo y la llevó a Jerusalén, aunque las armas del guerrero las guardó en su tienda.</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55 Saúl vio a David cuando salía para luchar contra el filisteo, y le preguntó a Abner, que era el general de su ejército: </a:t>
            </a:r>
            <a:r>
              <a:rPr lang="es-ES" sz="1800" b="1" dirty="0">
                <a:effectLst/>
                <a:latin typeface="Calibri" panose="020F0502020204030204" pitchFamily="34" charset="0"/>
                <a:ea typeface="Cambria" panose="02040503050406030204" pitchFamily="18" charset="0"/>
                <a:cs typeface="Times New Roman" panose="02020603050405020304" pitchFamily="18" charset="0"/>
              </a:rPr>
              <a:t>«¿Quién es el padre de ese joven?»</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Y Abner respondió: 56 </a:t>
            </a:r>
            <a:r>
              <a:rPr lang="es-ES" sz="1800" b="1" dirty="0">
                <a:effectLst/>
                <a:latin typeface="Calibri" panose="020F0502020204030204" pitchFamily="34" charset="0"/>
                <a:ea typeface="Cambria" panose="02040503050406030204" pitchFamily="18" charset="0"/>
                <a:cs typeface="Times New Roman" panose="02020603050405020304" pitchFamily="18" charset="0"/>
              </a:rPr>
              <a:t>«Su Majestad me va a perdonar, pero le juro que no lo sé.»</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Entonces el rey ordenó: </a:t>
            </a:r>
            <a:r>
              <a:rPr lang="es-ES" sz="1800" b="1" dirty="0">
                <a:effectLst/>
                <a:latin typeface="Calibri" panose="020F0502020204030204" pitchFamily="34" charset="0"/>
                <a:ea typeface="Cambria" panose="02040503050406030204" pitchFamily="18" charset="0"/>
                <a:cs typeface="Times New Roman" panose="02020603050405020304" pitchFamily="18" charset="0"/>
              </a:rPr>
              <a:t>«Pues averigua quién es su padre.»</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57 Y cuando David volvía de matar al filisteo, Abner lo tomó del brazo y lo llevó ante Saúl, mientras David llevaba en su mano la cabeza del filisteo. 58 Y Saúl le preguntó: </a:t>
            </a:r>
            <a:r>
              <a:rPr lang="es-ES" sz="1800" b="1" dirty="0">
                <a:effectLst/>
                <a:latin typeface="Calibri" panose="020F0502020204030204" pitchFamily="34" charset="0"/>
                <a:ea typeface="Cambria" panose="02040503050406030204" pitchFamily="18" charset="0"/>
                <a:cs typeface="Times New Roman" panose="02020603050405020304" pitchFamily="18" charset="0"/>
              </a:rPr>
              <a:t>«Dime, jovencito: ¿de quién eres hijo?»</a:t>
            </a:r>
            <a:endParaRPr lang="es-ES" sz="1800" b="1" dirty="0">
              <a:effectLst/>
              <a:latin typeface="Calibri" panose="020F0502020204030204" pitchFamily="34"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Y David respondió: </a:t>
            </a:r>
            <a:r>
              <a:rPr lang="es-ES" sz="1800" b="1" dirty="0">
                <a:effectLst/>
                <a:latin typeface="Calibri" panose="020F0502020204030204" pitchFamily="34" charset="0"/>
                <a:ea typeface="Cambria" panose="02040503050406030204" pitchFamily="18" charset="0"/>
                <a:cs typeface="Times New Roman" panose="02020603050405020304" pitchFamily="18" charset="0"/>
              </a:rPr>
              <a:t>«Mi padre es </a:t>
            </a:r>
            <a:r>
              <a:rPr lang="es-ES" sz="1800" b="1" dirty="0" err="1">
                <a:effectLst/>
                <a:latin typeface="Calibri" panose="020F0502020204030204" pitchFamily="34" charset="0"/>
                <a:ea typeface="Cambria" panose="02040503050406030204" pitchFamily="18" charset="0"/>
                <a:cs typeface="Times New Roman" panose="02020603050405020304" pitchFamily="18" charset="0"/>
              </a:rPr>
              <a:t>Yesé</a:t>
            </a:r>
            <a:r>
              <a:rPr lang="es-ES" sz="1800" b="1" dirty="0">
                <a:effectLst/>
                <a:latin typeface="Calibri" panose="020F0502020204030204" pitchFamily="34" charset="0"/>
                <a:ea typeface="Cambria" panose="02040503050406030204" pitchFamily="18" charset="0"/>
                <a:cs typeface="Times New Roman" panose="02020603050405020304" pitchFamily="18" charset="0"/>
              </a:rPr>
              <a:t> de Belén, siervo de Su Majestad.»</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158750" marR="0" indent="0">
              <a:spcBef>
                <a:spcPts val="0"/>
              </a:spcBef>
              <a:spcAft>
                <a:spcPts val="0"/>
              </a:spcAft>
              <a:buFontTx/>
              <a:buNone/>
            </a:pP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02"/>
        <p:cNvGrpSpPr/>
        <p:nvPr/>
      </p:nvGrpSpPr>
      <p:grpSpPr>
        <a:xfrm>
          <a:off x="0" y="0"/>
          <a:ext cx="0" cy="0"/>
          <a:chOff x="0" y="0"/>
          <a:chExt cx="0" cy="0"/>
        </a:xfrm>
      </p:grpSpPr>
      <p:sp>
        <p:nvSpPr>
          <p:cNvPr id="203" name="Google Shape;203;g2ac1ba269c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effectLst/>
                <a:latin typeface="Calibri" panose="020F0502020204030204" pitchFamily="34" charset="0"/>
                <a:ea typeface="Cambria" panose="02040503050406030204" pitchFamily="18" charset="0"/>
                <a:cs typeface="Times New Roman" panose="02020603050405020304" pitchFamily="18" charset="0"/>
              </a:rPr>
              <a:t>Considerar </a:t>
            </a:r>
            <a:r>
              <a:rPr lang="es-ES" sz="1800" i="1" dirty="0">
                <a:effectLst/>
                <a:latin typeface="Calibri" panose="020F0502020204030204" pitchFamily="34" charset="0"/>
                <a:ea typeface="Cambria" panose="02040503050406030204" pitchFamily="18" charset="0"/>
                <a:cs typeface="Times New Roman" panose="02020603050405020304" pitchFamily="18" charset="0"/>
              </a:rPr>
              <a:t>(10 minutos)</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Explica que el tercer paso del método de las 4 “C” es Considerar. Son seis preguntas que nos ayudan a considerar o repasar la historia en detalle. Este paso nos da la base de conocimiento para que la apliquemos bien.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228600" lvl="0" indent="0" algn="l" rtl="0">
              <a:spcBef>
                <a:spcPts val="0"/>
              </a:spcBef>
              <a:spcAft>
                <a:spcPts val="0"/>
              </a:spcAft>
              <a:buClr>
                <a:schemeClr val="dk1"/>
              </a:buClr>
              <a:buSzPts val="1100"/>
              <a:buFont typeface="Arial" panose="020B0604020202020204"/>
              <a:buNone/>
            </a:pPr>
            <a:endParaRPr dirty="0"/>
          </a:p>
        </p:txBody>
      </p:sp>
      <p:sp>
        <p:nvSpPr>
          <p:cNvPr id="204" name="Google Shape;204;g2ac1ba269c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effectLst/>
                <a:latin typeface="Calibri" panose="020F0502020204030204" pitchFamily="34" charset="0"/>
                <a:ea typeface="Cambria" panose="02040503050406030204" pitchFamily="18" charset="0"/>
                <a:cs typeface="Times New Roman" panose="02020603050405020304" pitchFamily="18" charset="0"/>
              </a:rPr>
              <a:t>1. </a:t>
            </a:r>
            <a:r>
              <a:rPr lang="en-US" sz="1800" b="1" dirty="0">
                <a:effectLst/>
                <a:latin typeface="Cambria" panose="02040503050406030204" pitchFamily="18" charset="0"/>
                <a:ea typeface="Cambria" panose="02040503050406030204" pitchFamily="18" charset="0"/>
                <a:cs typeface="Times New Roman" panose="02020603050405020304" pitchFamily="18" charset="0"/>
              </a:rPr>
              <a:t>¿</a:t>
            </a:r>
            <a:r>
              <a:rPr lang="es-ES" sz="1800" b="1" dirty="0">
                <a:effectLst/>
                <a:latin typeface="Calibri" panose="020F0502020204030204" pitchFamily="34" charset="0"/>
                <a:ea typeface="Cambria" panose="02040503050406030204" pitchFamily="18" charset="0"/>
                <a:cs typeface="Times New Roman" panose="02020603050405020304" pitchFamily="18" charset="0"/>
              </a:rPr>
              <a:t>Quiénes son los personajes de esta historia? </a:t>
            </a:r>
            <a:endParaRPr lang="en-US" sz="1800" b="1"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Los filisteos (17:1) y los Israelitas (17:2)</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El Rey Saúl (17:2)</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El guerrero filisteo Goliat. (17:4)</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El escudero de Goliat (17:7)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David, el menor hijo de </a:t>
            </a:r>
            <a:r>
              <a:rPr lang="es-ES" sz="1800" dirty="0" err="1">
                <a:effectLst/>
                <a:latin typeface="Calibri" panose="020F0502020204030204" pitchFamily="34" charset="0"/>
                <a:ea typeface="Cambria" panose="02040503050406030204" pitchFamily="18" charset="0"/>
                <a:cs typeface="Times New Roman" panose="02020603050405020304" pitchFamily="18" charset="0"/>
              </a:rPr>
              <a:t>Yesé</a:t>
            </a:r>
            <a:r>
              <a:rPr lang="es-ES" sz="1800" dirty="0">
                <a:effectLst/>
                <a:latin typeface="Calibri" panose="020F0502020204030204" pitchFamily="34" charset="0"/>
                <a:ea typeface="Cambria" panose="02040503050406030204" pitchFamily="18" charset="0"/>
                <a:cs typeface="Times New Roman" panose="02020603050405020304" pitchFamily="18" charset="0"/>
              </a:rPr>
              <a:t> (17:12)</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Los hermanos de David/ Los hijos de </a:t>
            </a:r>
            <a:r>
              <a:rPr lang="es-ES" sz="1800" dirty="0" err="1">
                <a:effectLst/>
                <a:latin typeface="Calibri" panose="020F0502020204030204" pitchFamily="34" charset="0"/>
                <a:ea typeface="Cambria" panose="02040503050406030204" pitchFamily="18" charset="0"/>
                <a:cs typeface="Times New Roman" panose="02020603050405020304" pitchFamily="18" charset="0"/>
              </a:rPr>
              <a:t>Yesé</a:t>
            </a:r>
            <a:r>
              <a:rPr lang="es-ES" sz="1800" dirty="0">
                <a:effectLst/>
                <a:latin typeface="Calibri" panose="020F0502020204030204" pitchFamily="34" charset="0"/>
                <a:ea typeface="Cambria" panose="02040503050406030204" pitchFamily="18" charset="0"/>
                <a:cs typeface="Times New Roman" panose="02020603050405020304" pitchFamily="18" charset="0"/>
              </a:rPr>
              <a:t> (Los 3 mayores: </a:t>
            </a:r>
            <a:r>
              <a:rPr lang="es-ES" sz="1800" dirty="0" err="1">
                <a:effectLst/>
                <a:latin typeface="Calibri" panose="020F0502020204030204" pitchFamily="34" charset="0"/>
                <a:ea typeface="Cambria" panose="02040503050406030204" pitchFamily="18" charset="0"/>
                <a:cs typeface="Times New Roman" panose="02020603050405020304" pitchFamily="18" charset="0"/>
              </a:rPr>
              <a:t>Eliab</a:t>
            </a:r>
            <a:r>
              <a:rPr lang="es-ES" sz="1800" dirty="0">
                <a:effectLst/>
                <a:latin typeface="Calibri" panose="020F0502020204030204" pitchFamily="34" charset="0"/>
                <a:ea typeface="Cambria" panose="02040503050406030204" pitchFamily="18" charset="0"/>
                <a:cs typeface="Times New Roman" panose="02020603050405020304" pitchFamily="18" charset="0"/>
              </a:rPr>
              <a:t>, Abinadab, </a:t>
            </a:r>
            <a:r>
              <a:rPr lang="es-ES" sz="1800" dirty="0" err="1">
                <a:effectLst/>
                <a:latin typeface="Calibri" panose="020F0502020204030204" pitchFamily="34" charset="0"/>
                <a:ea typeface="Cambria" panose="02040503050406030204" pitchFamily="18" charset="0"/>
                <a:cs typeface="Times New Roman" panose="02020603050405020304" pitchFamily="18" charset="0"/>
              </a:rPr>
              <a:t>Samá</a:t>
            </a:r>
            <a:r>
              <a:rPr lang="es-ES" sz="1800" dirty="0">
                <a:effectLst/>
                <a:latin typeface="Calibri" panose="020F0502020204030204" pitchFamily="34" charset="0"/>
                <a:ea typeface="Cambria" panose="02040503050406030204" pitchFamily="18" charset="0"/>
                <a:cs typeface="Times New Roman" panose="02020603050405020304" pitchFamily="18" charset="0"/>
              </a:rPr>
              <a:t>) 17:12-13</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El Señor/El Dios vivo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Abner, el general del ejército Israelita (17:55)</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effectLst/>
                <a:latin typeface="Calibri" panose="020F0502020204030204" pitchFamily="34" charset="0"/>
                <a:ea typeface="Cambria" panose="02040503050406030204" pitchFamily="18" charset="0"/>
                <a:cs typeface="Times New Roman" panose="02020603050405020304" pitchFamily="18" charset="0"/>
              </a:rPr>
              <a:t>2. </a:t>
            </a:r>
            <a:r>
              <a:rPr lang="en-US" sz="1800" b="1" dirty="0">
                <a:effectLst/>
                <a:latin typeface="Cambria" panose="02040503050406030204" pitchFamily="18" charset="0"/>
                <a:ea typeface="Cambria" panose="02040503050406030204" pitchFamily="18" charset="0"/>
                <a:cs typeface="Times New Roman" panose="02020603050405020304" pitchFamily="18" charset="0"/>
              </a:rPr>
              <a:t>¿</a:t>
            </a:r>
            <a:r>
              <a:rPr lang="es-ES" sz="1800" b="1" dirty="0">
                <a:effectLst/>
                <a:latin typeface="Calibri" panose="020F0502020204030204" pitchFamily="34" charset="0"/>
                <a:ea typeface="Cambria" panose="02040503050406030204" pitchFamily="18" charset="0"/>
                <a:cs typeface="Times New Roman" panose="02020603050405020304" pitchFamily="18" charset="0"/>
              </a:rPr>
              <a:t>Cuáles son los objetos de esta historia? </a:t>
            </a:r>
            <a:endParaRPr lang="es-ES" sz="1800" b="1" dirty="0">
              <a:effectLst/>
              <a:latin typeface="Calibri" panose="020F0502020204030204" pitchFamily="34"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La armadura y armas de Goliat (17:5-7)</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800100" marR="0" lvl="1"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Casco de bronce</a:t>
            </a: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a:p>
            <a:pPr marL="800100" marR="0" lvl="1"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Cota de malla, también de bronce, que pesaba cincuenta y cinco kilos</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800100" marR="0" lvl="1"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Placas de bro</a:t>
            </a:r>
            <a:r>
              <a:rPr lang="es-CO" altLang="es-ES" sz="1800" dirty="0">
                <a:effectLst/>
                <a:latin typeface="Calibri" panose="020F0502020204030204" pitchFamily="34" charset="0"/>
                <a:ea typeface="Cambria" panose="02040503050406030204" pitchFamily="18" charset="0"/>
                <a:cs typeface="Times New Roman" panose="02020603050405020304" pitchFamily="18" charset="0"/>
              </a:rPr>
              <a:t>n</a:t>
            </a:r>
            <a:r>
              <a:rPr lang="es-ES" sz="1800" dirty="0">
                <a:effectLst/>
                <a:latin typeface="Calibri" panose="020F0502020204030204" pitchFamily="34" charset="0"/>
                <a:ea typeface="Cambria" panose="02040503050406030204" pitchFamily="18" charset="0"/>
                <a:cs typeface="Times New Roman" panose="02020603050405020304" pitchFamily="18" charset="0"/>
              </a:rPr>
              <a:t>ce para las piernas</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800100" marR="0" lvl="1"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Una jabalina de bronce</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Las ovejas de David (17:15)</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La comida que llevó David para sus hermanos (veinte litros de trigo tostado, diez panes, diez quesos de leche) 17:17-18</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Los animales que atacaron David; el león y oso (17:35)</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La armadura y la espada de Saúl</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800100" marR="0" lvl="1"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Casco de bronce, una coraza (17:38-39)</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El bastón de David, el morral y su honda con las cinco piedras (17:40)</a:t>
            </a:r>
            <a:br>
              <a:rPr lang="es-ES" sz="1800" dirty="0">
                <a:effectLst/>
                <a:latin typeface="Calibri" panose="020F0502020204030204" pitchFamily="34" charset="0"/>
                <a:ea typeface="Cambria" panose="02040503050406030204" pitchFamily="18" charset="0"/>
                <a:cs typeface="Times New Roman" panose="02020603050405020304" pitchFamily="18" charset="0"/>
              </a:rPr>
            </a:b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endParaRPr lang="en-US" sz="1800" b="1" dirty="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tabLst>
                <a:tab pos="772795" algn="l"/>
              </a:tabLst>
            </a:pPr>
            <a:r>
              <a:rPr lang="es-ES" sz="1800" b="1" dirty="0">
                <a:solidFill>
                  <a:srgbClr val="000000"/>
                </a:solidFill>
                <a:effectLst/>
                <a:latin typeface="Calibri" panose="020F0502020204030204" pitchFamily="34" charset="0"/>
                <a:ea typeface="Times New Roman" panose="02020603050405020304" pitchFamily="18" charset="0"/>
              </a:rPr>
              <a:t>3. ¿Dónde ocurrió la historia?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err="1">
                <a:effectLst/>
                <a:latin typeface="Calibri" panose="020F0502020204030204" pitchFamily="34" charset="0"/>
                <a:ea typeface="Cambria" panose="02040503050406030204" pitchFamily="18" charset="0"/>
                <a:cs typeface="Times New Roman" panose="02020603050405020304" pitchFamily="18" charset="0"/>
              </a:rPr>
              <a:t>Efesdamín</a:t>
            </a:r>
            <a:r>
              <a:rPr lang="es-ES" sz="1800" dirty="0">
                <a:effectLst/>
                <a:latin typeface="Calibri" panose="020F0502020204030204" pitchFamily="34" charset="0"/>
                <a:ea typeface="Cambria" panose="02040503050406030204" pitchFamily="18" charset="0"/>
                <a:cs typeface="Times New Roman" panose="02020603050405020304" pitchFamily="18" charset="0"/>
              </a:rPr>
              <a:t>, entre soco y </a:t>
            </a:r>
            <a:r>
              <a:rPr lang="es-ES" sz="1800" dirty="0" err="1">
                <a:effectLst/>
                <a:latin typeface="Calibri" panose="020F0502020204030204" pitchFamily="34" charset="0"/>
                <a:ea typeface="Cambria" panose="02040503050406030204" pitchFamily="18" charset="0"/>
                <a:cs typeface="Times New Roman" panose="02020603050405020304" pitchFamily="18" charset="0"/>
              </a:rPr>
              <a:t>Azeca</a:t>
            </a:r>
            <a:r>
              <a:rPr lang="es-ES" sz="1800" dirty="0">
                <a:effectLst/>
                <a:latin typeface="Calibri" panose="020F0502020204030204" pitchFamily="34" charset="0"/>
                <a:ea typeface="Cambria" panose="02040503050406030204" pitchFamily="18" charset="0"/>
                <a:cs typeface="Times New Roman" panose="02020603050405020304" pitchFamily="18" charset="0"/>
              </a:rPr>
              <a:t>; dónde acamparon los filisteos (17:1)</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El valle de </a:t>
            </a:r>
            <a:r>
              <a:rPr lang="es-ES" sz="1800" dirty="0" err="1">
                <a:effectLst/>
                <a:latin typeface="Calibri" panose="020F0502020204030204" pitchFamily="34" charset="0"/>
                <a:ea typeface="Cambria" panose="02040503050406030204" pitchFamily="18" charset="0"/>
                <a:cs typeface="Times New Roman" panose="02020603050405020304" pitchFamily="18" charset="0"/>
              </a:rPr>
              <a:t>Elá</a:t>
            </a:r>
            <a:r>
              <a:rPr lang="es-ES" sz="1800" dirty="0">
                <a:effectLst/>
                <a:latin typeface="Calibri" panose="020F0502020204030204" pitchFamily="34" charset="0"/>
                <a:ea typeface="Cambria" panose="02040503050406030204" pitchFamily="18" charset="0"/>
                <a:cs typeface="Times New Roman" panose="02020603050405020304" pitchFamily="18" charset="0"/>
              </a:rPr>
              <a:t>; </a:t>
            </a:r>
            <a:r>
              <a:rPr lang="es-ES" sz="1800" dirty="0" err="1">
                <a:effectLst/>
                <a:latin typeface="Calibri" panose="020F0502020204030204" pitchFamily="34" charset="0"/>
                <a:ea typeface="Cambria" panose="02040503050406030204" pitchFamily="18" charset="0"/>
                <a:cs typeface="Times New Roman" panose="02020603050405020304" pitchFamily="18" charset="0"/>
              </a:rPr>
              <a:t>dóde</a:t>
            </a:r>
            <a:r>
              <a:rPr lang="es-ES" sz="1800" dirty="0">
                <a:effectLst/>
                <a:latin typeface="Calibri" panose="020F0502020204030204" pitchFamily="34" charset="0"/>
                <a:ea typeface="Cambria" panose="02040503050406030204" pitchFamily="18" charset="0"/>
                <a:cs typeface="Times New Roman" panose="02020603050405020304" pitchFamily="18" charset="0"/>
              </a:rPr>
              <a:t> acamparon los israelitas (17:2)</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Un valle separaba a los dos ejércitos (17:3)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Belén, dónde vivió David (17:15)</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16"/>
        <p:cNvGrpSpPr/>
        <p:nvPr/>
      </p:nvGrpSpPr>
      <p:grpSpPr>
        <a:xfrm>
          <a:off x="0" y="0"/>
          <a:ext cx="0" cy="0"/>
          <a:chOff x="0" y="0"/>
          <a:chExt cx="0" cy="0"/>
        </a:xfrm>
      </p:grpSpPr>
      <p:sp>
        <p:nvSpPr>
          <p:cNvPr id="117" name="Google Shape;11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libri" panose="020F0502020204030204" pitchFamily="34" charset="0"/>
              </a:rPr>
              <a:t>Comience con la siguiente oración (o tu propia):</a:t>
            </a:r>
            <a:endParaRPr lang="es-ES" sz="1800" i="1" dirty="0">
              <a:solidFill>
                <a:srgbClr val="00B050"/>
              </a:solidFill>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Amado Padre, yo sé que muchas veces tengo temor y no confío en ti para que me ayudes. Perdóname, por causa de la muerte de Jesús en la cruz. Dame más confianza en ti y más valor para hacer lo que tú me pides. Quiero ser un hijo tuyo fiel y valiente, amado Padre. Ayúdame. Amén.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lvl="0" indent="0" algn="l" rtl="0">
              <a:spcBef>
                <a:spcPts val="0"/>
              </a:spcBef>
              <a:spcAft>
                <a:spcPts val="0"/>
              </a:spcAft>
              <a:buNone/>
            </a:pPr>
            <a:endParaRPr dirty="0"/>
          </a:p>
        </p:txBody>
      </p:sp>
      <p:sp>
        <p:nvSpPr>
          <p:cNvPr id="118" name="Google Shape;11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tabLst>
                <a:tab pos="772795" algn="l"/>
              </a:tabLst>
            </a:pPr>
            <a:r>
              <a:rPr lang="es-ES" sz="1800" b="1" dirty="0">
                <a:solidFill>
                  <a:srgbClr val="000000"/>
                </a:solidFill>
                <a:effectLst/>
                <a:latin typeface="Calibri" panose="020F0502020204030204" pitchFamily="34" charset="0"/>
                <a:ea typeface="Times New Roman" panose="02020603050405020304" pitchFamily="18" charset="0"/>
              </a:rPr>
              <a:t>4. ¿Cuándo ocurrió la historia? </a:t>
            </a:r>
            <a:endParaRPr lang="es-E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Estamos unos 1000 años antes de Cristo.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La época de los reyes.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
                <a:srgbClr val="000000"/>
              </a:buClr>
              <a:buSzPts val="1100"/>
              <a:buFont typeface="Symbol" panose="05050102010706020507" pitchFamily="2" charset="2"/>
              <a:buChar char=""/>
              <a:defRPr/>
            </a:pPr>
            <a:endParaRPr lang="es-ES"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tabLst>
                <a:tab pos="772795" algn="l"/>
              </a:tabLst>
            </a:pPr>
            <a:r>
              <a:rPr lang="es-ES" sz="1800" b="1" dirty="0">
                <a:solidFill>
                  <a:srgbClr val="000000"/>
                </a:solidFill>
                <a:effectLst/>
                <a:latin typeface="Calibri" panose="020F0502020204030204" pitchFamily="34" charset="0"/>
                <a:ea typeface="Times New Roman" panose="02020603050405020304" pitchFamily="18" charset="0"/>
              </a:rPr>
              <a:t>5. ¿Cuál es el problema?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Goliat amenaza al pueblo de Israel y se burla de Dios, pero nadie quiere luchar contra él.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Y luego, no toman en serio a David.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Los israelitas tenían miedo de Goliat.</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
                <a:srgbClr val="000000"/>
              </a:buClr>
              <a:buSzPts val="1100"/>
              <a:buFont typeface="Symbol" panose="05050102010706020507" pitchFamily="2" charset="2"/>
              <a:buChar char=""/>
              <a:defRPr/>
            </a:pPr>
            <a:r>
              <a:rPr lang="es-ES" sz="1800" dirty="0">
                <a:effectLst/>
                <a:latin typeface="Calibri" panose="020F0502020204030204" pitchFamily="34" charset="0"/>
                <a:ea typeface="Cambria" panose="02040503050406030204" pitchFamily="18" charset="0"/>
                <a:cs typeface="Times New Roman" panose="02020603050405020304" pitchFamily="18" charset="0"/>
              </a:rPr>
              <a:t>Los pueblos alrededor de Israel eran incrédulos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tabLst>
                <a:tab pos="772795" algn="l"/>
              </a:tabLst>
            </a:pPr>
            <a:r>
              <a:rPr lang="es-ES" sz="1800" b="1" dirty="0">
                <a:solidFill>
                  <a:srgbClr val="000000"/>
                </a:solidFill>
                <a:effectLst/>
                <a:latin typeface="Calibri" panose="020F0502020204030204" pitchFamily="34" charset="0"/>
                <a:ea typeface="Times New Roman" panose="02020603050405020304" pitchFamily="18" charset="0"/>
              </a:rPr>
              <a:t>6. ¿Se soluciona el problema?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Claro que sí. El Rey Saúl permite que David luche contra Goliat. Y Dios le da la victoria a David. Pero la gloria es para Dios.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“Así en todos los pueblos se sabrá que hay Dios en Israel.”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02"/>
        <p:cNvGrpSpPr/>
        <p:nvPr/>
      </p:nvGrpSpPr>
      <p:grpSpPr>
        <a:xfrm>
          <a:off x="0" y="0"/>
          <a:ext cx="0" cy="0"/>
          <a:chOff x="0" y="0"/>
          <a:chExt cx="0" cy="0"/>
        </a:xfrm>
      </p:grpSpPr>
      <p:sp>
        <p:nvSpPr>
          <p:cNvPr id="203" name="Google Shape;203;g2ac1ba269c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effectLst/>
                <a:latin typeface="Calibri" panose="020F0502020204030204" pitchFamily="34" charset="0"/>
                <a:ea typeface="Cambria" panose="02040503050406030204" pitchFamily="18" charset="0"/>
                <a:cs typeface="Times New Roman" panose="02020603050405020304" pitchFamily="18" charset="0"/>
              </a:rPr>
              <a:t>Consolidar </a:t>
            </a:r>
            <a:r>
              <a:rPr lang="es-ES" sz="1800" i="1" dirty="0">
                <a:effectLst/>
                <a:latin typeface="Calibri" panose="020F0502020204030204" pitchFamily="34" charset="0"/>
                <a:ea typeface="Cambria" panose="02040503050406030204" pitchFamily="18" charset="0"/>
                <a:cs typeface="Times New Roman" panose="02020603050405020304" pitchFamily="18" charset="0"/>
              </a:rPr>
              <a:t>(10 minutos)</a:t>
            </a:r>
            <a:r>
              <a:rPr lang="es-ES" sz="1800" i="1" u="sng" dirty="0">
                <a:effectLst/>
                <a:latin typeface="Calibri" panose="020F0502020204030204" pitchFamily="34" charset="0"/>
                <a:ea typeface="Cambria" panose="02040503050406030204" pitchFamily="18" charset="0"/>
                <a:cs typeface="Times New Roman" panose="02020603050405020304" pitchFamily="18" charset="0"/>
              </a:rPr>
              <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Explica que el cuarto paso del método de las 4 “C” es Consolidar. Es este paso, hacemos cuatro preguntas para dar firmeza, o aplicar la Palabra de Dios a nuestros corazones y a nuestras vidas. Las preguntas nos guían usar la ley y el evangelio correctamente.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228600" lvl="0" indent="0" algn="l" rtl="0">
              <a:spcBef>
                <a:spcPts val="0"/>
              </a:spcBef>
              <a:spcAft>
                <a:spcPts val="0"/>
              </a:spcAft>
              <a:buClr>
                <a:schemeClr val="dk1"/>
              </a:buClr>
              <a:buSzPts val="1100"/>
              <a:buFont typeface="Arial" panose="020B0604020202020204"/>
              <a:buNone/>
            </a:pPr>
            <a:endParaRPr dirty="0"/>
          </a:p>
        </p:txBody>
      </p:sp>
      <p:sp>
        <p:nvSpPr>
          <p:cNvPr id="204" name="Google Shape;204;g2ac1ba269c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1. ¿Cuál es el punto principal de la historia?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Dios mostró su fuerza, ganado la batalla por medio de David, el cual mató a Goliat por la gracia y poder de Dios.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Aprovecha este momento para conversar sobre la tentación de enfocar todo en David y en su fe, y no en Dios el autor y consumador de la fe.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
                <a:srgbClr val="000000"/>
              </a:buClr>
              <a:buSzPts val="1100"/>
              <a:buFont typeface="Symbol" panose="05050102010706020507" pitchFamily="2" charset="2"/>
              <a:buChar char=""/>
              <a:defRPr/>
            </a:pPr>
            <a:endParaRPr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2. ¿Qué pecado veo en esta historia y confieso en mi vida?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Soy cobarde cuando enfrento peligro o grandes retos. Camino por vista y no por fe. Los ojos de David estaban en Dios y no en el gigante. Dios era tan real para él como real era Goliat para todos los solados de ejército de Israel.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A veces no confío plenamente en Dios y me dejo llevar por mi miedo. El ejército de Israel y el mismo Saúl tuvieron temor ante el gran enemigo que estaba frente a ellos. Nosotros al igual que ellos no siempre confiamos plenamente en Señor, y nos dejamos llevar por nuestros miedos olvidando que en Dios encontramos fortaleza ante ellos. Dudo del poder de Dios y de su capacidad y propósito de ayudarnos. La confianza de David no estaba en él mismo o en la armadura y armas; sino en la fuerza del Dios de se salvación.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Permito la burla contra Dios. Goliat “maldijo a David en nombre de sus dioses” (17:43). David dijo de Goliat “Quién es este filisteo incircunciso, para provocar al ejército del Dios vivo?” (17:26)</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A veces el mundo pecaminoso cuestiona los motivos de cristianos. El propio hermano de David comenzó a llamarle orgulloso. Hay ocasiones en las que la oposición a nuestra fe y nuestro andar con Dios proviene de los de nuestra propia familia.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Soy tentado a obedecer a Dios con malas motivaciones – buscando recompensas o bendiciones, o con orgullo enfocando en mi persona. El deshonor con que los filisteos se traban a Dios era la motivación de David. Frente al peligro, David le dio todo el mérito a Dios.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endParaRPr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3. ¿En qué versos y palabras de esta historia veo el amor de Dios para conmigo?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Tenga cuidado de no enseñar la historia de manera que simplemente representa al “pequeño” ganándole al “grande.”</a:t>
            </a:r>
            <a:r>
              <a:rPr lang="es-ES" sz="1800"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 </a:t>
            </a:r>
            <a:r>
              <a:rPr lang="es-ES" sz="1800" dirty="0">
                <a:effectLst/>
                <a:latin typeface="Calibri" panose="020F0502020204030204" pitchFamily="34" charset="0"/>
                <a:ea typeface="Cambria" panose="02040503050406030204" pitchFamily="18" charset="0"/>
                <a:cs typeface="Times New Roman" panose="02020603050405020304" pitchFamily="18" charset="0"/>
              </a:rPr>
              <a:t>El significado de la historia se da en 1 Samuel 17:47, cuando David dijo, “Todos los que están aquí reconocerán que el Señor salva sin necesidad de espada ni de lanza. La batalla es del Señor, y él los entregará a ustedes en nuestras manos.” La gloria es de Dios y es para Dios.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Dios es todopoderoso. Con Él no hay nada imposible. Dios es nuestro Dios todopoderoso también. Confiamos en Su poder y no en el poder de nosotros o de hombre. Todos los obstáculos se pueden enfrentar; y cada enemigo puede ser conquistado por el poder de Dios.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Sé que ya tengo la victoria eterna sobre el diablo, la muerte y el pecado por fe en Jesucristo mi Señor. Así como Dios cuidó a David y le ayudó a superar a su gran enemigo, Dios está conmigo y en Cristo él ya ha vencido por mí al enemigo que me condenaba al infierno por mis pecados.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Dios dio David la victoria sobre Goliat, no por los méritos de David sino por la gracia y amor de Dios. También, por su gracia y poder Dios me ayuda cuando confío en él en las situaciones peligrosas y desafiantes.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Dios libró David “de las garras del león y del oso” y David dijo “él también me librará de manos de este filisteo.” Mucho nos ayudaría al enfrentar las adversidades de la vida mirar atrás y ver de nuevo la fidelidad de Dios para con nosotros.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endParaRPr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4. ¿Qué pediré que Dios obre en mi para poner en práctica esta palabra de Dios?</a:t>
            </a:r>
            <a:endParaRPr lang="en-US" sz="1800" dirty="0">
              <a:effectLst/>
              <a:latin typeface="Times New Roman" panose="02020603050405020304" pitchFamily="18" charset="0"/>
              <a:ea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
                <a:srgbClr val="000000"/>
              </a:buClr>
              <a:buSzPts val="1100"/>
              <a:buFont typeface="Symbol" panose="05050102010706020507" pitchFamily="2" charset="2"/>
              <a:buChar char=""/>
              <a:defRPr/>
            </a:pPr>
            <a:r>
              <a:rPr lang="es-ES" sz="1800" dirty="0">
                <a:effectLst/>
                <a:latin typeface="Calibri" panose="020F0502020204030204" pitchFamily="34" charset="0"/>
                <a:ea typeface="Calibri" panose="020F0502020204030204" pitchFamily="34" charset="0"/>
                <a:cs typeface="Times New Roman" panose="02020603050405020304" pitchFamily="18" charset="0"/>
              </a:rPr>
              <a:t>Que vaya a Dios en oración cuando enfrento situaciones difíciles, confiando que él me bendecirá de tal manera que obrará todo para mi bien y para el bien de los que crean en él.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
                <a:srgbClr val="000000"/>
              </a:buClr>
              <a:buSzPts val="1100"/>
              <a:buFont typeface="Symbol" panose="05050102010706020507" pitchFamily="2" charset="2"/>
              <a:buChar char=""/>
              <a:defRPr/>
            </a:pPr>
            <a:r>
              <a:rPr lang="es-ES" sz="1800" dirty="0">
                <a:effectLst/>
                <a:latin typeface="Calibri" panose="020F0502020204030204" pitchFamily="34" charset="0"/>
                <a:ea typeface="Cambria" panose="02040503050406030204" pitchFamily="18" charset="0"/>
                <a:cs typeface="Times New Roman" panose="02020603050405020304" pitchFamily="18" charset="0"/>
              </a:rPr>
              <a:t>Que siempre bus</a:t>
            </a:r>
            <a:r>
              <a:rPr lang="es-CO" altLang="es-ES" sz="1800" dirty="0">
                <a:effectLst/>
                <a:latin typeface="Calibri" panose="020F0502020204030204" pitchFamily="34" charset="0"/>
                <a:ea typeface="Cambria" panose="02040503050406030204" pitchFamily="18" charset="0"/>
                <a:cs typeface="Times New Roman" panose="02020603050405020304" pitchFamily="18" charset="0"/>
              </a:rPr>
              <a:t>que</a:t>
            </a:r>
            <a:r>
              <a:rPr lang="es-ES" sz="1800" dirty="0">
                <a:effectLst/>
                <a:latin typeface="Calibri" panose="020F0502020204030204" pitchFamily="34" charset="0"/>
                <a:ea typeface="Cambria" panose="02040503050406030204" pitchFamily="18" charset="0"/>
                <a:cs typeface="Times New Roman" panose="02020603050405020304" pitchFamily="18" charset="0"/>
              </a:rPr>
              <a:t> la gloria de Dios para que otros cre</a:t>
            </a:r>
            <a:r>
              <a:rPr lang="es-CO" altLang="es-ES" sz="1800" dirty="0">
                <a:effectLst/>
                <a:latin typeface="Calibri" panose="020F0502020204030204" pitchFamily="34" charset="0"/>
                <a:ea typeface="Cambria" panose="02040503050406030204" pitchFamily="18" charset="0"/>
                <a:cs typeface="Times New Roman" panose="02020603050405020304" pitchFamily="18" charset="0"/>
              </a:rPr>
              <a:t>a</a:t>
            </a:r>
            <a:r>
              <a:rPr lang="es-ES" sz="1800" dirty="0">
                <a:effectLst/>
                <a:latin typeface="Calibri" panose="020F0502020204030204" pitchFamily="34" charset="0"/>
                <a:ea typeface="Cambria" panose="02040503050406030204" pitchFamily="18" charset="0"/>
                <a:cs typeface="Times New Roman" panose="02020603050405020304" pitchFamily="18" charset="0"/>
              </a:rPr>
              <a:t>n en él</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
                <a:srgbClr val="000000"/>
              </a:buClr>
              <a:buSzPts val="1100"/>
              <a:buFont typeface="Symbol" panose="05050102010706020507" pitchFamily="2" charset="2"/>
              <a:buChar char=""/>
              <a:defRPr/>
            </a:pPr>
            <a:endParaRPr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Captar</a:t>
            </a:r>
            <a:br>
              <a:rPr lang="es-ES" sz="1800" dirty="0">
                <a:effectLst/>
                <a:latin typeface="Calibri" panose="020F0502020204030204" pitchFamily="34" charset="0"/>
                <a:ea typeface="Cambria" panose="02040503050406030204" pitchFamily="18" charset="0"/>
                <a:cs typeface="Times New Roman" panose="02020603050405020304" pitchFamily="18" charset="0"/>
              </a:rPr>
            </a:br>
            <a:r>
              <a:rPr lang="en-US" sz="1800" dirty="0">
                <a:effectLst/>
                <a:latin typeface="Cambria" panose="02040503050406030204" pitchFamily="18" charset="0"/>
                <a:ea typeface="Cambria" panose="02040503050406030204" pitchFamily="18" charset="0"/>
                <a:cs typeface="Times New Roman" panose="02020603050405020304" pitchFamily="18" charset="0"/>
              </a:rPr>
              <a:t>¿</a:t>
            </a:r>
            <a:r>
              <a:rPr lang="es-ES" sz="1800" dirty="0">
                <a:effectLst/>
                <a:latin typeface="Calibri" panose="020F0502020204030204" pitchFamily="34" charset="0"/>
                <a:ea typeface="Cambria" panose="02040503050406030204" pitchFamily="18" charset="0"/>
                <a:cs typeface="Times New Roman" panose="02020603050405020304" pitchFamily="18" charset="0"/>
              </a:rPr>
              <a:t>En qué momento de consejería sería bueno compartir la historia de David y Goliat?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Cuando hay obstáculos o miedos en el ministerio. ¡Que hacemos todo confiando en Dios y para Su Gloria!</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Cuando alguien tiene un tipo de Goliat en su vida. Buscamos refugio en Dios y no en nosotros.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Cuando la familia está contra nuestra fe. Sigamos en el camino de Dios.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endParaRPr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100" b="1" u="sng" dirty="0">
                <a:effectLst/>
                <a:latin typeface="Calibri" panose="020F0502020204030204" pitchFamily="34" charset="0"/>
                <a:ea typeface="Cambria" panose="02040503050406030204" pitchFamily="18" charset="0"/>
                <a:cs typeface="Times New Roman" panose="02020603050405020304" pitchFamily="18" charset="0"/>
              </a:rPr>
              <a:t>OBJETIVOS DE LA LECCIÓN </a:t>
            </a:r>
            <a:r>
              <a:rPr lang="es-ES" sz="1100" i="1" dirty="0">
                <a:effectLst/>
                <a:latin typeface="Calibri" panose="020F0502020204030204" pitchFamily="34" charset="0"/>
                <a:ea typeface="Cambria" panose="02040503050406030204" pitchFamily="18" charset="0"/>
                <a:cs typeface="Times New Roman" panose="02020603050405020304" pitchFamily="18" charset="0"/>
              </a:rPr>
              <a:t>(1 minuto)</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1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Toma </a:t>
            </a:r>
            <a:r>
              <a:rPr lang="es-ES" sz="1100" b="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un minuto para presentarles los objetivos de la cuarta lección.</a:t>
            </a:r>
            <a:endParaRPr lang="es-ES" sz="1100" b="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endParaRPr lang="en-US" sz="1100" b="0" dirty="0">
              <a:effectLst/>
              <a:latin typeface="Cambria" panose="02040503050406030204" pitchFamily="18" charset="0"/>
              <a:ea typeface="Cambria" panose="02040503050406030204" pitchFamily="18" charset="0"/>
              <a:cs typeface="Times New Roman" panose="02020603050405020304" pitchFamily="18" charset="0"/>
            </a:endParaRPr>
          </a:p>
          <a:p>
            <a:pPr marL="387350" marR="0" indent="0">
              <a:spcBef>
                <a:spcPts val="0"/>
              </a:spcBef>
              <a:spcAft>
                <a:spcPts val="1000"/>
              </a:spcAft>
              <a:buFontTx/>
              <a:buNone/>
            </a:pPr>
            <a:r>
              <a:rPr lang="es-ES" sz="1100" b="0" dirty="0">
                <a:solidFill>
                  <a:srgbClr val="000000"/>
                </a:solidFill>
                <a:effectLst/>
                <a:highlight>
                  <a:srgbClr val="F2F2F2"/>
                </a:highlight>
                <a:latin typeface="Calibri" panose="020F0502020204030204" pitchFamily="34" charset="0"/>
                <a:ea typeface="Calibri" panose="020F0502020204030204" pitchFamily="34" charset="0"/>
              </a:rPr>
              <a:t>1.    Compartir un “Captar” para la historia de David y Goliat.</a:t>
            </a:r>
            <a:endParaRPr lang="en-US" sz="1100" b="0" dirty="0">
              <a:effectLst/>
              <a:highlight>
                <a:srgbClr val="F2F2F2"/>
              </a:highlight>
              <a:latin typeface="Calibri" panose="020F0502020204030204" pitchFamily="34" charset="0"/>
              <a:ea typeface="Calibri" panose="020F0502020204030204" pitchFamily="34" charset="0"/>
            </a:endParaRPr>
          </a:p>
          <a:p>
            <a:pPr marL="387350" marR="0" indent="0">
              <a:spcBef>
                <a:spcPts val="0"/>
              </a:spcBef>
              <a:spcAft>
                <a:spcPts val="1000"/>
              </a:spcAft>
              <a:buFontTx/>
              <a:buNone/>
            </a:pPr>
            <a:r>
              <a:rPr lang="es-ES" sz="1100" b="0" dirty="0">
                <a:solidFill>
                  <a:srgbClr val="000000"/>
                </a:solidFill>
                <a:effectLst/>
                <a:highlight>
                  <a:srgbClr val="F2F2F2"/>
                </a:highlight>
                <a:latin typeface="Calibri" panose="020F0502020204030204" pitchFamily="34" charset="0"/>
                <a:ea typeface="Calibri" panose="020F0502020204030204" pitchFamily="34" charset="0"/>
              </a:rPr>
              <a:t>2.    Usar el método de las 4 “C” para leer y entender 1 Samuel 17.</a:t>
            </a:r>
            <a:endParaRPr lang="en-US" sz="1100" b="0" dirty="0">
              <a:effectLst/>
              <a:highlight>
                <a:srgbClr val="F2F2F2"/>
              </a:highlight>
              <a:latin typeface="Calibri" panose="020F0502020204030204" pitchFamily="34" charset="0"/>
              <a:ea typeface="Calibri" panose="020F0502020204030204" pitchFamily="34" charset="0"/>
            </a:endParaRPr>
          </a:p>
          <a:p>
            <a:pPr marL="387350" marR="0" indent="0">
              <a:spcBef>
                <a:spcPts val="0"/>
              </a:spcBef>
              <a:spcAft>
                <a:spcPts val="1000"/>
              </a:spcAft>
              <a:buFontTx/>
              <a:buNone/>
            </a:pPr>
            <a:r>
              <a:rPr lang="es-ES" sz="1100" b="0" dirty="0">
                <a:solidFill>
                  <a:srgbClr val="000000"/>
                </a:solidFill>
                <a:effectLst/>
                <a:highlight>
                  <a:srgbClr val="F2F2F2"/>
                </a:highlight>
                <a:latin typeface="Calibri" panose="020F0502020204030204" pitchFamily="34" charset="0"/>
                <a:ea typeface="Calibri" panose="020F0502020204030204" pitchFamily="34" charset="0"/>
              </a:rPr>
              <a:t>3.    Identificar la genealogía de Jesús y La Nación Elegida. </a:t>
            </a:r>
            <a:endParaRPr lang="en-US" sz="1100" b="0" dirty="0">
              <a:effectLst/>
              <a:highlight>
                <a:srgbClr val="F2F2F2"/>
              </a:highligh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0"/>
              </a:spcAft>
              <a:buSzPts val="1100"/>
              <a:buNone/>
            </a:pPr>
            <a:endParaRPr dirty="0"/>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La Genealogía de Abraham a David a Jesús</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Abraham recibió la promesa (Génesis 12 y 17)</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800100" marR="0" lvl="1" indent="-342900">
              <a:spcBef>
                <a:spcPts val="0"/>
              </a:spcBef>
              <a:spcAft>
                <a:spcPts val="0"/>
              </a:spcAft>
              <a:buFont typeface="Calibri" panose="020F0502020204030204" pitchFamily="34" charset="0"/>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De su familia vendrán reyes</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800100" marR="0" lvl="1" indent="-342900">
              <a:spcBef>
                <a:spcPts val="0"/>
              </a:spcBef>
              <a:spcAft>
                <a:spcPts val="0"/>
              </a:spcAft>
              <a:buFont typeface="Calibri" panose="020F0502020204030204" pitchFamily="34" charset="0"/>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Por medio de su familia Dios bendecirá a todo el mundo</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800100" marR="0" lvl="1" indent="-342900">
              <a:spcBef>
                <a:spcPts val="0"/>
              </a:spcBef>
              <a:spcAft>
                <a:spcPts val="0"/>
              </a:spcAft>
              <a:buFont typeface="Calibri" panose="020F0502020204030204" pitchFamily="34" charset="0"/>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Le prometió la tierra de Canaán</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Jacob, padre de las 12 tribus de Israel.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Judá</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Moisés libró Israel de Egipto y bajó Josué entraron la tierra prometida</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err="1">
                <a:effectLst/>
                <a:latin typeface="Calibri" panose="020F0502020204030204" pitchFamily="34" charset="0"/>
                <a:ea typeface="Cambria" panose="02040503050406030204" pitchFamily="18" charset="0"/>
                <a:cs typeface="Times New Roman" panose="02020603050405020304" pitchFamily="18" charset="0"/>
              </a:rPr>
              <a:t>Rahab</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Isaí, padre de David</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
                <a:srgbClr val="000000"/>
              </a:buClr>
              <a:buSzPts val="1100"/>
              <a:buFont typeface="Symbol" panose="05050102010706020507" pitchFamily="2" charset="2"/>
              <a:buChar char=""/>
              <a:defRPr/>
            </a:pPr>
            <a:endParaRPr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Las dos columnas que proceden de David demuestran que Jesús es hijo de David legalmente (por parte de José) y por sangre (por parte de María)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Jesús – de verdad es el Hijo del Hombre. En su linaje hay gente pecaminosa, escandalosa, y aun así Dios les mostró gracia. </a:t>
            </a: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endParaRPr lang="es-ES" sz="180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a:effectLst/>
                <a:latin typeface="Calibri" panose="020F0502020204030204" pitchFamily="34" charset="0"/>
                <a:ea typeface="Calibri" panose="020F0502020204030204" pitchFamily="34" charset="0"/>
              </a:rPr>
              <a:t>Dios protegió a La Nación Elegida y su promesa de salvación. </a:t>
            </a:r>
            <a:endParaRPr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50"/>
        <p:cNvGrpSpPr/>
        <p:nvPr/>
      </p:nvGrpSpPr>
      <p:grpSpPr>
        <a:xfrm>
          <a:off x="0" y="0"/>
          <a:ext cx="0" cy="0"/>
          <a:chOff x="0" y="0"/>
          <a:chExt cx="0" cy="0"/>
        </a:xfrm>
      </p:grpSpPr>
      <p:sp>
        <p:nvSpPr>
          <p:cNvPr id="151" name="Google Shape;15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u="sng" dirty="0">
                <a:effectLst/>
                <a:latin typeface="Calibri" panose="020F0502020204030204" pitchFamily="34" charset="0"/>
                <a:ea typeface="Cambria" panose="02040503050406030204" pitchFamily="18" charset="0"/>
                <a:cs typeface="Times New Roman" panose="02020603050405020304" pitchFamily="18" charset="0"/>
              </a:rPr>
              <a:t>CONCLUSIÓN Y ORACIÓN</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Hoy vimos el todopoderoso Dios dando la victoria al joven David y Israel. Nuestro tema de este curso viene de David mismo, demostrando de nuevo su enfoque en el Señor y Salvador. Que profesamos con David: Salmo 27:1 </a:t>
            </a:r>
            <a:r>
              <a:rPr lang="es-ES" sz="1800" i="1"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El Señor es mi luz y mi salvación; </a:t>
            </a:r>
            <a:r>
              <a:rPr lang="es-ES" sz="1800" i="1" u="sng"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¿a quién podría yo temer?</a:t>
            </a:r>
            <a:r>
              <a:rPr lang="es-ES" sz="1800" i="1"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 El Señor es la fortaleza de mi vida; </a:t>
            </a:r>
            <a:r>
              <a:rPr lang="es-ES" sz="1800" i="1" u="sng"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¿quién podría infundirme miedo?</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457200" marR="0" lvl="0" indent="-298450" algn="l" rtl="0">
              <a:spcBef>
                <a:spcPts val="0"/>
              </a:spcBef>
              <a:spcAft>
                <a:spcPts val="0"/>
              </a:spcAft>
              <a:buClr>
                <a:schemeClr val="dk1"/>
              </a:buClr>
              <a:buSzPts val="1100"/>
              <a:buFont typeface="Calibri" panose="020F0502020204030204"/>
              <a:buAutoNum type="arabicPeriod"/>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52" name="Google Shape;15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34"/>
        <p:cNvGrpSpPr/>
        <p:nvPr/>
      </p:nvGrpSpPr>
      <p:grpSpPr>
        <a:xfrm>
          <a:off x="0" y="0"/>
          <a:ext cx="0" cy="0"/>
          <a:chOff x="0" y="0"/>
          <a:chExt cx="0" cy="0"/>
        </a:xfrm>
      </p:grpSpPr>
      <p:sp>
        <p:nvSpPr>
          <p:cNvPr id="535" name="Google Shape;535;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42900" marR="0" indent="-342900">
              <a:spcBef>
                <a:spcPts val="0"/>
              </a:spcBef>
              <a:spcAft>
                <a:spcPts val="0"/>
              </a:spcAft>
              <a:buFontTx/>
              <a:buAutoNum type="arabicPeriod"/>
            </a:pPr>
            <a:r>
              <a:rPr lang="es-ES" sz="1800" dirty="0">
                <a:effectLst/>
                <a:latin typeface="Calibri" panose="020F0502020204030204" pitchFamily="34" charset="0"/>
                <a:ea typeface="Cambria" panose="02040503050406030204" pitchFamily="18" charset="0"/>
                <a:cs typeface="Times New Roman" panose="02020603050405020304" pitchFamily="18" charset="0"/>
              </a:rPr>
              <a:t>Encargar la tarea</a:t>
            </a: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a:p>
            <a:pPr marL="342900" marR="0" indent="-342900">
              <a:spcBef>
                <a:spcPts val="0"/>
              </a:spcBef>
              <a:spcAft>
                <a:spcPts val="0"/>
              </a:spcAft>
              <a:buFontTx/>
              <a:buAutoNum type="arabicPeriod"/>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Vea el siguiente video de instrucción para la Lección 7:  </a:t>
            </a:r>
            <a:r>
              <a:rPr lang="es-ES" sz="1800" u="sng" dirty="0">
                <a:solidFill>
                  <a:srgbClr val="0000FF"/>
                </a:solidFill>
                <a:effectLst/>
                <a:latin typeface="Calibri" panose="020F0502020204030204" pitchFamily="34" charset="0"/>
                <a:ea typeface="Cambria" panose="02040503050406030204" pitchFamily="18" charset="0"/>
                <a:cs typeface="Times New Roman" panose="02020603050405020304" pitchFamily="18" charset="0"/>
                <a:hlinkClick r:id="rId3"/>
              </a:rPr>
              <a:t>https://www.youtube.com/watch?v=riJKZ97_Bos</a:t>
            </a:r>
            <a:r>
              <a:rPr lang="es-ES" sz="1800" dirty="0">
                <a:effectLst/>
                <a:latin typeface="Calibri" panose="020F0502020204030204" pitchFamily="34" charset="0"/>
                <a:ea typeface="Cambria" panose="02040503050406030204" pitchFamily="18" charset="0"/>
                <a:cs typeface="Times New Roman" panose="02020603050405020304" pitchFamily="18" charset="0"/>
              </a:rPr>
              <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Lea 2 Samuel capítulos 5 a</a:t>
            </a:r>
            <a:r>
              <a:rPr lang="es-CO" altLang="es-ES" sz="1800" dirty="0">
                <a:effectLst/>
                <a:latin typeface="Calibri" panose="020F0502020204030204" pitchFamily="34" charset="0"/>
                <a:ea typeface="Cambria" panose="02040503050406030204" pitchFamily="18" charset="0"/>
                <a:cs typeface="Times New Roman" panose="02020603050405020304" pitchFamily="18" charset="0"/>
              </a:rPr>
              <a:t>l</a:t>
            </a:r>
            <a:r>
              <a:rPr lang="es-ES" sz="1800" dirty="0">
                <a:effectLst/>
                <a:latin typeface="Calibri" panose="020F0502020204030204" pitchFamily="34" charset="0"/>
                <a:ea typeface="Cambria" panose="02040503050406030204" pitchFamily="18" charset="0"/>
                <a:cs typeface="Times New Roman" panose="02020603050405020304" pitchFamily="18" charset="0"/>
              </a:rPr>
              <a:t> 7 en sus Biblias.</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a:t>
            </a:r>
            <a:r>
              <a:rPr lang="es-CO" alt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Qué</a:t>
            </a: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 </a:t>
            </a:r>
            <a:r>
              <a:rPr lang="es-CO" alt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a:t>
            </a: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Captar</a:t>
            </a:r>
            <a:r>
              <a:rPr lang="es-CO" alt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 </a:t>
            </a: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podrías utilizar para luego contar la historia de David? (ejemplos: preguntas, dichos o costumbres, una última noticia, una canción o poema, una imagen, un momento de consejería)</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lvl="0" indent="0" algn="l" rtl="0">
              <a:spcBef>
                <a:spcPts val="600"/>
              </a:spcBef>
              <a:spcAft>
                <a:spcPts val="0"/>
              </a:spcAft>
              <a:buNone/>
            </a:pPr>
            <a:endParaRPr dirty="0"/>
          </a:p>
        </p:txBody>
      </p:sp>
      <p:sp>
        <p:nvSpPr>
          <p:cNvPr id="536" name="Google Shape;536;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46"/>
        <p:cNvGrpSpPr/>
        <p:nvPr/>
      </p:nvGrpSpPr>
      <p:grpSpPr>
        <a:xfrm>
          <a:off x="0" y="0"/>
          <a:ext cx="0" cy="0"/>
          <a:chOff x="0" y="0"/>
          <a:chExt cx="0" cy="0"/>
        </a:xfrm>
      </p:grpSpPr>
      <p:sp>
        <p:nvSpPr>
          <p:cNvPr id="547" name="Google Shape;547;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2. Compartir la oración de clausura o la bendición</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3. Despedida</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lvl="0" indent="0" algn="l" rtl="0">
              <a:spcBef>
                <a:spcPts val="0"/>
              </a:spcBef>
              <a:spcAft>
                <a:spcPts val="0"/>
              </a:spcAft>
              <a:buNone/>
            </a:pPr>
            <a:endParaRPr dirty="0"/>
          </a:p>
        </p:txBody>
      </p:sp>
      <p:sp>
        <p:nvSpPr>
          <p:cNvPr id="548" name="Google Shape;548;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u="sng" dirty="0">
                <a:effectLst/>
                <a:latin typeface="Calibri" panose="020F0502020204030204" pitchFamily="34" charset="0"/>
                <a:ea typeface="Cambria" panose="02040503050406030204" pitchFamily="18" charset="0"/>
                <a:cs typeface="Times New Roman" panose="02020603050405020304" pitchFamily="18" charset="0"/>
              </a:rPr>
              <a:t>OBJETIVOS DE LA LECCIÓN </a:t>
            </a:r>
            <a:r>
              <a:rPr lang="es-ES" sz="1800" i="1" dirty="0">
                <a:effectLst/>
                <a:latin typeface="Calibri" panose="020F0502020204030204" pitchFamily="34" charset="0"/>
                <a:ea typeface="Cambria" panose="02040503050406030204" pitchFamily="18" charset="0"/>
                <a:cs typeface="Times New Roman" panose="02020603050405020304" pitchFamily="18" charset="0"/>
              </a:rPr>
              <a:t>(1 minuto)</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Toma </a:t>
            </a:r>
            <a:r>
              <a:rPr lang="es-ES" sz="1800" b="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un minuto para presentarles los objetivos de la </a:t>
            </a:r>
            <a:r>
              <a:rPr lang="es-CO" altLang="es-ES" sz="1800" b="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sexta </a:t>
            </a:r>
            <a:r>
              <a:rPr lang="es-ES" sz="1800" b="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lección.</a:t>
            </a:r>
            <a:endParaRPr lang="es-ES" sz="1800" b="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endParaRPr lang="en-US" sz="1800" b="0" dirty="0">
              <a:effectLst/>
              <a:latin typeface="Cambria" panose="02040503050406030204" pitchFamily="18" charset="0"/>
              <a:ea typeface="Cambria" panose="02040503050406030204" pitchFamily="18" charset="0"/>
              <a:cs typeface="Times New Roman" panose="02020603050405020304" pitchFamily="18" charset="0"/>
            </a:endParaRPr>
          </a:p>
          <a:p>
            <a:pPr marL="387350" marR="0" indent="0">
              <a:spcBef>
                <a:spcPts val="0"/>
              </a:spcBef>
              <a:spcAft>
                <a:spcPts val="1000"/>
              </a:spcAft>
              <a:buFontTx/>
              <a:buNone/>
            </a:pPr>
            <a:r>
              <a:rPr lang="es-ES" sz="1800" b="0" dirty="0">
                <a:solidFill>
                  <a:srgbClr val="000000"/>
                </a:solidFill>
                <a:effectLst/>
                <a:highlight>
                  <a:srgbClr val="F2F2F2"/>
                </a:highlight>
                <a:latin typeface="Calibri" panose="020F0502020204030204" pitchFamily="34" charset="0"/>
                <a:ea typeface="Calibri" panose="020F0502020204030204" pitchFamily="34" charset="0"/>
              </a:rPr>
              <a:t>1.    Compartir un “Captar” para la historia de David y Goliat.</a:t>
            </a:r>
            <a:endParaRPr lang="en-US" sz="1800" b="0" dirty="0">
              <a:effectLst/>
              <a:highlight>
                <a:srgbClr val="F2F2F2"/>
              </a:highlight>
              <a:latin typeface="Calibri" panose="020F0502020204030204" pitchFamily="34" charset="0"/>
              <a:ea typeface="Calibri" panose="020F0502020204030204" pitchFamily="34" charset="0"/>
            </a:endParaRPr>
          </a:p>
          <a:p>
            <a:pPr marL="387350" marR="0" indent="0">
              <a:spcBef>
                <a:spcPts val="0"/>
              </a:spcBef>
              <a:spcAft>
                <a:spcPts val="1000"/>
              </a:spcAft>
              <a:buFontTx/>
              <a:buNone/>
            </a:pPr>
            <a:r>
              <a:rPr lang="es-ES" sz="1800" b="0" dirty="0">
                <a:solidFill>
                  <a:srgbClr val="000000"/>
                </a:solidFill>
                <a:effectLst/>
                <a:highlight>
                  <a:srgbClr val="F2F2F2"/>
                </a:highlight>
                <a:latin typeface="Calibri" panose="020F0502020204030204" pitchFamily="34" charset="0"/>
                <a:ea typeface="Calibri" panose="020F0502020204030204" pitchFamily="34" charset="0"/>
              </a:rPr>
              <a:t>2.    Usar el método de las 4 “C” para leer y entender 1 Samuel 17.</a:t>
            </a:r>
            <a:endParaRPr lang="en-US" sz="1800" b="0" dirty="0">
              <a:effectLst/>
              <a:highlight>
                <a:srgbClr val="F2F2F2"/>
              </a:highlight>
              <a:latin typeface="Calibri" panose="020F0502020204030204" pitchFamily="34" charset="0"/>
              <a:ea typeface="Calibri" panose="020F0502020204030204" pitchFamily="34" charset="0"/>
            </a:endParaRPr>
          </a:p>
          <a:p>
            <a:pPr marL="387350" marR="0" indent="0">
              <a:spcBef>
                <a:spcPts val="0"/>
              </a:spcBef>
              <a:spcAft>
                <a:spcPts val="1000"/>
              </a:spcAft>
              <a:buFontTx/>
              <a:buNone/>
            </a:pPr>
            <a:r>
              <a:rPr lang="es-ES" sz="1800" b="0" dirty="0">
                <a:solidFill>
                  <a:srgbClr val="000000"/>
                </a:solidFill>
                <a:effectLst/>
                <a:highlight>
                  <a:srgbClr val="F2F2F2"/>
                </a:highlight>
                <a:latin typeface="Calibri" panose="020F0502020204030204" pitchFamily="34" charset="0"/>
                <a:ea typeface="Calibri" panose="020F0502020204030204" pitchFamily="34" charset="0"/>
              </a:rPr>
              <a:t>3.    Identificar la genealogía de Jesús y La Nación Elegida. </a:t>
            </a:r>
            <a:endParaRPr lang="en-US" sz="1800" b="0" dirty="0">
              <a:effectLst/>
              <a:highlight>
                <a:srgbClr val="F2F2F2"/>
              </a:highlight>
              <a:latin typeface="Calibri" panose="020F0502020204030204" pitchFamily="34" charset="0"/>
              <a:ea typeface="Calibri" panose="020F0502020204030204" pitchFamily="34" charset="0"/>
            </a:endParaRPr>
          </a:p>
          <a:p>
            <a:pPr marL="0" lvl="0" indent="0" algn="l" rtl="0">
              <a:spcBef>
                <a:spcPts val="600"/>
              </a:spcBef>
              <a:spcAft>
                <a:spcPts val="0"/>
              </a:spcAft>
              <a:buNone/>
            </a:pPr>
            <a:endParaRPr lang="en-US" dirty="0"/>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u="sng" dirty="0">
                <a:effectLst/>
                <a:latin typeface="Calibri" panose="020F0502020204030204" pitchFamily="34" charset="0"/>
                <a:ea typeface="Cambria" panose="02040503050406030204" pitchFamily="18" charset="0"/>
                <a:cs typeface="Times New Roman" panose="02020603050405020304" pitchFamily="18" charset="0"/>
              </a:rPr>
              <a:t>OBJETIVO 1:</a:t>
            </a:r>
            <a:r>
              <a:rPr lang="es-ES" sz="1800" b="1" dirty="0">
                <a:effectLst/>
                <a:latin typeface="Calibri" panose="020F0502020204030204" pitchFamily="34" charset="0"/>
                <a:ea typeface="Cambria" panose="02040503050406030204" pitchFamily="18" charset="0"/>
                <a:cs typeface="Times New Roman" panose="02020603050405020304" pitchFamily="18" charset="0"/>
              </a:rPr>
              <a:t> Compartir un “Captar” para la historia de David y Goliat. </a:t>
            </a:r>
            <a:r>
              <a:rPr lang="es-ES" sz="1800" i="1" dirty="0">
                <a:effectLst/>
                <a:latin typeface="Calibri" panose="020F0502020204030204" pitchFamily="34" charset="0"/>
                <a:ea typeface="Cambria" panose="02040503050406030204" pitchFamily="18" charset="0"/>
                <a:cs typeface="Times New Roman" panose="02020603050405020304" pitchFamily="18" charset="0"/>
              </a:rPr>
              <a:t>(10 minutos)</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b="1" dirty="0">
                <a:effectLst/>
                <a:latin typeface="Calibri" panose="020F0502020204030204" pitchFamily="34" charset="0"/>
                <a:ea typeface="Cambria" panose="02040503050406030204" pitchFamily="18" charset="0"/>
                <a:cs typeface="Times New Roman" panose="02020603050405020304" pitchFamily="18" charset="0"/>
              </a:rPr>
              <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Record</a:t>
            </a:r>
            <a:r>
              <a:rPr lang="es-CO" altLang="es-ES" sz="1800" dirty="0">
                <a:effectLst/>
                <a:latin typeface="Calibri" panose="020F0502020204030204" pitchFamily="34" charset="0"/>
                <a:ea typeface="Cambria" panose="02040503050406030204" pitchFamily="18" charset="0"/>
                <a:cs typeface="Times New Roman" panose="02020603050405020304" pitchFamily="18" charset="0"/>
              </a:rPr>
              <a:t>e</a:t>
            </a:r>
            <a:r>
              <a:rPr lang="es-ES" sz="1800" dirty="0">
                <a:effectLst/>
                <a:latin typeface="Calibri" panose="020F0502020204030204" pitchFamily="34" charset="0"/>
                <a:ea typeface="Cambria" panose="02040503050406030204" pitchFamily="18" charset="0"/>
                <a:cs typeface="Times New Roman" panose="02020603050405020304" pitchFamily="18" charset="0"/>
              </a:rPr>
              <a:t>mos que un</a:t>
            </a:r>
            <a:r>
              <a:rPr lang="es-ES" sz="1800" b="1" dirty="0">
                <a:effectLst/>
                <a:latin typeface="Calibri" panose="020F0502020204030204" pitchFamily="34" charset="0"/>
                <a:ea typeface="Cambria" panose="02040503050406030204" pitchFamily="18" charset="0"/>
                <a:cs typeface="Times New Roman" panose="02020603050405020304" pitchFamily="18" charset="0"/>
              </a:rPr>
              <a:t> </a:t>
            </a:r>
            <a:r>
              <a:rPr lang="es-ES" sz="1800" dirty="0">
                <a:effectLst/>
                <a:latin typeface="Calibri" panose="020F0502020204030204" pitchFamily="34" charset="0"/>
                <a:ea typeface="Cambria" panose="02040503050406030204" pitchFamily="18" charset="0"/>
                <a:cs typeface="Times New Roman" panose="02020603050405020304" pitchFamily="18" charset="0"/>
              </a:rPr>
              <a:t>“Captar” es un gancho, un anzuelo para llamar la atención. Usamos un “Captar” para luego poder compartir una historia de la Biblia.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Durante</a:t>
            </a:r>
            <a:r>
              <a:rPr lang="es-CO" altLang="es-ES" sz="1800" dirty="0">
                <a:effectLst/>
                <a:latin typeface="Calibri" panose="020F0502020204030204" pitchFamily="34" charset="0"/>
                <a:ea typeface="Cambria" panose="02040503050406030204" pitchFamily="18" charset="0"/>
                <a:cs typeface="Times New Roman" panose="02020603050405020304" pitchFamily="18" charset="0"/>
              </a:rPr>
              <a:t> las lecciones </a:t>
            </a:r>
            <a:r>
              <a:rPr lang="es-ES" sz="1800" dirty="0">
                <a:effectLst/>
                <a:latin typeface="Calibri" panose="020F0502020204030204" pitchFamily="34" charset="0"/>
                <a:ea typeface="Cambria" panose="02040503050406030204" pitchFamily="18" charset="0"/>
                <a:cs typeface="Times New Roman" panose="02020603050405020304" pitchFamily="18" charset="0"/>
              </a:rPr>
              <a:t>1-5, hemos visto diversas formas de “Captar” como preguntas, dichos o costumbres, las últimas noticias, canciones e imágenes Son tipos de “Captar” que funcionan en grupos grandes o pequeños, o en momentos formales o informales.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En la tarea para hoy día, les p</a:t>
            </a:r>
            <a:r>
              <a:rPr lang="es-CO" alt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edi </a:t>
            </a: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 crear un “captar” para la historia de David y Goliat. Ahora, deseo darles la oportunidad de conversar sobre ideas de un “captar” para 1 Samuel 17.</a:t>
            </a:r>
            <a:br>
              <a:rPr lang="es-ES" sz="1800" dirty="0">
                <a:solidFill>
                  <a:srgbClr val="FF0000"/>
                </a:solidFill>
                <a:effectLst/>
                <a:latin typeface="Calibri" panose="020F0502020204030204" pitchFamily="34" charset="0"/>
                <a:ea typeface="Cambria" panose="02040503050406030204" pitchFamily="18" charset="0"/>
                <a:cs typeface="Times New Roman" panose="02020603050405020304" pitchFamily="18" charset="0"/>
              </a:rPr>
            </a:br>
            <a:br>
              <a:rPr lang="es-ES" sz="1800" dirty="0">
                <a:solidFill>
                  <a:srgbClr val="FF0000"/>
                </a:solidFill>
                <a:effectLst/>
                <a:latin typeface="Calibri" panose="020F0502020204030204" pitchFamily="34" charset="0"/>
                <a:ea typeface="Cambria" panose="02040503050406030204" pitchFamily="18" charset="0"/>
                <a:cs typeface="Times New Roman" panose="02020603050405020304" pitchFamily="18" charset="0"/>
              </a:rPr>
            </a:b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Mientras comparten sus ideas, también pueden hablar del público y las diversas oportunidades que tenemos para evangelizar utilizando una historia de la </a:t>
            </a:r>
            <a:r>
              <a:rPr lang="es-CO" alt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B</a:t>
            </a: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iblia. Quizás van a pensar en un “captar” para niños o grupos formales, o quizás van a pensar en un captar que pueden utilizar con una amiga o familiar. Por favor, aprovechar esta actividad para conversar de diversos captares y momentos cuando podrían utilizarlos.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solidFill>
                  <a:srgbClr val="FF0000"/>
                </a:solidFill>
                <a:effectLst/>
                <a:latin typeface="Calibri" panose="020F0502020204030204" pitchFamily="34" charset="0"/>
                <a:ea typeface="Cambria" panose="02040503050406030204" pitchFamily="18" charset="0"/>
                <a:cs typeface="Times New Roman" panose="02020603050405020304" pitchFamily="18" charset="0"/>
              </a:rPr>
              <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D</a:t>
            </a:r>
            <a:r>
              <a:rPr lang="es-CO" alt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ales a</a:t>
            </a:r>
            <a:r>
              <a:rPr 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 los estudiantes 5 minutos en grupos pequeños para realizar la actividad. Si desea, puede dirigir cada grupo regresar al grupo grande con un ejemplo de captar que dese</a:t>
            </a:r>
            <a:r>
              <a:rPr lang="es-CO" alt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e</a:t>
            </a:r>
            <a:r>
              <a:rPr 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n compartir con todos.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914400" lvl="0" indent="-298450" algn="l" rtl="0">
              <a:spcBef>
                <a:spcPts val="0"/>
              </a:spcBef>
              <a:spcAft>
                <a:spcPts val="0"/>
              </a:spcAft>
              <a:buClr>
                <a:schemeClr val="dk1"/>
              </a:buClr>
              <a:buSzPts val="1100"/>
              <a:buFont typeface="Calibri" panose="020F0502020204030204"/>
              <a:buAutoNum type="arabicPeriod"/>
            </a:pPr>
            <a:endParaRPr lang="en-US"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100" b="1" u="sng" dirty="0">
                <a:effectLst/>
                <a:latin typeface="Calibri" panose="020F0502020204030204" pitchFamily="34" charset="0"/>
                <a:ea typeface="Cambria" panose="02040503050406030204" pitchFamily="18" charset="0"/>
                <a:cs typeface="Times New Roman" panose="02020603050405020304" pitchFamily="18" charset="0"/>
              </a:rPr>
              <a:t>OBJETIVOS DE LA LECCIÓN </a:t>
            </a:r>
            <a:r>
              <a:rPr lang="es-ES" sz="1100" i="1" dirty="0">
                <a:effectLst/>
                <a:latin typeface="Calibri" panose="020F0502020204030204" pitchFamily="34" charset="0"/>
                <a:ea typeface="Cambria" panose="02040503050406030204" pitchFamily="18" charset="0"/>
                <a:cs typeface="Times New Roman" panose="02020603050405020304" pitchFamily="18" charset="0"/>
              </a:rPr>
              <a:t>(1 minuto)</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1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Toma </a:t>
            </a:r>
            <a:r>
              <a:rPr lang="es-ES" sz="1100" b="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un minuto para presentarles los objetivos de la </a:t>
            </a:r>
            <a:r>
              <a:rPr lang="es-CO" altLang="es-ES" sz="1100" b="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sexta</a:t>
            </a:r>
            <a:r>
              <a:rPr lang="es-ES" sz="1100" b="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 lección.</a:t>
            </a:r>
            <a:endParaRPr lang="es-ES" sz="1100" b="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endParaRPr lang="en-US" sz="1100" b="0" dirty="0">
              <a:effectLst/>
              <a:latin typeface="Cambria" panose="02040503050406030204" pitchFamily="18" charset="0"/>
              <a:ea typeface="Cambria" panose="02040503050406030204" pitchFamily="18" charset="0"/>
              <a:cs typeface="Times New Roman" panose="02020603050405020304" pitchFamily="18" charset="0"/>
            </a:endParaRPr>
          </a:p>
          <a:p>
            <a:pPr marL="387350" marR="0" indent="0">
              <a:spcBef>
                <a:spcPts val="0"/>
              </a:spcBef>
              <a:spcAft>
                <a:spcPts val="1000"/>
              </a:spcAft>
              <a:buFontTx/>
              <a:buNone/>
            </a:pPr>
            <a:r>
              <a:rPr lang="es-ES" sz="1100" b="0" dirty="0">
                <a:solidFill>
                  <a:srgbClr val="000000"/>
                </a:solidFill>
                <a:effectLst/>
                <a:highlight>
                  <a:srgbClr val="F2F2F2"/>
                </a:highlight>
                <a:latin typeface="Calibri" panose="020F0502020204030204" pitchFamily="34" charset="0"/>
                <a:ea typeface="Calibri" panose="020F0502020204030204" pitchFamily="34" charset="0"/>
              </a:rPr>
              <a:t>1.    Compartir un “Captar” para la historia de David y Goliat.</a:t>
            </a:r>
            <a:endParaRPr lang="en-US" sz="1100" b="0" dirty="0">
              <a:effectLst/>
              <a:highlight>
                <a:srgbClr val="F2F2F2"/>
              </a:highlight>
              <a:latin typeface="Calibri" panose="020F0502020204030204" pitchFamily="34" charset="0"/>
              <a:ea typeface="Calibri" panose="020F0502020204030204" pitchFamily="34" charset="0"/>
            </a:endParaRPr>
          </a:p>
          <a:p>
            <a:pPr marL="387350" marR="0" indent="0">
              <a:spcBef>
                <a:spcPts val="0"/>
              </a:spcBef>
              <a:spcAft>
                <a:spcPts val="1000"/>
              </a:spcAft>
              <a:buFontTx/>
              <a:buNone/>
            </a:pPr>
            <a:r>
              <a:rPr lang="es-ES" sz="1100" b="0" dirty="0">
                <a:solidFill>
                  <a:srgbClr val="000000"/>
                </a:solidFill>
                <a:effectLst/>
                <a:highlight>
                  <a:srgbClr val="F2F2F2"/>
                </a:highlight>
                <a:latin typeface="Calibri" panose="020F0502020204030204" pitchFamily="34" charset="0"/>
                <a:ea typeface="Calibri" panose="020F0502020204030204" pitchFamily="34" charset="0"/>
              </a:rPr>
              <a:t>2.    Usar el método de las 4 “C” para leer y entender 1 Samuel 17.</a:t>
            </a:r>
            <a:endParaRPr lang="en-US" sz="1100" b="0" dirty="0">
              <a:effectLst/>
              <a:highlight>
                <a:srgbClr val="F2F2F2"/>
              </a:highlight>
              <a:latin typeface="Calibri" panose="020F0502020204030204" pitchFamily="34" charset="0"/>
              <a:ea typeface="Calibri" panose="020F0502020204030204" pitchFamily="34" charset="0"/>
            </a:endParaRPr>
          </a:p>
          <a:p>
            <a:pPr marL="387350" marR="0" indent="0">
              <a:spcBef>
                <a:spcPts val="0"/>
              </a:spcBef>
              <a:spcAft>
                <a:spcPts val="1000"/>
              </a:spcAft>
              <a:buFontTx/>
              <a:buNone/>
            </a:pPr>
            <a:r>
              <a:rPr lang="es-ES" sz="1100" b="0" dirty="0">
                <a:solidFill>
                  <a:srgbClr val="000000"/>
                </a:solidFill>
                <a:effectLst/>
                <a:highlight>
                  <a:srgbClr val="F2F2F2"/>
                </a:highlight>
                <a:latin typeface="Calibri" panose="020F0502020204030204" pitchFamily="34" charset="0"/>
                <a:ea typeface="Calibri" panose="020F0502020204030204" pitchFamily="34" charset="0"/>
              </a:rPr>
              <a:t>3.    Identificar la genealogía de Jesús y La Nación Elegida. </a:t>
            </a:r>
            <a:endParaRPr lang="en-US" sz="1100" b="0" dirty="0">
              <a:effectLst/>
              <a:highlight>
                <a:srgbClr val="F2F2F2"/>
              </a:highlight>
              <a:latin typeface="Calibri" panose="020F0502020204030204" pitchFamily="34" charset="0"/>
              <a:ea typeface="Calibri" panose="020F0502020204030204" pitchFamily="34" charset="0"/>
            </a:endParaRPr>
          </a:p>
          <a:p>
            <a:pPr marL="0" lvl="0" indent="0" algn="l" rtl="0">
              <a:spcBef>
                <a:spcPts val="600"/>
              </a:spcBef>
              <a:spcAft>
                <a:spcPts val="0"/>
              </a:spcAft>
              <a:buNone/>
            </a:pPr>
            <a:endParaRPr dirty="0"/>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02"/>
        <p:cNvGrpSpPr/>
        <p:nvPr/>
      </p:nvGrpSpPr>
      <p:grpSpPr>
        <a:xfrm>
          <a:off x="0" y="0"/>
          <a:ext cx="0" cy="0"/>
          <a:chOff x="0" y="0"/>
          <a:chExt cx="0" cy="0"/>
        </a:xfrm>
      </p:grpSpPr>
      <p:sp>
        <p:nvSpPr>
          <p:cNvPr id="203" name="Google Shape;203;g2ac1ba269c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60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 </a:t>
            </a:r>
            <a:r>
              <a:rPr lang="es-ES" sz="1800" b="1" u="sng" dirty="0">
                <a:effectLst/>
                <a:latin typeface="Calibri" panose="020F0502020204030204" pitchFamily="34" charset="0"/>
                <a:ea typeface="Calibri" panose="020F0502020204030204" pitchFamily="34" charset="0"/>
              </a:rPr>
              <a:t>OBJETIVO 2</a:t>
            </a:r>
            <a:r>
              <a:rPr lang="es-ES" sz="1800" b="1" dirty="0">
                <a:effectLst/>
                <a:latin typeface="Calibri" panose="020F0502020204030204" pitchFamily="34" charset="0"/>
                <a:ea typeface="Calibri" panose="020F0502020204030204" pitchFamily="34" charset="0"/>
              </a:rPr>
              <a:t>: Usar el método de las 4 “C” para leer y entender 1 Samuel 2:18-3:21</a:t>
            </a:r>
            <a:r>
              <a:rPr lang="es-ES" sz="1800" b="1" dirty="0">
                <a:effectLst/>
                <a:latin typeface="Calibri" panose="020F0502020204030204" pitchFamily="34" charset="0"/>
                <a:ea typeface="Cambria" panose="02040503050406030204" pitchFamily="18" charset="0"/>
                <a:cs typeface="Times New Roman" panose="02020603050405020304" pitchFamily="18" charset="0"/>
              </a:rPr>
              <a:t> </a:t>
            </a:r>
            <a:r>
              <a:rPr lang="es-ES" sz="1800" i="1" dirty="0">
                <a:effectLst/>
                <a:latin typeface="Calibri" panose="020F0502020204030204" pitchFamily="34" charset="0"/>
                <a:ea typeface="Cambria" panose="02040503050406030204" pitchFamily="18" charset="0"/>
                <a:cs typeface="Times New Roman" panose="02020603050405020304" pitchFamily="18" charset="0"/>
              </a:rPr>
              <a:t>(5 minutos) </a:t>
            </a:r>
            <a:endParaRPr lang="es-ES" sz="1800" i="1" dirty="0">
              <a:effectLst/>
              <a:latin typeface="Calibri" panose="020F0502020204030204" pitchFamily="34"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Explique que, en Academia Cristo, usamos el método de las 4 “C” para leer, entender, aplicar, y compartir la Palabra de una forma </a:t>
            </a:r>
            <a:r>
              <a:rPr lang="es-ES" sz="1800" i="1" dirty="0" err="1">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Cristocéntrica</a:t>
            </a:r>
            <a:r>
              <a:rPr 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 El primer paso del método de las 4 “C” es Captar.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228600" lvl="0" indent="0" algn="l" rtl="0">
              <a:spcBef>
                <a:spcPts val="0"/>
              </a:spcBef>
              <a:spcAft>
                <a:spcPts val="0"/>
              </a:spcAft>
              <a:buClr>
                <a:schemeClr val="dk1"/>
              </a:buClr>
              <a:buSzPts val="1100"/>
              <a:buFont typeface="Arial" panose="020B0604020202020204"/>
              <a:buNone/>
            </a:pPr>
            <a:endParaRPr dirty="0"/>
          </a:p>
        </p:txBody>
      </p:sp>
      <p:sp>
        <p:nvSpPr>
          <p:cNvPr id="204" name="Google Shape;204;g2ac1ba269c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Ahora voy a demostrar otra manera de hacer un “Captar.” También se puede utilizar momentos de consejería para compartir una historia bíblica. Hay infinitas veces en la vida cuando Dios nos da la oportunidad de escuchar y ayudar a alguien que esta sufriendo. Compartimos momentos de enojo, llanto, frustración y desesperación con otros. Usualmente, como cristianos, escuchamos y ofrecemos consejería en la forma de oraciones o versículos o verdades de la Biblia. Pero, estas situaciones también son oportunidades compartir una historia completa como invitación a la persona interactuar con la Palabra de Dios de una forma más profunda. Historias invita más conversación sobre pecado y gracia, se pegan en la mente y a veces inviten más perspectiva y empatía.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Por ejemplo: La mamá de una amiga recién falleció de cáncer joven. Tu amiga es cristiana y obviamente </a:t>
            </a:r>
            <a:r>
              <a:rPr lang="es-CO" alt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está </a:t>
            </a: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sufriendo. Una persona </a:t>
            </a:r>
            <a:r>
              <a:rPr lang="es-CO" alt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se</a:t>
            </a: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 acerca y dice: “No te angusties! ¡Cristo ha resucitado! Tu mamá está con Él en el cielo.” Luego otra persona</a:t>
            </a:r>
            <a:r>
              <a:rPr lang="es-CO" alt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 se</a:t>
            </a: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 acerca y la invita a leer la historia de Lázaro (Juan 11) con ella. Abren sus Biblias y conversan de la pena de la familia de Lázaro, y también la pena de Jesús quien lloro. También hablan del poder de Dios sobre la muerte y de la resurrección de creyentes como Lázaro.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En el ejemplo, dos personas compartieron la verdad de Cristo resucitado con tu amiga. ¡Gloria a Dios! Pero, la persona que compartió la historia con tu amiga</a:t>
            </a:r>
            <a:r>
              <a:rPr lang="es-CO" alt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 la</a:t>
            </a: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 invito a  interactuar con la Escritura. Podrían juntos reconocer la pena y confianza que llevamos como cristianos </a:t>
            </a:r>
            <a:r>
              <a:rPr lang="es-CO" alt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de</a:t>
            </a: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 cara </a:t>
            </a:r>
            <a:r>
              <a:rPr lang="es-CO" alt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a la </a:t>
            </a: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 muerte. Además, ahora tu amiga tiene una historia que puede recordar o buscar en su propia </a:t>
            </a:r>
            <a:r>
              <a:rPr lang="es-CO" alt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B</a:t>
            </a: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iblia cuando dese</a:t>
            </a:r>
            <a:r>
              <a:rPr lang="es-CO" alt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e</a:t>
            </a: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 meditar en la victoria que tenemos sobre la muerte.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Podemos utilizar momentos de consejería para compartir una historia bíblica. Momentos de consejería son como un “captar orgánico.”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Ahora estudia</a:t>
            </a:r>
            <a:r>
              <a:rPr lang="es-CO" alt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re</a:t>
            </a: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mos la historia de David y Goliat y luego pensa</a:t>
            </a:r>
            <a:r>
              <a:rPr lang="es-CO" alt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re</a:t>
            </a: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mos en</a:t>
            </a:r>
            <a:r>
              <a:rPr lang="es-CO" alt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 una </a:t>
            </a: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 oportunidad de consejería para compartir esta historia completa con otros.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endParaRPr lang="en-US"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02"/>
        <p:cNvGrpSpPr/>
        <p:nvPr/>
      </p:nvGrpSpPr>
      <p:grpSpPr>
        <a:xfrm>
          <a:off x="0" y="0"/>
          <a:ext cx="0" cy="0"/>
          <a:chOff x="0" y="0"/>
          <a:chExt cx="0" cy="0"/>
        </a:xfrm>
      </p:grpSpPr>
      <p:sp>
        <p:nvSpPr>
          <p:cNvPr id="203" name="Google Shape;203;g2ac1ba269c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effectLst/>
                <a:latin typeface="Calibri" panose="020F0502020204030204" pitchFamily="34" charset="0"/>
                <a:ea typeface="Cambria" panose="02040503050406030204" pitchFamily="18" charset="0"/>
                <a:cs typeface="Times New Roman" panose="02020603050405020304" pitchFamily="18" charset="0"/>
              </a:rPr>
              <a:t>Contar</a:t>
            </a:r>
            <a:r>
              <a:rPr lang="es-ES" sz="1800" dirty="0">
                <a:effectLst/>
                <a:latin typeface="Calibri" panose="020F0502020204030204" pitchFamily="34" charset="0"/>
                <a:ea typeface="Cambria" panose="02040503050406030204" pitchFamily="18" charset="0"/>
                <a:cs typeface="Times New Roman" panose="02020603050405020304" pitchFamily="18" charset="0"/>
              </a:rPr>
              <a:t> </a:t>
            </a:r>
            <a:r>
              <a:rPr lang="es-ES" sz="1800" i="1" dirty="0">
                <a:effectLst/>
                <a:latin typeface="Calibri" panose="020F0502020204030204" pitchFamily="34" charset="0"/>
                <a:ea typeface="Cambria" panose="02040503050406030204" pitchFamily="18" charset="0"/>
                <a:cs typeface="Times New Roman" panose="02020603050405020304" pitchFamily="18" charset="0"/>
              </a:rPr>
              <a:t>(5 minutos)</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Explique que el segundo paso del método de las 4 “C” es Contar. Es el momento para leer la historia bíblica directamente de la Biblia o contarla en sus propias palabras. La Palabra de Dios es viva, eficaz y la autoridad en nuestras vidas.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228600" lvl="0" indent="0" algn="l" rtl="0">
              <a:spcBef>
                <a:spcPts val="0"/>
              </a:spcBef>
              <a:spcAft>
                <a:spcPts val="0"/>
              </a:spcAft>
              <a:buClr>
                <a:schemeClr val="dk1"/>
              </a:buClr>
              <a:buSzPts val="1100"/>
              <a:buFont typeface="Arial" panose="020B0604020202020204"/>
              <a:buNone/>
            </a:pPr>
            <a:endParaRPr dirty="0"/>
          </a:p>
        </p:txBody>
      </p:sp>
      <p:sp>
        <p:nvSpPr>
          <p:cNvPr id="204" name="Google Shape;204;g2ac1ba269c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 name="Shape 11"/>
        <p:cNvGrpSpPr/>
        <p:nvPr/>
      </p:nvGrpSpPr>
      <p:grpSpPr>
        <a:xfrm>
          <a:off x="0" y="0"/>
          <a:ext cx="0" cy="0"/>
          <a:chOff x="0" y="0"/>
          <a:chExt cx="0" cy="0"/>
        </a:xfrm>
      </p:grpSpPr>
      <p:sp>
        <p:nvSpPr>
          <p:cNvPr id="12" name="Google Shape;1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matchingName="Vertical Title and Text">
  <p:cSld name="VERTICAL_TITLE_AND_VERTICAL_TEXT">
    <p:spTree>
      <p:nvGrpSpPr>
        <p:cNvPr id="1" name="Shape 74"/>
        <p:cNvGrpSpPr/>
        <p:nvPr/>
      </p:nvGrpSpPr>
      <p:grpSpPr>
        <a:xfrm>
          <a:off x="0" y="0"/>
          <a:ext cx="0" cy="0"/>
          <a:chOff x="0" y="0"/>
          <a:chExt cx="0" cy="0"/>
        </a:xfrm>
      </p:grpSpPr>
      <p:sp>
        <p:nvSpPr>
          <p:cNvPr id="75" name="Google Shape;75;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77" name="Google Shape;77;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1" name="Shape 15"/>
        <p:cNvGrpSpPr/>
        <p:nvPr/>
      </p:nvGrpSpPr>
      <p:grpSpPr>
        <a:xfrm>
          <a:off x="0" y="0"/>
          <a:ext cx="0" cy="0"/>
          <a:chOff x="0" y="0"/>
          <a:chExt cx="0" cy="0"/>
        </a:xfrm>
      </p:grpSpPr>
      <p:sp>
        <p:nvSpPr>
          <p:cNvPr id="16" name="Google Shape;16;p3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panose="020F0502020204030204"/>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1" name="Shape 27"/>
        <p:cNvGrpSpPr/>
        <p:nvPr/>
      </p:nvGrpSpPr>
      <p:grpSpPr>
        <a:xfrm>
          <a:off x="0" y="0"/>
          <a:ext cx="0" cy="0"/>
          <a:chOff x="0" y="0"/>
          <a:chExt cx="0" cy="0"/>
        </a:xfrm>
      </p:grpSpPr>
      <p:sp>
        <p:nvSpPr>
          <p:cNvPr id="28" name="Google Shape;28;p3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panose="020F0502020204030204"/>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3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matchingName="Two Content">
  <p:cSld name="TWO_OBJECTS">
    <p:spTree>
      <p:nvGrpSpPr>
        <p:cNvPr id="1" name="Shape 33"/>
        <p:cNvGrpSpPr/>
        <p:nvPr/>
      </p:nvGrpSpPr>
      <p:grpSpPr>
        <a:xfrm>
          <a:off x="0" y="0"/>
          <a:ext cx="0" cy="0"/>
          <a:chOff x="0" y="0"/>
          <a:chExt cx="0" cy="0"/>
        </a:xfrm>
      </p:grpSpPr>
      <p:sp>
        <p:nvSpPr>
          <p:cNvPr id="34" name="Google Shape;34;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3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36" name="Google Shape;36;p3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37" name="Google Shape;3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matchingName="Comparison">
  <p:cSld name="TWO_OBJECTS_WITH_TEXT">
    <p:spTree>
      <p:nvGrpSpPr>
        <p:cNvPr id="1" name="Shape 40"/>
        <p:cNvGrpSpPr/>
        <p:nvPr/>
      </p:nvGrpSpPr>
      <p:grpSpPr>
        <a:xfrm>
          <a:off x="0" y="0"/>
          <a:ext cx="0" cy="0"/>
          <a:chOff x="0" y="0"/>
          <a:chExt cx="0" cy="0"/>
        </a:xfrm>
      </p:grpSpPr>
      <p:sp>
        <p:nvSpPr>
          <p:cNvPr id="41" name="Google Shape;41;p4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4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p:txBody>
      </p:sp>
      <p:sp>
        <p:nvSpPr>
          <p:cNvPr id="43" name="Google Shape;43;p4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44" name="Google Shape;44;p4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p:txBody>
      </p:sp>
      <p:sp>
        <p:nvSpPr>
          <p:cNvPr id="45" name="Google Shape;45;p4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46" name="Google Shape;4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1" name="Shape 49"/>
        <p:cNvGrpSpPr/>
        <p:nvPr/>
      </p:nvGrpSpPr>
      <p:grpSpPr>
        <a:xfrm>
          <a:off x="0" y="0"/>
          <a:ext cx="0" cy="0"/>
          <a:chOff x="0" y="0"/>
          <a:chExt cx="0" cy="0"/>
        </a:xfrm>
      </p:grpSpPr>
      <p:sp>
        <p:nvSpPr>
          <p:cNvPr id="50" name="Google Shape;5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matchingName="Content with Caption">
  <p:cSld name="OBJECT_WITH_CAPTION_TEXT">
    <p:spTree>
      <p:nvGrpSpPr>
        <p:cNvPr id="1" name="Shape 54"/>
        <p:cNvGrpSpPr/>
        <p:nvPr/>
      </p:nvGrpSpPr>
      <p:grpSpPr>
        <a:xfrm>
          <a:off x="0" y="0"/>
          <a:ext cx="0" cy="0"/>
          <a:chOff x="0" y="0"/>
          <a:chExt cx="0" cy="0"/>
        </a:xfrm>
      </p:grpSpPr>
      <p:sp>
        <p:nvSpPr>
          <p:cNvPr id="55" name="Google Shape;55;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panose="020F0502020204030204"/>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p:txBody>
      </p:sp>
      <p:sp>
        <p:nvSpPr>
          <p:cNvPr id="57" name="Google Shape;57;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p:txBody>
      </p:sp>
      <p:sp>
        <p:nvSpPr>
          <p:cNvPr id="58" name="Google Shape;5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matchingName="Picture with Caption">
  <p:cSld name="PICTURE_WITH_CAPTION_TEXT">
    <p:spTree>
      <p:nvGrpSpPr>
        <p:cNvPr id="1" name="Shape 61"/>
        <p:cNvGrpSpPr/>
        <p:nvPr/>
      </p:nvGrpSpPr>
      <p:grpSpPr>
        <a:xfrm>
          <a:off x="0" y="0"/>
          <a:ext cx="0" cy="0"/>
          <a:chOff x="0" y="0"/>
          <a:chExt cx="0" cy="0"/>
        </a:xfrm>
      </p:grpSpPr>
      <p:sp>
        <p:nvSpPr>
          <p:cNvPr id="62" name="Google Shape;62;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panose="020F0502020204030204"/>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43"/>
          <p:cNvSpPr>
            <a:spLocks noGrp="1"/>
          </p:cNvSpPr>
          <p:nvPr>
            <p:ph type="pic" idx="2"/>
          </p:nvPr>
        </p:nvSpPr>
        <p:spPr>
          <a:xfrm>
            <a:off x="5183188" y="987425"/>
            <a:ext cx="6172200" cy="4873625"/>
          </a:xfrm>
          <a:prstGeom prst="rect">
            <a:avLst/>
          </a:prstGeom>
          <a:noFill/>
          <a:ln>
            <a:noFill/>
          </a:ln>
        </p:spPr>
      </p:sp>
      <p:sp>
        <p:nvSpPr>
          <p:cNvPr id="64" name="Google Shape;64;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p:txBody>
      </p:sp>
      <p:sp>
        <p:nvSpPr>
          <p:cNvPr id="65" name="Google Shape;6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matchingName="Title and Vertical Text">
  <p:cSld name="VERTICAL_TEXT">
    <p:spTree>
      <p:nvGrpSpPr>
        <p:cNvPr id="1" name="Shape 68"/>
        <p:cNvGrpSpPr/>
        <p:nvPr/>
      </p:nvGrpSpPr>
      <p:grpSpPr>
        <a:xfrm>
          <a:off x="0" y="0"/>
          <a:ext cx="0" cy="0"/>
          <a:chOff x="0" y="0"/>
          <a:chExt cx="0" cy="0"/>
        </a:xfrm>
      </p:grpSpPr>
      <p:sp>
        <p:nvSpPr>
          <p:cNvPr id="69" name="Google Shape;69;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71" name="Google Shape;7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381000" algn="l" rtl="0">
              <a:lnSpc>
                <a:spcPct val="90000"/>
              </a:lnSpc>
              <a:spcBef>
                <a:spcPts val="50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55600" algn="l" rtl="0">
              <a:lnSpc>
                <a:spcPct val="90000"/>
              </a:lnSpc>
              <a:spcBef>
                <a:spcPts val="5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image" Target="../media/image18.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image" Target="../media/image19.pn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1.xml"/><Relationship Id="rId2" Type="http://schemas.openxmlformats.org/officeDocument/2006/relationships/image" Target="../media/image20.png"/><Relationship Id="rId1" Type="http://schemas.openxmlformats.org/officeDocument/2006/relationships/image" Target="../media/image19.png"/></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26.xml"/><Relationship Id="rId3" Type="http://schemas.openxmlformats.org/officeDocument/2006/relationships/slideLayout" Target="../slideLayouts/slideLayout1.xml"/><Relationship Id="rId2" Type="http://schemas.openxmlformats.org/officeDocument/2006/relationships/image" Target="../media/image21.png"/><Relationship Id="rId1"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xml"/><Relationship Id="rId1" Type="http://schemas.openxmlformats.org/officeDocument/2006/relationships/image" Target="../media/image19.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xml"/><Relationship Id="rId1" Type="http://schemas.openxmlformats.org/officeDocument/2006/relationships/image" Target="../media/image22.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xml"/><Relationship Id="rId1" Type="http://schemas.openxmlformats.org/officeDocument/2006/relationships/image" Target="../media/image23.png"/></Relationships>
</file>

<file path=ppt/slides/_rels/slide32.xml.rels><?xml version="1.0" encoding="UTF-8" standalone="yes"?>
<Relationships xmlns="http://schemas.openxmlformats.org/package/2006/relationships"><Relationship Id="rId4" Type="http://schemas.openxmlformats.org/officeDocument/2006/relationships/notesSlide" Target="../notesSlides/notesSlide32.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4.jpe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34.xml.rels><?xml version="1.0" encoding="UTF-8" standalone="yes"?>
<Relationships xmlns="http://schemas.openxmlformats.org/package/2006/relationships"><Relationship Id="rId4" Type="http://schemas.openxmlformats.org/officeDocument/2006/relationships/notesSlide" Target="../notesSlides/notesSlide34.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7" Type="http://schemas.openxmlformats.org/officeDocument/2006/relationships/notesSlide" Target="../notesSlides/notesSlide5.xml"/><Relationship Id="rId6"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jpe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1.xml"/><Relationship Id="rId2" Type="http://schemas.openxmlformats.org/officeDocument/2006/relationships/image" Target="../media/image12.png"/><Relationship Id="rId1"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074" name="Picture 2" descr="Who Was Goliath in the Bible? | 10 Shocking Facts About the Fallen Giant"/>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257550" y="174678"/>
            <a:ext cx="7372349" cy="650864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5122" name="Picture 2" descr="Dealing with David #2 – The Shepherd Boy"/>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028824" y="580072"/>
            <a:ext cx="9496425" cy="569785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7170" name="Picture 2" descr="THE STORY OF DAVID AND GOLIATH – 1 Samuel 17:1-58 | Walking with Yeshua (  Jesus ) - Bible Stories for Kids"/>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886075" y="571500"/>
            <a:ext cx="7620000" cy="5715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9218" name="Picture 2" descr="Bible Fun For Kids: David the shepherd and Goliath"/>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705099" y="488801"/>
            <a:ext cx="8124825" cy="588039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1266" name="Picture 2" descr="Dads Teach the Bible: David and Goliath 4 | The bible movie, David and  goliath, Bible pictures"/>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648075" y="0"/>
            <a:ext cx="489585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3314" name="Picture 2" descr="2. David and Goliath: Bold Faith (1 Samuel 17). Life of David: Discipleship  Lessons, by Dr. Ralph F. Wilson"/>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613150" y="0"/>
            <a:ext cx="57658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grpSp>
        <p:nvGrpSpPr>
          <p:cNvPr id="208" name="Google Shape;208;g2ac1ba269cb_0_0"/>
          <p:cNvGrpSpPr/>
          <p:nvPr/>
        </p:nvGrpSpPr>
        <p:grpSpPr>
          <a:xfrm>
            <a:off x="4073242" y="545190"/>
            <a:ext cx="5958205" cy="5415279"/>
            <a:chOff x="1084897" y="1693"/>
            <a:chExt cx="5958205" cy="5415279"/>
          </a:xfrm>
        </p:grpSpPr>
        <p:sp>
          <p:nvSpPr>
            <p:cNvPr id="209" name="Google Shape;209;g2ac1ba269cb_0_0"/>
            <p:cNvSpPr/>
            <p:nvPr/>
          </p:nvSpPr>
          <p:spPr>
            <a:xfrm rot="10800000">
              <a:off x="1638002" y="1762"/>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10" name="Google Shape;210;g2ac1ba269cb_0_0"/>
            <p:cNvSpPr txBox="1"/>
            <p:nvPr/>
          </p:nvSpPr>
          <p:spPr>
            <a:xfrm>
              <a:off x="1914524" y="1693"/>
              <a:ext cx="5128500" cy="1106100"/>
            </a:xfrm>
            <a:prstGeom prst="rect">
              <a:avLst/>
            </a:prstGeom>
            <a:noFill/>
            <a:ln>
              <a:noFill/>
            </a:ln>
          </p:spPr>
          <p:txBody>
            <a:bodyPr spcFirstLastPara="1" wrap="square" lIns="487775" tIns="160000" rIns="298700" bIns="160000" anchor="ctr" anchorCtr="0">
              <a:noAutofit/>
            </a:bodyPr>
            <a:lstStyle/>
            <a:p>
              <a:pPr marL="0" marR="0" lvl="0" indent="0" algn="ctr" rtl="0">
                <a:lnSpc>
                  <a:spcPct val="90000"/>
                </a:lnSpc>
                <a:spcBef>
                  <a:spcPts val="0"/>
                </a:spcBef>
                <a:spcAft>
                  <a:spcPts val="0"/>
                </a:spcAft>
                <a:buClr>
                  <a:srgbClr val="009444"/>
                </a:buClr>
                <a:buSzPts val="4200"/>
                <a:buFont typeface="Overlock" panose="020F0502020204030204"/>
                <a:buNone/>
              </a:pPr>
              <a:r>
                <a:rPr lang="en-US" sz="4200">
                  <a:solidFill>
                    <a:srgbClr val="009444"/>
                  </a:solidFill>
                  <a:latin typeface="Lato" panose="020F0502020204030203"/>
                  <a:ea typeface="Lato" panose="020F0502020204030203"/>
                  <a:cs typeface="Lato" panose="020F0502020204030203"/>
                  <a:sym typeface="Lato" panose="020F0502020204030203"/>
                </a:rPr>
                <a:t>CAPTAR</a:t>
              </a:r>
              <a:endParaRPr sz="4200">
                <a:solidFill>
                  <a:schemeClr val="dk1"/>
                </a:solidFill>
                <a:latin typeface="Lato" panose="020F0502020204030203"/>
                <a:ea typeface="Lato" panose="020F0502020204030203"/>
                <a:cs typeface="Lato" panose="020F0502020204030203"/>
                <a:sym typeface="Lato" panose="020F0502020204030203"/>
              </a:endParaRPr>
            </a:p>
          </p:txBody>
        </p:sp>
        <p:sp>
          <p:nvSpPr>
            <p:cNvPr id="211" name="Google Shape;211;g2ac1ba269cb_0_0"/>
            <p:cNvSpPr/>
            <p:nvPr/>
          </p:nvSpPr>
          <p:spPr>
            <a:xfrm>
              <a:off x="1084897" y="1693"/>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12" name="Google Shape;212;g2ac1ba269cb_0_0"/>
            <p:cNvSpPr/>
            <p:nvPr/>
          </p:nvSpPr>
          <p:spPr>
            <a:xfrm rot="10800000">
              <a:off x="1638002" y="1438132"/>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13" name="Google Shape;213;g2ac1ba269cb_0_0"/>
            <p:cNvSpPr txBox="1"/>
            <p:nvPr/>
          </p:nvSpPr>
          <p:spPr>
            <a:xfrm>
              <a:off x="1914524" y="1438063"/>
              <a:ext cx="5128500" cy="1106100"/>
            </a:xfrm>
            <a:prstGeom prst="rect">
              <a:avLst/>
            </a:prstGeom>
            <a:noFill/>
            <a:ln>
              <a:noFill/>
            </a:ln>
          </p:spPr>
          <p:txBody>
            <a:bodyPr spcFirstLastPara="1" wrap="square" lIns="487775" tIns="160000" rIns="298700" bIns="160000" anchor="ctr" anchorCtr="0">
              <a:noAutofit/>
            </a:bodyPr>
            <a:lstStyle/>
            <a:p>
              <a:pPr marL="0" marR="0" lvl="0" indent="0" algn="ctr" rtl="0">
                <a:lnSpc>
                  <a:spcPct val="90000"/>
                </a:lnSpc>
                <a:spcBef>
                  <a:spcPts val="0"/>
                </a:spcBef>
                <a:spcAft>
                  <a:spcPts val="0"/>
                </a:spcAft>
                <a:buClr>
                  <a:srgbClr val="009444"/>
                </a:buClr>
                <a:buSzPts val="4200"/>
                <a:buFont typeface="Overlock" panose="020F0502020204030204"/>
                <a:buNone/>
              </a:pPr>
              <a:r>
                <a:rPr lang="en-US" sz="4200" dirty="0">
                  <a:solidFill>
                    <a:srgbClr val="009444"/>
                  </a:solidFill>
                  <a:latin typeface="Lato" panose="020F0502020204030203"/>
                  <a:ea typeface="Lato" panose="020F0502020204030203"/>
                  <a:cs typeface="Lato" panose="020F0502020204030203"/>
                  <a:sym typeface="Lato" panose="020F0502020204030203"/>
                </a:rPr>
                <a:t>CONTAR</a:t>
              </a:r>
              <a:endParaRPr sz="4200" dirty="0">
                <a:solidFill>
                  <a:srgbClr val="000000"/>
                </a:solidFill>
                <a:latin typeface="Lato" panose="020F0502020204030203"/>
                <a:ea typeface="Lato" panose="020F0502020204030203"/>
                <a:cs typeface="Lato" panose="020F0502020204030203"/>
                <a:sym typeface="Lato" panose="020F0502020204030203"/>
              </a:endParaRPr>
            </a:p>
          </p:txBody>
        </p:sp>
        <p:sp>
          <p:nvSpPr>
            <p:cNvPr id="214" name="Google Shape;214;g2ac1ba269cb_0_0"/>
            <p:cNvSpPr/>
            <p:nvPr/>
          </p:nvSpPr>
          <p:spPr>
            <a:xfrm>
              <a:off x="1084897" y="1438063"/>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15" name="Google Shape;215;g2ac1ba269cb_0_0"/>
            <p:cNvSpPr/>
            <p:nvPr/>
          </p:nvSpPr>
          <p:spPr>
            <a:xfrm rot="10800000">
              <a:off x="1638002" y="2874502"/>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16" name="Google Shape;216;g2ac1ba269cb_0_0"/>
            <p:cNvSpPr txBox="1"/>
            <p:nvPr/>
          </p:nvSpPr>
          <p:spPr>
            <a:xfrm>
              <a:off x="1914524" y="2874433"/>
              <a:ext cx="5128500" cy="1106100"/>
            </a:xfrm>
            <a:prstGeom prst="rect">
              <a:avLst/>
            </a:prstGeom>
            <a:noFill/>
            <a:ln>
              <a:noFill/>
            </a:ln>
          </p:spPr>
          <p:txBody>
            <a:bodyPr spcFirstLastPara="1" wrap="square" lIns="487775" tIns="160000" rIns="298700" bIns="160000" anchor="ctr" anchorCtr="0">
              <a:noAutofit/>
            </a:bodyPr>
            <a:lstStyle/>
            <a:p>
              <a:pPr marL="0" marR="0" lvl="0" indent="0" algn="ctr" rtl="0">
                <a:lnSpc>
                  <a:spcPct val="90000"/>
                </a:lnSpc>
                <a:spcBef>
                  <a:spcPts val="0"/>
                </a:spcBef>
                <a:spcAft>
                  <a:spcPts val="0"/>
                </a:spcAft>
                <a:buClr>
                  <a:srgbClr val="009444"/>
                </a:buClr>
                <a:buSzPts val="4200"/>
                <a:buFont typeface="Overlock" panose="020F0502020204030204"/>
                <a:buNone/>
              </a:pPr>
              <a:r>
                <a:rPr lang="en-US" sz="4200">
                  <a:solidFill>
                    <a:srgbClr val="009444"/>
                  </a:solidFill>
                  <a:latin typeface="Lato" panose="020F0502020204030203"/>
                  <a:ea typeface="Lato" panose="020F0502020204030203"/>
                  <a:cs typeface="Lato" panose="020F0502020204030203"/>
                  <a:sym typeface="Lato" panose="020F0502020204030203"/>
                </a:rPr>
                <a:t>CONSIDERAR</a:t>
              </a:r>
              <a:endParaRPr sz="4200">
                <a:solidFill>
                  <a:schemeClr val="dk1"/>
                </a:solidFill>
                <a:latin typeface="Lato" panose="020F0502020204030203"/>
                <a:ea typeface="Lato" panose="020F0502020204030203"/>
                <a:cs typeface="Lato" panose="020F0502020204030203"/>
                <a:sym typeface="Lato" panose="020F0502020204030203"/>
              </a:endParaRPr>
            </a:p>
          </p:txBody>
        </p:sp>
        <p:sp>
          <p:nvSpPr>
            <p:cNvPr id="217" name="Google Shape;217;g2ac1ba269cb_0_0"/>
            <p:cNvSpPr/>
            <p:nvPr/>
          </p:nvSpPr>
          <p:spPr>
            <a:xfrm>
              <a:off x="1084897" y="2874433"/>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18" name="Google Shape;218;g2ac1ba269cb_0_0"/>
            <p:cNvSpPr/>
            <p:nvPr/>
          </p:nvSpPr>
          <p:spPr>
            <a:xfrm rot="10800000">
              <a:off x="1638002" y="4310872"/>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20" name="Google Shape;220;g2ac1ba269cb_0_0"/>
            <p:cNvSpPr/>
            <p:nvPr/>
          </p:nvSpPr>
          <p:spPr>
            <a:xfrm>
              <a:off x="1084897" y="4310803"/>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grpSp>
      <p:sp>
        <p:nvSpPr>
          <p:cNvPr id="221" name="Google Shape;221;g2ac1ba269cb_0_0"/>
          <p:cNvSpPr/>
          <p:nvPr/>
        </p:nvSpPr>
        <p:spPr>
          <a:xfrm>
            <a:off x="887993" y="1015809"/>
            <a:ext cx="3047100" cy="4585500"/>
          </a:xfrm>
          <a:prstGeom prst="rightArrow">
            <a:avLst>
              <a:gd name="adj1" fmla="val 50000"/>
              <a:gd name="adj2" fmla="val 50000"/>
            </a:avLst>
          </a:prstGeom>
          <a:gradFill>
            <a:gsLst>
              <a:gs pos="0">
                <a:srgbClr val="005B26"/>
              </a:gs>
              <a:gs pos="50000">
                <a:srgbClr val="008437"/>
              </a:gs>
              <a:gs pos="100000">
                <a:srgbClr val="009F43"/>
              </a:gs>
            </a:gsLst>
            <a:lin ang="0" scaled="0"/>
          </a:gra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US" sz="7200">
                <a:solidFill>
                  <a:srgbClr val="E3BB3D"/>
                </a:solidFill>
                <a:latin typeface="Lato" panose="020F0502020204030203"/>
                <a:ea typeface="Lato" panose="020F0502020204030203"/>
                <a:cs typeface="Lato" panose="020F0502020204030203"/>
                <a:sym typeface="Lato" panose="020F0502020204030203"/>
              </a:rPr>
              <a:t>Las</a:t>
            </a:r>
            <a:endParaRPr>
              <a:latin typeface="Lato" panose="020F0502020204030203"/>
              <a:ea typeface="Lato" panose="020F0502020204030203"/>
              <a:cs typeface="Lato" panose="020F0502020204030203"/>
              <a:sym typeface="Lato" panose="020F0502020204030203"/>
            </a:endParaRPr>
          </a:p>
          <a:p>
            <a:pPr marL="0" marR="0" lvl="0" indent="0" algn="ctr" rtl="0">
              <a:spcBef>
                <a:spcPts val="0"/>
              </a:spcBef>
              <a:spcAft>
                <a:spcPts val="0"/>
              </a:spcAft>
              <a:buNone/>
            </a:pPr>
            <a:r>
              <a:rPr lang="en-US" sz="7200">
                <a:solidFill>
                  <a:srgbClr val="E3BB3D"/>
                </a:solidFill>
                <a:latin typeface="Lato" panose="020F0502020204030203"/>
                <a:ea typeface="Lato" panose="020F0502020204030203"/>
                <a:cs typeface="Lato" panose="020F0502020204030203"/>
                <a:sym typeface="Lato" panose="020F0502020204030203"/>
              </a:rPr>
              <a:t>4 C</a:t>
            </a:r>
            <a:endParaRPr>
              <a:latin typeface="Lato" panose="020F0502020204030203"/>
              <a:ea typeface="Lato" panose="020F0502020204030203"/>
              <a:cs typeface="Lato" panose="020F0502020204030203"/>
              <a:sym typeface="Lato" panose="020F0502020204030203"/>
            </a:endParaRPr>
          </a:p>
        </p:txBody>
      </p:sp>
      <p:sp>
        <p:nvSpPr>
          <p:cNvPr id="222" name="Google Shape;222;g2ac1ba269cb_0_0"/>
          <p:cNvSpPr txBox="1"/>
          <p:nvPr/>
        </p:nvSpPr>
        <p:spPr>
          <a:xfrm>
            <a:off x="4243431" y="461210"/>
            <a:ext cx="6711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a:solidFill>
                  <a:srgbClr val="E3BB3D"/>
                </a:solidFill>
                <a:latin typeface="Lato" panose="020F0502020204030203"/>
                <a:ea typeface="Lato" panose="020F0502020204030203"/>
                <a:cs typeface="Lato" panose="020F0502020204030203"/>
                <a:sym typeface="Lato" panose="020F0502020204030203"/>
              </a:rPr>
              <a:t>1</a:t>
            </a:r>
            <a:endParaRPr>
              <a:latin typeface="Lato" panose="020F0502020204030203"/>
              <a:ea typeface="Lato" panose="020F0502020204030203"/>
              <a:cs typeface="Lato" panose="020F0502020204030203"/>
              <a:sym typeface="Lato" panose="020F0502020204030203"/>
            </a:endParaRPr>
          </a:p>
        </p:txBody>
      </p:sp>
      <p:sp>
        <p:nvSpPr>
          <p:cNvPr id="223" name="Google Shape;223;g2ac1ba269cb_0_0"/>
          <p:cNvSpPr txBox="1"/>
          <p:nvPr/>
        </p:nvSpPr>
        <p:spPr>
          <a:xfrm>
            <a:off x="4264338" y="1931381"/>
            <a:ext cx="6711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a:solidFill>
                  <a:srgbClr val="E3BB3D"/>
                </a:solidFill>
                <a:latin typeface="Lato" panose="020F0502020204030203"/>
                <a:ea typeface="Lato" panose="020F0502020204030203"/>
                <a:cs typeface="Lato" panose="020F0502020204030203"/>
                <a:sym typeface="Lato" panose="020F0502020204030203"/>
              </a:rPr>
              <a:t>2</a:t>
            </a:r>
            <a:endParaRPr>
              <a:latin typeface="Lato" panose="020F0502020204030203"/>
              <a:ea typeface="Lato" panose="020F0502020204030203"/>
              <a:cs typeface="Lato" panose="020F0502020204030203"/>
              <a:sym typeface="Lato" panose="020F0502020204030203"/>
            </a:endParaRPr>
          </a:p>
        </p:txBody>
      </p:sp>
      <p:sp>
        <p:nvSpPr>
          <p:cNvPr id="224" name="Google Shape;224;g2ac1ba269cb_0_0"/>
          <p:cNvSpPr txBox="1"/>
          <p:nvPr/>
        </p:nvSpPr>
        <p:spPr>
          <a:xfrm>
            <a:off x="4264337" y="3384707"/>
            <a:ext cx="6711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a:solidFill>
                  <a:srgbClr val="E3BB3D"/>
                </a:solidFill>
                <a:latin typeface="Lato" panose="020F0502020204030203"/>
                <a:ea typeface="Lato" panose="020F0502020204030203"/>
                <a:cs typeface="Lato" panose="020F0502020204030203"/>
                <a:sym typeface="Lato" panose="020F0502020204030203"/>
              </a:rPr>
              <a:t>3</a:t>
            </a:r>
            <a:endParaRPr>
              <a:latin typeface="Lato" panose="020F0502020204030203"/>
              <a:ea typeface="Lato" panose="020F0502020204030203"/>
              <a:cs typeface="Lato" panose="020F0502020204030203"/>
              <a:sym typeface="Lato" panose="020F0502020204030203"/>
            </a:endParaRPr>
          </a:p>
        </p:txBody>
      </p:sp>
      <p:sp>
        <p:nvSpPr>
          <p:cNvPr id="225" name="Google Shape;225;g2ac1ba269cb_0_0"/>
          <p:cNvSpPr txBox="1"/>
          <p:nvPr/>
        </p:nvSpPr>
        <p:spPr>
          <a:xfrm>
            <a:off x="4265036" y="4838033"/>
            <a:ext cx="6711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a:solidFill>
                  <a:srgbClr val="E3BB3D"/>
                </a:solidFill>
                <a:latin typeface="Lato" panose="020F0502020204030203"/>
                <a:ea typeface="Lato" panose="020F0502020204030203"/>
                <a:cs typeface="Lato" panose="020F0502020204030203"/>
                <a:sym typeface="Lato" panose="020F0502020204030203"/>
              </a:rPr>
              <a:t>4</a:t>
            </a:r>
            <a:endParaRPr>
              <a:latin typeface="Lato" panose="020F0502020204030203"/>
              <a:ea typeface="Lato" panose="020F0502020204030203"/>
              <a:cs typeface="Lato" panose="020F0502020204030203"/>
              <a:sym typeface="Lato" panose="020F0502020204030203"/>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4" name="Google Shape;194;p8"/>
          <p:cNvSpPr txBox="1"/>
          <p:nvPr/>
        </p:nvSpPr>
        <p:spPr>
          <a:xfrm>
            <a:off x="2368672" y="466248"/>
            <a:ext cx="7689728"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panose="020F0502020204030203"/>
                <a:ea typeface="Lato" panose="020F0502020204030203"/>
                <a:cs typeface="Lato" panose="020F0502020204030203"/>
                <a:sym typeface="Lato" panose="020F0502020204030203"/>
              </a:rPr>
              <a:t>CONSIDERAR </a:t>
            </a:r>
            <a:r>
              <a:rPr lang="en-US" sz="3600" dirty="0">
                <a:solidFill>
                  <a:schemeClr val="tx1"/>
                </a:solidFill>
                <a:latin typeface="Lato" panose="020F0502020204030203"/>
                <a:ea typeface="Lato" panose="020F0502020204030203"/>
                <a:cs typeface="Lato" panose="020F0502020204030203"/>
                <a:sym typeface="Lato" panose="020F0502020204030203"/>
              </a:rPr>
              <a:t> </a:t>
            </a:r>
            <a:endParaRPr sz="3600"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2013268"/>
            <a:ext cx="9994079" cy="1415732"/>
          </a:xfrm>
          <a:prstGeom prst="rect">
            <a:avLst/>
          </a:prstGeom>
          <a:noFill/>
          <a:ln>
            <a:noFill/>
          </a:ln>
        </p:spPr>
        <p:txBody>
          <a:bodyPr spcFirstLastPara="1" wrap="square" lIns="91425" tIns="45700" rIns="91425" bIns="45700" anchor="t" anchorCtr="0">
            <a:spAutoFit/>
          </a:bodyPr>
          <a:lstStyle/>
          <a:p>
            <a:pPr>
              <a:spcBef>
                <a:spcPts val="600"/>
              </a:spcBef>
            </a:pPr>
            <a:r>
              <a:rPr lang="en-US" sz="3600" b="1" dirty="0">
                <a:solidFill>
                  <a:schemeClr val="dk1"/>
                </a:solidFill>
                <a:latin typeface="Lato" panose="020F0502020204030203"/>
                <a:ea typeface="Lato" panose="020F0502020204030203"/>
                <a:cs typeface="Lato" panose="020F0502020204030203"/>
                <a:sym typeface="Lato" panose="020F0502020204030203"/>
              </a:rPr>
              <a:t>1. ¿</a:t>
            </a:r>
            <a:r>
              <a:rPr lang="en-US" sz="3600" b="1" dirty="0" err="1">
                <a:solidFill>
                  <a:schemeClr val="dk1"/>
                </a:solidFill>
                <a:latin typeface="Lato" panose="020F0502020204030203"/>
                <a:ea typeface="Lato" panose="020F0502020204030203"/>
                <a:cs typeface="Lato" panose="020F0502020204030203"/>
                <a:sym typeface="Lato" panose="020F0502020204030203"/>
              </a:rPr>
              <a:t>Quiénes</a:t>
            </a:r>
            <a:r>
              <a:rPr lang="en-US" sz="3600" b="1" dirty="0">
                <a:solidFill>
                  <a:schemeClr val="dk1"/>
                </a:solidFill>
                <a:latin typeface="Lato" panose="020F0502020204030203"/>
                <a:ea typeface="Lato" panose="020F0502020204030203"/>
                <a:cs typeface="Lato" panose="020F0502020204030203"/>
                <a:sym typeface="Lato" panose="020F0502020204030203"/>
              </a:rPr>
              <a:t> son </a:t>
            </a:r>
            <a:r>
              <a:rPr lang="en-US" sz="3600" b="1" dirty="0" err="1">
                <a:solidFill>
                  <a:schemeClr val="dk1"/>
                </a:solidFill>
                <a:latin typeface="Lato" panose="020F0502020204030203"/>
                <a:ea typeface="Lato" panose="020F0502020204030203"/>
                <a:cs typeface="Lato" panose="020F0502020204030203"/>
                <a:sym typeface="Lato" panose="020F0502020204030203"/>
              </a:rPr>
              <a:t>los</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personajes</a:t>
            </a:r>
            <a:r>
              <a:rPr lang="en-US" sz="3600" b="1" dirty="0">
                <a:solidFill>
                  <a:schemeClr val="dk1"/>
                </a:solidFill>
                <a:latin typeface="Lato" panose="020F0502020204030203"/>
                <a:ea typeface="Lato" panose="020F0502020204030203"/>
                <a:cs typeface="Lato" panose="020F0502020204030203"/>
                <a:sym typeface="Lato" panose="020F0502020204030203"/>
              </a:rPr>
              <a:t> de </a:t>
            </a:r>
            <a:r>
              <a:rPr lang="en-US" sz="3600" b="1" dirty="0" err="1">
                <a:solidFill>
                  <a:schemeClr val="dk1"/>
                </a:solidFill>
                <a:latin typeface="Lato" panose="020F0502020204030203"/>
                <a:ea typeface="Lato" panose="020F0502020204030203"/>
                <a:cs typeface="Lato" panose="020F0502020204030203"/>
                <a:sym typeface="Lato" panose="020F0502020204030203"/>
              </a:rPr>
              <a:t>esta</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historia</a:t>
            </a:r>
            <a:r>
              <a:rPr lang="en-US" sz="3600" b="1" dirty="0">
                <a:solidFill>
                  <a:schemeClr val="dk1"/>
                </a:solidFill>
                <a:latin typeface="Lato" panose="020F0502020204030203"/>
                <a:ea typeface="Lato" panose="020F0502020204030203"/>
                <a:cs typeface="Lato" panose="020F0502020204030203"/>
                <a:sym typeface="Lato" panose="020F0502020204030203"/>
              </a:rPr>
              <a:t>?</a:t>
            </a:r>
            <a:endParaRPr lang="en-US" sz="3600" b="1" dirty="0">
              <a:solidFill>
                <a:schemeClr val="dk1"/>
              </a:solidFill>
              <a:latin typeface="Lato" panose="020F0502020204030203"/>
              <a:ea typeface="Lato" panose="020F0502020204030203"/>
              <a:cs typeface="Lato" panose="020F0502020204030203"/>
              <a:sym typeface="Lato" panose="020F0502020204030203"/>
            </a:endParaRPr>
          </a:p>
          <a:p>
            <a:pPr marL="0" marR="0" lvl="0" indent="0" rtl="0">
              <a:spcBef>
                <a:spcPts val="600"/>
              </a:spcBef>
              <a:spcAft>
                <a:spcPts val="0"/>
              </a:spcAft>
              <a:buNone/>
            </a:pPr>
            <a:endParaRPr sz="4000" dirty="0">
              <a:solidFill>
                <a:schemeClr val="dk1"/>
              </a:solidFill>
              <a:latin typeface="Lato" panose="020F0502020204030203"/>
              <a:ea typeface="Lato" panose="020F0502020204030203"/>
              <a:cs typeface="Lato" panose="020F0502020204030203"/>
              <a:sym typeface="Lato" panose="020F0502020204030203"/>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01" name="Google Shape;201;p8" descr="A green bird with leaves&#10;&#10;Description automatically generated"/>
          <p:cNvPicPr preferRelativeResize="0"/>
          <p:nvPr/>
        </p:nvPicPr>
        <p:blipFill rotWithShape="1">
          <a:blip r:embed="rId1"/>
          <a:srcRect/>
          <a:stretch>
            <a:fillRect/>
          </a:stretch>
        </p:blipFill>
        <p:spPr>
          <a:xfrm>
            <a:off x="10500489" y="289924"/>
            <a:ext cx="1399035" cy="117043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4" name="Google Shape;194;p8"/>
          <p:cNvSpPr txBox="1"/>
          <p:nvPr/>
        </p:nvSpPr>
        <p:spPr>
          <a:xfrm>
            <a:off x="2368672" y="466248"/>
            <a:ext cx="7689728"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panose="020F0502020204030203"/>
                <a:ea typeface="Lato" panose="020F0502020204030203"/>
                <a:cs typeface="Lato" panose="020F0502020204030203"/>
                <a:sym typeface="Lato" panose="020F0502020204030203"/>
              </a:rPr>
              <a:t>CONSIDERAR </a:t>
            </a:r>
            <a:r>
              <a:rPr lang="en-US" sz="3600" dirty="0">
                <a:solidFill>
                  <a:schemeClr val="tx1"/>
                </a:solidFill>
                <a:latin typeface="Lato" panose="020F0502020204030203"/>
                <a:ea typeface="Lato" panose="020F0502020204030203"/>
                <a:cs typeface="Lato" panose="020F0502020204030203"/>
                <a:sym typeface="Lato" panose="020F0502020204030203"/>
              </a:rPr>
              <a:t> </a:t>
            </a:r>
            <a:endParaRPr sz="3600"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2013268"/>
            <a:ext cx="9994079" cy="3231614"/>
          </a:xfrm>
          <a:prstGeom prst="rect">
            <a:avLst/>
          </a:prstGeom>
          <a:noFill/>
          <a:ln>
            <a:noFill/>
          </a:ln>
        </p:spPr>
        <p:txBody>
          <a:bodyPr spcFirstLastPara="1" wrap="square" lIns="91425" tIns="45700" rIns="91425" bIns="45700" anchor="t" anchorCtr="0">
            <a:spAutoFit/>
          </a:bodyPr>
          <a:lstStyle/>
          <a:p>
            <a:pPr marL="742950" indent="-742950">
              <a:spcBef>
                <a:spcPts val="600"/>
              </a:spcBef>
              <a:buAutoNum type="arabicPeriod"/>
            </a:pPr>
            <a:r>
              <a:rPr lang="en-US" sz="3600" dirty="0">
                <a:solidFill>
                  <a:schemeClr val="dk1"/>
                </a:solidFill>
                <a:latin typeface="Lato" panose="020F0502020204030203"/>
                <a:ea typeface="Lato" panose="020F0502020204030203"/>
                <a:cs typeface="Lato" panose="020F0502020204030203"/>
                <a:sym typeface="Lato" panose="020F0502020204030203"/>
              </a:rPr>
              <a:t>¿</a:t>
            </a:r>
            <a:r>
              <a:rPr lang="en-US" sz="3600" dirty="0" err="1">
                <a:solidFill>
                  <a:schemeClr val="dk1"/>
                </a:solidFill>
                <a:latin typeface="Lato" panose="020F0502020204030203"/>
                <a:ea typeface="Lato" panose="020F0502020204030203"/>
                <a:cs typeface="Lato" panose="020F0502020204030203"/>
                <a:sym typeface="Lato" panose="020F0502020204030203"/>
              </a:rPr>
              <a:t>Quiénes</a:t>
            </a:r>
            <a:r>
              <a:rPr lang="en-US" sz="3600" dirty="0">
                <a:solidFill>
                  <a:schemeClr val="dk1"/>
                </a:solidFill>
                <a:latin typeface="Lato" panose="020F0502020204030203"/>
                <a:ea typeface="Lato" panose="020F0502020204030203"/>
                <a:cs typeface="Lato" panose="020F0502020204030203"/>
                <a:sym typeface="Lato" panose="020F0502020204030203"/>
              </a:rPr>
              <a:t> son </a:t>
            </a:r>
            <a:r>
              <a:rPr lang="en-US" sz="3600" dirty="0" err="1">
                <a:solidFill>
                  <a:schemeClr val="dk1"/>
                </a:solidFill>
                <a:latin typeface="Lato" panose="020F0502020204030203"/>
                <a:ea typeface="Lato" panose="020F0502020204030203"/>
                <a:cs typeface="Lato" panose="020F0502020204030203"/>
                <a:sym typeface="Lato" panose="020F0502020204030203"/>
              </a:rPr>
              <a:t>los</a:t>
            </a:r>
            <a:r>
              <a:rPr lang="en-US" sz="3600" dirty="0">
                <a:solidFill>
                  <a:schemeClr val="dk1"/>
                </a:solidFill>
                <a:latin typeface="Lato" panose="020F0502020204030203"/>
                <a:ea typeface="Lato" panose="020F0502020204030203"/>
                <a:cs typeface="Lato" panose="020F0502020204030203"/>
                <a:sym typeface="Lato" panose="020F0502020204030203"/>
              </a:rPr>
              <a:t> </a:t>
            </a:r>
            <a:r>
              <a:rPr lang="en-US" sz="3600" dirty="0" err="1">
                <a:solidFill>
                  <a:schemeClr val="dk1"/>
                </a:solidFill>
                <a:latin typeface="Lato" panose="020F0502020204030203"/>
                <a:ea typeface="Lato" panose="020F0502020204030203"/>
                <a:cs typeface="Lato" panose="020F0502020204030203"/>
                <a:sym typeface="Lato" panose="020F0502020204030203"/>
              </a:rPr>
              <a:t>personajes</a:t>
            </a:r>
            <a:r>
              <a:rPr lang="en-US" sz="3600" dirty="0">
                <a:solidFill>
                  <a:schemeClr val="dk1"/>
                </a:solidFill>
                <a:latin typeface="Lato" panose="020F0502020204030203"/>
                <a:ea typeface="Lato" panose="020F0502020204030203"/>
                <a:cs typeface="Lato" panose="020F0502020204030203"/>
                <a:sym typeface="Lato" panose="020F0502020204030203"/>
              </a:rPr>
              <a:t> de </a:t>
            </a:r>
            <a:r>
              <a:rPr lang="en-US" sz="3600" dirty="0" err="1">
                <a:solidFill>
                  <a:schemeClr val="dk1"/>
                </a:solidFill>
                <a:latin typeface="Lato" panose="020F0502020204030203"/>
                <a:ea typeface="Lato" panose="020F0502020204030203"/>
                <a:cs typeface="Lato" panose="020F0502020204030203"/>
                <a:sym typeface="Lato" panose="020F0502020204030203"/>
              </a:rPr>
              <a:t>esta</a:t>
            </a:r>
            <a:r>
              <a:rPr lang="en-US" sz="3600" dirty="0">
                <a:solidFill>
                  <a:schemeClr val="dk1"/>
                </a:solidFill>
                <a:latin typeface="Lato" panose="020F0502020204030203"/>
                <a:ea typeface="Lato" panose="020F0502020204030203"/>
                <a:cs typeface="Lato" panose="020F0502020204030203"/>
                <a:sym typeface="Lato" panose="020F0502020204030203"/>
              </a:rPr>
              <a:t> </a:t>
            </a:r>
            <a:r>
              <a:rPr lang="en-US" sz="3600" dirty="0" err="1">
                <a:solidFill>
                  <a:schemeClr val="dk1"/>
                </a:solidFill>
                <a:latin typeface="Lato" panose="020F0502020204030203"/>
                <a:ea typeface="Lato" panose="020F0502020204030203"/>
                <a:cs typeface="Lato" panose="020F0502020204030203"/>
                <a:sym typeface="Lato" panose="020F0502020204030203"/>
              </a:rPr>
              <a:t>historia</a:t>
            </a:r>
            <a:r>
              <a:rPr lang="en-US" sz="3600" dirty="0">
                <a:solidFill>
                  <a:schemeClr val="dk1"/>
                </a:solidFill>
                <a:latin typeface="Lato" panose="020F0502020204030203"/>
                <a:ea typeface="Lato" panose="020F0502020204030203"/>
                <a:cs typeface="Lato" panose="020F0502020204030203"/>
                <a:sym typeface="Lato" panose="020F0502020204030203"/>
              </a:rPr>
              <a:t>?</a:t>
            </a:r>
            <a:endParaRPr lang="en-US" sz="3600" dirty="0">
              <a:solidFill>
                <a:schemeClr val="dk1"/>
              </a:solidFill>
              <a:latin typeface="Lato" panose="020F0502020204030203"/>
              <a:ea typeface="Lato" panose="020F0502020204030203"/>
              <a:cs typeface="Lato" panose="020F0502020204030203"/>
              <a:sym typeface="Lato" panose="020F0502020204030203"/>
            </a:endParaRPr>
          </a:p>
          <a:p>
            <a:pPr marL="742950" indent="-742950">
              <a:spcBef>
                <a:spcPts val="600"/>
              </a:spcBef>
              <a:buFont typeface="Arial" panose="020B0604020202020204"/>
              <a:buAutoNum type="arabicPeriod"/>
            </a:pPr>
            <a:r>
              <a:rPr lang="es-ES" sz="3600" b="1" dirty="0">
                <a:solidFill>
                  <a:srgbClr val="000000"/>
                </a:solidFill>
                <a:effectLst/>
                <a:latin typeface="Calibri" panose="020F0502020204030204" pitchFamily="34" charset="0"/>
                <a:ea typeface="Times New Roman" panose="02020603050405020304" pitchFamily="18" charset="0"/>
              </a:rPr>
              <a:t>¿Cuáles son los objetos (o animales) de esta historia? </a:t>
            </a:r>
            <a:endParaRPr lang="es-ES" sz="3600" b="1" dirty="0">
              <a:solidFill>
                <a:srgbClr val="000000"/>
              </a:solidFill>
              <a:effectLst/>
              <a:latin typeface="Calibri" panose="020F0502020204030204" pitchFamily="34" charset="0"/>
              <a:ea typeface="Times New Roman" panose="02020603050405020304" pitchFamily="18" charset="0"/>
            </a:endParaRPr>
          </a:p>
          <a:p>
            <a:pPr>
              <a:spcBef>
                <a:spcPts val="600"/>
              </a:spcBef>
            </a:pPr>
            <a:endParaRPr lang="en-US" sz="3600" b="1" dirty="0">
              <a:solidFill>
                <a:schemeClr val="dk1"/>
              </a:solidFill>
              <a:latin typeface="Lato" panose="020F0502020204030203"/>
              <a:ea typeface="Lato" panose="020F0502020204030203"/>
              <a:cs typeface="Lato" panose="020F0502020204030203"/>
              <a:sym typeface="Lato" panose="020F0502020204030203"/>
            </a:endParaRPr>
          </a:p>
          <a:p>
            <a:pPr marL="0" marR="0" lvl="0" indent="0" rtl="0">
              <a:spcBef>
                <a:spcPts val="600"/>
              </a:spcBef>
              <a:spcAft>
                <a:spcPts val="0"/>
              </a:spcAft>
              <a:buNone/>
            </a:pPr>
            <a:endParaRPr sz="4000" dirty="0">
              <a:solidFill>
                <a:schemeClr val="dk1"/>
              </a:solidFill>
              <a:latin typeface="Lato" panose="020F0502020204030203"/>
              <a:ea typeface="Lato" panose="020F0502020204030203"/>
              <a:cs typeface="Lato" panose="020F0502020204030203"/>
              <a:sym typeface="Lato" panose="020F0502020204030203"/>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01" name="Google Shape;201;p8" descr="A green bird with leaves&#10;&#10;Description automatically generated"/>
          <p:cNvPicPr preferRelativeResize="0"/>
          <p:nvPr/>
        </p:nvPicPr>
        <p:blipFill rotWithShape="1">
          <a:blip r:embed="rId1"/>
          <a:srcRect/>
          <a:stretch>
            <a:fillRect/>
          </a:stretch>
        </p:blipFill>
        <p:spPr>
          <a:xfrm>
            <a:off x="10500489" y="289924"/>
            <a:ext cx="1399035" cy="117043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4" name="Google Shape;194;p8"/>
          <p:cNvSpPr txBox="1"/>
          <p:nvPr/>
        </p:nvSpPr>
        <p:spPr>
          <a:xfrm>
            <a:off x="2368672" y="466248"/>
            <a:ext cx="7689728"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panose="020F0502020204030203"/>
                <a:ea typeface="Lato" panose="020F0502020204030203"/>
                <a:cs typeface="Lato" panose="020F0502020204030203"/>
                <a:sym typeface="Lato" panose="020F0502020204030203"/>
              </a:rPr>
              <a:t>CONSIDERAR</a:t>
            </a:r>
            <a:r>
              <a:rPr lang="en-US" sz="3600" dirty="0">
                <a:solidFill>
                  <a:schemeClr val="tx1"/>
                </a:solidFill>
                <a:latin typeface="Lato" panose="020F0502020204030203"/>
                <a:ea typeface="Lato" panose="020F0502020204030203"/>
                <a:cs typeface="Lato" panose="020F0502020204030203"/>
                <a:sym typeface="Lato" panose="020F0502020204030203"/>
              </a:rPr>
              <a:t> </a:t>
            </a:r>
            <a:endParaRPr sz="3600"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2013268"/>
            <a:ext cx="9994079" cy="3862555"/>
          </a:xfrm>
          <a:prstGeom prst="rect">
            <a:avLst/>
          </a:prstGeom>
          <a:noFill/>
          <a:ln>
            <a:noFill/>
          </a:ln>
        </p:spPr>
        <p:txBody>
          <a:bodyPr spcFirstLastPara="1" wrap="square" lIns="91425" tIns="45700" rIns="91425" bIns="45700" anchor="t" anchorCtr="0">
            <a:spAutoFit/>
          </a:bodyPr>
          <a:lstStyle/>
          <a:p>
            <a:pPr marL="742950" indent="-742950">
              <a:spcBef>
                <a:spcPts val="600"/>
              </a:spcBef>
              <a:buAutoNum type="arabicPeriod"/>
            </a:pPr>
            <a:r>
              <a:rPr lang="en-US" sz="3600" dirty="0">
                <a:solidFill>
                  <a:schemeClr val="dk1"/>
                </a:solidFill>
                <a:latin typeface="Lato" panose="020F0502020204030203"/>
                <a:ea typeface="Lato" panose="020F0502020204030203"/>
                <a:cs typeface="Lato" panose="020F0502020204030203"/>
                <a:sym typeface="Lato" panose="020F0502020204030203"/>
              </a:rPr>
              <a:t>¿</a:t>
            </a:r>
            <a:r>
              <a:rPr lang="en-US" sz="3600" dirty="0" err="1">
                <a:solidFill>
                  <a:schemeClr val="dk1"/>
                </a:solidFill>
                <a:latin typeface="Lato" panose="020F0502020204030203"/>
                <a:ea typeface="Lato" panose="020F0502020204030203"/>
                <a:cs typeface="Lato" panose="020F0502020204030203"/>
                <a:sym typeface="Lato" panose="020F0502020204030203"/>
              </a:rPr>
              <a:t>Quiénes</a:t>
            </a:r>
            <a:r>
              <a:rPr lang="en-US" sz="3600" dirty="0">
                <a:solidFill>
                  <a:schemeClr val="dk1"/>
                </a:solidFill>
                <a:latin typeface="Lato" panose="020F0502020204030203"/>
                <a:ea typeface="Lato" panose="020F0502020204030203"/>
                <a:cs typeface="Lato" panose="020F0502020204030203"/>
                <a:sym typeface="Lato" panose="020F0502020204030203"/>
              </a:rPr>
              <a:t> son </a:t>
            </a:r>
            <a:r>
              <a:rPr lang="en-US" sz="3600" dirty="0" err="1">
                <a:solidFill>
                  <a:schemeClr val="dk1"/>
                </a:solidFill>
                <a:latin typeface="Lato" panose="020F0502020204030203"/>
                <a:ea typeface="Lato" panose="020F0502020204030203"/>
                <a:cs typeface="Lato" panose="020F0502020204030203"/>
                <a:sym typeface="Lato" panose="020F0502020204030203"/>
              </a:rPr>
              <a:t>los</a:t>
            </a:r>
            <a:r>
              <a:rPr lang="en-US" sz="3600" dirty="0">
                <a:solidFill>
                  <a:schemeClr val="dk1"/>
                </a:solidFill>
                <a:latin typeface="Lato" panose="020F0502020204030203"/>
                <a:ea typeface="Lato" panose="020F0502020204030203"/>
                <a:cs typeface="Lato" panose="020F0502020204030203"/>
                <a:sym typeface="Lato" panose="020F0502020204030203"/>
              </a:rPr>
              <a:t> </a:t>
            </a:r>
            <a:r>
              <a:rPr lang="en-US" sz="3600" dirty="0" err="1">
                <a:solidFill>
                  <a:schemeClr val="dk1"/>
                </a:solidFill>
                <a:latin typeface="Lato" panose="020F0502020204030203"/>
                <a:ea typeface="Lato" panose="020F0502020204030203"/>
                <a:cs typeface="Lato" panose="020F0502020204030203"/>
                <a:sym typeface="Lato" panose="020F0502020204030203"/>
              </a:rPr>
              <a:t>personajes</a:t>
            </a:r>
            <a:r>
              <a:rPr lang="en-US" sz="3600" dirty="0">
                <a:solidFill>
                  <a:schemeClr val="dk1"/>
                </a:solidFill>
                <a:latin typeface="Lato" panose="020F0502020204030203"/>
                <a:ea typeface="Lato" panose="020F0502020204030203"/>
                <a:cs typeface="Lato" panose="020F0502020204030203"/>
                <a:sym typeface="Lato" panose="020F0502020204030203"/>
              </a:rPr>
              <a:t> de </a:t>
            </a:r>
            <a:r>
              <a:rPr lang="en-US" sz="3600" dirty="0" err="1">
                <a:solidFill>
                  <a:schemeClr val="dk1"/>
                </a:solidFill>
                <a:latin typeface="Lato" panose="020F0502020204030203"/>
                <a:ea typeface="Lato" panose="020F0502020204030203"/>
                <a:cs typeface="Lato" panose="020F0502020204030203"/>
                <a:sym typeface="Lato" panose="020F0502020204030203"/>
              </a:rPr>
              <a:t>esta</a:t>
            </a:r>
            <a:r>
              <a:rPr lang="en-US" sz="3600" dirty="0">
                <a:solidFill>
                  <a:schemeClr val="dk1"/>
                </a:solidFill>
                <a:latin typeface="Lato" panose="020F0502020204030203"/>
                <a:ea typeface="Lato" panose="020F0502020204030203"/>
                <a:cs typeface="Lato" panose="020F0502020204030203"/>
                <a:sym typeface="Lato" panose="020F0502020204030203"/>
              </a:rPr>
              <a:t> </a:t>
            </a:r>
            <a:r>
              <a:rPr lang="en-US" sz="3600" dirty="0" err="1">
                <a:solidFill>
                  <a:schemeClr val="dk1"/>
                </a:solidFill>
                <a:latin typeface="Lato" panose="020F0502020204030203"/>
                <a:ea typeface="Lato" panose="020F0502020204030203"/>
                <a:cs typeface="Lato" panose="020F0502020204030203"/>
                <a:sym typeface="Lato" panose="020F0502020204030203"/>
              </a:rPr>
              <a:t>historia</a:t>
            </a:r>
            <a:r>
              <a:rPr lang="en-US" sz="3600" dirty="0">
                <a:solidFill>
                  <a:schemeClr val="dk1"/>
                </a:solidFill>
                <a:latin typeface="Lato" panose="020F0502020204030203"/>
                <a:ea typeface="Lato" panose="020F0502020204030203"/>
                <a:cs typeface="Lato" panose="020F0502020204030203"/>
                <a:sym typeface="Lato" panose="020F0502020204030203"/>
              </a:rPr>
              <a:t>?</a:t>
            </a:r>
            <a:endParaRPr lang="en-US" sz="3600" dirty="0">
              <a:solidFill>
                <a:schemeClr val="dk1"/>
              </a:solidFill>
              <a:latin typeface="Lato" panose="020F0502020204030203"/>
              <a:ea typeface="Lato" panose="020F0502020204030203"/>
              <a:cs typeface="Lato" panose="020F0502020204030203"/>
              <a:sym typeface="Lato" panose="020F0502020204030203"/>
            </a:endParaRPr>
          </a:p>
          <a:p>
            <a:pPr marL="742950" indent="-742950">
              <a:spcBef>
                <a:spcPts val="600"/>
              </a:spcBef>
              <a:buFont typeface="Arial" panose="020B0604020202020204"/>
              <a:buAutoNum type="arabicPeriod"/>
            </a:pPr>
            <a:r>
              <a:rPr lang="es-ES" sz="3600" dirty="0">
                <a:solidFill>
                  <a:srgbClr val="000000"/>
                </a:solidFill>
                <a:effectLst/>
                <a:latin typeface="Calibri" panose="020F0502020204030204" pitchFamily="34" charset="0"/>
                <a:ea typeface="Times New Roman" panose="02020603050405020304" pitchFamily="18" charset="0"/>
              </a:rPr>
              <a:t>¿Cuáles son los objetos (o animales) de esta historia? </a:t>
            </a:r>
            <a:endParaRPr lang="es-ES" sz="3600" dirty="0">
              <a:solidFill>
                <a:srgbClr val="000000"/>
              </a:solidFill>
              <a:effectLst/>
              <a:latin typeface="Calibri" panose="020F0502020204030204" pitchFamily="34" charset="0"/>
              <a:ea typeface="Times New Roman" panose="02020603050405020304" pitchFamily="18" charset="0"/>
            </a:endParaRPr>
          </a:p>
          <a:p>
            <a:pPr marL="742950" indent="-742950">
              <a:spcBef>
                <a:spcPts val="600"/>
              </a:spcBef>
              <a:buFont typeface="Arial" panose="020B0604020202020204"/>
              <a:buAutoNum type="arabicPeriod"/>
            </a:pPr>
            <a:r>
              <a:rPr lang="es-ES" sz="3600" b="1" dirty="0">
                <a:solidFill>
                  <a:srgbClr val="000000"/>
                </a:solidFill>
                <a:effectLst/>
                <a:latin typeface="Calibri" panose="020F0502020204030204" pitchFamily="34" charset="0"/>
                <a:ea typeface="Times New Roman" panose="02020603050405020304" pitchFamily="18" charset="0"/>
              </a:rPr>
              <a:t>¿Dónde ocurrió la historia? </a:t>
            </a:r>
            <a:endParaRPr lang="en-US" sz="3600" dirty="0">
              <a:effectLst/>
              <a:latin typeface="Times New Roman" panose="02020603050405020304" pitchFamily="18" charset="0"/>
              <a:ea typeface="Times New Roman" panose="02020603050405020304" pitchFamily="18" charset="0"/>
            </a:endParaRPr>
          </a:p>
          <a:p>
            <a:pPr marL="742950" indent="-742950">
              <a:spcBef>
                <a:spcPts val="600"/>
              </a:spcBef>
              <a:buFont typeface="Arial" panose="020B0604020202020204"/>
              <a:buAutoNum type="arabicPeriod"/>
            </a:pPr>
            <a:endParaRPr lang="en-US" sz="3600" b="1" dirty="0">
              <a:solidFill>
                <a:schemeClr val="dk1"/>
              </a:solidFill>
              <a:latin typeface="Lato" panose="020F0502020204030203"/>
              <a:ea typeface="Lato" panose="020F0502020204030203"/>
              <a:cs typeface="Lato" panose="020F0502020204030203"/>
              <a:sym typeface="Lato" panose="020F0502020204030203"/>
            </a:endParaRPr>
          </a:p>
          <a:p>
            <a:pPr marL="0" marR="0" lvl="0" indent="0" rtl="0">
              <a:spcBef>
                <a:spcPts val="600"/>
              </a:spcBef>
              <a:spcAft>
                <a:spcPts val="0"/>
              </a:spcAft>
              <a:buNone/>
            </a:pPr>
            <a:endParaRPr sz="4000" dirty="0">
              <a:solidFill>
                <a:schemeClr val="dk1"/>
              </a:solidFill>
              <a:latin typeface="Lato" panose="020F0502020204030203"/>
              <a:ea typeface="Lato" panose="020F0502020204030203"/>
              <a:cs typeface="Lato" panose="020F0502020204030203"/>
              <a:sym typeface="Lato" panose="020F0502020204030203"/>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01" name="Google Shape;201;p8" descr="A green bird with leaves&#10;&#10;Description automatically generated"/>
          <p:cNvPicPr preferRelativeResize="0"/>
          <p:nvPr/>
        </p:nvPicPr>
        <p:blipFill rotWithShape="1">
          <a:blip r:embed="rId1"/>
          <a:srcRect/>
          <a:stretch>
            <a:fillRect/>
          </a:stretch>
        </p:blipFill>
        <p:spPr>
          <a:xfrm>
            <a:off x="10500489" y="289924"/>
            <a:ext cx="1399035" cy="117043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
        <p:cNvGrpSpPr/>
        <p:nvPr/>
      </p:nvGrpSpPr>
      <p:grpSpPr>
        <a:xfrm>
          <a:off x="0" y="0"/>
          <a:ext cx="0" cy="0"/>
          <a:chOff x="0" y="0"/>
          <a:chExt cx="0" cy="0"/>
        </a:xfrm>
      </p:grpSpPr>
      <p:sp>
        <p:nvSpPr>
          <p:cNvPr id="120" name="Google Shape;120;p4"/>
          <p:cNvSpPr txBox="1"/>
          <p:nvPr/>
        </p:nvSpPr>
        <p:spPr>
          <a:xfrm>
            <a:off x="3602241" y="819595"/>
            <a:ext cx="7152445" cy="8402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a:solidFill>
                  <a:srgbClr val="009444"/>
                </a:solidFill>
                <a:latin typeface="Lato" panose="020F0502020204030203"/>
                <a:ea typeface="Lato" panose="020F0502020204030203"/>
                <a:cs typeface="Lato" panose="020F0502020204030203"/>
                <a:sym typeface="Lato" panose="020F0502020204030203"/>
              </a:rPr>
              <a:t>Oración</a:t>
            </a:r>
            <a:endParaRPr sz="6000">
              <a:solidFill>
                <a:srgbClr val="009444"/>
              </a:solidFill>
              <a:latin typeface="Lato" panose="020F0502020204030203"/>
              <a:ea typeface="Lato" panose="020F0502020204030203"/>
              <a:cs typeface="Lato" panose="020F0502020204030203"/>
              <a:sym typeface="Lato" panose="020F0502020204030203"/>
            </a:endParaRPr>
          </a:p>
        </p:txBody>
      </p:sp>
      <p:cxnSp>
        <p:nvCxnSpPr>
          <p:cNvPr id="121" name="Google Shape;121;p4"/>
          <p:cNvCxnSpPr/>
          <p:nvPr/>
        </p:nvCxnSpPr>
        <p:spPr>
          <a:xfrm>
            <a:off x="3602241" y="2074387"/>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22" name="Google Shape;122;p4"/>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24" name="Google Shape;124;p4"/>
          <p:cNvPicPr preferRelativeResize="0"/>
          <p:nvPr/>
        </p:nvPicPr>
        <p:blipFill rotWithShape="1">
          <a:blip r:embed="rId1"/>
          <a:srcRect/>
          <a:stretch>
            <a:fill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126" name="Google Shape;126;p4" descr="A green bird with leaves&#10;&#10;Description automatically generated"/>
          <p:cNvPicPr preferRelativeResize="0"/>
          <p:nvPr/>
        </p:nvPicPr>
        <p:blipFill rotWithShape="1">
          <a:blip r:embed="rId2"/>
          <a:srcRect/>
          <a:stretch>
            <a:fillRect/>
          </a:stretch>
        </p:blipFill>
        <p:spPr>
          <a:xfrm>
            <a:off x="10500489" y="289924"/>
            <a:ext cx="1399035" cy="117043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4" name="Google Shape;194;p8"/>
          <p:cNvSpPr txBox="1"/>
          <p:nvPr/>
        </p:nvSpPr>
        <p:spPr>
          <a:xfrm>
            <a:off x="2368672" y="466248"/>
            <a:ext cx="7689728"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panose="020F0502020204030203"/>
                <a:ea typeface="Lato" panose="020F0502020204030203"/>
                <a:cs typeface="Lato" panose="020F0502020204030203"/>
                <a:sym typeface="Lato" panose="020F0502020204030203"/>
              </a:rPr>
              <a:t>CONSIDERAR </a:t>
            </a:r>
            <a:r>
              <a:rPr lang="en-US" sz="3600" dirty="0">
                <a:solidFill>
                  <a:schemeClr val="tx1"/>
                </a:solidFill>
                <a:latin typeface="Lato" panose="020F0502020204030203"/>
                <a:ea typeface="Lato" panose="020F0502020204030203"/>
                <a:cs typeface="Lato" panose="020F0502020204030203"/>
                <a:sym typeface="Lato" panose="020F0502020204030203"/>
              </a:rPr>
              <a:t> </a:t>
            </a:r>
            <a:endParaRPr sz="3600"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2013268"/>
            <a:ext cx="9994079" cy="5124439"/>
          </a:xfrm>
          <a:prstGeom prst="rect">
            <a:avLst/>
          </a:prstGeom>
          <a:noFill/>
          <a:ln>
            <a:noFill/>
          </a:ln>
        </p:spPr>
        <p:txBody>
          <a:bodyPr spcFirstLastPara="1" wrap="square" lIns="91425" tIns="45700" rIns="91425" bIns="45700" anchor="t" anchorCtr="0">
            <a:spAutoFit/>
          </a:bodyPr>
          <a:lstStyle/>
          <a:p>
            <a:pPr marL="742950" indent="-742950">
              <a:spcBef>
                <a:spcPts val="600"/>
              </a:spcBef>
              <a:buAutoNum type="arabicPeriod"/>
            </a:pP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Quiénes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son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los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personajes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de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esta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historia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a:t>
            </a:r>
            <a:endPar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endParaRPr>
          </a:p>
          <a:p>
            <a:pPr marL="742950" indent="-742950">
              <a:spcBef>
                <a:spcPts val="600"/>
              </a:spcBef>
              <a:buFont typeface="Arial" panose="020B0604020202020204"/>
              <a:buAutoNum type="arabicPeriod"/>
            </a:pPr>
            <a:r>
              <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rPr>
              <a:t>¿Cuáles son los objetos (o animales) de esta historia? </a:t>
            </a:r>
            <a:endPar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p>
            <a:pPr marL="742950" indent="-742950">
              <a:spcBef>
                <a:spcPts val="600"/>
              </a:spcBef>
              <a:buFont typeface="Arial" panose="020B0604020202020204"/>
              <a:buAutoNum type="arabicPeriod"/>
            </a:pPr>
            <a:r>
              <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rPr>
              <a:t>¿Dónde ocurrió la historia? </a:t>
            </a:r>
            <a:endPar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p>
            <a:pPr marL="742950" indent="-742950">
              <a:spcBef>
                <a:spcPts val="600"/>
              </a:spcBef>
              <a:buFont typeface="Arial" panose="020B0604020202020204"/>
              <a:buAutoNum type="arabicPeriod"/>
            </a:pPr>
            <a:r>
              <a:rPr lang="en-U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a:t>
            </a:r>
            <a:r>
              <a:rPr lang="en-US" sz="3600" b="1"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Cuándo</a:t>
            </a:r>
            <a:r>
              <a:rPr lang="en-U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a:t>
            </a:r>
            <a:r>
              <a:rPr lang="en-US" sz="3600" b="1"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ocurrió</a:t>
            </a:r>
            <a:r>
              <a:rPr lang="en-U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la </a:t>
            </a:r>
            <a:r>
              <a:rPr lang="en-US" sz="3600" b="1"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historia</a:t>
            </a:r>
            <a:r>
              <a:rPr lang="en-U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a:t>
            </a:r>
            <a:endParaRPr lang="en-U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endParaRPr>
          </a:p>
          <a:p>
            <a:pPr marL="742950" indent="-742950">
              <a:spcBef>
                <a:spcPts val="600"/>
              </a:spcBef>
              <a:buFont typeface="Arial" panose="020B0604020202020204"/>
              <a:buAutoNum type="arabicPeriod"/>
            </a:pPr>
            <a:endParaRPr lang="en-US" sz="3600" dirty="0">
              <a:effectLst/>
              <a:latin typeface="Times New Roman" panose="02020603050405020304" pitchFamily="18" charset="0"/>
              <a:ea typeface="Times New Roman" panose="02020603050405020304" pitchFamily="18" charset="0"/>
            </a:endParaRPr>
          </a:p>
          <a:p>
            <a:pPr marL="742950" indent="-742950">
              <a:spcBef>
                <a:spcPts val="600"/>
              </a:spcBef>
              <a:buFont typeface="Arial" panose="020B0604020202020204"/>
              <a:buAutoNum type="arabicPeriod"/>
            </a:pPr>
            <a:endParaRPr lang="en-US" sz="3600" b="1" dirty="0">
              <a:solidFill>
                <a:schemeClr val="dk1"/>
              </a:solidFill>
              <a:latin typeface="Lato" panose="020F0502020204030203"/>
              <a:ea typeface="Lato" panose="020F0502020204030203"/>
              <a:cs typeface="Lato" panose="020F0502020204030203"/>
              <a:sym typeface="Lato" panose="020F0502020204030203"/>
            </a:endParaRPr>
          </a:p>
          <a:p>
            <a:pPr marL="0" marR="0" lvl="0" indent="0" rtl="0">
              <a:spcBef>
                <a:spcPts val="600"/>
              </a:spcBef>
              <a:spcAft>
                <a:spcPts val="0"/>
              </a:spcAft>
              <a:buNone/>
            </a:pPr>
            <a:endParaRPr sz="4000" dirty="0">
              <a:solidFill>
                <a:schemeClr val="dk1"/>
              </a:solidFill>
              <a:latin typeface="Lato" panose="020F0502020204030203"/>
              <a:ea typeface="Lato" panose="020F0502020204030203"/>
              <a:cs typeface="Lato" panose="020F0502020204030203"/>
              <a:sym typeface="Lato" panose="020F0502020204030203"/>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01" name="Google Shape;201;p8" descr="A green bird with leaves&#10;&#10;Description automatically generated"/>
          <p:cNvPicPr preferRelativeResize="0"/>
          <p:nvPr/>
        </p:nvPicPr>
        <p:blipFill rotWithShape="1">
          <a:blip r:embed="rId1"/>
          <a:srcRect/>
          <a:stretch>
            <a:fillRect/>
          </a:stretch>
        </p:blipFill>
        <p:spPr>
          <a:xfrm>
            <a:off x="10500489" y="289924"/>
            <a:ext cx="1399035" cy="117043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4" name="Google Shape;194;p8"/>
          <p:cNvSpPr txBox="1"/>
          <p:nvPr/>
        </p:nvSpPr>
        <p:spPr>
          <a:xfrm>
            <a:off x="2368672" y="466248"/>
            <a:ext cx="7689728"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panose="020F0502020204030203"/>
                <a:ea typeface="Lato" panose="020F0502020204030203"/>
                <a:cs typeface="Lato" panose="020F0502020204030203"/>
                <a:sym typeface="Lato" panose="020F0502020204030203"/>
              </a:rPr>
              <a:t>CONSIDERAR </a:t>
            </a:r>
            <a:endParaRPr sz="3600"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2013268"/>
            <a:ext cx="9994079" cy="6386323"/>
          </a:xfrm>
          <a:prstGeom prst="rect">
            <a:avLst/>
          </a:prstGeom>
          <a:noFill/>
          <a:ln>
            <a:noFill/>
          </a:ln>
        </p:spPr>
        <p:txBody>
          <a:bodyPr spcFirstLastPara="1" wrap="square" lIns="91425" tIns="45700" rIns="91425" bIns="45700" anchor="t" anchorCtr="0">
            <a:spAutoFit/>
          </a:bodyPr>
          <a:lstStyle/>
          <a:p>
            <a:pPr marL="742950" indent="-742950">
              <a:spcBef>
                <a:spcPts val="600"/>
              </a:spcBef>
              <a:buAutoNum type="arabicPeriod"/>
            </a:pP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Quiénes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son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los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personajes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de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esta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historia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a:t>
            </a:r>
            <a:endPar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endParaRPr>
          </a:p>
          <a:p>
            <a:pPr marL="742950" indent="-742950">
              <a:spcBef>
                <a:spcPts val="600"/>
              </a:spcBef>
              <a:buFont typeface="Arial" panose="020B0604020202020204"/>
              <a:buAutoNum type="arabicPeriod"/>
            </a:pPr>
            <a:r>
              <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rPr>
              <a:t>¿Cuáles son los objetos (o animales) de esta historia? </a:t>
            </a:r>
            <a:endPar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p>
            <a:pPr marL="742950" indent="-742950">
              <a:spcBef>
                <a:spcPts val="600"/>
              </a:spcBef>
              <a:buFont typeface="Arial" panose="020B0604020202020204"/>
              <a:buAutoNum type="arabicPeriod"/>
            </a:pPr>
            <a:r>
              <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rPr>
              <a:t>¿Dónde ocurrió la historia? </a:t>
            </a:r>
            <a:endPar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p>
            <a:pPr marL="742950" indent="-742950">
              <a:spcBef>
                <a:spcPts val="600"/>
              </a:spcBef>
              <a:buFont typeface="Arial" panose="020B0604020202020204"/>
              <a:buAutoNum type="arabicPeriod"/>
            </a:pP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Cuándo</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ocurrió</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la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historia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a:t>
            </a:r>
            <a:endPar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endParaRPr>
          </a:p>
          <a:p>
            <a:pPr marL="742950" indent="-742950">
              <a:spcBef>
                <a:spcPts val="600"/>
              </a:spcBef>
              <a:buFont typeface="Arial" panose="020B0604020202020204"/>
              <a:buAutoNum type="arabicPeriod"/>
            </a:pPr>
            <a:r>
              <a:rPr lang="en-US" sz="3600" b="1" dirty="0">
                <a:solidFill>
                  <a:schemeClr val="dk1"/>
                </a:solidFill>
                <a:latin typeface="Lato" panose="020F0502020204030203"/>
                <a:ea typeface="Lato" panose="020F0502020204030203"/>
                <a:cs typeface="Lato" panose="020F0502020204030203"/>
                <a:sym typeface="Lato" panose="020F0502020204030203"/>
              </a:rPr>
              <a:t>¿</a:t>
            </a:r>
            <a:r>
              <a:rPr lang="en-US" sz="3600" b="1" dirty="0" err="1">
                <a:solidFill>
                  <a:schemeClr val="dk1"/>
                </a:solidFill>
                <a:latin typeface="Lato" panose="020F0502020204030203"/>
                <a:ea typeface="Lato" panose="020F0502020204030203"/>
                <a:cs typeface="Lato" panose="020F0502020204030203"/>
                <a:sym typeface="Lato" panose="020F0502020204030203"/>
              </a:rPr>
              <a:t>Cuál</a:t>
            </a:r>
            <a:r>
              <a:rPr lang="en-US" sz="3600" b="1" dirty="0">
                <a:solidFill>
                  <a:schemeClr val="dk1"/>
                </a:solidFill>
                <a:latin typeface="Lato" panose="020F0502020204030203"/>
                <a:ea typeface="Lato" panose="020F0502020204030203"/>
                <a:cs typeface="Lato" panose="020F0502020204030203"/>
                <a:sym typeface="Lato" panose="020F0502020204030203"/>
              </a:rPr>
              <a:t> es </a:t>
            </a:r>
            <a:r>
              <a:rPr lang="en-US" sz="3600" b="1" dirty="0" err="1">
                <a:solidFill>
                  <a:schemeClr val="dk1"/>
                </a:solidFill>
                <a:latin typeface="Lato" panose="020F0502020204030203"/>
                <a:ea typeface="Lato" panose="020F0502020204030203"/>
                <a:cs typeface="Lato" panose="020F0502020204030203"/>
                <a:sym typeface="Lato" panose="020F0502020204030203"/>
              </a:rPr>
              <a:t>el</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problema</a:t>
            </a:r>
            <a:r>
              <a:rPr lang="en-US" sz="3600" b="1" dirty="0">
                <a:solidFill>
                  <a:schemeClr val="dk1"/>
                </a:solidFill>
                <a:latin typeface="Lato" panose="020F0502020204030203"/>
                <a:ea typeface="Lato" panose="020F0502020204030203"/>
                <a:cs typeface="Lato" panose="020F0502020204030203"/>
                <a:sym typeface="Lato" panose="020F0502020204030203"/>
              </a:rPr>
              <a:t>?</a:t>
            </a:r>
            <a:endParaRPr lang="en-US" sz="3600" b="1" dirty="0">
              <a:solidFill>
                <a:schemeClr val="dk1"/>
              </a:solidFill>
              <a:latin typeface="Lato" panose="020F0502020204030203"/>
              <a:ea typeface="Lato" panose="020F0502020204030203"/>
              <a:cs typeface="Lato" panose="020F0502020204030203"/>
              <a:sym typeface="Lato" panose="020F0502020204030203"/>
            </a:endParaRPr>
          </a:p>
          <a:p>
            <a:pPr>
              <a:spcBef>
                <a:spcPts val="600"/>
              </a:spcBef>
            </a:pPr>
            <a:endParaRPr lang="en-U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endParaRPr>
          </a:p>
          <a:p>
            <a:pPr marL="742950" indent="-742950">
              <a:spcBef>
                <a:spcPts val="600"/>
              </a:spcBef>
              <a:buFont typeface="Arial" panose="020B0604020202020204"/>
              <a:buAutoNum type="arabicPeriod"/>
            </a:pPr>
            <a:endParaRPr lang="en-US" sz="3600" dirty="0">
              <a:effectLst/>
              <a:latin typeface="Times New Roman" panose="02020603050405020304" pitchFamily="18" charset="0"/>
              <a:ea typeface="Times New Roman" panose="02020603050405020304" pitchFamily="18" charset="0"/>
            </a:endParaRPr>
          </a:p>
          <a:p>
            <a:pPr marL="742950" indent="-742950">
              <a:spcBef>
                <a:spcPts val="600"/>
              </a:spcBef>
              <a:buFont typeface="Arial" panose="020B0604020202020204"/>
              <a:buAutoNum type="arabicPeriod"/>
            </a:pPr>
            <a:endParaRPr lang="en-US" sz="3600" b="1" dirty="0">
              <a:solidFill>
                <a:schemeClr val="dk1"/>
              </a:solidFill>
              <a:latin typeface="Lato" panose="020F0502020204030203"/>
              <a:ea typeface="Lato" panose="020F0502020204030203"/>
              <a:cs typeface="Lato" panose="020F0502020204030203"/>
              <a:sym typeface="Lato" panose="020F0502020204030203"/>
            </a:endParaRPr>
          </a:p>
          <a:p>
            <a:pPr marL="0" marR="0" lvl="0" indent="0" rtl="0">
              <a:spcBef>
                <a:spcPts val="600"/>
              </a:spcBef>
              <a:spcAft>
                <a:spcPts val="0"/>
              </a:spcAft>
              <a:buNone/>
            </a:pPr>
            <a:endParaRPr sz="4000" dirty="0">
              <a:solidFill>
                <a:schemeClr val="dk1"/>
              </a:solidFill>
              <a:latin typeface="Lato" panose="020F0502020204030203"/>
              <a:ea typeface="Lato" panose="020F0502020204030203"/>
              <a:cs typeface="Lato" panose="020F0502020204030203"/>
              <a:sym typeface="Lato" panose="020F0502020204030203"/>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01" name="Google Shape;201;p8" descr="A green bird with leaves&#10;&#10;Description automatically generated"/>
          <p:cNvPicPr preferRelativeResize="0"/>
          <p:nvPr/>
        </p:nvPicPr>
        <p:blipFill rotWithShape="1">
          <a:blip r:embed="rId1"/>
          <a:srcRect/>
          <a:stretch>
            <a:fillRect/>
          </a:stretch>
        </p:blipFill>
        <p:spPr>
          <a:xfrm>
            <a:off x="10500489" y="289924"/>
            <a:ext cx="1399035" cy="117043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4" name="Google Shape;194;p8"/>
          <p:cNvSpPr txBox="1"/>
          <p:nvPr/>
        </p:nvSpPr>
        <p:spPr>
          <a:xfrm>
            <a:off x="2368672" y="466248"/>
            <a:ext cx="7689728"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panose="020F0502020204030203"/>
                <a:ea typeface="Lato" panose="020F0502020204030203"/>
                <a:cs typeface="Lato" panose="020F0502020204030203"/>
                <a:sym typeface="Lato" panose="020F0502020204030203"/>
              </a:rPr>
              <a:t>CONSIDERAR </a:t>
            </a:r>
            <a:r>
              <a:rPr lang="en-US" sz="3600" dirty="0">
                <a:solidFill>
                  <a:schemeClr val="tx1"/>
                </a:solidFill>
                <a:latin typeface="Lato" panose="020F0502020204030203"/>
                <a:ea typeface="Lato" panose="020F0502020204030203"/>
                <a:cs typeface="Lato" panose="020F0502020204030203"/>
                <a:sym typeface="Lato" panose="020F0502020204030203"/>
              </a:rPr>
              <a:t> </a:t>
            </a:r>
            <a:endParaRPr sz="3600"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1902432"/>
            <a:ext cx="9994079" cy="7017265"/>
          </a:xfrm>
          <a:prstGeom prst="rect">
            <a:avLst/>
          </a:prstGeom>
          <a:noFill/>
          <a:ln>
            <a:noFill/>
          </a:ln>
        </p:spPr>
        <p:txBody>
          <a:bodyPr spcFirstLastPara="1" wrap="square" lIns="91425" tIns="45700" rIns="91425" bIns="45700" anchor="t" anchorCtr="0">
            <a:spAutoFit/>
          </a:bodyPr>
          <a:lstStyle/>
          <a:p>
            <a:pPr marL="742950" indent="-742950">
              <a:spcBef>
                <a:spcPts val="600"/>
              </a:spcBef>
              <a:buAutoNum type="arabicPeriod"/>
            </a:pP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Quiénes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son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los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personajes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de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esta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historia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a:t>
            </a:r>
            <a:endPar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endParaRPr>
          </a:p>
          <a:p>
            <a:pPr marL="742950" indent="-742950">
              <a:spcBef>
                <a:spcPts val="600"/>
              </a:spcBef>
              <a:buFont typeface="Arial" panose="020B0604020202020204"/>
              <a:buAutoNum type="arabicPeriod"/>
            </a:pPr>
            <a:r>
              <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rPr>
              <a:t>¿Cuáles son los objetos (o animales) de esta historia? </a:t>
            </a:r>
            <a:endPar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p>
            <a:pPr marL="742950" indent="-742950">
              <a:spcBef>
                <a:spcPts val="600"/>
              </a:spcBef>
              <a:buFont typeface="Arial" panose="020B0604020202020204"/>
              <a:buAutoNum type="arabicPeriod"/>
            </a:pPr>
            <a:r>
              <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rPr>
              <a:t>¿Dónde ocurrió la historia? </a:t>
            </a:r>
            <a:endPar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p>
            <a:pPr marL="742950" indent="-742950">
              <a:spcBef>
                <a:spcPts val="600"/>
              </a:spcBef>
              <a:buFont typeface="Arial" panose="020B0604020202020204"/>
              <a:buAutoNum type="arabicPeriod"/>
            </a:pP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Cuándo</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ocurrió</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la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historia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a:t>
            </a:r>
            <a:endPar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endParaRPr>
          </a:p>
          <a:p>
            <a:pPr marL="742950" indent="-742950">
              <a:spcBef>
                <a:spcPts val="600"/>
              </a:spcBef>
              <a:buFont typeface="Arial" panose="020B0604020202020204"/>
              <a:buAutoNum type="arabicPeriod"/>
            </a:pPr>
            <a:r>
              <a:rPr lang="en-US" sz="3600" dirty="0">
                <a:solidFill>
                  <a:schemeClr val="dk1"/>
                </a:solidFill>
                <a:latin typeface="Lato" panose="020F0502020204030203"/>
                <a:ea typeface="Lato" panose="020F0502020204030203"/>
                <a:cs typeface="Lato" panose="020F0502020204030203"/>
                <a:sym typeface="Lato" panose="020F0502020204030203"/>
              </a:rPr>
              <a:t>¿</a:t>
            </a:r>
            <a:r>
              <a:rPr lang="en-US" sz="3600" dirty="0" err="1">
                <a:solidFill>
                  <a:schemeClr val="dk1"/>
                </a:solidFill>
                <a:latin typeface="Lato" panose="020F0502020204030203"/>
                <a:ea typeface="Lato" panose="020F0502020204030203"/>
                <a:cs typeface="Lato" panose="020F0502020204030203"/>
                <a:sym typeface="Lato" panose="020F0502020204030203"/>
              </a:rPr>
              <a:t>Cuál</a:t>
            </a:r>
            <a:r>
              <a:rPr lang="en-US" sz="3600" dirty="0">
                <a:solidFill>
                  <a:schemeClr val="dk1"/>
                </a:solidFill>
                <a:latin typeface="Lato" panose="020F0502020204030203"/>
                <a:ea typeface="Lato" panose="020F0502020204030203"/>
                <a:cs typeface="Lato" panose="020F0502020204030203"/>
                <a:sym typeface="Lato" panose="020F0502020204030203"/>
              </a:rPr>
              <a:t> es </a:t>
            </a:r>
            <a:r>
              <a:rPr lang="en-US" sz="3600" dirty="0" err="1">
                <a:solidFill>
                  <a:schemeClr val="dk1"/>
                </a:solidFill>
                <a:latin typeface="Lato" panose="020F0502020204030203"/>
                <a:ea typeface="Lato" panose="020F0502020204030203"/>
                <a:cs typeface="Lato" panose="020F0502020204030203"/>
                <a:sym typeface="Lato" panose="020F0502020204030203"/>
              </a:rPr>
              <a:t>el</a:t>
            </a:r>
            <a:r>
              <a:rPr lang="en-US" sz="3600" dirty="0">
                <a:solidFill>
                  <a:schemeClr val="dk1"/>
                </a:solidFill>
                <a:latin typeface="Lato" panose="020F0502020204030203"/>
                <a:ea typeface="Lato" panose="020F0502020204030203"/>
                <a:cs typeface="Lato" panose="020F0502020204030203"/>
                <a:sym typeface="Lato" panose="020F0502020204030203"/>
              </a:rPr>
              <a:t> </a:t>
            </a:r>
            <a:r>
              <a:rPr lang="en-US" sz="3600" dirty="0" err="1">
                <a:solidFill>
                  <a:schemeClr val="dk1"/>
                </a:solidFill>
                <a:latin typeface="Lato" panose="020F0502020204030203"/>
                <a:ea typeface="Lato" panose="020F0502020204030203"/>
                <a:cs typeface="Lato" panose="020F0502020204030203"/>
                <a:sym typeface="Lato" panose="020F0502020204030203"/>
              </a:rPr>
              <a:t>problema</a:t>
            </a:r>
            <a:r>
              <a:rPr lang="en-US" sz="3600" dirty="0">
                <a:solidFill>
                  <a:schemeClr val="dk1"/>
                </a:solidFill>
                <a:latin typeface="Lato" panose="020F0502020204030203"/>
                <a:ea typeface="Lato" panose="020F0502020204030203"/>
                <a:cs typeface="Lato" panose="020F0502020204030203"/>
                <a:sym typeface="Lato" panose="020F0502020204030203"/>
              </a:rPr>
              <a:t>?</a:t>
            </a:r>
            <a:endParaRPr lang="en-US" sz="3600" dirty="0">
              <a:solidFill>
                <a:schemeClr val="dk1"/>
              </a:solidFill>
              <a:latin typeface="Lato" panose="020F0502020204030203"/>
              <a:ea typeface="Lato" panose="020F0502020204030203"/>
              <a:cs typeface="Lato" panose="020F0502020204030203"/>
              <a:sym typeface="Lato" panose="020F0502020204030203"/>
            </a:endParaRPr>
          </a:p>
          <a:p>
            <a:pPr marL="742950" indent="-742950">
              <a:spcBef>
                <a:spcPts val="600"/>
              </a:spcBef>
              <a:buFont typeface="Arial" panose="020B0604020202020204"/>
              <a:buAutoNum type="arabicPeriod"/>
            </a:pPr>
            <a:r>
              <a:rPr lang="en-US" sz="3600" b="1" dirty="0">
                <a:solidFill>
                  <a:schemeClr val="dk1"/>
                </a:solidFill>
                <a:latin typeface="Lato" panose="020F0502020204030203"/>
                <a:ea typeface="Lato" panose="020F0502020204030203"/>
                <a:cs typeface="Lato" panose="020F0502020204030203"/>
                <a:sym typeface="Lato" panose="020F0502020204030203"/>
              </a:rPr>
              <a:t>¿Se </a:t>
            </a:r>
            <a:r>
              <a:rPr lang="en-US" sz="3600" b="1" dirty="0" err="1">
                <a:solidFill>
                  <a:schemeClr val="dk1"/>
                </a:solidFill>
                <a:latin typeface="Lato" panose="020F0502020204030203"/>
                <a:ea typeface="Lato" panose="020F0502020204030203"/>
                <a:cs typeface="Lato" panose="020F0502020204030203"/>
                <a:sym typeface="Lato" panose="020F0502020204030203"/>
              </a:rPr>
              <a:t>soluciona</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el</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problema</a:t>
            </a:r>
            <a:r>
              <a:rPr lang="en-US" sz="3600" b="1" dirty="0">
                <a:solidFill>
                  <a:schemeClr val="dk1"/>
                </a:solidFill>
                <a:latin typeface="Lato" panose="020F0502020204030203"/>
                <a:ea typeface="Lato" panose="020F0502020204030203"/>
                <a:cs typeface="Lato" panose="020F0502020204030203"/>
                <a:sym typeface="Lato" panose="020F0502020204030203"/>
              </a:rPr>
              <a:t>?</a:t>
            </a:r>
            <a:endParaRPr lang="en-US" sz="3600" b="1" dirty="0">
              <a:solidFill>
                <a:schemeClr val="dk1"/>
              </a:solidFill>
              <a:latin typeface="Lato" panose="020F0502020204030203"/>
              <a:ea typeface="Lato" panose="020F0502020204030203"/>
              <a:cs typeface="Lato" panose="020F0502020204030203"/>
              <a:sym typeface="Lato" panose="020F0502020204030203"/>
            </a:endParaRPr>
          </a:p>
          <a:p>
            <a:pPr>
              <a:spcBef>
                <a:spcPts val="600"/>
              </a:spcBef>
            </a:pPr>
            <a:endParaRPr lang="en-U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endParaRPr>
          </a:p>
          <a:p>
            <a:pPr marL="742950" indent="-742950">
              <a:spcBef>
                <a:spcPts val="600"/>
              </a:spcBef>
              <a:buFont typeface="Arial" panose="020B0604020202020204"/>
              <a:buAutoNum type="arabicPeriod"/>
            </a:pPr>
            <a:endParaRPr lang="en-US" sz="3600" dirty="0">
              <a:effectLst/>
              <a:latin typeface="Times New Roman" panose="02020603050405020304" pitchFamily="18" charset="0"/>
              <a:ea typeface="Times New Roman" panose="02020603050405020304" pitchFamily="18" charset="0"/>
            </a:endParaRPr>
          </a:p>
          <a:p>
            <a:pPr marL="742950" indent="-742950">
              <a:spcBef>
                <a:spcPts val="600"/>
              </a:spcBef>
              <a:buFont typeface="Arial" panose="020B0604020202020204"/>
              <a:buAutoNum type="arabicPeriod"/>
            </a:pPr>
            <a:endParaRPr lang="en-US" sz="3600" b="1" dirty="0">
              <a:solidFill>
                <a:schemeClr val="dk1"/>
              </a:solidFill>
              <a:latin typeface="Lato" panose="020F0502020204030203"/>
              <a:ea typeface="Lato" panose="020F0502020204030203"/>
              <a:cs typeface="Lato" panose="020F0502020204030203"/>
              <a:sym typeface="Lato" panose="020F0502020204030203"/>
            </a:endParaRPr>
          </a:p>
          <a:p>
            <a:pPr marL="0" marR="0" lvl="0" indent="0" rtl="0">
              <a:spcBef>
                <a:spcPts val="600"/>
              </a:spcBef>
              <a:spcAft>
                <a:spcPts val="0"/>
              </a:spcAft>
              <a:buNone/>
            </a:pPr>
            <a:endParaRPr sz="4000" dirty="0">
              <a:solidFill>
                <a:schemeClr val="dk1"/>
              </a:solidFill>
              <a:latin typeface="Lato" panose="020F0502020204030203"/>
              <a:ea typeface="Lato" panose="020F0502020204030203"/>
              <a:cs typeface="Lato" panose="020F0502020204030203"/>
              <a:sym typeface="Lato" panose="020F0502020204030203"/>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01" name="Google Shape;201;p8" descr="A green bird with leaves&#10;&#10;Description automatically generated"/>
          <p:cNvPicPr preferRelativeResize="0"/>
          <p:nvPr/>
        </p:nvPicPr>
        <p:blipFill rotWithShape="1">
          <a:blip r:embed="rId1"/>
          <a:srcRect/>
          <a:stretch>
            <a:fillRect/>
          </a:stretch>
        </p:blipFill>
        <p:spPr>
          <a:xfrm>
            <a:off x="10500489" y="289924"/>
            <a:ext cx="1399035" cy="117043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grpSp>
        <p:nvGrpSpPr>
          <p:cNvPr id="208" name="Google Shape;208;g2ac1ba269cb_0_0"/>
          <p:cNvGrpSpPr/>
          <p:nvPr/>
        </p:nvGrpSpPr>
        <p:grpSpPr>
          <a:xfrm>
            <a:off x="4073242" y="545190"/>
            <a:ext cx="5958205" cy="5415279"/>
            <a:chOff x="1084897" y="1693"/>
            <a:chExt cx="5958205" cy="5415279"/>
          </a:xfrm>
        </p:grpSpPr>
        <p:sp>
          <p:nvSpPr>
            <p:cNvPr id="209" name="Google Shape;209;g2ac1ba269cb_0_0"/>
            <p:cNvSpPr/>
            <p:nvPr/>
          </p:nvSpPr>
          <p:spPr>
            <a:xfrm rot="10800000">
              <a:off x="1638002" y="1762"/>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10" name="Google Shape;210;g2ac1ba269cb_0_0"/>
            <p:cNvSpPr txBox="1"/>
            <p:nvPr/>
          </p:nvSpPr>
          <p:spPr>
            <a:xfrm>
              <a:off x="1914524" y="1693"/>
              <a:ext cx="5128500" cy="1106100"/>
            </a:xfrm>
            <a:prstGeom prst="rect">
              <a:avLst/>
            </a:prstGeom>
            <a:noFill/>
            <a:ln>
              <a:noFill/>
            </a:ln>
          </p:spPr>
          <p:txBody>
            <a:bodyPr spcFirstLastPara="1" wrap="square" lIns="487775" tIns="160000" rIns="298700" bIns="160000" anchor="ctr" anchorCtr="0">
              <a:noAutofit/>
            </a:bodyPr>
            <a:lstStyle/>
            <a:p>
              <a:pPr marL="0" marR="0" lvl="0" indent="0" algn="ctr" rtl="0">
                <a:lnSpc>
                  <a:spcPct val="90000"/>
                </a:lnSpc>
                <a:spcBef>
                  <a:spcPts val="0"/>
                </a:spcBef>
                <a:spcAft>
                  <a:spcPts val="0"/>
                </a:spcAft>
                <a:buClr>
                  <a:srgbClr val="009444"/>
                </a:buClr>
                <a:buSzPts val="4200"/>
                <a:buFont typeface="Overlock" panose="020F0502020204030204"/>
                <a:buNone/>
              </a:pPr>
              <a:r>
                <a:rPr lang="en-US" sz="4200">
                  <a:solidFill>
                    <a:srgbClr val="009444"/>
                  </a:solidFill>
                  <a:latin typeface="Lato" panose="020F0502020204030203"/>
                  <a:ea typeface="Lato" panose="020F0502020204030203"/>
                  <a:cs typeface="Lato" panose="020F0502020204030203"/>
                  <a:sym typeface="Lato" panose="020F0502020204030203"/>
                </a:rPr>
                <a:t>CAPTAR</a:t>
              </a:r>
              <a:endParaRPr sz="4200">
                <a:solidFill>
                  <a:schemeClr val="dk1"/>
                </a:solidFill>
                <a:latin typeface="Lato" panose="020F0502020204030203"/>
                <a:ea typeface="Lato" panose="020F0502020204030203"/>
                <a:cs typeface="Lato" panose="020F0502020204030203"/>
                <a:sym typeface="Lato" panose="020F0502020204030203"/>
              </a:endParaRPr>
            </a:p>
          </p:txBody>
        </p:sp>
        <p:sp>
          <p:nvSpPr>
            <p:cNvPr id="211" name="Google Shape;211;g2ac1ba269cb_0_0"/>
            <p:cNvSpPr/>
            <p:nvPr/>
          </p:nvSpPr>
          <p:spPr>
            <a:xfrm>
              <a:off x="1084897" y="1693"/>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12" name="Google Shape;212;g2ac1ba269cb_0_0"/>
            <p:cNvSpPr/>
            <p:nvPr/>
          </p:nvSpPr>
          <p:spPr>
            <a:xfrm rot="10800000">
              <a:off x="1638002" y="1438132"/>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13" name="Google Shape;213;g2ac1ba269cb_0_0"/>
            <p:cNvSpPr txBox="1"/>
            <p:nvPr/>
          </p:nvSpPr>
          <p:spPr>
            <a:xfrm>
              <a:off x="1914524" y="1438063"/>
              <a:ext cx="5128500" cy="1106100"/>
            </a:xfrm>
            <a:prstGeom prst="rect">
              <a:avLst/>
            </a:prstGeom>
            <a:noFill/>
            <a:ln>
              <a:noFill/>
            </a:ln>
          </p:spPr>
          <p:txBody>
            <a:bodyPr spcFirstLastPara="1" wrap="square" lIns="487775" tIns="160000" rIns="298700" bIns="160000" anchor="ctr" anchorCtr="0">
              <a:noAutofit/>
            </a:bodyPr>
            <a:lstStyle/>
            <a:p>
              <a:pPr marL="0" marR="0" lvl="0" indent="0" algn="ctr" rtl="0">
                <a:lnSpc>
                  <a:spcPct val="90000"/>
                </a:lnSpc>
                <a:spcBef>
                  <a:spcPts val="0"/>
                </a:spcBef>
                <a:spcAft>
                  <a:spcPts val="0"/>
                </a:spcAft>
                <a:buClr>
                  <a:srgbClr val="009444"/>
                </a:buClr>
                <a:buSzPts val="4200"/>
                <a:buFont typeface="Overlock" panose="020F0502020204030204"/>
                <a:buNone/>
              </a:pPr>
              <a:r>
                <a:rPr lang="en-US" sz="4200" dirty="0">
                  <a:solidFill>
                    <a:srgbClr val="009444"/>
                  </a:solidFill>
                  <a:latin typeface="Lato" panose="020F0502020204030203"/>
                  <a:ea typeface="Lato" panose="020F0502020204030203"/>
                  <a:cs typeface="Lato" panose="020F0502020204030203"/>
                  <a:sym typeface="Lato" panose="020F0502020204030203"/>
                </a:rPr>
                <a:t>CONTAR</a:t>
              </a:r>
              <a:endParaRPr sz="4200" dirty="0">
                <a:solidFill>
                  <a:srgbClr val="000000"/>
                </a:solidFill>
                <a:latin typeface="Lato" panose="020F0502020204030203"/>
                <a:ea typeface="Lato" panose="020F0502020204030203"/>
                <a:cs typeface="Lato" panose="020F0502020204030203"/>
                <a:sym typeface="Lato" panose="020F0502020204030203"/>
              </a:endParaRPr>
            </a:p>
          </p:txBody>
        </p:sp>
        <p:sp>
          <p:nvSpPr>
            <p:cNvPr id="214" name="Google Shape;214;g2ac1ba269cb_0_0"/>
            <p:cNvSpPr/>
            <p:nvPr/>
          </p:nvSpPr>
          <p:spPr>
            <a:xfrm>
              <a:off x="1084897" y="1438063"/>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15" name="Google Shape;215;g2ac1ba269cb_0_0"/>
            <p:cNvSpPr/>
            <p:nvPr/>
          </p:nvSpPr>
          <p:spPr>
            <a:xfrm rot="10800000">
              <a:off x="1638002" y="2874502"/>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16" name="Google Shape;216;g2ac1ba269cb_0_0"/>
            <p:cNvSpPr txBox="1"/>
            <p:nvPr/>
          </p:nvSpPr>
          <p:spPr>
            <a:xfrm>
              <a:off x="1914524" y="2874433"/>
              <a:ext cx="5128500" cy="1106100"/>
            </a:xfrm>
            <a:prstGeom prst="rect">
              <a:avLst/>
            </a:prstGeom>
            <a:noFill/>
            <a:ln>
              <a:noFill/>
            </a:ln>
          </p:spPr>
          <p:txBody>
            <a:bodyPr spcFirstLastPara="1" wrap="square" lIns="487775" tIns="160000" rIns="298700" bIns="160000" anchor="ctr" anchorCtr="0">
              <a:noAutofit/>
            </a:bodyPr>
            <a:lstStyle/>
            <a:p>
              <a:pPr marL="0" marR="0" lvl="0" indent="0" algn="ctr" rtl="0">
                <a:lnSpc>
                  <a:spcPct val="90000"/>
                </a:lnSpc>
                <a:spcBef>
                  <a:spcPts val="0"/>
                </a:spcBef>
                <a:spcAft>
                  <a:spcPts val="0"/>
                </a:spcAft>
                <a:buClr>
                  <a:srgbClr val="009444"/>
                </a:buClr>
                <a:buSzPts val="4200"/>
                <a:buFont typeface="Overlock" panose="020F0502020204030204"/>
                <a:buNone/>
              </a:pPr>
              <a:r>
                <a:rPr lang="en-US" sz="4200">
                  <a:solidFill>
                    <a:srgbClr val="009444"/>
                  </a:solidFill>
                  <a:latin typeface="Lato" panose="020F0502020204030203"/>
                  <a:ea typeface="Lato" panose="020F0502020204030203"/>
                  <a:cs typeface="Lato" panose="020F0502020204030203"/>
                  <a:sym typeface="Lato" panose="020F0502020204030203"/>
                </a:rPr>
                <a:t>CONSIDERAR</a:t>
              </a:r>
              <a:endParaRPr sz="4200">
                <a:solidFill>
                  <a:schemeClr val="dk1"/>
                </a:solidFill>
                <a:latin typeface="Lato" panose="020F0502020204030203"/>
                <a:ea typeface="Lato" panose="020F0502020204030203"/>
                <a:cs typeface="Lato" panose="020F0502020204030203"/>
                <a:sym typeface="Lato" panose="020F0502020204030203"/>
              </a:endParaRPr>
            </a:p>
          </p:txBody>
        </p:sp>
        <p:sp>
          <p:nvSpPr>
            <p:cNvPr id="217" name="Google Shape;217;g2ac1ba269cb_0_0"/>
            <p:cNvSpPr/>
            <p:nvPr/>
          </p:nvSpPr>
          <p:spPr>
            <a:xfrm>
              <a:off x="1084897" y="2874433"/>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18" name="Google Shape;218;g2ac1ba269cb_0_0"/>
            <p:cNvSpPr/>
            <p:nvPr/>
          </p:nvSpPr>
          <p:spPr>
            <a:xfrm rot="10800000">
              <a:off x="1638002" y="4310872"/>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19" name="Google Shape;219;g2ac1ba269cb_0_0"/>
            <p:cNvSpPr txBox="1"/>
            <p:nvPr/>
          </p:nvSpPr>
          <p:spPr>
            <a:xfrm>
              <a:off x="1914524" y="4310803"/>
              <a:ext cx="5128500" cy="1106100"/>
            </a:xfrm>
            <a:prstGeom prst="rect">
              <a:avLst/>
            </a:prstGeom>
            <a:noFill/>
            <a:ln>
              <a:noFill/>
            </a:ln>
          </p:spPr>
          <p:txBody>
            <a:bodyPr spcFirstLastPara="1" wrap="square" lIns="487775" tIns="160000" rIns="298700" bIns="160000" anchor="ctr" anchorCtr="0">
              <a:noAutofit/>
            </a:bodyPr>
            <a:lstStyle/>
            <a:p>
              <a:pPr marL="0" marR="0" lvl="0" indent="0" algn="ctr" rtl="0">
                <a:lnSpc>
                  <a:spcPct val="90000"/>
                </a:lnSpc>
                <a:spcBef>
                  <a:spcPts val="0"/>
                </a:spcBef>
                <a:spcAft>
                  <a:spcPts val="0"/>
                </a:spcAft>
                <a:buClr>
                  <a:srgbClr val="009444"/>
                </a:buClr>
                <a:buSzPts val="4200"/>
                <a:buFont typeface="Overlock" panose="020F0502020204030204"/>
                <a:buNone/>
              </a:pPr>
              <a:r>
                <a:rPr lang="en-US" sz="4200">
                  <a:solidFill>
                    <a:srgbClr val="009444"/>
                  </a:solidFill>
                  <a:latin typeface="Lato" panose="020F0502020204030203"/>
                  <a:ea typeface="Lato" panose="020F0502020204030203"/>
                  <a:cs typeface="Lato" panose="020F0502020204030203"/>
                  <a:sym typeface="Lato" panose="020F0502020204030203"/>
                </a:rPr>
                <a:t>CONSOLIDAR</a:t>
              </a:r>
              <a:endParaRPr sz="4200">
                <a:solidFill>
                  <a:schemeClr val="dk1"/>
                </a:solidFill>
                <a:latin typeface="Lato" panose="020F0502020204030203"/>
                <a:ea typeface="Lato" panose="020F0502020204030203"/>
                <a:cs typeface="Lato" panose="020F0502020204030203"/>
                <a:sym typeface="Lato" panose="020F0502020204030203"/>
              </a:endParaRPr>
            </a:p>
          </p:txBody>
        </p:sp>
        <p:sp>
          <p:nvSpPr>
            <p:cNvPr id="220" name="Google Shape;220;g2ac1ba269cb_0_0"/>
            <p:cNvSpPr/>
            <p:nvPr/>
          </p:nvSpPr>
          <p:spPr>
            <a:xfrm>
              <a:off x="1084897" y="4310803"/>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grpSp>
      <p:sp>
        <p:nvSpPr>
          <p:cNvPr id="221" name="Google Shape;221;g2ac1ba269cb_0_0"/>
          <p:cNvSpPr/>
          <p:nvPr/>
        </p:nvSpPr>
        <p:spPr>
          <a:xfrm>
            <a:off x="887993" y="1015809"/>
            <a:ext cx="3047100" cy="4585500"/>
          </a:xfrm>
          <a:prstGeom prst="rightArrow">
            <a:avLst>
              <a:gd name="adj1" fmla="val 50000"/>
              <a:gd name="adj2" fmla="val 50000"/>
            </a:avLst>
          </a:prstGeom>
          <a:gradFill>
            <a:gsLst>
              <a:gs pos="0">
                <a:srgbClr val="005B26"/>
              </a:gs>
              <a:gs pos="50000">
                <a:srgbClr val="008437"/>
              </a:gs>
              <a:gs pos="100000">
                <a:srgbClr val="009F43"/>
              </a:gs>
            </a:gsLst>
            <a:lin ang="0" scaled="0"/>
          </a:gra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US" sz="7200">
                <a:solidFill>
                  <a:srgbClr val="E3BB3D"/>
                </a:solidFill>
                <a:latin typeface="Lato" panose="020F0502020204030203"/>
                <a:ea typeface="Lato" panose="020F0502020204030203"/>
                <a:cs typeface="Lato" panose="020F0502020204030203"/>
                <a:sym typeface="Lato" panose="020F0502020204030203"/>
              </a:rPr>
              <a:t>Las</a:t>
            </a:r>
            <a:endParaRPr>
              <a:latin typeface="Lato" panose="020F0502020204030203"/>
              <a:ea typeface="Lato" panose="020F0502020204030203"/>
              <a:cs typeface="Lato" panose="020F0502020204030203"/>
              <a:sym typeface="Lato" panose="020F0502020204030203"/>
            </a:endParaRPr>
          </a:p>
          <a:p>
            <a:pPr marL="0" marR="0" lvl="0" indent="0" algn="ctr" rtl="0">
              <a:spcBef>
                <a:spcPts val="0"/>
              </a:spcBef>
              <a:spcAft>
                <a:spcPts val="0"/>
              </a:spcAft>
              <a:buNone/>
            </a:pPr>
            <a:r>
              <a:rPr lang="en-US" sz="7200">
                <a:solidFill>
                  <a:srgbClr val="E3BB3D"/>
                </a:solidFill>
                <a:latin typeface="Lato" panose="020F0502020204030203"/>
                <a:ea typeface="Lato" panose="020F0502020204030203"/>
                <a:cs typeface="Lato" panose="020F0502020204030203"/>
                <a:sym typeface="Lato" panose="020F0502020204030203"/>
              </a:rPr>
              <a:t>4 C</a:t>
            </a:r>
            <a:endParaRPr>
              <a:latin typeface="Lato" panose="020F0502020204030203"/>
              <a:ea typeface="Lato" panose="020F0502020204030203"/>
              <a:cs typeface="Lato" panose="020F0502020204030203"/>
              <a:sym typeface="Lato" panose="020F0502020204030203"/>
            </a:endParaRPr>
          </a:p>
        </p:txBody>
      </p:sp>
      <p:sp>
        <p:nvSpPr>
          <p:cNvPr id="222" name="Google Shape;222;g2ac1ba269cb_0_0"/>
          <p:cNvSpPr txBox="1"/>
          <p:nvPr/>
        </p:nvSpPr>
        <p:spPr>
          <a:xfrm>
            <a:off x="4243431" y="461210"/>
            <a:ext cx="6711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a:solidFill>
                  <a:srgbClr val="E3BB3D"/>
                </a:solidFill>
                <a:latin typeface="Lato" panose="020F0502020204030203"/>
                <a:ea typeface="Lato" panose="020F0502020204030203"/>
                <a:cs typeface="Lato" panose="020F0502020204030203"/>
                <a:sym typeface="Lato" panose="020F0502020204030203"/>
              </a:rPr>
              <a:t>1</a:t>
            </a:r>
            <a:endParaRPr>
              <a:latin typeface="Lato" panose="020F0502020204030203"/>
              <a:ea typeface="Lato" panose="020F0502020204030203"/>
              <a:cs typeface="Lato" panose="020F0502020204030203"/>
              <a:sym typeface="Lato" panose="020F0502020204030203"/>
            </a:endParaRPr>
          </a:p>
        </p:txBody>
      </p:sp>
      <p:sp>
        <p:nvSpPr>
          <p:cNvPr id="223" name="Google Shape;223;g2ac1ba269cb_0_0"/>
          <p:cNvSpPr txBox="1"/>
          <p:nvPr/>
        </p:nvSpPr>
        <p:spPr>
          <a:xfrm>
            <a:off x="4264338" y="1931381"/>
            <a:ext cx="6711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a:solidFill>
                  <a:srgbClr val="E3BB3D"/>
                </a:solidFill>
                <a:latin typeface="Lato" panose="020F0502020204030203"/>
                <a:ea typeface="Lato" panose="020F0502020204030203"/>
                <a:cs typeface="Lato" panose="020F0502020204030203"/>
                <a:sym typeface="Lato" panose="020F0502020204030203"/>
              </a:rPr>
              <a:t>2</a:t>
            </a:r>
            <a:endParaRPr>
              <a:latin typeface="Lato" panose="020F0502020204030203"/>
              <a:ea typeface="Lato" panose="020F0502020204030203"/>
              <a:cs typeface="Lato" panose="020F0502020204030203"/>
              <a:sym typeface="Lato" panose="020F0502020204030203"/>
            </a:endParaRPr>
          </a:p>
        </p:txBody>
      </p:sp>
      <p:sp>
        <p:nvSpPr>
          <p:cNvPr id="224" name="Google Shape;224;g2ac1ba269cb_0_0"/>
          <p:cNvSpPr txBox="1"/>
          <p:nvPr/>
        </p:nvSpPr>
        <p:spPr>
          <a:xfrm>
            <a:off x="4264337" y="3384707"/>
            <a:ext cx="6711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a:solidFill>
                  <a:srgbClr val="E3BB3D"/>
                </a:solidFill>
                <a:latin typeface="Lato" panose="020F0502020204030203"/>
                <a:ea typeface="Lato" panose="020F0502020204030203"/>
                <a:cs typeface="Lato" panose="020F0502020204030203"/>
                <a:sym typeface="Lato" panose="020F0502020204030203"/>
              </a:rPr>
              <a:t>3</a:t>
            </a:r>
            <a:endParaRPr>
              <a:latin typeface="Lato" panose="020F0502020204030203"/>
              <a:ea typeface="Lato" panose="020F0502020204030203"/>
              <a:cs typeface="Lato" panose="020F0502020204030203"/>
              <a:sym typeface="Lato" panose="020F0502020204030203"/>
            </a:endParaRPr>
          </a:p>
        </p:txBody>
      </p:sp>
      <p:sp>
        <p:nvSpPr>
          <p:cNvPr id="225" name="Google Shape;225;g2ac1ba269cb_0_0"/>
          <p:cNvSpPr txBox="1"/>
          <p:nvPr/>
        </p:nvSpPr>
        <p:spPr>
          <a:xfrm>
            <a:off x="4265036" y="4838033"/>
            <a:ext cx="6711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a:solidFill>
                  <a:srgbClr val="E3BB3D"/>
                </a:solidFill>
                <a:latin typeface="Lato" panose="020F0502020204030203"/>
                <a:ea typeface="Lato" panose="020F0502020204030203"/>
                <a:cs typeface="Lato" panose="020F0502020204030203"/>
                <a:sym typeface="Lato" panose="020F0502020204030203"/>
              </a:rPr>
              <a:t>4</a:t>
            </a:r>
            <a:endParaRPr>
              <a:latin typeface="Lato" panose="020F0502020204030203"/>
              <a:ea typeface="Lato" panose="020F0502020204030203"/>
              <a:cs typeface="Lato" panose="020F0502020204030203"/>
              <a:sym typeface="Lato" panose="020F0502020204030203"/>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6"/>
        <p:cNvGrpSpPr/>
        <p:nvPr/>
      </p:nvGrpSpPr>
      <p:grpSpPr>
        <a:xfrm>
          <a:off x="0" y="0"/>
          <a:ext cx="0" cy="0"/>
          <a:chOff x="0" y="0"/>
          <a:chExt cx="0" cy="0"/>
        </a:xfrm>
      </p:grpSpPr>
      <p:sp>
        <p:nvSpPr>
          <p:cNvPr id="387" name="Google Shape;387;p18"/>
          <p:cNvSpPr txBox="1"/>
          <p:nvPr/>
        </p:nvSpPr>
        <p:spPr>
          <a:xfrm>
            <a:off x="2935891" y="712308"/>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panose="020F0502020204030203"/>
                <a:ea typeface="Lato" panose="020F0502020204030203"/>
                <a:cs typeface="Lato" panose="020F0502020204030203"/>
                <a:sym typeface="Lato" panose="020F0502020204030203"/>
              </a:rPr>
              <a:t>Consolidar</a:t>
            </a:r>
            <a:r>
              <a:rPr lang="en-US" sz="4860" dirty="0">
                <a:solidFill>
                  <a:srgbClr val="009444"/>
                </a:solidFill>
                <a:latin typeface="Lato" panose="020F0502020204030203"/>
                <a:ea typeface="Lato" panose="020F0502020204030203"/>
                <a:cs typeface="Lato" panose="020F0502020204030203"/>
                <a:sym typeface="Lato" panose="020F0502020204030203"/>
              </a:rPr>
              <a:t> </a:t>
            </a:r>
            <a:endParaRPr lang="en-US" sz="3600" dirty="0">
              <a:solidFill>
                <a:schemeClr val="tx1"/>
              </a:solidFill>
              <a:latin typeface="Lato" panose="020F0502020204030203"/>
              <a:ea typeface="Lato" panose="020F0502020204030203"/>
              <a:cs typeface="Lato" panose="020F0502020204030203"/>
              <a:sym typeface="Lato" panose="020F0502020204030203"/>
            </a:endParaRPr>
          </a:p>
        </p:txBody>
      </p:sp>
      <p:sp>
        <p:nvSpPr>
          <p:cNvPr id="391" name="Google Shape;391;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93" name="Google Shape;393;p18"/>
          <p:cNvPicPr preferRelativeResize="0"/>
          <p:nvPr/>
        </p:nvPicPr>
        <p:blipFill rotWithShape="1">
          <a:blip r:embed="rId1"/>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94" name="Google Shape;394;p18"/>
          <p:cNvSpPr txBox="1"/>
          <p:nvPr/>
        </p:nvSpPr>
        <p:spPr>
          <a:xfrm>
            <a:off x="3602242" y="2890350"/>
            <a:ext cx="7432500"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chemeClr val="dk1"/>
                </a:solidFill>
                <a:latin typeface="Lato" panose="020F0502020204030203"/>
                <a:ea typeface="Lato" panose="020F0502020204030203"/>
                <a:cs typeface="Lato" panose="020F0502020204030203"/>
                <a:sym typeface="Lato" panose="020F0502020204030203"/>
              </a:rPr>
              <a:t>1. ¿</a:t>
            </a:r>
            <a:r>
              <a:rPr lang="en-US" sz="3600" b="1" dirty="0" err="1">
                <a:solidFill>
                  <a:schemeClr val="dk1"/>
                </a:solidFill>
                <a:latin typeface="Lato" panose="020F0502020204030203"/>
                <a:ea typeface="Lato" panose="020F0502020204030203"/>
                <a:cs typeface="Lato" panose="020F0502020204030203"/>
                <a:sym typeface="Lato" panose="020F0502020204030203"/>
              </a:rPr>
              <a:t>Cuál</a:t>
            </a:r>
            <a:r>
              <a:rPr lang="en-US" sz="3600" b="1" dirty="0">
                <a:solidFill>
                  <a:schemeClr val="dk1"/>
                </a:solidFill>
                <a:latin typeface="Lato" panose="020F0502020204030203"/>
                <a:ea typeface="Lato" panose="020F0502020204030203"/>
                <a:cs typeface="Lato" panose="020F0502020204030203"/>
                <a:sym typeface="Lato" panose="020F0502020204030203"/>
              </a:rPr>
              <a:t> es </a:t>
            </a:r>
            <a:r>
              <a:rPr lang="en-US" sz="3600" b="1" dirty="0" err="1">
                <a:solidFill>
                  <a:schemeClr val="dk1"/>
                </a:solidFill>
                <a:latin typeface="Lato" panose="020F0502020204030203"/>
                <a:ea typeface="Lato" panose="020F0502020204030203"/>
                <a:cs typeface="Lato" panose="020F0502020204030203"/>
                <a:sym typeface="Lato" panose="020F0502020204030203"/>
              </a:rPr>
              <a:t>el</a:t>
            </a:r>
            <a:r>
              <a:rPr lang="en-US" sz="3600" b="1" dirty="0">
                <a:solidFill>
                  <a:schemeClr val="dk1"/>
                </a:solidFill>
                <a:latin typeface="Lato" panose="020F0502020204030203"/>
                <a:ea typeface="Lato" panose="020F0502020204030203"/>
                <a:cs typeface="Lato" panose="020F0502020204030203"/>
                <a:sym typeface="Lato" panose="020F0502020204030203"/>
              </a:rPr>
              <a:t> punto principal de </a:t>
            </a:r>
            <a:endParaRPr lang="en-US" sz="3600" b="1" dirty="0">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spcBef>
                <a:spcPts val="0"/>
              </a:spcBef>
              <a:spcAft>
                <a:spcPts val="0"/>
              </a:spcAft>
              <a:buNone/>
            </a:pPr>
            <a:r>
              <a:rPr lang="en-US" sz="3600" b="1" dirty="0">
                <a:solidFill>
                  <a:schemeClr val="dk1"/>
                </a:solidFill>
                <a:latin typeface="Lato" panose="020F0502020204030203"/>
                <a:ea typeface="Lato" panose="020F0502020204030203"/>
                <a:cs typeface="Lato" panose="020F0502020204030203"/>
                <a:sym typeface="Lato" panose="020F0502020204030203"/>
              </a:rPr>
              <a:t>     la </a:t>
            </a:r>
            <a:r>
              <a:rPr lang="en-US" sz="3600" b="1" dirty="0" err="1">
                <a:solidFill>
                  <a:schemeClr val="dk1"/>
                </a:solidFill>
                <a:latin typeface="Lato" panose="020F0502020204030203"/>
                <a:ea typeface="Lato" panose="020F0502020204030203"/>
                <a:cs typeface="Lato" panose="020F0502020204030203"/>
                <a:sym typeface="Lato" panose="020F0502020204030203"/>
              </a:rPr>
              <a:t>historia</a:t>
            </a:r>
            <a:r>
              <a:rPr lang="en-US" sz="3600" b="1" dirty="0">
                <a:solidFill>
                  <a:schemeClr val="dk1"/>
                </a:solidFill>
                <a:latin typeface="Lato" panose="020F0502020204030203"/>
                <a:ea typeface="Lato" panose="020F0502020204030203"/>
                <a:cs typeface="Lato" panose="020F0502020204030203"/>
                <a:sym typeface="Lato" panose="020F0502020204030203"/>
              </a:rPr>
              <a:t>?</a:t>
            </a:r>
            <a:endParaRPr sz="3600" b="1" dirty="0">
              <a:solidFill>
                <a:schemeClr val="dk1"/>
              </a:solidFill>
              <a:latin typeface="Lato" panose="020F0502020204030203"/>
              <a:ea typeface="Lato" panose="020F0502020204030203"/>
              <a:cs typeface="Lato" panose="020F0502020204030203"/>
              <a:sym typeface="Lato" panose="020F0502020204030203"/>
            </a:endParaRPr>
          </a:p>
        </p:txBody>
      </p:sp>
      <p:cxnSp>
        <p:nvCxnSpPr>
          <p:cNvPr id="2" name="Google Shape;402;p19"/>
          <p:cNvCxnSpPr/>
          <p:nvPr/>
        </p:nvCxnSpPr>
        <p:spPr>
          <a:xfrm>
            <a:off x="2961169" y="1804786"/>
            <a:ext cx="6269662" cy="0"/>
          </a:xfrm>
          <a:prstGeom prst="straightConnector1">
            <a:avLst/>
          </a:prstGeom>
          <a:noFill/>
          <a:ln w="38100" cap="flat" cmpd="sng">
            <a:solidFill>
              <a:srgbClr val="7F7F7F"/>
            </a:solidFill>
            <a:prstDash val="solid"/>
            <a:miter lim="800000"/>
            <a:headEnd type="none" w="sm" len="sm"/>
            <a:tailEnd type="none" w="sm" len="sm"/>
          </a:ln>
        </p:spPr>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6"/>
        <p:cNvGrpSpPr/>
        <p:nvPr/>
      </p:nvGrpSpPr>
      <p:grpSpPr>
        <a:xfrm>
          <a:off x="0" y="0"/>
          <a:ext cx="0" cy="0"/>
          <a:chOff x="0" y="0"/>
          <a:chExt cx="0" cy="0"/>
        </a:xfrm>
      </p:grpSpPr>
      <p:sp>
        <p:nvSpPr>
          <p:cNvPr id="387" name="Google Shape;387;p18"/>
          <p:cNvSpPr txBox="1"/>
          <p:nvPr/>
        </p:nvSpPr>
        <p:spPr>
          <a:xfrm>
            <a:off x="2935891" y="712308"/>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panose="020F0502020204030203"/>
                <a:ea typeface="Lato" panose="020F0502020204030203"/>
                <a:cs typeface="Lato" panose="020F0502020204030203"/>
                <a:sym typeface="Lato" panose="020F0502020204030203"/>
              </a:rPr>
              <a:t>Consolidar</a:t>
            </a:r>
            <a:r>
              <a:rPr lang="en-US" sz="4860" dirty="0">
                <a:solidFill>
                  <a:srgbClr val="009444"/>
                </a:solidFill>
                <a:latin typeface="Lato" panose="020F0502020204030203"/>
                <a:ea typeface="Lato" panose="020F0502020204030203"/>
                <a:cs typeface="Lato" panose="020F0502020204030203"/>
                <a:sym typeface="Lato" panose="020F0502020204030203"/>
              </a:rPr>
              <a:t> </a:t>
            </a:r>
            <a:r>
              <a:rPr lang="en-US" sz="3600" dirty="0">
                <a:solidFill>
                  <a:schemeClr val="tx1"/>
                </a:solidFill>
                <a:latin typeface="Lato" panose="020F0502020204030203"/>
                <a:ea typeface="Lato" panose="020F0502020204030203"/>
                <a:cs typeface="Lato" panose="020F0502020204030203"/>
                <a:sym typeface="Lato" panose="020F0502020204030203"/>
              </a:rPr>
              <a:t> </a:t>
            </a:r>
            <a:endParaRPr lang="en-US" sz="3600" dirty="0">
              <a:solidFill>
                <a:schemeClr val="tx1"/>
              </a:solidFill>
              <a:latin typeface="Lato" panose="020F0502020204030203"/>
              <a:ea typeface="Lato" panose="020F0502020204030203"/>
              <a:cs typeface="Lato" panose="020F0502020204030203"/>
              <a:sym typeface="Lato" panose="020F0502020204030203"/>
            </a:endParaRPr>
          </a:p>
        </p:txBody>
      </p:sp>
      <p:sp>
        <p:nvSpPr>
          <p:cNvPr id="391" name="Google Shape;391;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93" name="Google Shape;393;p18"/>
          <p:cNvPicPr preferRelativeResize="0"/>
          <p:nvPr/>
        </p:nvPicPr>
        <p:blipFill rotWithShape="1">
          <a:blip r:embed="rId1"/>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94" name="Google Shape;394;p18"/>
          <p:cNvSpPr txBox="1"/>
          <p:nvPr/>
        </p:nvSpPr>
        <p:spPr>
          <a:xfrm>
            <a:off x="3602242" y="2890350"/>
            <a:ext cx="7432500" cy="1754286"/>
          </a:xfrm>
          <a:prstGeom prst="rect">
            <a:avLst/>
          </a:prstGeom>
          <a:noFill/>
          <a:ln>
            <a:noFill/>
          </a:ln>
        </p:spPr>
        <p:txBody>
          <a:bodyPr spcFirstLastPara="1" wrap="square" lIns="91425" tIns="45700" rIns="91425" bIns="45700" anchor="t" anchorCtr="0">
            <a:spAutoFit/>
          </a:bodyPr>
          <a:lstStyle/>
          <a:p>
            <a:r>
              <a:rPr lang="en-US" sz="3600" b="1" dirty="0">
                <a:solidFill>
                  <a:schemeClr val="dk1"/>
                </a:solidFill>
                <a:latin typeface="Lato" panose="020F0502020204030203"/>
                <a:ea typeface="Lato" panose="020F0502020204030203"/>
                <a:cs typeface="Lato" panose="020F0502020204030203"/>
                <a:sym typeface="Lato" panose="020F0502020204030203"/>
              </a:rPr>
              <a:t>2. ¿</a:t>
            </a:r>
            <a:r>
              <a:rPr lang="en-US" sz="3600" b="1" dirty="0" err="1">
                <a:solidFill>
                  <a:schemeClr val="dk1"/>
                </a:solidFill>
                <a:latin typeface="Lato" panose="020F0502020204030203"/>
                <a:ea typeface="Lato" panose="020F0502020204030203"/>
                <a:cs typeface="Lato" panose="020F0502020204030203"/>
                <a:sym typeface="Lato" panose="020F0502020204030203"/>
              </a:rPr>
              <a:t>Qué</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pecado</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veo</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en</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esta</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historia</a:t>
            </a:r>
            <a:endParaRPr lang="en-US" sz="3600" b="1" dirty="0">
              <a:solidFill>
                <a:schemeClr val="dk1"/>
              </a:solidFill>
              <a:latin typeface="Lato" panose="020F0502020204030203"/>
              <a:ea typeface="Lato" panose="020F0502020204030203"/>
              <a:cs typeface="Lato" panose="020F0502020204030203"/>
              <a:sym typeface="Lato" panose="020F0502020204030203"/>
            </a:endParaRPr>
          </a:p>
          <a:p>
            <a:r>
              <a:rPr lang="en-US" sz="3600" b="1" dirty="0">
                <a:solidFill>
                  <a:schemeClr val="dk1"/>
                </a:solidFill>
                <a:latin typeface="Lato" panose="020F0502020204030203"/>
                <a:ea typeface="Lato" panose="020F0502020204030203"/>
                <a:cs typeface="Lato" panose="020F0502020204030203"/>
                <a:sym typeface="Lato" panose="020F0502020204030203"/>
              </a:rPr>
              <a:t>     y </a:t>
            </a:r>
            <a:r>
              <a:rPr lang="en-US" sz="3600" b="1" dirty="0" err="1">
                <a:solidFill>
                  <a:schemeClr val="dk1"/>
                </a:solidFill>
                <a:latin typeface="Lato" panose="020F0502020204030203"/>
                <a:ea typeface="Lato" panose="020F0502020204030203"/>
                <a:cs typeface="Lato" panose="020F0502020204030203"/>
                <a:sym typeface="Lato" panose="020F0502020204030203"/>
              </a:rPr>
              <a:t>confieso</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en</a:t>
            </a:r>
            <a:r>
              <a:rPr lang="en-US" sz="3600" b="1" dirty="0">
                <a:solidFill>
                  <a:schemeClr val="dk1"/>
                </a:solidFill>
                <a:latin typeface="Lato" panose="020F0502020204030203"/>
                <a:ea typeface="Lato" panose="020F0502020204030203"/>
                <a:cs typeface="Lato" panose="020F0502020204030203"/>
                <a:sym typeface="Lato" panose="020F0502020204030203"/>
              </a:rPr>
              <a:t> mi </a:t>
            </a:r>
            <a:r>
              <a:rPr lang="en-US" sz="3600" b="1" dirty="0" err="1">
                <a:solidFill>
                  <a:schemeClr val="dk1"/>
                </a:solidFill>
                <a:latin typeface="Lato" panose="020F0502020204030203"/>
                <a:ea typeface="Lato" panose="020F0502020204030203"/>
                <a:cs typeface="Lato" panose="020F0502020204030203"/>
                <a:sym typeface="Lato" panose="020F0502020204030203"/>
              </a:rPr>
              <a:t>vida</a:t>
            </a:r>
            <a:r>
              <a:rPr lang="en-US" sz="3600" b="1" dirty="0">
                <a:solidFill>
                  <a:schemeClr val="dk1"/>
                </a:solidFill>
                <a:latin typeface="Lato" panose="020F0502020204030203"/>
                <a:ea typeface="Lato" panose="020F0502020204030203"/>
                <a:cs typeface="Lato" panose="020F0502020204030203"/>
                <a:sym typeface="Lato" panose="020F0502020204030203"/>
              </a:rPr>
              <a:t>?</a:t>
            </a:r>
            <a:endParaRPr lang="en-US" sz="3600" b="1" dirty="0">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spcBef>
                <a:spcPts val="0"/>
              </a:spcBef>
              <a:spcAft>
                <a:spcPts val="0"/>
              </a:spcAft>
              <a:buNone/>
            </a:pPr>
            <a:endParaRPr sz="3600" b="1" dirty="0">
              <a:solidFill>
                <a:schemeClr val="dk1"/>
              </a:solidFill>
              <a:latin typeface="Lato" panose="020F0502020204030203"/>
              <a:ea typeface="Lato" panose="020F0502020204030203"/>
              <a:cs typeface="Lato" panose="020F0502020204030203"/>
              <a:sym typeface="Lato" panose="020F0502020204030203"/>
            </a:endParaRPr>
          </a:p>
        </p:txBody>
      </p:sp>
      <p:cxnSp>
        <p:nvCxnSpPr>
          <p:cNvPr id="2" name="Google Shape;402;p19"/>
          <p:cNvCxnSpPr/>
          <p:nvPr/>
        </p:nvCxnSpPr>
        <p:spPr>
          <a:xfrm>
            <a:off x="2961169" y="1804786"/>
            <a:ext cx="6269662" cy="0"/>
          </a:xfrm>
          <a:prstGeom prst="straightConnector1">
            <a:avLst/>
          </a:prstGeom>
          <a:noFill/>
          <a:ln w="38100" cap="flat" cmpd="sng">
            <a:solidFill>
              <a:srgbClr val="7F7F7F"/>
            </a:solidFill>
            <a:prstDash val="solid"/>
            <a:miter lim="800000"/>
            <a:headEnd type="none" w="sm" len="sm"/>
            <a:tailEnd type="none" w="sm" len="sm"/>
          </a:ln>
        </p:spPr>
      </p:cxnSp>
      <p:pic>
        <p:nvPicPr>
          <p:cNvPr id="3" name="Google Shape;409;p19" descr="A black background with a black square&#10;&#10;Description automatically generated with medium confidence"/>
          <p:cNvPicPr preferRelativeResize="0"/>
          <p:nvPr/>
        </p:nvPicPr>
        <p:blipFill rotWithShape="1">
          <a:blip r:embed="rId2"/>
          <a:srcRect/>
          <a:stretch>
            <a:fillRect/>
          </a:stretch>
        </p:blipFill>
        <p:spPr>
          <a:xfrm>
            <a:off x="9544029" y="4720171"/>
            <a:ext cx="1490713" cy="1262317"/>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6"/>
        <p:cNvGrpSpPr/>
        <p:nvPr/>
      </p:nvGrpSpPr>
      <p:grpSpPr>
        <a:xfrm>
          <a:off x="0" y="0"/>
          <a:ext cx="0" cy="0"/>
          <a:chOff x="0" y="0"/>
          <a:chExt cx="0" cy="0"/>
        </a:xfrm>
      </p:grpSpPr>
      <p:sp>
        <p:nvSpPr>
          <p:cNvPr id="387" name="Google Shape;387;p18"/>
          <p:cNvSpPr txBox="1"/>
          <p:nvPr/>
        </p:nvSpPr>
        <p:spPr>
          <a:xfrm>
            <a:off x="2935891" y="712308"/>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panose="020F0502020204030203"/>
                <a:ea typeface="Lato" panose="020F0502020204030203"/>
                <a:cs typeface="Lato" panose="020F0502020204030203"/>
                <a:sym typeface="Lato" panose="020F0502020204030203"/>
              </a:rPr>
              <a:t>Consolidar</a:t>
            </a:r>
            <a:r>
              <a:rPr lang="en-US" sz="4860" dirty="0">
                <a:solidFill>
                  <a:srgbClr val="009444"/>
                </a:solidFill>
                <a:latin typeface="Lato" panose="020F0502020204030203"/>
                <a:ea typeface="Lato" panose="020F0502020204030203"/>
                <a:cs typeface="Lato" panose="020F0502020204030203"/>
                <a:sym typeface="Lato" panose="020F0502020204030203"/>
              </a:rPr>
              <a:t> </a:t>
            </a:r>
            <a:endParaRPr lang="en-US" sz="3600" dirty="0">
              <a:solidFill>
                <a:schemeClr val="tx1"/>
              </a:solidFill>
              <a:latin typeface="Lato" panose="020F0502020204030203"/>
              <a:ea typeface="Lato" panose="020F0502020204030203"/>
              <a:cs typeface="Lato" panose="020F0502020204030203"/>
              <a:sym typeface="Lato" panose="020F0502020204030203"/>
            </a:endParaRPr>
          </a:p>
        </p:txBody>
      </p:sp>
      <p:sp>
        <p:nvSpPr>
          <p:cNvPr id="391" name="Google Shape;391;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93" name="Google Shape;393;p18"/>
          <p:cNvPicPr preferRelativeResize="0"/>
          <p:nvPr/>
        </p:nvPicPr>
        <p:blipFill rotWithShape="1">
          <a:blip r:embed="rId1"/>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94" name="Google Shape;394;p18"/>
          <p:cNvSpPr txBox="1"/>
          <p:nvPr/>
        </p:nvSpPr>
        <p:spPr>
          <a:xfrm>
            <a:off x="3602242" y="2890350"/>
            <a:ext cx="7432500" cy="2308284"/>
          </a:xfrm>
          <a:prstGeom prst="rect">
            <a:avLst/>
          </a:prstGeom>
          <a:noFill/>
          <a:ln>
            <a:noFill/>
          </a:ln>
        </p:spPr>
        <p:txBody>
          <a:bodyPr spcFirstLastPara="1" wrap="square" lIns="91425" tIns="45700" rIns="91425" bIns="45700" anchor="t" anchorCtr="0">
            <a:spAutoFit/>
          </a:bodyPr>
          <a:lstStyle/>
          <a:p>
            <a:r>
              <a:rPr lang="en-US" sz="3600" b="1" dirty="0">
                <a:solidFill>
                  <a:schemeClr val="dk1"/>
                </a:solidFill>
                <a:latin typeface="Lato" panose="020F0502020204030203"/>
                <a:ea typeface="Lato" panose="020F0502020204030203"/>
                <a:cs typeface="Lato" panose="020F0502020204030203"/>
                <a:sym typeface="Lato" panose="020F0502020204030203"/>
              </a:rPr>
              <a:t>3. ¿</a:t>
            </a:r>
            <a:r>
              <a:rPr lang="en-US" sz="3600" b="1" dirty="0" err="1">
                <a:solidFill>
                  <a:schemeClr val="dk1"/>
                </a:solidFill>
                <a:latin typeface="Lato" panose="020F0502020204030203"/>
                <a:ea typeface="Lato" panose="020F0502020204030203"/>
                <a:cs typeface="Lato" panose="020F0502020204030203"/>
                <a:sym typeface="Lato" panose="020F0502020204030203"/>
              </a:rPr>
              <a:t>En</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qué</a:t>
            </a:r>
            <a:r>
              <a:rPr lang="en-US" sz="3600" b="1" dirty="0">
                <a:solidFill>
                  <a:schemeClr val="dk1"/>
                </a:solidFill>
                <a:latin typeface="Lato" panose="020F0502020204030203"/>
                <a:ea typeface="Lato" panose="020F0502020204030203"/>
                <a:cs typeface="Lato" panose="020F0502020204030203"/>
                <a:sym typeface="Lato" panose="020F0502020204030203"/>
              </a:rPr>
              <a:t> versos y palabras de</a:t>
            </a:r>
            <a:endParaRPr lang="en-US" sz="3600" b="1" dirty="0">
              <a:solidFill>
                <a:schemeClr val="dk1"/>
              </a:solidFill>
              <a:latin typeface="Lato" panose="020F0502020204030203"/>
              <a:ea typeface="Lato" panose="020F0502020204030203"/>
              <a:cs typeface="Lato" panose="020F0502020204030203"/>
              <a:sym typeface="Lato" panose="020F0502020204030203"/>
            </a:endParaRPr>
          </a:p>
          <a:p>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esta</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historia</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veo</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el</a:t>
            </a:r>
            <a:r>
              <a:rPr lang="en-US" sz="3600" b="1" dirty="0">
                <a:solidFill>
                  <a:schemeClr val="dk1"/>
                </a:solidFill>
                <a:latin typeface="Lato" panose="020F0502020204030203"/>
                <a:ea typeface="Lato" panose="020F0502020204030203"/>
                <a:cs typeface="Lato" panose="020F0502020204030203"/>
                <a:sym typeface="Lato" panose="020F0502020204030203"/>
              </a:rPr>
              <a:t> amor de Dios</a:t>
            </a:r>
            <a:endParaRPr lang="en-US" sz="3600" b="1" dirty="0">
              <a:solidFill>
                <a:schemeClr val="dk1"/>
              </a:solidFill>
              <a:latin typeface="Lato" panose="020F0502020204030203"/>
              <a:ea typeface="Lato" panose="020F0502020204030203"/>
              <a:cs typeface="Lato" panose="020F0502020204030203"/>
              <a:sym typeface="Lato" panose="020F0502020204030203"/>
            </a:endParaRPr>
          </a:p>
          <a:p>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hacia</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mí</a:t>
            </a:r>
            <a:r>
              <a:rPr lang="en-US" sz="3600" b="1" dirty="0">
                <a:solidFill>
                  <a:schemeClr val="dk1"/>
                </a:solidFill>
                <a:latin typeface="Lato" panose="020F0502020204030203"/>
                <a:ea typeface="Lato" panose="020F0502020204030203"/>
                <a:cs typeface="Lato" panose="020F0502020204030203"/>
                <a:sym typeface="Lato" panose="020F0502020204030203"/>
              </a:rPr>
              <a:t>?</a:t>
            </a:r>
            <a:endParaRPr lang="en-US" sz="3600" b="1" dirty="0">
              <a:solidFill>
                <a:schemeClr val="dk1"/>
              </a:solidFill>
              <a:latin typeface="Lato" panose="020F0502020204030203"/>
              <a:ea typeface="Lato" panose="020F0502020204030203"/>
              <a:cs typeface="Lato" panose="020F0502020204030203"/>
              <a:sym typeface="Lato" panose="020F0502020204030203"/>
            </a:endParaRPr>
          </a:p>
          <a:p>
            <a:endParaRPr sz="3600" b="1" dirty="0">
              <a:solidFill>
                <a:schemeClr val="dk1"/>
              </a:solidFill>
              <a:latin typeface="Lato" panose="020F0502020204030203"/>
              <a:ea typeface="Lato" panose="020F0502020204030203"/>
              <a:cs typeface="Lato" panose="020F0502020204030203"/>
              <a:sym typeface="Lato" panose="020F0502020204030203"/>
            </a:endParaRPr>
          </a:p>
        </p:txBody>
      </p:sp>
      <p:cxnSp>
        <p:nvCxnSpPr>
          <p:cNvPr id="2" name="Google Shape;402;p19"/>
          <p:cNvCxnSpPr/>
          <p:nvPr/>
        </p:nvCxnSpPr>
        <p:spPr>
          <a:xfrm>
            <a:off x="2961169" y="1804786"/>
            <a:ext cx="6269662" cy="0"/>
          </a:xfrm>
          <a:prstGeom prst="straightConnector1">
            <a:avLst/>
          </a:prstGeom>
          <a:noFill/>
          <a:ln w="38100" cap="flat" cmpd="sng">
            <a:solidFill>
              <a:srgbClr val="7F7F7F"/>
            </a:solidFill>
            <a:prstDash val="solid"/>
            <a:miter lim="800000"/>
            <a:headEnd type="none" w="sm" len="sm"/>
            <a:tailEnd type="none" w="sm" len="sm"/>
          </a:ln>
        </p:spPr>
      </p:cxnSp>
      <p:pic>
        <p:nvPicPr>
          <p:cNvPr id="4" name="Google Shape;437;p21" descr="A black background with a black square&#10;&#10;Description automatically generated with medium confidence"/>
          <p:cNvPicPr preferRelativeResize="0"/>
          <p:nvPr/>
        </p:nvPicPr>
        <p:blipFill rotWithShape="1">
          <a:blip r:embed="rId2"/>
          <a:srcRect/>
          <a:stretch>
            <a:fillRect/>
          </a:stretch>
        </p:blipFill>
        <p:spPr>
          <a:xfrm>
            <a:off x="9617030" y="4683093"/>
            <a:ext cx="1016456" cy="1031081"/>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6"/>
        <p:cNvGrpSpPr/>
        <p:nvPr/>
      </p:nvGrpSpPr>
      <p:grpSpPr>
        <a:xfrm>
          <a:off x="0" y="0"/>
          <a:ext cx="0" cy="0"/>
          <a:chOff x="0" y="0"/>
          <a:chExt cx="0" cy="0"/>
        </a:xfrm>
      </p:grpSpPr>
      <p:sp>
        <p:nvSpPr>
          <p:cNvPr id="387" name="Google Shape;387;p18"/>
          <p:cNvSpPr txBox="1"/>
          <p:nvPr/>
        </p:nvSpPr>
        <p:spPr>
          <a:xfrm>
            <a:off x="2935891" y="712308"/>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panose="020F0502020204030203"/>
                <a:ea typeface="Lato" panose="020F0502020204030203"/>
                <a:cs typeface="Lato" panose="020F0502020204030203"/>
                <a:sym typeface="Lato" panose="020F0502020204030203"/>
              </a:rPr>
              <a:t>Consolidar</a:t>
            </a:r>
            <a:r>
              <a:rPr lang="en-US" sz="4860" dirty="0">
                <a:solidFill>
                  <a:srgbClr val="009444"/>
                </a:solidFill>
                <a:latin typeface="Lato" panose="020F0502020204030203"/>
                <a:ea typeface="Lato" panose="020F0502020204030203"/>
                <a:cs typeface="Lato" panose="020F0502020204030203"/>
                <a:sym typeface="Lato" panose="020F0502020204030203"/>
              </a:rPr>
              <a:t> </a:t>
            </a:r>
            <a:r>
              <a:rPr lang="en-US" sz="3600" dirty="0">
                <a:solidFill>
                  <a:schemeClr val="tx1"/>
                </a:solidFill>
                <a:latin typeface="Lato" panose="020F0502020204030203"/>
                <a:ea typeface="Lato" panose="020F0502020204030203"/>
                <a:cs typeface="Lato" panose="020F0502020204030203"/>
                <a:sym typeface="Lato" panose="020F0502020204030203"/>
              </a:rPr>
              <a:t> </a:t>
            </a:r>
            <a:endParaRPr lang="en-US" sz="3600" dirty="0">
              <a:solidFill>
                <a:schemeClr val="tx1"/>
              </a:solidFill>
              <a:latin typeface="Lato" panose="020F0502020204030203"/>
              <a:ea typeface="Lato" panose="020F0502020204030203"/>
              <a:cs typeface="Lato" panose="020F0502020204030203"/>
              <a:sym typeface="Lato" panose="020F0502020204030203"/>
            </a:endParaRPr>
          </a:p>
        </p:txBody>
      </p:sp>
      <p:sp>
        <p:nvSpPr>
          <p:cNvPr id="391" name="Google Shape;391;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93" name="Google Shape;393;p18"/>
          <p:cNvPicPr preferRelativeResize="0"/>
          <p:nvPr/>
        </p:nvPicPr>
        <p:blipFill rotWithShape="1">
          <a:blip r:embed="rId1"/>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94" name="Google Shape;394;p18"/>
          <p:cNvSpPr txBox="1"/>
          <p:nvPr/>
        </p:nvSpPr>
        <p:spPr>
          <a:xfrm>
            <a:off x="3602242" y="2890350"/>
            <a:ext cx="7432500" cy="1754286"/>
          </a:xfrm>
          <a:prstGeom prst="rect">
            <a:avLst/>
          </a:prstGeom>
          <a:noFill/>
          <a:ln>
            <a:noFill/>
          </a:ln>
        </p:spPr>
        <p:txBody>
          <a:bodyPr spcFirstLastPara="1" wrap="square" lIns="91425" tIns="45700" rIns="91425" bIns="45700" anchor="t" anchorCtr="0">
            <a:spAutoFit/>
          </a:bodyPr>
          <a:lstStyle/>
          <a:p>
            <a:r>
              <a:rPr lang="en-US" sz="3600" b="1" dirty="0">
                <a:solidFill>
                  <a:schemeClr val="dk1"/>
                </a:solidFill>
                <a:latin typeface="Lato" panose="020F0502020204030203"/>
                <a:ea typeface="Lato" panose="020F0502020204030203"/>
                <a:cs typeface="Lato" panose="020F0502020204030203"/>
                <a:sym typeface="Lato" panose="020F0502020204030203"/>
              </a:rPr>
              <a:t>4. ¿</a:t>
            </a:r>
            <a:r>
              <a:rPr lang="en-US" sz="3600" b="1" dirty="0" err="1">
                <a:solidFill>
                  <a:schemeClr val="dk1"/>
                </a:solidFill>
                <a:latin typeface="Lato" panose="020F0502020204030203"/>
                <a:ea typeface="Lato" panose="020F0502020204030203"/>
                <a:cs typeface="Lato" panose="020F0502020204030203"/>
                <a:sym typeface="Lato" panose="020F0502020204030203"/>
              </a:rPr>
              <a:t>Qué</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pediré</a:t>
            </a:r>
            <a:r>
              <a:rPr lang="en-US" sz="3600" b="1" dirty="0">
                <a:solidFill>
                  <a:schemeClr val="dk1"/>
                </a:solidFill>
                <a:latin typeface="Lato" panose="020F0502020204030203"/>
                <a:ea typeface="Lato" panose="020F0502020204030203"/>
                <a:cs typeface="Lato" panose="020F0502020204030203"/>
                <a:sym typeface="Lato" panose="020F0502020204030203"/>
              </a:rPr>
              <a:t> que Dios </a:t>
            </a:r>
            <a:r>
              <a:rPr lang="en-US" sz="3600" b="1" dirty="0" err="1">
                <a:solidFill>
                  <a:schemeClr val="dk1"/>
                </a:solidFill>
                <a:latin typeface="Lato" panose="020F0502020204030203"/>
                <a:ea typeface="Lato" panose="020F0502020204030203"/>
                <a:cs typeface="Lato" panose="020F0502020204030203"/>
                <a:sym typeface="Lato" panose="020F0502020204030203"/>
              </a:rPr>
              <a:t>obre</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en</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mí</a:t>
            </a:r>
            <a:r>
              <a:rPr lang="en-US" sz="3600" b="1" dirty="0">
                <a:solidFill>
                  <a:schemeClr val="dk1"/>
                </a:solidFill>
                <a:latin typeface="Lato" panose="020F0502020204030203"/>
                <a:ea typeface="Lato" panose="020F0502020204030203"/>
                <a:cs typeface="Lato" panose="020F0502020204030203"/>
                <a:sym typeface="Lato" panose="020F0502020204030203"/>
              </a:rPr>
              <a:t> para </a:t>
            </a:r>
            <a:r>
              <a:rPr lang="en-US" sz="3600" b="1" dirty="0" err="1">
                <a:solidFill>
                  <a:schemeClr val="dk1"/>
                </a:solidFill>
                <a:latin typeface="Lato" panose="020F0502020204030203"/>
                <a:ea typeface="Lato" panose="020F0502020204030203"/>
                <a:cs typeface="Lato" panose="020F0502020204030203"/>
                <a:sym typeface="Lato" panose="020F0502020204030203"/>
              </a:rPr>
              <a:t>poner</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en</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práctica</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su</a:t>
            </a:r>
            <a:r>
              <a:rPr lang="en-US" sz="3600" b="1" dirty="0">
                <a:solidFill>
                  <a:schemeClr val="dk1"/>
                </a:solidFill>
                <a:latin typeface="Lato" panose="020F0502020204030203"/>
                <a:ea typeface="Lato" panose="020F0502020204030203"/>
                <a:cs typeface="Lato" panose="020F0502020204030203"/>
                <a:sym typeface="Lato" panose="020F0502020204030203"/>
              </a:rPr>
              <a:t> Palabra?</a:t>
            </a:r>
            <a:endParaRPr lang="en-US" sz="3600" b="1" dirty="0">
              <a:solidFill>
                <a:schemeClr val="dk1"/>
              </a:solidFill>
              <a:latin typeface="Lato" panose="020F0502020204030203"/>
              <a:ea typeface="Lato" panose="020F0502020204030203"/>
              <a:cs typeface="Lato" panose="020F0502020204030203"/>
              <a:sym typeface="Lato" panose="020F0502020204030203"/>
            </a:endParaRPr>
          </a:p>
          <a:p>
            <a:endParaRPr sz="3600" b="1" dirty="0">
              <a:solidFill>
                <a:schemeClr val="dk1"/>
              </a:solidFill>
              <a:latin typeface="Lato" panose="020F0502020204030203"/>
              <a:ea typeface="Lato" panose="020F0502020204030203"/>
              <a:cs typeface="Lato" panose="020F0502020204030203"/>
              <a:sym typeface="Lato" panose="020F0502020204030203"/>
            </a:endParaRPr>
          </a:p>
        </p:txBody>
      </p:sp>
      <p:cxnSp>
        <p:nvCxnSpPr>
          <p:cNvPr id="2" name="Google Shape;402;p19"/>
          <p:cNvCxnSpPr/>
          <p:nvPr/>
        </p:nvCxnSpPr>
        <p:spPr>
          <a:xfrm>
            <a:off x="2961169" y="1804786"/>
            <a:ext cx="6269662" cy="0"/>
          </a:xfrm>
          <a:prstGeom prst="straightConnector1">
            <a:avLst/>
          </a:prstGeom>
          <a:noFill/>
          <a:ln w="38100" cap="flat" cmpd="sng">
            <a:solidFill>
              <a:srgbClr val="7F7F7F"/>
            </a:solidFill>
            <a:prstDash val="solid"/>
            <a:miter lim="800000"/>
            <a:headEnd type="none" w="sm" len="sm"/>
            <a:tailEnd type="none" w="sm" len="sm"/>
          </a:ln>
        </p:spPr>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6"/>
        <p:cNvGrpSpPr/>
        <p:nvPr/>
      </p:nvGrpSpPr>
      <p:grpSpPr>
        <a:xfrm>
          <a:off x="0" y="0"/>
          <a:ext cx="0" cy="0"/>
          <a:chOff x="0" y="0"/>
          <a:chExt cx="0" cy="0"/>
        </a:xfrm>
      </p:grpSpPr>
      <p:sp>
        <p:nvSpPr>
          <p:cNvPr id="387" name="Google Shape;387;p18"/>
          <p:cNvSpPr txBox="1"/>
          <p:nvPr/>
        </p:nvSpPr>
        <p:spPr>
          <a:xfrm>
            <a:off x="2935891" y="712308"/>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panose="020F0502020204030203"/>
                <a:ea typeface="Lato" panose="020F0502020204030203"/>
                <a:cs typeface="Lato" panose="020F0502020204030203"/>
                <a:sym typeface="Lato" panose="020F0502020204030203"/>
              </a:rPr>
              <a:t>Captar</a:t>
            </a:r>
            <a:r>
              <a:rPr lang="en-US" sz="4860" dirty="0">
                <a:solidFill>
                  <a:srgbClr val="009444"/>
                </a:solidFill>
                <a:latin typeface="Lato" panose="020F0502020204030203"/>
                <a:ea typeface="Lato" panose="020F0502020204030203"/>
                <a:cs typeface="Lato" panose="020F0502020204030203"/>
                <a:sym typeface="Lato" panose="020F0502020204030203"/>
              </a:rPr>
              <a:t> </a:t>
            </a:r>
            <a:r>
              <a:rPr lang="en-US" sz="3600" dirty="0">
                <a:solidFill>
                  <a:schemeClr val="tx1"/>
                </a:solidFill>
                <a:latin typeface="Lato" panose="020F0502020204030203"/>
                <a:ea typeface="Lato" panose="020F0502020204030203"/>
                <a:cs typeface="Lato" panose="020F0502020204030203"/>
                <a:sym typeface="Lato" panose="020F0502020204030203"/>
              </a:rPr>
              <a:t> </a:t>
            </a:r>
            <a:endParaRPr lang="en-US" sz="3600" dirty="0">
              <a:solidFill>
                <a:schemeClr val="tx1"/>
              </a:solidFill>
              <a:latin typeface="Lato" panose="020F0502020204030203"/>
              <a:ea typeface="Lato" panose="020F0502020204030203"/>
              <a:cs typeface="Lato" panose="020F0502020204030203"/>
              <a:sym typeface="Lato" panose="020F0502020204030203"/>
            </a:endParaRPr>
          </a:p>
        </p:txBody>
      </p:sp>
      <p:sp>
        <p:nvSpPr>
          <p:cNvPr id="391" name="Google Shape;391;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394" name="Google Shape;394;p18"/>
          <p:cNvSpPr txBox="1"/>
          <p:nvPr/>
        </p:nvSpPr>
        <p:spPr>
          <a:xfrm>
            <a:off x="2692758" y="2551857"/>
            <a:ext cx="7432500" cy="2308284"/>
          </a:xfrm>
          <a:prstGeom prst="rect">
            <a:avLst/>
          </a:prstGeom>
          <a:noFill/>
          <a:ln>
            <a:noFill/>
          </a:ln>
        </p:spPr>
        <p:txBody>
          <a:bodyPr spcFirstLastPara="1" wrap="square" lIns="91425" tIns="45700" rIns="91425" bIns="45700" anchor="t" anchorCtr="0">
            <a:spAutoFit/>
          </a:bodyPr>
          <a:lstStyle/>
          <a:p>
            <a:r>
              <a:rPr lang="en-US" sz="3600" b="1" dirty="0">
                <a:solidFill>
                  <a:schemeClr val="dk1"/>
                </a:solidFill>
                <a:latin typeface="Lato" panose="020F0502020204030203"/>
                <a:ea typeface="Lato" panose="020F0502020204030203"/>
                <a:cs typeface="Lato" panose="020F0502020204030203"/>
                <a:sym typeface="Lato" panose="020F0502020204030203"/>
              </a:rPr>
              <a:t>¿</a:t>
            </a:r>
            <a:r>
              <a:rPr lang="en-US" sz="3600" b="1" dirty="0" err="1">
                <a:solidFill>
                  <a:schemeClr val="dk1"/>
                </a:solidFill>
                <a:latin typeface="Lato" panose="020F0502020204030203"/>
                <a:ea typeface="Lato" panose="020F0502020204030203"/>
                <a:cs typeface="Lato" panose="020F0502020204030203"/>
                <a:sym typeface="Lato" panose="020F0502020204030203"/>
              </a:rPr>
              <a:t>En</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qué</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momento</a:t>
            </a:r>
            <a:r>
              <a:rPr lang="en-US" sz="3600" b="1" dirty="0">
                <a:solidFill>
                  <a:schemeClr val="dk1"/>
                </a:solidFill>
                <a:latin typeface="Lato" panose="020F0502020204030203"/>
                <a:ea typeface="Lato" panose="020F0502020204030203"/>
                <a:cs typeface="Lato" panose="020F0502020204030203"/>
                <a:sym typeface="Lato" panose="020F0502020204030203"/>
              </a:rPr>
              <a:t> de </a:t>
            </a:r>
            <a:r>
              <a:rPr lang="en-US" sz="3600" b="1" dirty="0" err="1">
                <a:solidFill>
                  <a:schemeClr val="dk1"/>
                </a:solidFill>
                <a:latin typeface="Lato" panose="020F0502020204030203"/>
                <a:ea typeface="Lato" panose="020F0502020204030203"/>
                <a:cs typeface="Lato" panose="020F0502020204030203"/>
                <a:sym typeface="Lato" panose="020F0502020204030203"/>
              </a:rPr>
              <a:t>consejería</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sería</a:t>
            </a:r>
            <a:r>
              <a:rPr lang="en-US" sz="3600" b="1" dirty="0">
                <a:solidFill>
                  <a:schemeClr val="dk1"/>
                </a:solidFill>
                <a:latin typeface="Lato" panose="020F0502020204030203"/>
                <a:ea typeface="Lato" panose="020F0502020204030203"/>
                <a:cs typeface="Lato" panose="020F0502020204030203"/>
                <a:sym typeface="Lato" panose="020F0502020204030203"/>
              </a:rPr>
              <a:t> bueno </a:t>
            </a:r>
            <a:r>
              <a:rPr lang="en-US" sz="3600" b="1" dirty="0" err="1">
                <a:solidFill>
                  <a:schemeClr val="dk1"/>
                </a:solidFill>
                <a:latin typeface="Lato" panose="020F0502020204030203"/>
                <a:ea typeface="Lato" panose="020F0502020204030203"/>
                <a:cs typeface="Lato" panose="020F0502020204030203"/>
                <a:sym typeface="Lato" panose="020F0502020204030203"/>
              </a:rPr>
              <a:t>compartir</a:t>
            </a:r>
            <a:r>
              <a:rPr lang="en-US" sz="3600" b="1" dirty="0">
                <a:solidFill>
                  <a:schemeClr val="dk1"/>
                </a:solidFill>
                <a:latin typeface="Lato" panose="020F0502020204030203"/>
                <a:ea typeface="Lato" panose="020F0502020204030203"/>
                <a:cs typeface="Lato" panose="020F0502020204030203"/>
                <a:sym typeface="Lato" panose="020F0502020204030203"/>
              </a:rPr>
              <a:t> la </a:t>
            </a:r>
            <a:r>
              <a:rPr lang="en-US" sz="3600" b="1" dirty="0" err="1">
                <a:solidFill>
                  <a:schemeClr val="dk1"/>
                </a:solidFill>
                <a:latin typeface="Lato" panose="020F0502020204030203"/>
                <a:ea typeface="Lato" panose="020F0502020204030203"/>
                <a:cs typeface="Lato" panose="020F0502020204030203"/>
                <a:sym typeface="Lato" panose="020F0502020204030203"/>
              </a:rPr>
              <a:t>historia</a:t>
            </a:r>
            <a:r>
              <a:rPr lang="en-US" sz="3600" b="1" dirty="0">
                <a:solidFill>
                  <a:schemeClr val="dk1"/>
                </a:solidFill>
                <a:latin typeface="Lato" panose="020F0502020204030203"/>
                <a:ea typeface="Lato" panose="020F0502020204030203"/>
                <a:cs typeface="Lato" panose="020F0502020204030203"/>
                <a:sym typeface="Lato" panose="020F0502020204030203"/>
              </a:rPr>
              <a:t> de David y </a:t>
            </a:r>
            <a:r>
              <a:rPr lang="en-US" sz="3600" b="1" dirty="0" err="1">
                <a:solidFill>
                  <a:schemeClr val="dk1"/>
                </a:solidFill>
                <a:latin typeface="Lato" panose="020F0502020204030203"/>
                <a:ea typeface="Lato" panose="020F0502020204030203"/>
                <a:cs typeface="Lato" panose="020F0502020204030203"/>
                <a:sym typeface="Lato" panose="020F0502020204030203"/>
              </a:rPr>
              <a:t>Goliat</a:t>
            </a:r>
            <a:r>
              <a:rPr lang="en-US" sz="3600" b="1" dirty="0">
                <a:solidFill>
                  <a:schemeClr val="dk1"/>
                </a:solidFill>
                <a:latin typeface="Lato" panose="020F0502020204030203"/>
                <a:ea typeface="Lato" panose="020F0502020204030203"/>
                <a:cs typeface="Lato" panose="020F0502020204030203"/>
                <a:sym typeface="Lato" panose="020F0502020204030203"/>
              </a:rPr>
              <a:t>?</a:t>
            </a:r>
            <a:endParaRPr lang="en-US" sz="3600" b="1" dirty="0">
              <a:solidFill>
                <a:schemeClr val="dk1"/>
              </a:solidFill>
              <a:latin typeface="Lato" panose="020F0502020204030203"/>
              <a:ea typeface="Lato" panose="020F0502020204030203"/>
              <a:cs typeface="Lato" panose="020F0502020204030203"/>
              <a:sym typeface="Lato" panose="020F0502020204030203"/>
            </a:endParaRPr>
          </a:p>
          <a:p>
            <a:endParaRPr sz="3600" b="1" dirty="0">
              <a:solidFill>
                <a:schemeClr val="dk1"/>
              </a:solidFill>
              <a:latin typeface="Lato" panose="020F0502020204030203"/>
              <a:ea typeface="Lato" panose="020F0502020204030203"/>
              <a:cs typeface="Lato" panose="020F0502020204030203"/>
              <a:sym typeface="Lato" panose="020F0502020204030203"/>
            </a:endParaRPr>
          </a:p>
        </p:txBody>
      </p:sp>
      <p:cxnSp>
        <p:nvCxnSpPr>
          <p:cNvPr id="2" name="Google Shape;402;p19"/>
          <p:cNvCxnSpPr/>
          <p:nvPr/>
        </p:nvCxnSpPr>
        <p:spPr>
          <a:xfrm>
            <a:off x="2961169" y="1804786"/>
            <a:ext cx="6269662" cy="0"/>
          </a:xfrm>
          <a:prstGeom prst="straightConnector1">
            <a:avLst/>
          </a:prstGeom>
          <a:noFill/>
          <a:ln w="38100" cap="flat" cmpd="sng">
            <a:solidFill>
              <a:srgbClr val="7F7F7F"/>
            </a:solidFill>
            <a:prstDash val="solid"/>
            <a:miter lim="800000"/>
            <a:headEnd type="none" w="sm" len="sm"/>
            <a:tailEnd type="none" w="sm" len="sm"/>
          </a:ln>
        </p:spPr>
      </p:cxn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panose="020B0604020202020204"/>
              <a:buNone/>
            </a:pPr>
            <a:r>
              <a:rPr lang="en-US" sz="6000" b="0" i="0" u="none" strike="noStrike" cap="none">
                <a:solidFill>
                  <a:srgbClr val="009444"/>
                </a:solidFill>
                <a:latin typeface="Lato" panose="020F0502020204030203"/>
                <a:ea typeface="Lato" panose="020F0502020204030203"/>
                <a:cs typeface="Lato" panose="020F0502020204030203"/>
                <a:sym typeface="Lato" panose="020F0502020204030203"/>
              </a:rPr>
              <a:t>Objetivos de la Lección</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cxnSp>
        <p:nvCxnSpPr>
          <p:cNvPr id="133" name="Google Shape;133;p5"/>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34" name="Google Shape;134;p5"/>
          <p:cNvGrpSpPr/>
          <p:nvPr/>
        </p:nvGrpSpPr>
        <p:grpSpPr>
          <a:xfrm>
            <a:off x="745673" y="2011041"/>
            <a:ext cx="10450280" cy="3947713"/>
            <a:chOff x="0" y="0"/>
            <a:chExt cx="10450280" cy="3947713"/>
          </a:xfrm>
        </p:grpSpPr>
        <p:sp>
          <p:nvSpPr>
            <p:cNvPr id="135" name="Google Shape;135;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36" name="Google Shape;136;p5"/>
            <p:cNvSpPr/>
            <p:nvPr/>
          </p:nvSpPr>
          <p:spPr>
            <a:xfrm>
              <a:off x="341153" y="254232"/>
              <a:ext cx="620279" cy="620279"/>
            </a:xfrm>
            <a:prstGeom prst="rect">
              <a:avLst/>
            </a:prstGeom>
            <a:blipFill rotWithShape="1">
              <a:blip r:embed="rId1"/>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37" name="Google Shape;137;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38" name="Google Shape;138;p5"/>
            <p:cNvSpPr txBox="1"/>
            <p:nvPr/>
          </p:nvSpPr>
          <p:spPr>
            <a:xfrm>
              <a:off x="1302586" y="0"/>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panose="020F0502020204030204"/>
                <a:buNone/>
              </a:pPr>
              <a:r>
                <a:rPr lang="en-US" sz="2800" dirty="0" err="1">
                  <a:solidFill>
                    <a:schemeClr val="lt1"/>
                  </a:solidFill>
                  <a:latin typeface="Lato" panose="020F0502020204030203"/>
                  <a:ea typeface="Lato" panose="020F0502020204030203"/>
                  <a:cs typeface="Lato" panose="020F0502020204030203"/>
                  <a:sym typeface="Lato" panose="020F0502020204030203"/>
                </a:rPr>
                <a:t>Compartir</a:t>
              </a:r>
              <a:r>
                <a:rPr lang="en-US" sz="2800" dirty="0">
                  <a:solidFill>
                    <a:schemeClr val="lt1"/>
                  </a:solidFill>
                  <a:latin typeface="Lato" panose="020F0502020204030203"/>
                  <a:ea typeface="Lato" panose="020F0502020204030203"/>
                  <a:cs typeface="Lato" panose="020F0502020204030203"/>
                  <a:sym typeface="Lato" panose="020F0502020204030203"/>
                </a:rPr>
                <a:t> un “</a:t>
              </a:r>
              <a:r>
                <a:rPr lang="en-US" sz="2800" dirty="0" err="1">
                  <a:solidFill>
                    <a:schemeClr val="lt1"/>
                  </a:solidFill>
                  <a:latin typeface="Lato" panose="020F0502020204030203"/>
                  <a:ea typeface="Lato" panose="020F0502020204030203"/>
                  <a:cs typeface="Lato" panose="020F0502020204030203"/>
                  <a:sym typeface="Lato" panose="020F0502020204030203"/>
                </a:rPr>
                <a:t>Captar</a:t>
              </a:r>
              <a:r>
                <a:rPr lang="en-US" sz="2800" dirty="0">
                  <a:solidFill>
                    <a:schemeClr val="lt1"/>
                  </a:solidFill>
                  <a:latin typeface="Lato" panose="020F0502020204030203"/>
                  <a:ea typeface="Lato" panose="020F0502020204030203"/>
                  <a:cs typeface="Lato" panose="020F0502020204030203"/>
                  <a:sym typeface="Lato" panose="020F0502020204030203"/>
                </a:rPr>
                <a:t>” para la </a:t>
              </a:r>
              <a:r>
                <a:rPr lang="en-US" sz="2800" dirty="0" err="1">
                  <a:solidFill>
                    <a:schemeClr val="lt1"/>
                  </a:solidFill>
                  <a:latin typeface="Lato" panose="020F0502020204030203"/>
                  <a:ea typeface="Lato" panose="020F0502020204030203"/>
                  <a:cs typeface="Lato" panose="020F0502020204030203"/>
                  <a:sym typeface="Lato" panose="020F0502020204030203"/>
                </a:rPr>
                <a:t>historia</a:t>
              </a:r>
              <a:r>
                <a:rPr lang="en-US" sz="2800" dirty="0">
                  <a:solidFill>
                    <a:schemeClr val="lt1"/>
                  </a:solidFill>
                  <a:latin typeface="Lato" panose="020F0502020204030203"/>
                  <a:ea typeface="Lato" panose="020F0502020204030203"/>
                  <a:cs typeface="Lato" panose="020F0502020204030203"/>
                  <a:sym typeface="Lato" panose="020F0502020204030203"/>
                </a:rPr>
                <a:t> de David y </a:t>
              </a:r>
              <a:r>
                <a:rPr lang="en-US" sz="2800" dirty="0" err="1">
                  <a:solidFill>
                    <a:schemeClr val="lt1"/>
                  </a:solidFill>
                  <a:latin typeface="Lato" panose="020F0502020204030203"/>
                  <a:ea typeface="Lato" panose="020F0502020204030203"/>
                  <a:cs typeface="Lato" panose="020F0502020204030203"/>
                  <a:sym typeface="Lato" panose="020F0502020204030203"/>
                </a:rPr>
                <a:t>Goliat</a:t>
              </a:r>
              <a:r>
                <a:rPr lang="en-US" sz="2800" dirty="0">
                  <a:solidFill>
                    <a:schemeClr val="lt1"/>
                  </a:solidFill>
                  <a:latin typeface="Lato" panose="020F0502020204030203"/>
                  <a:ea typeface="Lato" panose="020F0502020204030203"/>
                  <a:cs typeface="Lato" panose="020F0502020204030203"/>
                  <a:sym typeface="Lato" panose="020F0502020204030203"/>
                </a:rPr>
                <a:t>.</a:t>
              </a:r>
              <a:endParaRPr sz="2800" b="0" i="0" u="none" strike="noStrike" cap="none" dirty="0">
                <a:solidFill>
                  <a:schemeClr val="lt1"/>
                </a:solidFill>
                <a:latin typeface="Lato" panose="020F0502020204030203"/>
                <a:ea typeface="Lato" panose="020F0502020204030203"/>
                <a:cs typeface="Lato" panose="020F0502020204030203"/>
                <a:sym typeface="Lato" panose="020F0502020204030203"/>
              </a:endParaRPr>
            </a:p>
          </p:txBody>
        </p:sp>
        <p:sp>
          <p:nvSpPr>
            <p:cNvPr id="139" name="Google Shape;139;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40" name="Google Shape;140;p5"/>
            <p:cNvSpPr/>
            <p:nvPr/>
          </p:nvSpPr>
          <p:spPr>
            <a:xfrm>
              <a:off x="341153" y="1663958"/>
              <a:ext cx="620279" cy="620279"/>
            </a:xfrm>
            <a:prstGeom prst="rect">
              <a:avLst/>
            </a:prstGeom>
            <a:blipFill rotWithShape="1">
              <a:blip r:embed="rId1"/>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41" name="Google Shape;141;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42" name="Google Shape;142;p5"/>
            <p:cNvSpPr txBox="1"/>
            <p:nvPr/>
          </p:nvSpPr>
          <p:spPr>
            <a:xfrm>
              <a:off x="1302586" y="1410207"/>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panose="020F0502020204030204"/>
                <a:buNone/>
              </a:pPr>
              <a:r>
                <a:rPr lang="en-US" sz="2800" b="0" i="0" u="none" strike="noStrike" cap="none" dirty="0">
                  <a:solidFill>
                    <a:schemeClr val="lt1"/>
                  </a:solidFill>
                  <a:latin typeface="Lato" panose="020F0502020204030203"/>
                  <a:ea typeface="Lato" panose="020F0502020204030203"/>
                  <a:cs typeface="Lato" panose="020F0502020204030203"/>
                  <a:sym typeface="Lato" panose="020F0502020204030203"/>
                </a:rPr>
                <a:t>Usar </a:t>
              </a:r>
              <a:r>
                <a:rPr lang="en-US" sz="2800" b="0" i="0" u="none" strike="noStrike" cap="none" dirty="0" err="1">
                  <a:solidFill>
                    <a:schemeClr val="lt1"/>
                  </a:solidFill>
                  <a:latin typeface="Lato" panose="020F0502020204030203"/>
                  <a:ea typeface="Lato" panose="020F0502020204030203"/>
                  <a:cs typeface="Lato" panose="020F0502020204030203"/>
                  <a:sym typeface="Lato" panose="020F0502020204030203"/>
                </a:rPr>
                <a:t>el</a:t>
              </a:r>
              <a:r>
                <a:rPr lang="en-US" sz="2800" b="0" i="0" u="none" strike="noStrike" cap="none" dirty="0">
                  <a:solidFill>
                    <a:schemeClr val="lt1"/>
                  </a:solidFill>
                  <a:latin typeface="Lato" panose="020F0502020204030203"/>
                  <a:ea typeface="Lato" panose="020F0502020204030203"/>
                  <a:cs typeface="Lato" panose="020F0502020204030203"/>
                  <a:sym typeface="Lato" panose="020F0502020204030203"/>
                </a:rPr>
                <a:t> </a:t>
              </a:r>
              <a:r>
                <a:rPr lang="en-US" sz="2800" b="0" i="0" u="none" strike="noStrike" cap="none" dirty="0" err="1">
                  <a:solidFill>
                    <a:schemeClr val="lt1"/>
                  </a:solidFill>
                  <a:latin typeface="Lato" panose="020F0502020204030203"/>
                  <a:ea typeface="Lato" panose="020F0502020204030203"/>
                  <a:cs typeface="Lato" panose="020F0502020204030203"/>
                  <a:sym typeface="Lato" panose="020F0502020204030203"/>
                </a:rPr>
                <a:t>método</a:t>
              </a:r>
              <a:r>
                <a:rPr lang="en-US" sz="2800" b="0" i="0" u="none" strike="noStrike" cap="none" dirty="0">
                  <a:solidFill>
                    <a:schemeClr val="lt1"/>
                  </a:solidFill>
                  <a:latin typeface="Lato" panose="020F0502020204030203"/>
                  <a:ea typeface="Lato" panose="020F0502020204030203"/>
                  <a:cs typeface="Lato" panose="020F0502020204030203"/>
                  <a:sym typeface="Lato" panose="020F0502020204030203"/>
                </a:rPr>
                <a:t> de las Cuatro “C” para leer y </a:t>
              </a:r>
              <a:r>
                <a:rPr lang="en-US" sz="2800" b="0" i="0" u="none" strike="noStrike" cap="none" dirty="0" err="1">
                  <a:solidFill>
                    <a:schemeClr val="lt1"/>
                  </a:solidFill>
                  <a:latin typeface="Lato" panose="020F0502020204030203"/>
                  <a:ea typeface="Lato" panose="020F0502020204030203"/>
                  <a:cs typeface="Lato" panose="020F0502020204030203"/>
                  <a:sym typeface="Lato" panose="020F0502020204030203"/>
                </a:rPr>
                <a:t>entender</a:t>
              </a:r>
              <a:r>
                <a:rPr lang="en-US" sz="2800" b="0" i="0" u="none" strike="noStrike" cap="none" dirty="0">
                  <a:solidFill>
                    <a:schemeClr val="lt1"/>
                  </a:solidFill>
                  <a:latin typeface="Lato" panose="020F0502020204030203"/>
                  <a:ea typeface="Lato" panose="020F0502020204030203"/>
                  <a:cs typeface="Lato" panose="020F0502020204030203"/>
                  <a:sym typeface="Lato" panose="020F0502020204030203"/>
                </a:rPr>
                <a:t> </a:t>
              </a:r>
              <a:r>
                <a:rPr lang="en-US" sz="2800" dirty="0">
                  <a:solidFill>
                    <a:schemeClr val="lt1"/>
                  </a:solidFill>
                  <a:latin typeface="Lato" panose="020F0502020204030203"/>
                  <a:ea typeface="Lato" panose="020F0502020204030203"/>
                  <a:cs typeface="Lato" panose="020F0502020204030203"/>
                  <a:sym typeface="Lato" panose="020F0502020204030203"/>
                </a:rPr>
                <a:t>1 Samuel 17</a:t>
              </a:r>
              <a:endParaRPr sz="2800" b="0" i="0" u="none" strike="noStrike" cap="none" dirty="0">
                <a:solidFill>
                  <a:schemeClr val="lt1"/>
                </a:solidFill>
                <a:latin typeface="Lato" panose="020F0502020204030203"/>
                <a:ea typeface="Lato" panose="020F0502020204030203"/>
                <a:cs typeface="Lato" panose="020F0502020204030203"/>
                <a:sym typeface="Lato" panose="020F0502020204030203"/>
              </a:endParaRPr>
            </a:p>
          </p:txBody>
        </p:sp>
        <p:sp>
          <p:nvSpPr>
            <p:cNvPr id="143" name="Google Shape;143;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44" name="Google Shape;144;p5"/>
            <p:cNvSpPr/>
            <p:nvPr/>
          </p:nvSpPr>
          <p:spPr>
            <a:xfrm>
              <a:off x="341153" y="3073684"/>
              <a:ext cx="620279" cy="620279"/>
            </a:xfrm>
            <a:prstGeom prst="rect">
              <a:avLst/>
            </a:prstGeom>
            <a:blipFill rotWithShape="1">
              <a:blip r:embed="rId1"/>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45" name="Google Shape;145;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46" name="Google Shape;146;p5"/>
            <p:cNvSpPr txBox="1"/>
            <p:nvPr/>
          </p:nvSpPr>
          <p:spPr>
            <a:xfrm>
              <a:off x="1302586" y="2819933"/>
              <a:ext cx="9147694" cy="1127780"/>
            </a:xfrm>
            <a:prstGeom prst="rect">
              <a:avLst/>
            </a:prstGeom>
            <a:solidFill>
              <a:schemeClr val="accent6">
                <a:lumMod val="60000"/>
                <a:lumOff val="40000"/>
              </a:schemeClr>
            </a:solidFill>
            <a:ln>
              <a:noFill/>
            </a:ln>
          </p:spPr>
          <p:txBody>
            <a:bodyPr spcFirstLastPara="1" wrap="square" lIns="119350" tIns="119350" rIns="119350" bIns="119350" anchor="ctr" anchorCtr="0">
              <a:noAutofit/>
            </a:bodyPr>
            <a:lstStyle/>
            <a:p>
              <a:pPr marL="0" lvl="0" indent="0" algn="l" rtl="0">
                <a:spcBef>
                  <a:spcPts val="0"/>
                </a:spcBef>
                <a:spcAft>
                  <a:spcPts val="0"/>
                </a:spcAft>
                <a:buClr>
                  <a:schemeClr val="dk1"/>
                </a:buClr>
                <a:buSzPts val="1100"/>
                <a:buFont typeface="Arial" panose="020B0604020202020204"/>
                <a:buNone/>
              </a:pPr>
              <a:r>
                <a:rPr lang="en-US" sz="2800" dirty="0" err="1">
                  <a:solidFill>
                    <a:schemeClr val="tx1"/>
                  </a:solidFill>
                  <a:latin typeface="Lato" panose="020F0502020204030203"/>
                  <a:ea typeface="Lato" panose="020F0502020204030203"/>
                  <a:cs typeface="Lato" panose="020F0502020204030203"/>
                  <a:sym typeface="Lato" panose="020F0502020204030203"/>
                </a:rPr>
                <a:t>Identificar</a:t>
              </a:r>
              <a:r>
                <a:rPr lang="en-US" sz="2800" dirty="0">
                  <a:solidFill>
                    <a:schemeClr val="tx1"/>
                  </a:solidFill>
                  <a:latin typeface="Lato" panose="020F0502020204030203"/>
                  <a:ea typeface="Lato" panose="020F0502020204030203"/>
                  <a:cs typeface="Lato" panose="020F0502020204030203"/>
                  <a:sym typeface="Lato" panose="020F0502020204030203"/>
                </a:rPr>
                <a:t> la </a:t>
              </a:r>
              <a:r>
                <a:rPr lang="en-US" sz="2800" dirty="0" err="1">
                  <a:solidFill>
                    <a:schemeClr val="tx1"/>
                  </a:solidFill>
                  <a:latin typeface="Lato" panose="020F0502020204030203"/>
                  <a:ea typeface="Lato" panose="020F0502020204030203"/>
                  <a:cs typeface="Lato" panose="020F0502020204030203"/>
                  <a:sym typeface="Lato" panose="020F0502020204030203"/>
                </a:rPr>
                <a:t>genealogía</a:t>
              </a:r>
              <a:r>
                <a:rPr lang="en-US" sz="2800" dirty="0">
                  <a:solidFill>
                    <a:schemeClr val="tx1"/>
                  </a:solidFill>
                  <a:latin typeface="Lato" panose="020F0502020204030203"/>
                  <a:ea typeface="Lato" panose="020F0502020204030203"/>
                  <a:cs typeface="Lato" panose="020F0502020204030203"/>
                  <a:sym typeface="Lato" panose="020F0502020204030203"/>
                </a:rPr>
                <a:t> de Jesús y La </a:t>
              </a:r>
              <a:r>
                <a:rPr lang="en-US" sz="2800" dirty="0" err="1">
                  <a:solidFill>
                    <a:schemeClr val="tx1"/>
                  </a:solidFill>
                  <a:latin typeface="Lato" panose="020F0502020204030203"/>
                  <a:ea typeface="Lato" panose="020F0502020204030203"/>
                  <a:cs typeface="Lato" panose="020F0502020204030203"/>
                  <a:sym typeface="Lato" panose="020F0502020204030203"/>
                </a:rPr>
                <a:t>Nación</a:t>
              </a:r>
              <a:r>
                <a:rPr lang="en-US" sz="2800" dirty="0">
                  <a:solidFill>
                    <a:schemeClr val="tx1"/>
                  </a:solidFill>
                  <a:latin typeface="Lato" panose="020F0502020204030203"/>
                  <a:ea typeface="Lato" panose="020F0502020204030203"/>
                  <a:cs typeface="Lato" panose="020F0502020204030203"/>
                  <a:sym typeface="Lato" panose="020F0502020204030203"/>
                </a:rPr>
                <a:t> </a:t>
              </a:r>
              <a:r>
                <a:rPr lang="en-US" sz="2800" dirty="0" err="1">
                  <a:solidFill>
                    <a:schemeClr val="tx1"/>
                  </a:solidFill>
                  <a:latin typeface="Lato" panose="020F0502020204030203"/>
                  <a:ea typeface="Lato" panose="020F0502020204030203"/>
                  <a:cs typeface="Lato" panose="020F0502020204030203"/>
                  <a:sym typeface="Lato" panose="020F0502020204030203"/>
                </a:rPr>
                <a:t>Elegida</a:t>
              </a:r>
              <a:r>
                <a:rPr lang="en-US" sz="2800" dirty="0">
                  <a:solidFill>
                    <a:schemeClr val="tx1"/>
                  </a:solidFill>
                  <a:latin typeface="Lato" panose="020F0502020204030203"/>
                  <a:ea typeface="Lato" panose="020F0502020204030203"/>
                  <a:cs typeface="Lato" panose="020F0502020204030203"/>
                  <a:sym typeface="Lato" panose="020F0502020204030203"/>
                </a:rPr>
                <a:t>.  </a:t>
              </a:r>
              <a:endParaRPr sz="2800" dirty="0">
                <a:solidFill>
                  <a:schemeClr val="tx1"/>
                </a:solidFill>
                <a:latin typeface="Lato" panose="020F0502020204030203"/>
                <a:ea typeface="Lato" panose="020F0502020204030203"/>
                <a:cs typeface="Lato" panose="020F0502020204030203"/>
                <a:sym typeface="Lato" panose="020F0502020204030203"/>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6"/>
        <p:cNvGrpSpPr/>
        <p:nvPr/>
      </p:nvGrpSpPr>
      <p:grpSpPr>
        <a:xfrm>
          <a:off x="0" y="0"/>
          <a:ext cx="0" cy="0"/>
          <a:chOff x="0" y="0"/>
          <a:chExt cx="0" cy="0"/>
        </a:xfrm>
      </p:grpSpPr>
      <p:sp>
        <p:nvSpPr>
          <p:cNvPr id="97" name="Google Shape;97;p2"/>
          <p:cNvSpPr txBox="1"/>
          <p:nvPr/>
        </p:nvSpPr>
        <p:spPr>
          <a:xfrm>
            <a:off x="4127382" y="1806843"/>
            <a:ext cx="5017663" cy="8402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panose="020F0502020204030203"/>
                <a:ea typeface="Lato" panose="020F0502020204030203"/>
                <a:cs typeface="Lato" panose="020F0502020204030203"/>
                <a:sym typeface="Lato" panose="020F0502020204030203"/>
              </a:rPr>
              <a:t>Lección</a:t>
            </a:r>
            <a:r>
              <a:rPr lang="en-US" sz="4860" dirty="0">
                <a:solidFill>
                  <a:srgbClr val="009444"/>
                </a:solidFill>
                <a:latin typeface="Lato" panose="020F0502020204030203"/>
                <a:ea typeface="Lato" panose="020F0502020204030203"/>
                <a:cs typeface="Lato" panose="020F0502020204030203"/>
                <a:sym typeface="Lato" panose="020F0502020204030203"/>
              </a:rPr>
              <a:t> 6</a:t>
            </a:r>
            <a:endParaRPr sz="6000"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98" name="Google Shape;98;p2"/>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99" name="Google Shape;99;p2"/>
          <p:cNvSpPr txBox="1"/>
          <p:nvPr/>
        </p:nvSpPr>
        <p:spPr>
          <a:xfrm>
            <a:off x="4127382" y="3349413"/>
            <a:ext cx="5017800" cy="6905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890" dirty="0">
                <a:solidFill>
                  <a:schemeClr val="dk1"/>
                </a:solidFill>
                <a:latin typeface="Lato" panose="020F0502020204030203"/>
                <a:ea typeface="Lato" panose="020F0502020204030203"/>
                <a:cs typeface="Lato" panose="020F0502020204030203"/>
                <a:sym typeface="Lato" panose="020F0502020204030203"/>
              </a:rPr>
              <a:t>David y </a:t>
            </a:r>
            <a:r>
              <a:rPr lang="en-US" sz="3890" dirty="0" err="1">
                <a:solidFill>
                  <a:schemeClr val="dk1"/>
                </a:solidFill>
                <a:latin typeface="Lato" panose="020F0502020204030203"/>
                <a:ea typeface="Lato" panose="020F0502020204030203"/>
                <a:cs typeface="Lato" panose="020F0502020204030203"/>
                <a:sym typeface="Lato" panose="020F0502020204030203"/>
              </a:rPr>
              <a:t>Goliat</a:t>
            </a:r>
            <a:endParaRPr sz="4800" dirty="0">
              <a:solidFill>
                <a:schemeClr val="dk1"/>
              </a:solidFill>
              <a:latin typeface="Lato" panose="020F0502020204030203"/>
              <a:ea typeface="Lato" panose="020F0502020204030203"/>
              <a:cs typeface="Lato" panose="020F0502020204030203"/>
              <a:sym typeface="Lato" panose="020F0502020204030203"/>
            </a:endParaRPr>
          </a:p>
        </p:txBody>
      </p:sp>
      <p:sp>
        <p:nvSpPr>
          <p:cNvPr id="100" name="Google Shape;100;p2"/>
          <p:cNvSpPr txBox="1"/>
          <p:nvPr/>
        </p:nvSpPr>
        <p:spPr>
          <a:xfrm>
            <a:off x="4127382" y="4198335"/>
            <a:ext cx="5017800" cy="6905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890" dirty="0">
                <a:solidFill>
                  <a:schemeClr val="dk1"/>
                </a:solidFill>
                <a:latin typeface="Lato" panose="020F0502020204030203"/>
                <a:ea typeface="Lato" panose="020F0502020204030203"/>
                <a:cs typeface="Lato" panose="020F0502020204030203"/>
                <a:sym typeface="Lato" panose="020F0502020204030203"/>
              </a:rPr>
              <a:t>1 Samuel 17</a:t>
            </a:r>
            <a:endParaRPr sz="4800" dirty="0">
              <a:solidFill>
                <a:schemeClr val="dk1"/>
              </a:solidFill>
              <a:latin typeface="Lato" panose="020F0502020204030203"/>
              <a:ea typeface="Lato" panose="020F0502020204030203"/>
              <a:cs typeface="Lato" panose="020F0502020204030203"/>
              <a:sym typeface="Lato" panose="020F0502020204030203"/>
            </a:endParaRPr>
          </a:p>
        </p:txBody>
      </p:sp>
      <p:sp>
        <p:nvSpPr>
          <p:cNvPr id="102" name="Google Shape;102;p2"/>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04" name="Google Shape;104;p2" descr="A green circle with a white book and a magnifying glass&#10;&#10;Description automatically generated"/>
          <p:cNvPicPr preferRelativeResize="0"/>
          <p:nvPr/>
        </p:nvPicPr>
        <p:blipFill rotWithShape="1">
          <a:blip r:embed="rId1"/>
          <a:srcRect/>
          <a:stretch>
            <a:fillRect/>
          </a:stretch>
        </p:blipFill>
        <p:spPr>
          <a:xfrm>
            <a:off x="476645" y="1552538"/>
            <a:ext cx="3125597" cy="3218437"/>
          </a:xfrm>
          <a:prstGeom prst="rect">
            <a:avLst/>
          </a:prstGeom>
          <a:noFill/>
          <a:ln>
            <a:noFill/>
          </a:ln>
          <a:effectLst>
            <a:outerShdw blurRad="50800" dist="38100" dir="2700000" algn="tl" rotWithShape="0">
              <a:srgbClr val="000000">
                <a:alpha val="40000"/>
              </a:srgbClr>
            </a:outerShdw>
          </a:effectLst>
        </p:spPr>
      </p:pic>
      <p:pic>
        <p:nvPicPr>
          <p:cNvPr id="105" name="Google Shape;105;p2" descr="A green bird with leaves&#10;&#10;Description automatically generated"/>
          <p:cNvPicPr preferRelativeResize="0"/>
          <p:nvPr/>
        </p:nvPicPr>
        <p:blipFill rotWithShape="1">
          <a:blip r:embed="rId2"/>
          <a:srcRect/>
          <a:stretch>
            <a:fillRect/>
          </a:stretch>
        </p:blipFill>
        <p:spPr>
          <a:xfrm>
            <a:off x="10500489" y="289924"/>
            <a:ext cx="1399035" cy="117043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91" name="Google Shape;391;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394" name="Google Shape;394;p18"/>
          <p:cNvSpPr txBox="1"/>
          <p:nvPr/>
        </p:nvSpPr>
        <p:spPr>
          <a:xfrm>
            <a:off x="1849492" y="318600"/>
            <a:ext cx="9441443" cy="2308284"/>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dirty="0">
                <a:solidFill>
                  <a:schemeClr val="dk1"/>
                </a:solidFill>
                <a:latin typeface="Lato" panose="020F0502020204030203"/>
                <a:ea typeface="Lato" panose="020F0502020204030203"/>
                <a:cs typeface="Lato" panose="020F0502020204030203"/>
                <a:sym typeface="Lato" panose="020F0502020204030203"/>
              </a:rPr>
              <a:t>La </a:t>
            </a:r>
            <a:r>
              <a:rPr lang="en-US" sz="3600" b="1" dirty="0" err="1">
                <a:solidFill>
                  <a:schemeClr val="dk1"/>
                </a:solidFill>
                <a:latin typeface="Lato" panose="020F0502020204030203"/>
                <a:ea typeface="Lato" panose="020F0502020204030203"/>
                <a:cs typeface="Lato" panose="020F0502020204030203"/>
                <a:sym typeface="Lato" panose="020F0502020204030203"/>
              </a:rPr>
              <a:t>genealogía</a:t>
            </a:r>
            <a:r>
              <a:rPr lang="en-US" sz="3600" b="1" dirty="0">
                <a:solidFill>
                  <a:schemeClr val="dk1"/>
                </a:solidFill>
                <a:latin typeface="Lato" panose="020F0502020204030203"/>
                <a:ea typeface="Lato" panose="020F0502020204030203"/>
                <a:cs typeface="Lato" panose="020F0502020204030203"/>
                <a:sym typeface="Lato" panose="020F0502020204030203"/>
              </a:rPr>
              <a:t> </a:t>
            </a:r>
            <a:endParaRPr lang="en-US" sz="3600" b="1" dirty="0">
              <a:solidFill>
                <a:schemeClr val="dk1"/>
              </a:solidFill>
              <a:latin typeface="Lato" panose="020F0502020204030203"/>
              <a:ea typeface="Lato" panose="020F0502020204030203"/>
              <a:cs typeface="Lato" panose="020F0502020204030203"/>
              <a:sym typeface="Lato" panose="020F0502020204030203"/>
            </a:endParaRPr>
          </a:p>
          <a:p>
            <a:pPr marL="0" marR="0" lvl="0" indent="0" rtl="0">
              <a:spcBef>
                <a:spcPts val="0"/>
              </a:spcBef>
              <a:spcAft>
                <a:spcPts val="0"/>
              </a:spcAft>
              <a:buNone/>
            </a:pPr>
            <a:r>
              <a:rPr lang="en-US" sz="3600" b="1" dirty="0">
                <a:solidFill>
                  <a:schemeClr val="dk1"/>
                </a:solidFill>
                <a:latin typeface="Lato" panose="020F0502020204030203"/>
                <a:ea typeface="Lato" panose="020F0502020204030203"/>
                <a:cs typeface="Lato" panose="020F0502020204030203"/>
                <a:sym typeface="Lato" panose="020F0502020204030203"/>
              </a:rPr>
              <a:t>de Jesús </a:t>
            </a:r>
            <a:endParaRPr lang="en-US" sz="3600" b="1" dirty="0">
              <a:solidFill>
                <a:schemeClr val="dk1"/>
              </a:solidFill>
              <a:latin typeface="Lato" panose="020F0502020204030203"/>
              <a:ea typeface="Lato" panose="020F0502020204030203"/>
              <a:cs typeface="Lato" panose="020F0502020204030203"/>
              <a:sym typeface="Lato" panose="020F0502020204030203"/>
            </a:endParaRPr>
          </a:p>
          <a:p>
            <a:pPr marL="0" marR="0" lvl="0" indent="0" rtl="0">
              <a:spcBef>
                <a:spcPts val="0"/>
              </a:spcBef>
              <a:spcAft>
                <a:spcPts val="0"/>
              </a:spcAft>
              <a:buNone/>
            </a:pPr>
            <a:endParaRPr lang="en-US" sz="3600" b="1" dirty="0">
              <a:solidFill>
                <a:schemeClr val="dk1"/>
              </a:solidFill>
              <a:latin typeface="Lato" panose="020F0502020204030203"/>
              <a:ea typeface="Lato" panose="020F0502020204030203"/>
              <a:cs typeface="Lato" panose="020F0502020204030203"/>
              <a:sym typeface="Lato" panose="020F0502020204030203"/>
            </a:endParaRPr>
          </a:p>
          <a:p>
            <a:pPr marL="0" marR="0" lvl="0" indent="0" rtl="0">
              <a:spcBef>
                <a:spcPts val="0"/>
              </a:spcBef>
              <a:spcAft>
                <a:spcPts val="0"/>
              </a:spcAft>
              <a:buNone/>
            </a:pPr>
            <a:r>
              <a:rPr lang="en-US" sz="3600" b="1" dirty="0">
                <a:solidFill>
                  <a:schemeClr val="dk1"/>
                </a:solidFill>
                <a:latin typeface="Lato" panose="020F0502020204030203"/>
                <a:ea typeface="Lato" panose="020F0502020204030203"/>
                <a:cs typeface="Lato" panose="020F0502020204030203"/>
                <a:sym typeface="Lato" panose="020F0502020204030203"/>
              </a:rPr>
              <a:t>y La </a:t>
            </a:r>
            <a:r>
              <a:rPr lang="en-US" sz="3600" b="1" dirty="0" err="1">
                <a:solidFill>
                  <a:schemeClr val="dk1"/>
                </a:solidFill>
                <a:latin typeface="Lato" panose="020F0502020204030203"/>
                <a:ea typeface="Lato" panose="020F0502020204030203"/>
                <a:cs typeface="Lato" panose="020F0502020204030203"/>
                <a:sym typeface="Lato" panose="020F0502020204030203"/>
              </a:rPr>
              <a:t>Nación</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Elegida</a:t>
            </a:r>
            <a:endParaRPr sz="3600" b="1" dirty="0">
              <a:solidFill>
                <a:schemeClr val="dk1"/>
              </a:solidFill>
              <a:latin typeface="Lato" panose="020F0502020204030203"/>
              <a:ea typeface="Lato" panose="020F0502020204030203"/>
              <a:cs typeface="Lato" panose="020F0502020204030203"/>
              <a:sym typeface="Lato" panose="020F0502020204030203"/>
            </a:endParaRPr>
          </a:p>
        </p:txBody>
      </p:sp>
      <p:pic>
        <p:nvPicPr>
          <p:cNvPr id="4" name="Picture 3" descr="A group of names on a white background&#10;&#10;Description automatically generated"/>
          <p:cNvPicPr>
            <a:picLocks noChangeAspect="1"/>
          </p:cNvPicPr>
          <p:nvPr/>
        </p:nvPicPr>
        <p:blipFill>
          <a:blip r:embed="rId1"/>
          <a:stretch>
            <a:fillRect/>
          </a:stretch>
        </p:blipFill>
        <p:spPr>
          <a:xfrm>
            <a:off x="6096000" y="0"/>
            <a:ext cx="5905500" cy="669290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91" name="Google Shape;391;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394" name="Google Shape;394;p18"/>
          <p:cNvSpPr txBox="1"/>
          <p:nvPr/>
        </p:nvSpPr>
        <p:spPr>
          <a:xfrm>
            <a:off x="1849492" y="318600"/>
            <a:ext cx="9441443" cy="2308284"/>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dirty="0">
                <a:solidFill>
                  <a:schemeClr val="dk1"/>
                </a:solidFill>
                <a:latin typeface="Lato" panose="020F0502020204030203"/>
                <a:ea typeface="Lato" panose="020F0502020204030203"/>
                <a:cs typeface="Lato" panose="020F0502020204030203"/>
                <a:sym typeface="Lato" panose="020F0502020204030203"/>
              </a:rPr>
              <a:t>La </a:t>
            </a:r>
            <a:r>
              <a:rPr lang="en-US" sz="3600" b="1" dirty="0" err="1">
                <a:solidFill>
                  <a:schemeClr val="dk1"/>
                </a:solidFill>
                <a:latin typeface="Lato" panose="020F0502020204030203"/>
                <a:ea typeface="Lato" panose="020F0502020204030203"/>
                <a:cs typeface="Lato" panose="020F0502020204030203"/>
                <a:sym typeface="Lato" panose="020F0502020204030203"/>
              </a:rPr>
              <a:t>genealogía</a:t>
            </a:r>
            <a:r>
              <a:rPr lang="en-US" sz="3600" b="1" dirty="0">
                <a:solidFill>
                  <a:schemeClr val="dk1"/>
                </a:solidFill>
                <a:latin typeface="Lato" panose="020F0502020204030203"/>
                <a:ea typeface="Lato" panose="020F0502020204030203"/>
                <a:cs typeface="Lato" panose="020F0502020204030203"/>
                <a:sym typeface="Lato" panose="020F0502020204030203"/>
              </a:rPr>
              <a:t> </a:t>
            </a:r>
            <a:endParaRPr lang="en-US" sz="3600" b="1" dirty="0">
              <a:solidFill>
                <a:schemeClr val="dk1"/>
              </a:solidFill>
              <a:latin typeface="Lato" panose="020F0502020204030203"/>
              <a:ea typeface="Lato" panose="020F0502020204030203"/>
              <a:cs typeface="Lato" panose="020F0502020204030203"/>
              <a:sym typeface="Lato" panose="020F0502020204030203"/>
            </a:endParaRPr>
          </a:p>
          <a:p>
            <a:pPr marL="0" marR="0" lvl="0" indent="0" rtl="0">
              <a:spcBef>
                <a:spcPts val="0"/>
              </a:spcBef>
              <a:spcAft>
                <a:spcPts val="0"/>
              </a:spcAft>
              <a:buNone/>
            </a:pPr>
            <a:r>
              <a:rPr lang="en-US" sz="3600" b="1" dirty="0">
                <a:solidFill>
                  <a:schemeClr val="dk1"/>
                </a:solidFill>
                <a:latin typeface="Lato" panose="020F0502020204030203"/>
                <a:ea typeface="Lato" panose="020F0502020204030203"/>
                <a:cs typeface="Lato" panose="020F0502020204030203"/>
                <a:sym typeface="Lato" panose="020F0502020204030203"/>
              </a:rPr>
              <a:t>de Jesús </a:t>
            </a:r>
            <a:endParaRPr lang="en-US" sz="3600" b="1" dirty="0">
              <a:solidFill>
                <a:schemeClr val="dk1"/>
              </a:solidFill>
              <a:latin typeface="Lato" panose="020F0502020204030203"/>
              <a:ea typeface="Lato" panose="020F0502020204030203"/>
              <a:cs typeface="Lato" panose="020F0502020204030203"/>
              <a:sym typeface="Lato" panose="020F0502020204030203"/>
            </a:endParaRPr>
          </a:p>
          <a:p>
            <a:pPr marL="0" marR="0" lvl="0" indent="0" rtl="0">
              <a:spcBef>
                <a:spcPts val="0"/>
              </a:spcBef>
              <a:spcAft>
                <a:spcPts val="0"/>
              </a:spcAft>
              <a:buNone/>
            </a:pPr>
            <a:endParaRPr lang="en-US" sz="3600" b="1" dirty="0">
              <a:solidFill>
                <a:schemeClr val="dk1"/>
              </a:solidFill>
              <a:latin typeface="Lato" panose="020F0502020204030203"/>
              <a:ea typeface="Lato" panose="020F0502020204030203"/>
              <a:cs typeface="Lato" panose="020F0502020204030203"/>
              <a:sym typeface="Lato" panose="020F0502020204030203"/>
            </a:endParaRPr>
          </a:p>
          <a:p>
            <a:pPr marL="0" marR="0" lvl="0" indent="0" rtl="0">
              <a:spcBef>
                <a:spcPts val="0"/>
              </a:spcBef>
              <a:spcAft>
                <a:spcPts val="0"/>
              </a:spcAft>
              <a:buNone/>
            </a:pPr>
            <a:r>
              <a:rPr lang="en-US" sz="3600" b="1" dirty="0">
                <a:solidFill>
                  <a:schemeClr val="dk1"/>
                </a:solidFill>
                <a:latin typeface="Lato" panose="020F0502020204030203"/>
                <a:ea typeface="Lato" panose="020F0502020204030203"/>
                <a:cs typeface="Lato" panose="020F0502020204030203"/>
                <a:sym typeface="Lato" panose="020F0502020204030203"/>
              </a:rPr>
              <a:t>y La </a:t>
            </a:r>
            <a:r>
              <a:rPr lang="en-US" sz="3600" b="1" dirty="0" err="1">
                <a:solidFill>
                  <a:schemeClr val="dk1"/>
                </a:solidFill>
                <a:latin typeface="Lato" panose="020F0502020204030203"/>
                <a:ea typeface="Lato" panose="020F0502020204030203"/>
                <a:cs typeface="Lato" panose="020F0502020204030203"/>
                <a:sym typeface="Lato" panose="020F0502020204030203"/>
              </a:rPr>
              <a:t>Nación</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Elegida</a:t>
            </a:r>
            <a:endParaRPr sz="3600" b="1" dirty="0">
              <a:solidFill>
                <a:schemeClr val="dk1"/>
              </a:solidFill>
              <a:latin typeface="Lato" panose="020F0502020204030203"/>
              <a:ea typeface="Lato" panose="020F0502020204030203"/>
              <a:cs typeface="Lato" panose="020F0502020204030203"/>
              <a:sym typeface="Lato" panose="020F0502020204030203"/>
            </a:endParaRPr>
          </a:p>
        </p:txBody>
      </p:sp>
      <p:pic>
        <p:nvPicPr>
          <p:cNvPr id="3" name="Picture 2" descr="A screenshot of a computer&#10;&#10;Description automatically generated"/>
          <p:cNvPicPr>
            <a:picLocks noChangeAspect="1"/>
          </p:cNvPicPr>
          <p:nvPr/>
        </p:nvPicPr>
        <p:blipFill>
          <a:blip r:embed="rId1"/>
          <a:stretch>
            <a:fillRect/>
          </a:stretch>
        </p:blipFill>
        <p:spPr>
          <a:xfrm>
            <a:off x="6136956" y="965200"/>
            <a:ext cx="5737544" cy="4892675"/>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154" name="Google Shape;154;p6"/>
          <p:cNvPicPr preferRelativeResize="0"/>
          <p:nvPr/>
        </p:nvPicPr>
        <p:blipFill rotWithShape="1">
          <a:blip r:embed="rId1"/>
          <a:srcRect/>
          <a:stretch>
            <a:fillRect/>
          </a:stretch>
        </p:blipFill>
        <p:spPr>
          <a:xfrm>
            <a:off x="762000" y="-169649"/>
            <a:ext cx="11430000" cy="6010275"/>
          </a:xfrm>
          <a:prstGeom prst="rect">
            <a:avLst/>
          </a:prstGeom>
          <a:noFill/>
          <a:ln>
            <a:noFill/>
          </a:ln>
        </p:spPr>
      </p:pic>
      <p:sp>
        <p:nvSpPr>
          <p:cNvPr id="155" name="Google Shape;155;p6"/>
          <p:cNvSpPr txBox="1"/>
          <p:nvPr/>
        </p:nvSpPr>
        <p:spPr>
          <a:xfrm>
            <a:off x="2275770" y="3814112"/>
            <a:ext cx="8224718"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panose="020F0502020204030203"/>
                <a:ea typeface="Lato" panose="020F0502020204030203"/>
                <a:cs typeface="Lato" panose="020F0502020204030203"/>
                <a:sym typeface="Lato" panose="020F0502020204030203"/>
              </a:rPr>
              <a:t>El </a:t>
            </a:r>
            <a:r>
              <a:rPr lang="en-US" sz="4860" dirty="0" err="1">
                <a:solidFill>
                  <a:srgbClr val="009444"/>
                </a:solidFill>
                <a:latin typeface="Lato" panose="020F0502020204030203"/>
                <a:ea typeface="Lato" panose="020F0502020204030203"/>
                <a:cs typeface="Lato" panose="020F0502020204030203"/>
                <a:sym typeface="Lato" panose="020F0502020204030203"/>
              </a:rPr>
              <a:t>tema</a:t>
            </a:r>
            <a:r>
              <a:rPr lang="en-US" sz="4860" dirty="0">
                <a:solidFill>
                  <a:srgbClr val="009444"/>
                </a:solidFill>
                <a:latin typeface="Lato" panose="020F0502020204030203"/>
                <a:ea typeface="Lato" panose="020F0502020204030203"/>
                <a:cs typeface="Lato" panose="020F0502020204030203"/>
                <a:sym typeface="Lato" panose="020F0502020204030203"/>
              </a:rPr>
              <a:t> principal: Salmo 27:1</a:t>
            </a:r>
            <a:endParaRPr sz="6000"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156" name="Google Shape;156;p6"/>
          <p:cNvCxnSpPr/>
          <p:nvPr/>
        </p:nvCxnSpPr>
        <p:spPr>
          <a:xfrm>
            <a:off x="2275770" y="4846956"/>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57" name="Google Shape;157;p6"/>
          <p:cNvSpPr txBox="1"/>
          <p:nvPr/>
        </p:nvSpPr>
        <p:spPr>
          <a:xfrm>
            <a:off x="2275770" y="5039611"/>
            <a:ext cx="9154230" cy="15696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3200" i="1" dirty="0">
                <a:solidFill>
                  <a:srgbClr val="000000"/>
                </a:solidFill>
                <a:effectLst/>
                <a:latin typeface="Calibri" panose="020F0502020204030204" pitchFamily="34" charset="0"/>
                <a:ea typeface="Calibri" panose="020F0502020204030204" pitchFamily="34" charset="0"/>
              </a:rPr>
              <a:t>El Señor es mi luz y mi salvación; </a:t>
            </a:r>
            <a:r>
              <a:rPr lang="es-ES" sz="3200" i="1" u="sng" dirty="0">
                <a:solidFill>
                  <a:srgbClr val="000000"/>
                </a:solidFill>
                <a:effectLst/>
                <a:latin typeface="Calibri" panose="020F0502020204030204" pitchFamily="34" charset="0"/>
                <a:ea typeface="Calibri" panose="020F0502020204030204" pitchFamily="34" charset="0"/>
              </a:rPr>
              <a:t>¿a quién podría yo temer? </a:t>
            </a:r>
            <a:r>
              <a:rPr lang="es-ES" sz="3200" i="1" dirty="0">
                <a:solidFill>
                  <a:srgbClr val="000000"/>
                </a:solidFill>
                <a:effectLst/>
                <a:latin typeface="Calibri" panose="020F0502020204030204" pitchFamily="34" charset="0"/>
                <a:ea typeface="Calibri" panose="020F0502020204030204" pitchFamily="34" charset="0"/>
              </a:rPr>
              <a:t>El Señor es la fortaleza de mi vida; </a:t>
            </a:r>
            <a:r>
              <a:rPr lang="es-ES" sz="3200" i="1" u="sng" dirty="0">
                <a:solidFill>
                  <a:srgbClr val="000000"/>
                </a:solidFill>
                <a:effectLst/>
                <a:latin typeface="Calibri" panose="020F0502020204030204" pitchFamily="34" charset="0"/>
                <a:ea typeface="Calibri" panose="020F0502020204030204" pitchFamily="34" charset="0"/>
              </a:rPr>
              <a:t>¿quién podría infundirme miedo?</a:t>
            </a:r>
            <a:r>
              <a:rPr lang="es-ES" sz="3200" b="1" u="sng" dirty="0">
                <a:solidFill>
                  <a:srgbClr val="000000"/>
                </a:solidFill>
                <a:effectLst/>
                <a:latin typeface="Calibri" panose="020F0502020204030204" pitchFamily="34" charset="0"/>
                <a:ea typeface="Calibri" panose="020F0502020204030204" pitchFamily="34" charset="0"/>
              </a:rPr>
              <a:t> </a:t>
            </a:r>
            <a:endParaRPr sz="3200" u="sng" dirty="0">
              <a:solidFill>
                <a:schemeClr val="dk1"/>
              </a:solidFill>
              <a:latin typeface="Lato" panose="020F0502020204030203"/>
              <a:ea typeface="Lato" panose="020F0502020204030203"/>
              <a:cs typeface="Lato" panose="020F0502020204030203"/>
              <a:sym typeface="Lato" panose="020F0502020204030203"/>
            </a:endParaRPr>
          </a:p>
        </p:txBody>
      </p:sp>
      <p:sp>
        <p:nvSpPr>
          <p:cNvPr id="159" name="Google Shape;159;p6"/>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60" name="Google Shape;160;p6" descr="A green bird with leaves&#10;&#10;Description automatically generated"/>
          <p:cNvPicPr preferRelativeResize="0"/>
          <p:nvPr/>
        </p:nvPicPr>
        <p:blipFill rotWithShape="1">
          <a:blip r:embed="rId2"/>
          <a:srcRect/>
          <a:stretch>
            <a:fillRect/>
          </a:stretch>
        </p:blipFill>
        <p:spPr>
          <a:xfrm>
            <a:off x="10500489" y="289924"/>
            <a:ext cx="1399035" cy="1170434"/>
          </a:xfrm>
          <a:prstGeom prst="rect">
            <a:avLst/>
          </a:prstGeom>
          <a:noFill/>
          <a:ln>
            <a:noFill/>
          </a:ln>
        </p:spPr>
      </p:pic>
      <p:sp>
        <p:nvSpPr>
          <p:cNvPr id="162" name="Google Shape;162;p6"/>
          <p:cNvSpPr/>
          <p:nvPr/>
        </p:nvSpPr>
        <p:spPr>
          <a:xfrm>
            <a:off x="279444" y="4823252"/>
            <a:ext cx="114817" cy="2034748"/>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37"/>
        <p:cNvGrpSpPr/>
        <p:nvPr/>
      </p:nvGrpSpPr>
      <p:grpSpPr>
        <a:xfrm>
          <a:off x="0" y="0"/>
          <a:ext cx="0" cy="0"/>
          <a:chOff x="0" y="0"/>
          <a:chExt cx="0" cy="0"/>
        </a:xfrm>
      </p:grpSpPr>
      <p:sp>
        <p:nvSpPr>
          <p:cNvPr id="538" name="Google Shape;538;p30"/>
          <p:cNvSpPr txBox="1"/>
          <p:nvPr/>
        </p:nvSpPr>
        <p:spPr>
          <a:xfrm>
            <a:off x="2477430" y="1040243"/>
            <a:ext cx="7189367" cy="8375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panose="020F0502020204030203"/>
                <a:ea typeface="Lato" panose="020F0502020204030203"/>
                <a:cs typeface="Lato" panose="020F0502020204030203"/>
                <a:sym typeface="Lato" panose="020F0502020204030203"/>
              </a:rPr>
              <a:t>Tarea</a:t>
            </a:r>
            <a:r>
              <a:rPr lang="en-US" sz="4860" dirty="0">
                <a:solidFill>
                  <a:srgbClr val="009444"/>
                </a:solidFill>
                <a:latin typeface="Lato" panose="020F0502020204030203"/>
                <a:ea typeface="Lato" panose="020F0502020204030203"/>
                <a:cs typeface="Lato" panose="020F0502020204030203"/>
                <a:sym typeface="Lato" panose="020F0502020204030203"/>
              </a:rPr>
              <a:t> para </a:t>
            </a:r>
            <a:r>
              <a:rPr lang="es-CO" altLang="en-US" sz="4860" dirty="0">
                <a:solidFill>
                  <a:srgbClr val="009444"/>
                </a:solidFill>
                <a:latin typeface="Lato" panose="020F0502020204030203"/>
                <a:ea typeface="Lato" panose="020F0502020204030203"/>
                <a:cs typeface="Lato" panose="020F0502020204030203"/>
                <a:sym typeface="Lato" panose="020F0502020204030203"/>
              </a:rPr>
              <a:t>la </a:t>
            </a:r>
            <a:r>
              <a:rPr lang="en-US" sz="4860" dirty="0" err="1">
                <a:solidFill>
                  <a:srgbClr val="009444"/>
                </a:solidFill>
                <a:latin typeface="Lato" panose="020F0502020204030203"/>
                <a:ea typeface="Lato" panose="020F0502020204030203"/>
                <a:cs typeface="Lato" panose="020F0502020204030203"/>
                <a:sym typeface="Lato" panose="020F0502020204030203"/>
              </a:rPr>
              <a:t>Lección</a:t>
            </a:r>
            <a:r>
              <a:rPr lang="en-US" sz="4860" dirty="0">
                <a:solidFill>
                  <a:srgbClr val="009444"/>
                </a:solidFill>
                <a:latin typeface="Lato" panose="020F0502020204030203"/>
                <a:ea typeface="Lato" panose="020F0502020204030203"/>
                <a:cs typeface="Lato" panose="020F0502020204030203"/>
                <a:sym typeface="Lato" panose="020F0502020204030203"/>
              </a:rPr>
              <a:t> 7</a:t>
            </a:r>
            <a:endParaRPr sz="6000"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539" name="Google Shape;539;p30"/>
          <p:cNvCxnSpPr/>
          <p:nvPr/>
        </p:nvCxnSpPr>
        <p:spPr>
          <a:xfrm>
            <a:off x="2477430" y="2248131"/>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541" name="Google Shape;541;p30"/>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544" name="Google Shape;544;p30"/>
          <p:cNvSpPr txBox="1"/>
          <p:nvPr/>
        </p:nvSpPr>
        <p:spPr>
          <a:xfrm>
            <a:off x="2477430" y="2615790"/>
            <a:ext cx="8701847" cy="2459990"/>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3200"/>
              <a:buFont typeface="Lato" panose="020F0502020204030203"/>
              <a:buChar char="•"/>
            </a:pPr>
            <a:r>
              <a:rPr lang="en-US" sz="3600" b="1" dirty="0" err="1">
                <a:solidFill>
                  <a:schemeClr val="dk1"/>
                </a:solidFill>
                <a:latin typeface="Lato" panose="020F0502020204030203"/>
                <a:ea typeface="Lato" panose="020F0502020204030203"/>
                <a:cs typeface="Lato" panose="020F0502020204030203"/>
                <a:sym typeface="Lato" panose="020F0502020204030203"/>
              </a:rPr>
              <a:t>Vea</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el</a:t>
            </a:r>
            <a:r>
              <a:rPr lang="en-US" sz="3600" b="1" dirty="0">
                <a:solidFill>
                  <a:schemeClr val="dk1"/>
                </a:solidFill>
                <a:latin typeface="Lato" panose="020F0502020204030203"/>
                <a:ea typeface="Lato" panose="020F0502020204030203"/>
                <a:cs typeface="Lato" panose="020F0502020204030203"/>
                <a:sym typeface="Lato" panose="020F0502020204030203"/>
              </a:rPr>
              <a:t> video</a:t>
            </a:r>
            <a:endParaRPr sz="3600" dirty="0">
              <a:latin typeface="Lato" panose="020F0502020204030203"/>
              <a:ea typeface="Lato" panose="020F0502020204030203"/>
              <a:cs typeface="Lato" panose="020F0502020204030203"/>
              <a:sym typeface="Lato" panose="020F0502020204030203"/>
            </a:endParaRPr>
          </a:p>
          <a:p>
            <a:pPr marL="457200" marR="0" lvl="0" indent="-457200" algn="l" rtl="0">
              <a:spcBef>
                <a:spcPts val="600"/>
              </a:spcBef>
              <a:spcAft>
                <a:spcPts val="0"/>
              </a:spcAft>
              <a:buClr>
                <a:schemeClr val="dk1"/>
              </a:buClr>
              <a:buSzPts val="3200"/>
              <a:buFont typeface="Lato" panose="020F0502020204030203"/>
              <a:buChar char="•"/>
            </a:pPr>
            <a:r>
              <a:rPr lang="en-US" sz="3600" b="1" dirty="0">
                <a:solidFill>
                  <a:schemeClr val="dk1"/>
                </a:solidFill>
                <a:latin typeface="Lato" panose="020F0502020204030203"/>
                <a:ea typeface="Lato" panose="020F0502020204030203"/>
                <a:cs typeface="Lato" panose="020F0502020204030203"/>
                <a:sym typeface="Lato" panose="020F0502020204030203"/>
              </a:rPr>
              <a:t>Lea 2 Samuel </a:t>
            </a:r>
            <a:r>
              <a:rPr lang="en-US" sz="3600" b="1" dirty="0" err="1">
                <a:solidFill>
                  <a:schemeClr val="dk1"/>
                </a:solidFill>
                <a:latin typeface="Lato" panose="020F0502020204030203"/>
                <a:ea typeface="Lato" panose="020F0502020204030203"/>
                <a:cs typeface="Lato" panose="020F0502020204030203"/>
                <a:sym typeface="Lato" panose="020F0502020204030203"/>
              </a:rPr>
              <a:t>capítulos</a:t>
            </a:r>
            <a:r>
              <a:rPr lang="en-US" sz="3600" b="1" dirty="0">
                <a:solidFill>
                  <a:schemeClr val="dk1"/>
                </a:solidFill>
                <a:latin typeface="Lato" panose="020F0502020204030203"/>
                <a:ea typeface="Lato" panose="020F0502020204030203"/>
                <a:cs typeface="Lato" panose="020F0502020204030203"/>
                <a:sym typeface="Lato" panose="020F0502020204030203"/>
              </a:rPr>
              <a:t> 5 a</a:t>
            </a:r>
            <a:r>
              <a:rPr lang="es-CO" altLang="en-US" sz="3600" b="1" dirty="0">
                <a:solidFill>
                  <a:schemeClr val="dk1"/>
                </a:solidFill>
                <a:latin typeface="Lato" panose="020F0502020204030203"/>
                <a:ea typeface="Lato" panose="020F0502020204030203"/>
                <a:cs typeface="Lato" panose="020F0502020204030203"/>
                <a:sym typeface="Lato" panose="020F0502020204030203"/>
              </a:rPr>
              <a:t>l</a:t>
            </a:r>
            <a:r>
              <a:rPr lang="en-US" sz="3600" b="1" dirty="0">
                <a:solidFill>
                  <a:schemeClr val="dk1"/>
                </a:solidFill>
                <a:latin typeface="Lato" panose="020F0502020204030203"/>
                <a:ea typeface="Lato" panose="020F0502020204030203"/>
                <a:cs typeface="Lato" panose="020F0502020204030203"/>
                <a:sym typeface="Lato" panose="020F0502020204030203"/>
              </a:rPr>
              <a:t> 7 </a:t>
            </a:r>
            <a:endParaRPr lang="en-US" sz="3600" b="1" dirty="0">
              <a:solidFill>
                <a:schemeClr val="dk1"/>
              </a:solidFill>
              <a:latin typeface="Lato" panose="020F0502020204030203"/>
              <a:ea typeface="Lato" panose="020F0502020204030203"/>
              <a:cs typeface="Lato" panose="020F0502020204030203"/>
              <a:sym typeface="Lato" panose="020F0502020204030203"/>
            </a:endParaRPr>
          </a:p>
          <a:p>
            <a:pPr marL="457200" indent="-457200">
              <a:spcBef>
                <a:spcPts val="600"/>
              </a:spcBef>
              <a:buClr>
                <a:schemeClr val="dk1"/>
              </a:buClr>
              <a:buSzPts val="3200"/>
              <a:buFont typeface="Lato" panose="020F0502020204030203"/>
              <a:buChar char="•"/>
            </a:pPr>
            <a:r>
              <a:rPr lang="es-ES" sz="3600" b="1" dirty="0">
                <a:effectLst/>
                <a:latin typeface="Calibri" panose="020F0502020204030204" pitchFamily="34" charset="0"/>
                <a:ea typeface="Cambria" panose="02040503050406030204" pitchFamily="18" charset="0"/>
                <a:cs typeface="Times New Roman" panose="02020603050405020304" pitchFamily="18" charset="0"/>
              </a:rPr>
              <a:t>¿</a:t>
            </a:r>
            <a:r>
              <a:rPr lang="es-CO" altLang="es-ES" sz="3600" b="1" dirty="0">
                <a:effectLst/>
                <a:latin typeface="Calibri" panose="020F0502020204030204" pitchFamily="34" charset="0"/>
                <a:ea typeface="Cambria" panose="02040503050406030204" pitchFamily="18" charset="0"/>
                <a:cs typeface="Times New Roman" panose="02020603050405020304" pitchFamily="18" charset="0"/>
              </a:rPr>
              <a:t>Qué</a:t>
            </a:r>
            <a:r>
              <a:rPr lang="es-ES" sz="3600" b="1" dirty="0">
                <a:effectLst/>
                <a:latin typeface="Calibri" panose="020F0502020204030204" pitchFamily="34" charset="0"/>
                <a:ea typeface="Cambria" panose="02040503050406030204" pitchFamily="18" charset="0"/>
                <a:cs typeface="Times New Roman" panose="02020603050405020304" pitchFamily="18" charset="0"/>
              </a:rPr>
              <a:t> “Captar”</a:t>
            </a:r>
            <a:r>
              <a:rPr lang="es-ES" sz="3600" b="1" dirty="0">
                <a:latin typeface="Calibri" panose="020F0502020204030204" pitchFamily="34" charset="0"/>
                <a:ea typeface="Cambria" panose="02040503050406030204" pitchFamily="18" charset="0"/>
                <a:cs typeface="Times New Roman" panose="02020603050405020304" pitchFamily="18" charset="0"/>
              </a:rPr>
              <a:t>podrías utilizar para luego contar la historia de David? </a:t>
            </a:r>
            <a:endParaRPr sz="3600" b="1" dirty="0">
              <a:solidFill>
                <a:schemeClr val="dk1"/>
              </a:solidFill>
              <a:latin typeface="Lato" panose="020F0502020204030203"/>
              <a:ea typeface="Lato" panose="020F0502020204030203"/>
              <a:cs typeface="Lato" panose="020F0502020204030203"/>
              <a:sym typeface="Lato" panose="020F0502020204030203"/>
            </a:endParaRPr>
          </a:p>
        </p:txBody>
      </p:sp>
      <p:pic>
        <p:nvPicPr>
          <p:cNvPr id="545" name="Google Shape;545;p30" descr="A green bird with leaves&#10;&#10;Description automatically generated"/>
          <p:cNvPicPr preferRelativeResize="0"/>
          <p:nvPr/>
        </p:nvPicPr>
        <p:blipFill rotWithShape="1">
          <a:blip r:embed="rId1"/>
          <a:srcRect/>
          <a:stretch>
            <a:fillRect/>
          </a:stretch>
        </p:blipFill>
        <p:spPr>
          <a:xfrm>
            <a:off x="10500489" y="289924"/>
            <a:ext cx="1399035" cy="1170434"/>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49"/>
        <p:cNvGrpSpPr/>
        <p:nvPr/>
      </p:nvGrpSpPr>
      <p:grpSpPr>
        <a:xfrm>
          <a:off x="0" y="0"/>
          <a:ext cx="0" cy="0"/>
          <a:chOff x="0" y="0"/>
          <a:chExt cx="0" cy="0"/>
        </a:xfrm>
      </p:grpSpPr>
      <p:sp>
        <p:nvSpPr>
          <p:cNvPr id="550" name="Google Shape;550;p31"/>
          <p:cNvSpPr txBox="1"/>
          <p:nvPr/>
        </p:nvSpPr>
        <p:spPr>
          <a:xfrm>
            <a:off x="3851564" y="719479"/>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panose="020F0502020204030203"/>
                <a:ea typeface="Lato" panose="020F0502020204030203"/>
                <a:cs typeface="Lato" panose="020F0502020204030203"/>
                <a:sym typeface="Lato" panose="020F0502020204030203"/>
              </a:rPr>
              <a:t>Bendición</a:t>
            </a:r>
            <a:endParaRPr sz="6000"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551" name="Google Shape;551;p31"/>
          <p:cNvCxnSpPr/>
          <p:nvPr/>
        </p:nvCxnSpPr>
        <p:spPr>
          <a:xfrm>
            <a:off x="3851564" y="1915622"/>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553" name="Google Shape;553;p31"/>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555" name="Google Shape;555;p31"/>
          <p:cNvPicPr preferRelativeResize="0"/>
          <p:nvPr/>
        </p:nvPicPr>
        <p:blipFill rotWithShape="1">
          <a:blip r:embed="rId1"/>
          <a:srcRect/>
          <a:stretch>
            <a:fillRect/>
          </a:stretch>
        </p:blipFill>
        <p:spPr>
          <a:xfrm>
            <a:off x="476645" y="1552538"/>
            <a:ext cx="3125596" cy="3218435"/>
          </a:xfrm>
          <a:prstGeom prst="rect">
            <a:avLst/>
          </a:prstGeom>
          <a:noFill/>
          <a:ln>
            <a:noFill/>
          </a:ln>
          <a:effectLst>
            <a:outerShdw blurRad="50800" dist="38100" dir="2700000" algn="tl" rotWithShape="0">
              <a:srgbClr val="000000">
                <a:alpha val="40000"/>
              </a:srgbClr>
            </a:outerShdw>
          </a:effectLst>
        </p:spPr>
      </p:pic>
      <p:pic>
        <p:nvPicPr>
          <p:cNvPr id="557" name="Google Shape;557;p31" descr="A green bird with leaves&#10;&#10;Description automatically generated"/>
          <p:cNvPicPr preferRelativeResize="0"/>
          <p:nvPr/>
        </p:nvPicPr>
        <p:blipFill rotWithShape="1">
          <a:blip r:embed="rId2"/>
          <a:srcRect/>
          <a:stretch>
            <a:fillRect/>
          </a:stretch>
        </p:blipFill>
        <p:spPr>
          <a:xfrm>
            <a:off x="10500489" y="289924"/>
            <a:ext cx="1399035" cy="1170434"/>
          </a:xfrm>
          <a:prstGeom prst="rect">
            <a:avLst/>
          </a:prstGeom>
          <a:noFill/>
          <a:ln>
            <a:noFill/>
          </a:ln>
        </p:spPr>
      </p:pic>
      <p:sp>
        <p:nvSpPr>
          <p:cNvPr id="3" name="TextBox 2"/>
          <p:cNvSpPr txBox="1"/>
          <p:nvPr/>
        </p:nvSpPr>
        <p:spPr>
          <a:xfrm>
            <a:off x="3380509" y="2353193"/>
            <a:ext cx="7660421" cy="3415030"/>
          </a:xfrm>
          <a:prstGeom prst="rect">
            <a:avLst/>
          </a:prstGeom>
          <a:noFill/>
        </p:spPr>
        <p:txBody>
          <a:bodyPr wrap="square">
            <a:spAutoFit/>
          </a:bodyPr>
          <a:lstStyle/>
          <a:p>
            <a:pPr marL="457200" marR="0" lvl="1"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r>
              <a:rPr lang="en-US" sz="3600" i="1" u="none" strike="noStrike" kern="1200" dirty="0">
                <a:solidFill>
                  <a:schemeClr val="tx1">
                    <a:lumMod val="50000"/>
                  </a:schemeClr>
                </a:solidFill>
                <a:effectLst/>
                <a:latin typeface="+mn-lt"/>
                <a:ea typeface="+mn-ea"/>
                <a:cs typeface="+mn-cs"/>
              </a:rPr>
              <a:t>El </a:t>
            </a:r>
            <a:r>
              <a:rPr lang="en-US" sz="3600" i="1" u="none" strike="noStrike" kern="1200" dirty="0" err="1">
                <a:solidFill>
                  <a:schemeClr val="tx1">
                    <a:lumMod val="50000"/>
                  </a:schemeClr>
                </a:solidFill>
                <a:effectLst/>
                <a:latin typeface="+mn-lt"/>
                <a:ea typeface="+mn-ea"/>
                <a:cs typeface="+mn-cs"/>
              </a:rPr>
              <a:t>Señor</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te</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bendiga</a:t>
            </a:r>
            <a:r>
              <a:rPr lang="en-US" sz="3600" i="1" u="none" strike="noStrike" kern="1200" dirty="0">
                <a:solidFill>
                  <a:schemeClr val="tx1">
                    <a:lumMod val="50000"/>
                  </a:schemeClr>
                </a:solidFill>
                <a:effectLst/>
                <a:latin typeface="+mn-lt"/>
                <a:ea typeface="+mn-ea"/>
                <a:cs typeface="+mn-cs"/>
              </a:rPr>
              <a:t> y </a:t>
            </a:r>
            <a:r>
              <a:rPr lang="en-US" sz="3600" i="1" u="none" strike="noStrike" kern="1200" dirty="0" err="1">
                <a:solidFill>
                  <a:schemeClr val="tx1">
                    <a:lumMod val="50000"/>
                  </a:schemeClr>
                </a:solidFill>
                <a:effectLst/>
                <a:latin typeface="+mn-lt"/>
                <a:ea typeface="+mn-ea"/>
                <a:cs typeface="+mn-cs"/>
              </a:rPr>
              <a:t>te</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guarde</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Haga</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el</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Señor</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resplandecer</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su</a:t>
            </a:r>
            <a:r>
              <a:rPr lang="en-US" sz="3600" i="1" u="none" strike="noStrike" kern="1200" dirty="0">
                <a:solidFill>
                  <a:schemeClr val="tx1">
                    <a:lumMod val="50000"/>
                  </a:schemeClr>
                </a:solidFill>
                <a:effectLst/>
                <a:latin typeface="+mn-lt"/>
                <a:ea typeface="+mn-ea"/>
                <a:cs typeface="+mn-cs"/>
              </a:rPr>
              <a:t> rostro </a:t>
            </a:r>
            <a:r>
              <a:rPr lang="en-US" sz="3600" i="1" u="none" strike="noStrike" kern="1200" dirty="0" err="1">
                <a:solidFill>
                  <a:schemeClr val="tx1">
                    <a:lumMod val="50000"/>
                  </a:schemeClr>
                </a:solidFill>
                <a:effectLst/>
                <a:latin typeface="+mn-lt"/>
                <a:ea typeface="+mn-ea"/>
                <a:cs typeface="+mn-cs"/>
              </a:rPr>
              <a:t>sobre</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ti</a:t>
            </a:r>
            <a:r>
              <a:rPr lang="en-US" sz="3600" i="1" u="none" strike="noStrike" kern="1200" dirty="0">
                <a:solidFill>
                  <a:schemeClr val="tx1">
                    <a:lumMod val="50000"/>
                  </a:schemeClr>
                </a:solidFill>
                <a:effectLst/>
                <a:latin typeface="+mn-lt"/>
                <a:ea typeface="+mn-ea"/>
                <a:cs typeface="+mn-cs"/>
              </a:rPr>
              <a:t> y </a:t>
            </a:r>
            <a:r>
              <a:rPr lang="en-US" sz="3600" i="1" u="none" strike="noStrike" kern="1200" dirty="0" err="1">
                <a:solidFill>
                  <a:schemeClr val="tx1">
                    <a:lumMod val="50000"/>
                  </a:schemeClr>
                </a:solidFill>
                <a:effectLst/>
                <a:latin typeface="+mn-lt"/>
                <a:ea typeface="+mn-ea"/>
                <a:cs typeface="+mn-cs"/>
              </a:rPr>
              <a:t>tenga</a:t>
            </a:r>
            <a:r>
              <a:rPr lang="en-US" sz="3600" i="1" u="none" strike="noStrike" kern="1200" dirty="0">
                <a:solidFill>
                  <a:schemeClr val="tx1">
                    <a:lumMod val="50000"/>
                  </a:schemeClr>
                </a:solidFill>
                <a:effectLst/>
                <a:latin typeface="+mn-lt"/>
                <a:ea typeface="+mn-ea"/>
                <a:cs typeface="+mn-cs"/>
              </a:rPr>
              <a:t> de </a:t>
            </a:r>
            <a:r>
              <a:rPr lang="en-US" sz="3600" i="1" u="none" strike="noStrike" kern="1200" dirty="0" err="1">
                <a:solidFill>
                  <a:schemeClr val="tx1">
                    <a:lumMod val="50000"/>
                  </a:schemeClr>
                </a:solidFill>
                <a:effectLst/>
                <a:latin typeface="+mn-lt"/>
                <a:ea typeface="+mn-ea"/>
                <a:cs typeface="+mn-cs"/>
              </a:rPr>
              <a:t>ti</a:t>
            </a:r>
            <a:r>
              <a:rPr lang="en-US" sz="3600" i="1" u="none" strike="noStrike" kern="1200" dirty="0">
                <a:solidFill>
                  <a:schemeClr val="tx1">
                    <a:lumMod val="50000"/>
                  </a:schemeClr>
                </a:solidFill>
                <a:effectLst/>
                <a:latin typeface="+mn-lt"/>
                <a:ea typeface="+mn-ea"/>
                <a:cs typeface="+mn-cs"/>
              </a:rPr>
              <a:t> misericordia. Vuelv</a:t>
            </a:r>
            <a:r>
              <a:rPr lang="es-CO" altLang="en-US" sz="3600" i="1" u="none" strike="noStrike" kern="1200" dirty="0">
                <a:solidFill>
                  <a:schemeClr val="tx1">
                    <a:lumMod val="50000"/>
                  </a:schemeClr>
                </a:solidFill>
                <a:effectLst/>
                <a:latin typeface="+mn-lt"/>
                <a:ea typeface="+mn-ea"/>
                <a:cs typeface="+mn-cs"/>
              </a:rPr>
              <a:t>a</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el</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Señor</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su</a:t>
            </a:r>
            <a:r>
              <a:rPr lang="en-US" sz="3600" i="1" u="none" strike="noStrike" kern="1200" dirty="0">
                <a:solidFill>
                  <a:schemeClr val="tx1">
                    <a:lumMod val="50000"/>
                  </a:schemeClr>
                </a:solidFill>
                <a:effectLst/>
                <a:latin typeface="+mn-lt"/>
                <a:ea typeface="+mn-ea"/>
                <a:cs typeface="+mn-cs"/>
              </a:rPr>
              <a:t> rostro a </a:t>
            </a:r>
            <a:r>
              <a:rPr lang="en-US" sz="3600" i="1" u="none" strike="noStrike" kern="1200" dirty="0" err="1">
                <a:solidFill>
                  <a:schemeClr val="tx1">
                    <a:lumMod val="50000"/>
                  </a:schemeClr>
                </a:solidFill>
                <a:effectLst/>
                <a:latin typeface="+mn-lt"/>
                <a:ea typeface="+mn-ea"/>
                <a:cs typeface="+mn-cs"/>
              </a:rPr>
              <a:t>ti</a:t>
            </a:r>
            <a:r>
              <a:rPr lang="en-US" sz="3600" i="1" u="none" strike="noStrike" kern="1200" dirty="0">
                <a:solidFill>
                  <a:schemeClr val="tx1">
                    <a:lumMod val="50000"/>
                  </a:schemeClr>
                </a:solidFill>
                <a:effectLst/>
                <a:latin typeface="+mn-lt"/>
                <a:ea typeface="+mn-ea"/>
                <a:cs typeface="+mn-cs"/>
              </a:rPr>
              <a:t>, y </a:t>
            </a:r>
            <a:r>
              <a:rPr lang="en-US" sz="3600" i="1" u="none" strike="noStrike" kern="1200" dirty="0" err="1">
                <a:solidFill>
                  <a:schemeClr val="tx1">
                    <a:lumMod val="50000"/>
                  </a:schemeClr>
                </a:solidFill>
                <a:effectLst/>
                <a:latin typeface="+mn-lt"/>
                <a:ea typeface="+mn-ea"/>
                <a:cs typeface="+mn-cs"/>
              </a:rPr>
              <a:t>te</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conceda</a:t>
            </a:r>
            <a:r>
              <a:rPr lang="en-US" sz="3600" i="1" u="none" strike="noStrike" kern="1200" dirty="0">
                <a:solidFill>
                  <a:schemeClr val="tx1">
                    <a:lumMod val="50000"/>
                  </a:schemeClr>
                </a:solidFill>
                <a:effectLst/>
                <a:latin typeface="+mn-lt"/>
                <a:ea typeface="+mn-ea"/>
                <a:cs typeface="+mn-cs"/>
              </a:rPr>
              <a:t> la </a:t>
            </a:r>
            <a:r>
              <a:rPr lang="en-US" sz="3600" i="1" u="none" strike="noStrike" kern="1200" dirty="0" err="1">
                <a:solidFill>
                  <a:schemeClr val="tx1">
                    <a:lumMod val="50000"/>
                  </a:schemeClr>
                </a:solidFill>
                <a:effectLst/>
                <a:latin typeface="+mn-lt"/>
                <a:ea typeface="+mn-ea"/>
                <a:cs typeface="+mn-cs"/>
              </a:rPr>
              <a:t>paz</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Amén</a:t>
            </a:r>
            <a:r>
              <a:rPr lang="en-US" sz="3600" i="1" u="none" strike="noStrike" kern="1200" dirty="0">
                <a:solidFill>
                  <a:schemeClr val="tx1">
                    <a:lumMod val="50000"/>
                  </a:schemeClr>
                </a:solidFill>
                <a:effectLst/>
                <a:latin typeface="+mn-lt"/>
                <a:ea typeface="+mn-ea"/>
                <a:cs typeface="+mn-cs"/>
              </a:rPr>
              <a:t>. </a:t>
            </a:r>
            <a:r>
              <a:rPr lang="en-US" sz="3600" i="1" kern="1200" dirty="0">
                <a:solidFill>
                  <a:schemeClr val="tx1">
                    <a:lumMod val="50000"/>
                  </a:schemeClr>
                </a:solidFill>
                <a:latin typeface="+mn-lt"/>
                <a:ea typeface="+mn-ea"/>
                <a:cs typeface="+mn-cs"/>
              </a:rPr>
              <a:t>(</a:t>
            </a:r>
            <a:r>
              <a:rPr lang="en-US" sz="3600" i="1" kern="1200" dirty="0" err="1">
                <a:solidFill>
                  <a:schemeClr val="tx1">
                    <a:lumMod val="50000"/>
                  </a:schemeClr>
                </a:solidFill>
                <a:latin typeface="+mn-lt"/>
                <a:ea typeface="+mn-ea"/>
                <a:cs typeface="+mn-cs"/>
              </a:rPr>
              <a:t>Números</a:t>
            </a:r>
            <a:r>
              <a:rPr lang="en-US" sz="3600" i="1" kern="1200" dirty="0">
                <a:solidFill>
                  <a:schemeClr val="tx1">
                    <a:lumMod val="50000"/>
                  </a:schemeClr>
                </a:solidFill>
                <a:latin typeface="+mn-lt"/>
                <a:ea typeface="+mn-ea"/>
                <a:cs typeface="+mn-cs"/>
              </a:rPr>
              <a:t> 6:24-26)</a:t>
            </a:r>
            <a:endParaRPr lang="es-ES" sz="3600" kern="1200" dirty="0">
              <a:solidFill>
                <a:schemeClr val="tx1">
                  <a:lumMod val="50000"/>
                </a:schemeClr>
              </a:solidFill>
              <a:effectLst/>
              <a:latin typeface="+mn-lt"/>
              <a:ea typeface="+mn-ea"/>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0">
                <a:solidFill>
                  <a:srgbClr val="009444"/>
                </a:solidFill>
                <a:latin typeface="Lato" panose="020F0502020204030203"/>
                <a:ea typeface="Lato" panose="020F0502020204030203"/>
                <a:cs typeface="Lato" panose="020F0502020204030203"/>
                <a:sym typeface="Lato" panose="020F0502020204030203"/>
              </a:rPr>
              <a:t>Objetivos de la Lección</a:t>
            </a:r>
            <a:endParaRPr sz="6000">
              <a:solidFill>
                <a:srgbClr val="009444"/>
              </a:solidFill>
              <a:latin typeface="Lato" panose="020F0502020204030203"/>
              <a:ea typeface="Lato" panose="020F0502020204030203"/>
              <a:cs typeface="Lato" panose="020F0502020204030203"/>
              <a:sym typeface="Lato" panose="020F0502020204030203"/>
            </a:endParaRPr>
          </a:p>
        </p:txBody>
      </p:sp>
      <p:cxnSp>
        <p:nvCxnSpPr>
          <p:cNvPr id="133" name="Google Shape;133;p5"/>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34" name="Google Shape;134;p5"/>
          <p:cNvGrpSpPr/>
          <p:nvPr/>
        </p:nvGrpSpPr>
        <p:grpSpPr>
          <a:xfrm>
            <a:off x="745673" y="2011041"/>
            <a:ext cx="10450280" cy="3947713"/>
            <a:chOff x="0" y="0"/>
            <a:chExt cx="10450280" cy="3947713"/>
          </a:xfrm>
        </p:grpSpPr>
        <p:sp>
          <p:nvSpPr>
            <p:cNvPr id="135" name="Google Shape;135;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136" name="Google Shape;136;p5"/>
            <p:cNvSpPr/>
            <p:nvPr/>
          </p:nvSpPr>
          <p:spPr>
            <a:xfrm>
              <a:off x="341153" y="254232"/>
              <a:ext cx="620279" cy="620279"/>
            </a:xfrm>
            <a:prstGeom prst="rect">
              <a:avLst/>
            </a:prstGeom>
            <a:blipFill rotWithShape="1">
              <a:blip r:embed="rId1"/>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137" name="Google Shape;137;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138" name="Google Shape;138;p5"/>
            <p:cNvSpPr txBox="1"/>
            <p:nvPr/>
          </p:nvSpPr>
          <p:spPr>
            <a:xfrm>
              <a:off x="1302586" y="0"/>
              <a:ext cx="9147694" cy="1127780"/>
            </a:xfrm>
            <a:prstGeom prst="rect">
              <a:avLst/>
            </a:prstGeom>
            <a:solidFill>
              <a:schemeClr val="accent6">
                <a:lumMod val="60000"/>
                <a:lumOff val="40000"/>
              </a:schemeClr>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panose="020F0502020204030204"/>
                <a:buNone/>
              </a:pPr>
              <a:r>
                <a:rPr lang="en-US" sz="2800" dirty="0" err="1">
                  <a:solidFill>
                    <a:schemeClr val="tx1"/>
                  </a:solidFill>
                  <a:latin typeface="Lato" panose="020F0502020204030203"/>
                  <a:ea typeface="Lato" panose="020F0502020204030203"/>
                  <a:cs typeface="Lato" panose="020F0502020204030203"/>
                  <a:sym typeface="Lato" panose="020F0502020204030203"/>
                </a:rPr>
                <a:t>Compartir</a:t>
              </a:r>
              <a:r>
                <a:rPr lang="en-US" sz="2800" dirty="0">
                  <a:solidFill>
                    <a:schemeClr val="tx1"/>
                  </a:solidFill>
                  <a:latin typeface="Lato" panose="020F0502020204030203"/>
                  <a:ea typeface="Lato" panose="020F0502020204030203"/>
                  <a:cs typeface="Lato" panose="020F0502020204030203"/>
                  <a:sym typeface="Lato" panose="020F0502020204030203"/>
                </a:rPr>
                <a:t> un “</a:t>
              </a:r>
              <a:r>
                <a:rPr lang="en-US" sz="2800" dirty="0" err="1">
                  <a:solidFill>
                    <a:schemeClr val="tx1"/>
                  </a:solidFill>
                  <a:latin typeface="Lato" panose="020F0502020204030203"/>
                  <a:ea typeface="Lato" panose="020F0502020204030203"/>
                  <a:cs typeface="Lato" panose="020F0502020204030203"/>
                  <a:sym typeface="Lato" panose="020F0502020204030203"/>
                </a:rPr>
                <a:t>Captar</a:t>
              </a:r>
              <a:r>
                <a:rPr lang="en-US" sz="2800" dirty="0">
                  <a:solidFill>
                    <a:schemeClr val="tx1"/>
                  </a:solidFill>
                  <a:latin typeface="Lato" panose="020F0502020204030203"/>
                  <a:ea typeface="Lato" panose="020F0502020204030203"/>
                  <a:cs typeface="Lato" panose="020F0502020204030203"/>
                  <a:sym typeface="Lato" panose="020F0502020204030203"/>
                </a:rPr>
                <a:t>” para la </a:t>
              </a:r>
              <a:r>
                <a:rPr lang="en-US" sz="2800" dirty="0" err="1">
                  <a:solidFill>
                    <a:schemeClr val="tx1"/>
                  </a:solidFill>
                  <a:latin typeface="Lato" panose="020F0502020204030203"/>
                  <a:ea typeface="Lato" panose="020F0502020204030203"/>
                  <a:cs typeface="Lato" panose="020F0502020204030203"/>
                  <a:sym typeface="Lato" panose="020F0502020204030203"/>
                </a:rPr>
                <a:t>historia</a:t>
              </a:r>
              <a:r>
                <a:rPr lang="en-US" sz="2800" dirty="0">
                  <a:solidFill>
                    <a:schemeClr val="tx1"/>
                  </a:solidFill>
                  <a:latin typeface="Lato" panose="020F0502020204030203"/>
                  <a:ea typeface="Lato" panose="020F0502020204030203"/>
                  <a:cs typeface="Lato" panose="020F0502020204030203"/>
                  <a:sym typeface="Lato" panose="020F0502020204030203"/>
                </a:rPr>
                <a:t> de David y </a:t>
              </a:r>
              <a:r>
                <a:rPr lang="en-US" sz="2800" dirty="0" err="1">
                  <a:solidFill>
                    <a:schemeClr val="tx1"/>
                  </a:solidFill>
                  <a:latin typeface="Lato" panose="020F0502020204030203"/>
                  <a:ea typeface="Lato" panose="020F0502020204030203"/>
                  <a:cs typeface="Lato" panose="020F0502020204030203"/>
                  <a:sym typeface="Lato" panose="020F0502020204030203"/>
                </a:rPr>
                <a:t>Goliat</a:t>
              </a:r>
              <a:r>
                <a:rPr lang="en-US" sz="2800" dirty="0">
                  <a:solidFill>
                    <a:schemeClr val="tx1"/>
                  </a:solidFill>
                  <a:latin typeface="Lato" panose="020F0502020204030203"/>
                  <a:ea typeface="Lato" panose="020F0502020204030203"/>
                  <a:cs typeface="Lato" panose="020F0502020204030203"/>
                  <a:sym typeface="Lato" panose="020F0502020204030203"/>
                </a:rPr>
                <a:t>.</a:t>
              </a:r>
              <a:endParaRPr sz="2800" dirty="0">
                <a:solidFill>
                  <a:schemeClr val="tx1"/>
                </a:solidFill>
                <a:latin typeface="Lato" panose="020F0502020204030203"/>
                <a:ea typeface="Lato" panose="020F0502020204030203"/>
                <a:cs typeface="Lato" panose="020F0502020204030203"/>
                <a:sym typeface="Lato" panose="020F0502020204030203"/>
              </a:endParaRPr>
            </a:p>
          </p:txBody>
        </p:sp>
        <p:sp>
          <p:nvSpPr>
            <p:cNvPr id="139" name="Google Shape;139;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140" name="Google Shape;140;p5"/>
            <p:cNvSpPr/>
            <p:nvPr/>
          </p:nvSpPr>
          <p:spPr>
            <a:xfrm>
              <a:off x="341153" y="1663958"/>
              <a:ext cx="620279" cy="620279"/>
            </a:xfrm>
            <a:prstGeom prst="rect">
              <a:avLst/>
            </a:prstGeom>
            <a:blipFill rotWithShape="1">
              <a:blip r:embed="rId1"/>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141" name="Google Shape;141;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142" name="Google Shape;142;p5"/>
            <p:cNvSpPr txBox="1"/>
            <p:nvPr/>
          </p:nvSpPr>
          <p:spPr>
            <a:xfrm>
              <a:off x="1302586" y="1410207"/>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panose="020F0502020204030204"/>
                <a:buNone/>
              </a:pPr>
              <a:r>
                <a:rPr lang="en-US" sz="2800" dirty="0">
                  <a:solidFill>
                    <a:schemeClr val="lt1"/>
                  </a:solidFill>
                  <a:latin typeface="Lato" panose="020F0502020204030203"/>
                  <a:ea typeface="Lato" panose="020F0502020204030203"/>
                  <a:cs typeface="Lato" panose="020F0502020204030203"/>
                  <a:sym typeface="Lato" panose="020F0502020204030203"/>
                </a:rPr>
                <a:t>Usar </a:t>
              </a:r>
              <a:r>
                <a:rPr lang="en-US" sz="2800" dirty="0" err="1">
                  <a:solidFill>
                    <a:schemeClr val="lt1"/>
                  </a:solidFill>
                  <a:latin typeface="Lato" panose="020F0502020204030203"/>
                  <a:ea typeface="Lato" panose="020F0502020204030203"/>
                  <a:cs typeface="Lato" panose="020F0502020204030203"/>
                  <a:sym typeface="Lato" panose="020F0502020204030203"/>
                </a:rPr>
                <a:t>el</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método</a:t>
              </a:r>
              <a:r>
                <a:rPr lang="en-US" sz="2800" dirty="0">
                  <a:solidFill>
                    <a:schemeClr val="lt1"/>
                  </a:solidFill>
                  <a:latin typeface="Lato" panose="020F0502020204030203"/>
                  <a:ea typeface="Lato" panose="020F0502020204030203"/>
                  <a:cs typeface="Lato" panose="020F0502020204030203"/>
                  <a:sym typeface="Lato" panose="020F0502020204030203"/>
                </a:rPr>
                <a:t> de las Cuatro “C” </a:t>
              </a:r>
              <a:r>
                <a:rPr lang="en-US" sz="2800" dirty="0">
                  <a:solidFill>
                    <a:schemeClr val="lt1"/>
                  </a:solidFill>
                  <a:latin typeface="Lato" panose="020F0502020204030203"/>
                  <a:ea typeface="Lato" panose="020F0502020204030203"/>
                  <a:cs typeface="Lato" panose="020F0502020204030203"/>
                  <a:sym typeface="Lato" panose="020F0502020204030203"/>
                </a:rPr>
                <a:t>para leer y </a:t>
              </a:r>
              <a:r>
                <a:rPr lang="en-US" sz="2800" dirty="0" err="1">
                  <a:solidFill>
                    <a:schemeClr val="lt1"/>
                  </a:solidFill>
                  <a:latin typeface="Lato" panose="020F0502020204030203"/>
                  <a:ea typeface="Lato" panose="020F0502020204030203"/>
                  <a:cs typeface="Lato" panose="020F0502020204030203"/>
                  <a:sym typeface="Lato" panose="020F0502020204030203"/>
                </a:rPr>
                <a:t>entender</a:t>
              </a:r>
              <a:r>
                <a:rPr lang="en-US" sz="2800" dirty="0">
                  <a:solidFill>
                    <a:schemeClr val="lt1"/>
                  </a:solidFill>
                  <a:latin typeface="Lato" panose="020F0502020204030203"/>
                  <a:ea typeface="Lato" panose="020F0502020204030203"/>
                  <a:cs typeface="Lato" panose="020F0502020204030203"/>
                  <a:sym typeface="Lato" panose="020F0502020204030203"/>
                </a:rPr>
                <a:t> </a:t>
              </a:r>
              <a:endParaRPr lang="en-US" sz="2800" dirty="0">
                <a:solidFill>
                  <a:schemeClr val="lt1"/>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chemeClr val="lt1"/>
                </a:buClr>
                <a:buSzPts val="2500"/>
                <a:buFont typeface="Calibri" panose="020F0502020204030204"/>
                <a:buNone/>
              </a:pPr>
              <a:r>
                <a:rPr lang="en-US" sz="2800" dirty="0">
                  <a:solidFill>
                    <a:schemeClr val="lt1"/>
                  </a:solidFill>
                  <a:latin typeface="Lato" panose="020F0502020204030203"/>
                  <a:ea typeface="Lato" panose="020F0502020204030203"/>
                  <a:cs typeface="Lato" panose="020F0502020204030203"/>
                  <a:sym typeface="Lato" panose="020F0502020204030203"/>
                </a:rPr>
                <a:t>1 Samuel 17.</a:t>
              </a:r>
              <a:endParaRPr sz="2800" dirty="0">
                <a:solidFill>
                  <a:schemeClr val="lt1"/>
                </a:solidFill>
                <a:latin typeface="Lato" panose="020F0502020204030203"/>
                <a:ea typeface="Lato" panose="020F0502020204030203"/>
                <a:cs typeface="Lato" panose="020F0502020204030203"/>
                <a:sym typeface="Lato" panose="020F0502020204030203"/>
              </a:endParaRPr>
            </a:p>
          </p:txBody>
        </p:sp>
        <p:sp>
          <p:nvSpPr>
            <p:cNvPr id="143" name="Google Shape;143;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144" name="Google Shape;144;p5"/>
            <p:cNvSpPr/>
            <p:nvPr/>
          </p:nvSpPr>
          <p:spPr>
            <a:xfrm>
              <a:off x="341153" y="3073684"/>
              <a:ext cx="620279" cy="620279"/>
            </a:xfrm>
            <a:prstGeom prst="rect">
              <a:avLst/>
            </a:prstGeom>
            <a:blipFill rotWithShape="1">
              <a:blip r:embed="rId1"/>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145" name="Google Shape;145;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146" name="Google Shape;146;p5"/>
            <p:cNvSpPr txBox="1"/>
            <p:nvPr/>
          </p:nvSpPr>
          <p:spPr>
            <a:xfrm>
              <a:off x="1302586" y="2819933"/>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panose="020F0502020204030204"/>
                <a:buNone/>
              </a:pPr>
              <a:r>
                <a:rPr lang="en-US" sz="2800" dirty="0" err="1">
                  <a:solidFill>
                    <a:schemeClr val="lt1"/>
                  </a:solidFill>
                  <a:latin typeface="Lato" panose="020F0502020204030203"/>
                  <a:ea typeface="Lato" panose="020F0502020204030203"/>
                  <a:cs typeface="Lato" panose="020F0502020204030203"/>
                  <a:sym typeface="Lato" panose="020F0502020204030203"/>
                </a:rPr>
                <a:t>Identificar</a:t>
              </a:r>
              <a:r>
                <a:rPr lang="en-US" sz="2800" dirty="0">
                  <a:solidFill>
                    <a:schemeClr val="lt1"/>
                  </a:solidFill>
                  <a:latin typeface="Lato" panose="020F0502020204030203"/>
                  <a:ea typeface="Lato" panose="020F0502020204030203"/>
                  <a:cs typeface="Lato" panose="020F0502020204030203"/>
                  <a:sym typeface="Lato" panose="020F0502020204030203"/>
                </a:rPr>
                <a:t> la </a:t>
              </a:r>
              <a:r>
                <a:rPr lang="en-US" sz="2800" dirty="0" err="1">
                  <a:solidFill>
                    <a:schemeClr val="lt1"/>
                  </a:solidFill>
                  <a:latin typeface="Lato" panose="020F0502020204030203"/>
                  <a:ea typeface="Lato" panose="020F0502020204030203"/>
                  <a:cs typeface="Lato" panose="020F0502020204030203"/>
                  <a:sym typeface="Lato" panose="020F0502020204030203"/>
                </a:rPr>
                <a:t>genealogía</a:t>
              </a:r>
              <a:r>
                <a:rPr lang="en-US" sz="2800" dirty="0">
                  <a:solidFill>
                    <a:schemeClr val="lt1"/>
                  </a:solidFill>
                  <a:latin typeface="Lato" panose="020F0502020204030203"/>
                  <a:ea typeface="Lato" panose="020F0502020204030203"/>
                  <a:cs typeface="Lato" panose="020F0502020204030203"/>
                  <a:sym typeface="Lato" panose="020F0502020204030203"/>
                </a:rPr>
                <a:t> de Jesús y La </a:t>
              </a:r>
              <a:r>
                <a:rPr lang="en-US" sz="2800" dirty="0" err="1">
                  <a:solidFill>
                    <a:schemeClr val="lt1"/>
                  </a:solidFill>
                  <a:latin typeface="Lato" panose="020F0502020204030203"/>
                  <a:ea typeface="Lato" panose="020F0502020204030203"/>
                  <a:cs typeface="Lato" panose="020F0502020204030203"/>
                  <a:sym typeface="Lato" panose="020F0502020204030203"/>
                </a:rPr>
                <a:t>Nación</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Elegida</a:t>
              </a:r>
              <a:r>
                <a:rPr lang="en-US" sz="2800" dirty="0">
                  <a:solidFill>
                    <a:schemeClr val="lt1"/>
                  </a:solidFill>
                  <a:latin typeface="Lato" panose="020F0502020204030203"/>
                  <a:ea typeface="Lato" panose="020F0502020204030203"/>
                  <a:cs typeface="Lato" panose="020F0502020204030203"/>
                  <a:sym typeface="Lato" panose="020F0502020204030203"/>
                </a:rPr>
                <a:t>.   </a:t>
              </a:r>
              <a:endParaRPr sz="2800" dirty="0">
                <a:solidFill>
                  <a:schemeClr val="lt1"/>
                </a:solidFill>
                <a:latin typeface="Lato" panose="020F0502020204030203"/>
                <a:ea typeface="Lato" panose="020F0502020204030203"/>
                <a:cs typeface="Lato" panose="020F0502020204030203"/>
                <a:sym typeface="Lato" panose="020F0502020204030203"/>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4" name="Google Shape;194;p8"/>
          <p:cNvSpPr txBox="1"/>
          <p:nvPr/>
        </p:nvSpPr>
        <p:spPr>
          <a:xfrm>
            <a:off x="2368672" y="466248"/>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panose="020F0502020204030203"/>
                <a:ea typeface="Lato" panose="020F0502020204030203"/>
                <a:cs typeface="Lato" panose="020F0502020204030203"/>
                <a:sym typeface="Lato" panose="020F0502020204030203"/>
              </a:rPr>
              <a:t>CAPTAR </a:t>
            </a:r>
            <a:r>
              <a:rPr lang="en-US" sz="3600" dirty="0">
                <a:solidFill>
                  <a:schemeClr val="tx1"/>
                </a:solidFill>
                <a:latin typeface="Lato" panose="020F0502020204030203"/>
                <a:ea typeface="Lato" panose="020F0502020204030203"/>
                <a:cs typeface="Lato" panose="020F0502020204030203"/>
                <a:sym typeface="Lato" panose="020F0502020204030203"/>
              </a:rPr>
              <a:t> </a:t>
            </a:r>
            <a:endParaRPr sz="3600" dirty="0">
              <a:solidFill>
                <a:schemeClr val="tx1"/>
              </a:solidFill>
              <a:latin typeface="Lato" panose="020F0502020204030203"/>
              <a:ea typeface="Lato" panose="020F0502020204030203"/>
              <a:cs typeface="Lato" panose="020F0502020204030203"/>
              <a:sym typeface="Lato" panose="020F0502020204030203"/>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026" name="Picture 2" descr="The Club Bringing Hispanic Culture to NYU's Campus - MEET NYU"/>
          <p:cNvPicPr>
            <a:picLocks noChangeAspect="1" noChangeArrowheads="1"/>
          </p:cNvPicPr>
          <p:nvPr/>
        </p:nvPicPr>
        <p:blipFill rotWithShape="1">
          <a:blip r:embed="rId1">
            <a:extLst>
              <a:ext uri="{28A0092B-C50C-407E-A947-70E740481C1C}">
                <a14:useLocalDpi xmlns:a14="http://schemas.microsoft.com/office/drawing/2010/main" val="0"/>
              </a:ext>
            </a:extLst>
          </a:blip>
          <a:srcRect l="8646" r="17290" b="4257"/>
          <a:stretch>
            <a:fillRect/>
          </a:stretch>
        </p:blipFill>
        <p:spPr bwMode="auto">
          <a:xfrm>
            <a:off x="4500909" y="2130220"/>
            <a:ext cx="1655808" cy="178370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Green Question Mark PNG Transparent Images Free Download | Vector Files |  Pngtr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8672" y="2102476"/>
            <a:ext cx="1783721" cy="178372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stretch>
            <a:fillRect/>
          </a:stretch>
        </p:blipFill>
        <p:spPr>
          <a:xfrm>
            <a:off x="2368672" y="4437959"/>
            <a:ext cx="7772400" cy="932295"/>
          </a:xfrm>
          <a:prstGeom prst="rect">
            <a:avLst/>
          </a:prstGeom>
        </p:spPr>
      </p:pic>
      <p:pic>
        <p:nvPicPr>
          <p:cNvPr id="4" name="Picture 2" descr="Printable Musical Notes Images | Universal PLS4.60 60W Laser w/Rotar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32271" y="2101629"/>
            <a:ext cx="1902817" cy="190281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Free photos, Download Free photos png images, Free ClipArts on Clipart  Librar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36595" y="1909874"/>
            <a:ext cx="2324556" cy="23245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0">
                <a:solidFill>
                  <a:srgbClr val="009444"/>
                </a:solidFill>
                <a:latin typeface="Lato" panose="020F0502020204030203"/>
                <a:ea typeface="Lato" panose="020F0502020204030203"/>
                <a:cs typeface="Lato" panose="020F0502020204030203"/>
                <a:sym typeface="Lato" panose="020F0502020204030203"/>
              </a:rPr>
              <a:t>Objetivos de la Lección</a:t>
            </a:r>
            <a:endParaRPr sz="6000">
              <a:solidFill>
                <a:srgbClr val="009444"/>
              </a:solidFill>
              <a:latin typeface="Lato" panose="020F0502020204030203"/>
              <a:ea typeface="Lato" panose="020F0502020204030203"/>
              <a:cs typeface="Lato" panose="020F0502020204030203"/>
              <a:sym typeface="Lato" panose="020F0502020204030203"/>
            </a:endParaRPr>
          </a:p>
        </p:txBody>
      </p:sp>
      <p:cxnSp>
        <p:nvCxnSpPr>
          <p:cNvPr id="133" name="Google Shape;133;p5"/>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34" name="Google Shape;134;p5"/>
          <p:cNvGrpSpPr/>
          <p:nvPr/>
        </p:nvGrpSpPr>
        <p:grpSpPr>
          <a:xfrm>
            <a:off x="745673" y="2011041"/>
            <a:ext cx="10450280" cy="3947713"/>
            <a:chOff x="0" y="0"/>
            <a:chExt cx="10450280" cy="3947713"/>
          </a:xfrm>
        </p:grpSpPr>
        <p:sp>
          <p:nvSpPr>
            <p:cNvPr id="135" name="Google Shape;135;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136" name="Google Shape;136;p5"/>
            <p:cNvSpPr/>
            <p:nvPr/>
          </p:nvSpPr>
          <p:spPr>
            <a:xfrm>
              <a:off x="341153" y="254232"/>
              <a:ext cx="620279" cy="620279"/>
            </a:xfrm>
            <a:prstGeom prst="rect">
              <a:avLst/>
            </a:prstGeom>
            <a:blipFill rotWithShape="1">
              <a:blip r:embed="rId1"/>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137" name="Google Shape;137;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138" name="Google Shape;138;p5"/>
            <p:cNvSpPr txBox="1"/>
            <p:nvPr/>
          </p:nvSpPr>
          <p:spPr>
            <a:xfrm>
              <a:off x="1302586" y="0"/>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panose="020F0502020204030204"/>
                <a:buNone/>
              </a:pPr>
              <a:r>
                <a:rPr lang="en-US" sz="2800" dirty="0" err="1">
                  <a:solidFill>
                    <a:schemeClr val="lt1"/>
                  </a:solidFill>
                  <a:latin typeface="Lato" panose="020F0502020204030203"/>
                  <a:ea typeface="Lato" panose="020F0502020204030203"/>
                  <a:cs typeface="Lato" panose="020F0502020204030203"/>
                  <a:sym typeface="Lato" panose="020F0502020204030203"/>
                </a:rPr>
                <a:t>Compartir</a:t>
              </a:r>
              <a:r>
                <a:rPr lang="en-US" sz="2800" dirty="0">
                  <a:solidFill>
                    <a:schemeClr val="lt1"/>
                  </a:solidFill>
                  <a:latin typeface="Lato" panose="020F0502020204030203"/>
                  <a:ea typeface="Lato" panose="020F0502020204030203"/>
                  <a:cs typeface="Lato" panose="020F0502020204030203"/>
                  <a:sym typeface="Lato" panose="020F0502020204030203"/>
                </a:rPr>
                <a:t> un “</a:t>
              </a:r>
              <a:r>
                <a:rPr lang="en-US" sz="2800" dirty="0" err="1">
                  <a:solidFill>
                    <a:schemeClr val="lt1"/>
                  </a:solidFill>
                  <a:latin typeface="Lato" panose="020F0502020204030203"/>
                  <a:ea typeface="Lato" panose="020F0502020204030203"/>
                  <a:cs typeface="Lato" panose="020F0502020204030203"/>
                  <a:sym typeface="Lato" panose="020F0502020204030203"/>
                </a:rPr>
                <a:t>Captar</a:t>
              </a:r>
              <a:r>
                <a:rPr lang="en-US" sz="2800" dirty="0">
                  <a:solidFill>
                    <a:schemeClr val="lt1"/>
                  </a:solidFill>
                  <a:latin typeface="Lato" panose="020F0502020204030203"/>
                  <a:ea typeface="Lato" panose="020F0502020204030203"/>
                  <a:cs typeface="Lato" panose="020F0502020204030203"/>
                  <a:sym typeface="Lato" panose="020F0502020204030203"/>
                </a:rPr>
                <a:t>” para la </a:t>
              </a:r>
              <a:r>
                <a:rPr lang="en-US" sz="2800" dirty="0" err="1">
                  <a:solidFill>
                    <a:schemeClr val="lt1"/>
                  </a:solidFill>
                  <a:latin typeface="Lato" panose="020F0502020204030203"/>
                  <a:ea typeface="Lato" panose="020F0502020204030203"/>
                  <a:cs typeface="Lato" panose="020F0502020204030203"/>
                  <a:sym typeface="Lato" panose="020F0502020204030203"/>
                </a:rPr>
                <a:t>historia</a:t>
              </a:r>
              <a:r>
                <a:rPr lang="en-US" sz="2800" dirty="0">
                  <a:solidFill>
                    <a:schemeClr val="lt1"/>
                  </a:solidFill>
                  <a:latin typeface="Lato" panose="020F0502020204030203"/>
                  <a:ea typeface="Lato" panose="020F0502020204030203"/>
                  <a:cs typeface="Lato" panose="020F0502020204030203"/>
                  <a:sym typeface="Lato" panose="020F0502020204030203"/>
                </a:rPr>
                <a:t> de David y </a:t>
              </a:r>
              <a:r>
                <a:rPr lang="en-US" sz="2800" dirty="0" err="1">
                  <a:solidFill>
                    <a:schemeClr val="lt1"/>
                  </a:solidFill>
                  <a:latin typeface="Lato" panose="020F0502020204030203"/>
                  <a:ea typeface="Lato" panose="020F0502020204030203"/>
                  <a:cs typeface="Lato" panose="020F0502020204030203"/>
                  <a:sym typeface="Lato" panose="020F0502020204030203"/>
                </a:rPr>
                <a:t>Goliat</a:t>
              </a:r>
              <a:r>
                <a:rPr lang="en-US" sz="2800" dirty="0">
                  <a:solidFill>
                    <a:schemeClr val="lt1"/>
                  </a:solidFill>
                  <a:latin typeface="Lato" panose="020F0502020204030203"/>
                  <a:ea typeface="Lato" panose="020F0502020204030203"/>
                  <a:cs typeface="Lato" panose="020F0502020204030203"/>
                  <a:sym typeface="Lato" panose="020F0502020204030203"/>
                </a:rPr>
                <a:t>.</a:t>
              </a:r>
              <a:endParaRPr sz="2800" dirty="0">
                <a:solidFill>
                  <a:schemeClr val="lt1"/>
                </a:solidFill>
                <a:latin typeface="Lato" panose="020F0502020204030203"/>
                <a:ea typeface="Lato" panose="020F0502020204030203"/>
                <a:cs typeface="Lato" panose="020F0502020204030203"/>
                <a:sym typeface="Lato" panose="020F0502020204030203"/>
              </a:endParaRPr>
            </a:p>
          </p:txBody>
        </p:sp>
        <p:sp>
          <p:nvSpPr>
            <p:cNvPr id="139" name="Google Shape;139;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140" name="Google Shape;140;p5"/>
            <p:cNvSpPr/>
            <p:nvPr/>
          </p:nvSpPr>
          <p:spPr>
            <a:xfrm>
              <a:off x="341153" y="1663958"/>
              <a:ext cx="620279" cy="620279"/>
            </a:xfrm>
            <a:prstGeom prst="rect">
              <a:avLst/>
            </a:prstGeom>
            <a:blipFill rotWithShape="1">
              <a:blip r:embed="rId1"/>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141" name="Google Shape;141;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142" name="Google Shape;142;p5"/>
            <p:cNvSpPr txBox="1"/>
            <p:nvPr/>
          </p:nvSpPr>
          <p:spPr>
            <a:xfrm>
              <a:off x="1302586" y="1410207"/>
              <a:ext cx="9147694" cy="1127780"/>
            </a:xfrm>
            <a:prstGeom prst="rect">
              <a:avLst/>
            </a:prstGeom>
            <a:solidFill>
              <a:schemeClr val="accent6">
                <a:lumMod val="60000"/>
                <a:lumOff val="40000"/>
              </a:schemeClr>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panose="020F0502020204030204"/>
                <a:buNone/>
              </a:pPr>
              <a:r>
                <a:rPr lang="en-US" sz="2800" dirty="0">
                  <a:solidFill>
                    <a:schemeClr val="tx1"/>
                  </a:solidFill>
                  <a:latin typeface="Lato" panose="020F0502020204030203"/>
                  <a:ea typeface="Lato" panose="020F0502020204030203"/>
                  <a:cs typeface="Lato" panose="020F0502020204030203"/>
                  <a:sym typeface="Lato" panose="020F0502020204030203"/>
                </a:rPr>
                <a:t>Usar </a:t>
              </a:r>
              <a:r>
                <a:rPr lang="en-US" sz="2800" dirty="0" err="1">
                  <a:solidFill>
                    <a:schemeClr val="tx1"/>
                  </a:solidFill>
                  <a:latin typeface="Lato" panose="020F0502020204030203"/>
                  <a:ea typeface="Lato" panose="020F0502020204030203"/>
                  <a:cs typeface="Lato" panose="020F0502020204030203"/>
                  <a:sym typeface="Lato" panose="020F0502020204030203"/>
                </a:rPr>
                <a:t>el</a:t>
              </a:r>
              <a:r>
                <a:rPr lang="en-US" sz="2800" dirty="0">
                  <a:solidFill>
                    <a:schemeClr val="tx1"/>
                  </a:solidFill>
                  <a:latin typeface="Lato" panose="020F0502020204030203"/>
                  <a:ea typeface="Lato" panose="020F0502020204030203"/>
                  <a:cs typeface="Lato" panose="020F0502020204030203"/>
                  <a:sym typeface="Lato" panose="020F0502020204030203"/>
                </a:rPr>
                <a:t> </a:t>
              </a:r>
              <a:r>
                <a:rPr lang="en-US" sz="2800" dirty="0" err="1">
                  <a:solidFill>
                    <a:schemeClr val="tx1"/>
                  </a:solidFill>
                  <a:latin typeface="Lato" panose="020F0502020204030203"/>
                  <a:ea typeface="Lato" panose="020F0502020204030203"/>
                  <a:cs typeface="Lato" panose="020F0502020204030203"/>
                  <a:sym typeface="Lato" panose="020F0502020204030203"/>
                </a:rPr>
                <a:t>método</a:t>
              </a:r>
              <a:r>
                <a:rPr lang="en-US" sz="2800" dirty="0">
                  <a:solidFill>
                    <a:schemeClr val="tx1"/>
                  </a:solidFill>
                  <a:latin typeface="Lato" panose="020F0502020204030203"/>
                  <a:ea typeface="Lato" panose="020F0502020204030203"/>
                  <a:cs typeface="Lato" panose="020F0502020204030203"/>
                  <a:sym typeface="Lato" panose="020F0502020204030203"/>
                </a:rPr>
                <a:t> de las Cuatro “C” </a:t>
              </a:r>
              <a:r>
                <a:rPr lang="en-US" sz="2800" dirty="0">
                  <a:solidFill>
                    <a:schemeClr val="tx1"/>
                  </a:solidFill>
                  <a:latin typeface="Lato" panose="020F0502020204030203"/>
                  <a:ea typeface="Lato" panose="020F0502020204030203"/>
                  <a:cs typeface="Lato" panose="020F0502020204030203"/>
                  <a:sym typeface="Lato" panose="020F0502020204030203"/>
                </a:rPr>
                <a:t>para leer y </a:t>
              </a:r>
              <a:r>
                <a:rPr lang="en-US" sz="2800" dirty="0" err="1">
                  <a:solidFill>
                    <a:schemeClr val="tx1"/>
                  </a:solidFill>
                  <a:latin typeface="Lato" panose="020F0502020204030203"/>
                  <a:ea typeface="Lato" panose="020F0502020204030203"/>
                  <a:cs typeface="Lato" panose="020F0502020204030203"/>
                  <a:sym typeface="Lato" panose="020F0502020204030203"/>
                </a:rPr>
                <a:t>entender</a:t>
              </a:r>
              <a:r>
                <a:rPr lang="en-US" sz="2800" dirty="0">
                  <a:solidFill>
                    <a:schemeClr val="tx1"/>
                  </a:solidFill>
                  <a:latin typeface="Lato" panose="020F0502020204030203"/>
                  <a:ea typeface="Lato" panose="020F0502020204030203"/>
                  <a:cs typeface="Lato" panose="020F0502020204030203"/>
                  <a:sym typeface="Lato" panose="020F0502020204030203"/>
                </a:rPr>
                <a:t> </a:t>
              </a:r>
              <a:endParaRPr lang="en-US" sz="2800" dirty="0">
                <a:solidFill>
                  <a:schemeClr val="tx1"/>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chemeClr val="lt1"/>
                </a:buClr>
                <a:buSzPts val="2500"/>
                <a:buFont typeface="Calibri" panose="020F0502020204030204"/>
                <a:buNone/>
              </a:pPr>
              <a:r>
                <a:rPr lang="en-US" sz="2800" dirty="0">
                  <a:solidFill>
                    <a:schemeClr val="tx1"/>
                  </a:solidFill>
                  <a:latin typeface="Lato" panose="020F0502020204030203"/>
                  <a:ea typeface="Lato" panose="020F0502020204030203"/>
                  <a:cs typeface="Lato" panose="020F0502020204030203"/>
                  <a:sym typeface="Lato" panose="020F0502020204030203"/>
                </a:rPr>
                <a:t>1 Samuel 17. </a:t>
              </a:r>
              <a:endParaRPr sz="2800" dirty="0">
                <a:solidFill>
                  <a:schemeClr val="tx1"/>
                </a:solidFill>
                <a:latin typeface="Lato" panose="020F0502020204030203"/>
                <a:ea typeface="Lato" panose="020F0502020204030203"/>
                <a:cs typeface="Lato" panose="020F0502020204030203"/>
                <a:sym typeface="Lato" panose="020F0502020204030203"/>
              </a:endParaRPr>
            </a:p>
          </p:txBody>
        </p:sp>
        <p:sp>
          <p:nvSpPr>
            <p:cNvPr id="143" name="Google Shape;143;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144" name="Google Shape;144;p5"/>
            <p:cNvSpPr/>
            <p:nvPr/>
          </p:nvSpPr>
          <p:spPr>
            <a:xfrm>
              <a:off x="341153" y="3073684"/>
              <a:ext cx="620279" cy="620279"/>
            </a:xfrm>
            <a:prstGeom prst="rect">
              <a:avLst/>
            </a:prstGeom>
            <a:blipFill rotWithShape="1">
              <a:blip r:embed="rId1"/>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145" name="Google Shape;145;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146" name="Google Shape;146;p5"/>
            <p:cNvSpPr txBox="1"/>
            <p:nvPr/>
          </p:nvSpPr>
          <p:spPr>
            <a:xfrm>
              <a:off x="1302586" y="2819933"/>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panose="020F0502020204030204"/>
                <a:buNone/>
              </a:pPr>
              <a:r>
                <a:rPr lang="en-US" sz="2800" dirty="0" err="1">
                  <a:solidFill>
                    <a:schemeClr val="lt1"/>
                  </a:solidFill>
                  <a:latin typeface="Lato" panose="020F0502020204030203"/>
                  <a:ea typeface="Lato" panose="020F0502020204030203"/>
                  <a:cs typeface="Lato" panose="020F0502020204030203"/>
                  <a:sym typeface="Lato" panose="020F0502020204030203"/>
                </a:rPr>
                <a:t>Identificar</a:t>
              </a:r>
              <a:r>
                <a:rPr lang="en-US" sz="2800" dirty="0">
                  <a:solidFill>
                    <a:schemeClr val="lt1"/>
                  </a:solidFill>
                  <a:latin typeface="Lato" panose="020F0502020204030203"/>
                  <a:ea typeface="Lato" panose="020F0502020204030203"/>
                  <a:cs typeface="Lato" panose="020F0502020204030203"/>
                  <a:sym typeface="Lato" panose="020F0502020204030203"/>
                </a:rPr>
                <a:t> la </a:t>
              </a:r>
              <a:r>
                <a:rPr lang="en-US" sz="2800" dirty="0" err="1">
                  <a:solidFill>
                    <a:schemeClr val="lt1"/>
                  </a:solidFill>
                  <a:latin typeface="Lato" panose="020F0502020204030203"/>
                  <a:ea typeface="Lato" panose="020F0502020204030203"/>
                  <a:cs typeface="Lato" panose="020F0502020204030203"/>
                  <a:sym typeface="Lato" panose="020F0502020204030203"/>
                </a:rPr>
                <a:t>genealogía</a:t>
              </a:r>
              <a:r>
                <a:rPr lang="en-US" sz="2800" dirty="0">
                  <a:solidFill>
                    <a:schemeClr val="lt1"/>
                  </a:solidFill>
                  <a:latin typeface="Lato" panose="020F0502020204030203"/>
                  <a:ea typeface="Lato" panose="020F0502020204030203"/>
                  <a:cs typeface="Lato" panose="020F0502020204030203"/>
                  <a:sym typeface="Lato" panose="020F0502020204030203"/>
                </a:rPr>
                <a:t> de Jesús y La </a:t>
              </a:r>
              <a:r>
                <a:rPr lang="en-US" sz="2800" dirty="0" err="1">
                  <a:solidFill>
                    <a:schemeClr val="lt1"/>
                  </a:solidFill>
                  <a:latin typeface="Lato" panose="020F0502020204030203"/>
                  <a:ea typeface="Lato" panose="020F0502020204030203"/>
                  <a:cs typeface="Lato" panose="020F0502020204030203"/>
                  <a:sym typeface="Lato" panose="020F0502020204030203"/>
                </a:rPr>
                <a:t>Nación</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Elegida</a:t>
              </a:r>
              <a:r>
                <a:rPr lang="en-US" sz="2800" dirty="0">
                  <a:solidFill>
                    <a:schemeClr val="lt1"/>
                  </a:solidFill>
                  <a:latin typeface="Lato" panose="020F0502020204030203"/>
                  <a:ea typeface="Lato" panose="020F0502020204030203"/>
                  <a:cs typeface="Lato" panose="020F0502020204030203"/>
                  <a:sym typeface="Lato" panose="020F0502020204030203"/>
                </a:rPr>
                <a:t>.   </a:t>
              </a:r>
              <a:endParaRPr sz="2800" dirty="0">
                <a:solidFill>
                  <a:schemeClr val="lt1"/>
                </a:solidFill>
                <a:latin typeface="Lato" panose="020F0502020204030203"/>
                <a:ea typeface="Lato" panose="020F0502020204030203"/>
                <a:cs typeface="Lato" panose="020F0502020204030203"/>
                <a:sym typeface="Lato" panose="020F0502020204030203"/>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grpSp>
        <p:nvGrpSpPr>
          <p:cNvPr id="208" name="Google Shape;208;g2ac1ba269cb_0_0"/>
          <p:cNvGrpSpPr/>
          <p:nvPr/>
        </p:nvGrpSpPr>
        <p:grpSpPr>
          <a:xfrm>
            <a:off x="4073242" y="545190"/>
            <a:ext cx="5958205" cy="5415279"/>
            <a:chOff x="1084897" y="1693"/>
            <a:chExt cx="5958205" cy="5415279"/>
          </a:xfrm>
        </p:grpSpPr>
        <p:sp>
          <p:nvSpPr>
            <p:cNvPr id="209" name="Google Shape;209;g2ac1ba269cb_0_0"/>
            <p:cNvSpPr/>
            <p:nvPr/>
          </p:nvSpPr>
          <p:spPr>
            <a:xfrm rot="10800000">
              <a:off x="1638002" y="1762"/>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10" name="Google Shape;210;g2ac1ba269cb_0_0"/>
            <p:cNvSpPr txBox="1"/>
            <p:nvPr/>
          </p:nvSpPr>
          <p:spPr>
            <a:xfrm>
              <a:off x="1914524" y="1693"/>
              <a:ext cx="5128500" cy="1106100"/>
            </a:xfrm>
            <a:prstGeom prst="rect">
              <a:avLst/>
            </a:prstGeom>
            <a:noFill/>
            <a:ln>
              <a:noFill/>
            </a:ln>
          </p:spPr>
          <p:txBody>
            <a:bodyPr spcFirstLastPara="1" wrap="square" lIns="487775" tIns="160000" rIns="298700" bIns="160000" anchor="ctr" anchorCtr="0">
              <a:noAutofit/>
            </a:bodyPr>
            <a:lstStyle/>
            <a:p>
              <a:pPr marL="0" marR="0" lvl="0" indent="0" algn="ctr" rtl="0">
                <a:lnSpc>
                  <a:spcPct val="90000"/>
                </a:lnSpc>
                <a:spcBef>
                  <a:spcPts val="0"/>
                </a:spcBef>
                <a:spcAft>
                  <a:spcPts val="0"/>
                </a:spcAft>
                <a:buClr>
                  <a:srgbClr val="009444"/>
                </a:buClr>
                <a:buSzPts val="4200"/>
                <a:buFont typeface="Overlock" panose="020F0502020204030204"/>
                <a:buNone/>
              </a:pPr>
              <a:r>
                <a:rPr lang="en-US" sz="4200">
                  <a:solidFill>
                    <a:srgbClr val="009444"/>
                  </a:solidFill>
                  <a:latin typeface="Lato" panose="020F0502020204030203"/>
                  <a:ea typeface="Lato" panose="020F0502020204030203"/>
                  <a:cs typeface="Lato" panose="020F0502020204030203"/>
                  <a:sym typeface="Lato" panose="020F0502020204030203"/>
                </a:rPr>
                <a:t>CAPTAR</a:t>
              </a:r>
              <a:endParaRPr sz="4200">
                <a:solidFill>
                  <a:schemeClr val="dk1"/>
                </a:solidFill>
                <a:latin typeface="Lato" panose="020F0502020204030203"/>
                <a:ea typeface="Lato" panose="020F0502020204030203"/>
                <a:cs typeface="Lato" panose="020F0502020204030203"/>
                <a:sym typeface="Lato" panose="020F0502020204030203"/>
              </a:endParaRPr>
            </a:p>
          </p:txBody>
        </p:sp>
        <p:sp>
          <p:nvSpPr>
            <p:cNvPr id="211" name="Google Shape;211;g2ac1ba269cb_0_0"/>
            <p:cNvSpPr/>
            <p:nvPr/>
          </p:nvSpPr>
          <p:spPr>
            <a:xfrm>
              <a:off x="1084897" y="1693"/>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12" name="Google Shape;212;g2ac1ba269cb_0_0"/>
            <p:cNvSpPr/>
            <p:nvPr/>
          </p:nvSpPr>
          <p:spPr>
            <a:xfrm rot="10800000">
              <a:off x="1638002" y="1438132"/>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14" name="Google Shape;214;g2ac1ba269cb_0_0"/>
            <p:cNvSpPr/>
            <p:nvPr/>
          </p:nvSpPr>
          <p:spPr>
            <a:xfrm>
              <a:off x="1084897" y="1438063"/>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15" name="Google Shape;215;g2ac1ba269cb_0_0"/>
            <p:cNvSpPr/>
            <p:nvPr/>
          </p:nvSpPr>
          <p:spPr>
            <a:xfrm rot="10800000">
              <a:off x="1638002" y="2874502"/>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17" name="Google Shape;217;g2ac1ba269cb_0_0"/>
            <p:cNvSpPr/>
            <p:nvPr/>
          </p:nvSpPr>
          <p:spPr>
            <a:xfrm>
              <a:off x="1084897" y="2874433"/>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18" name="Google Shape;218;g2ac1ba269cb_0_0"/>
            <p:cNvSpPr/>
            <p:nvPr/>
          </p:nvSpPr>
          <p:spPr>
            <a:xfrm rot="10800000">
              <a:off x="1638002" y="4310872"/>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20" name="Google Shape;220;g2ac1ba269cb_0_0"/>
            <p:cNvSpPr/>
            <p:nvPr/>
          </p:nvSpPr>
          <p:spPr>
            <a:xfrm>
              <a:off x="1084897" y="4310803"/>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grpSp>
      <p:sp>
        <p:nvSpPr>
          <p:cNvPr id="221" name="Google Shape;221;g2ac1ba269cb_0_0"/>
          <p:cNvSpPr/>
          <p:nvPr/>
        </p:nvSpPr>
        <p:spPr>
          <a:xfrm>
            <a:off x="887993" y="1015809"/>
            <a:ext cx="3047100" cy="4585500"/>
          </a:xfrm>
          <a:prstGeom prst="rightArrow">
            <a:avLst>
              <a:gd name="adj1" fmla="val 50000"/>
              <a:gd name="adj2" fmla="val 50000"/>
            </a:avLst>
          </a:prstGeom>
          <a:gradFill>
            <a:gsLst>
              <a:gs pos="0">
                <a:srgbClr val="005B26"/>
              </a:gs>
              <a:gs pos="50000">
                <a:srgbClr val="008437"/>
              </a:gs>
              <a:gs pos="100000">
                <a:srgbClr val="009F43"/>
              </a:gs>
            </a:gsLst>
            <a:lin ang="0" scaled="0"/>
          </a:gra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US" sz="7200">
                <a:solidFill>
                  <a:srgbClr val="E3BB3D"/>
                </a:solidFill>
                <a:latin typeface="Lato" panose="020F0502020204030203"/>
                <a:ea typeface="Lato" panose="020F0502020204030203"/>
                <a:cs typeface="Lato" panose="020F0502020204030203"/>
                <a:sym typeface="Lato" panose="020F0502020204030203"/>
              </a:rPr>
              <a:t>Las</a:t>
            </a:r>
            <a:endParaRPr>
              <a:latin typeface="Lato" panose="020F0502020204030203"/>
              <a:ea typeface="Lato" panose="020F0502020204030203"/>
              <a:cs typeface="Lato" panose="020F0502020204030203"/>
              <a:sym typeface="Lato" panose="020F0502020204030203"/>
            </a:endParaRPr>
          </a:p>
          <a:p>
            <a:pPr marL="0" marR="0" lvl="0" indent="0" algn="ctr" rtl="0">
              <a:spcBef>
                <a:spcPts val="0"/>
              </a:spcBef>
              <a:spcAft>
                <a:spcPts val="0"/>
              </a:spcAft>
              <a:buNone/>
            </a:pPr>
            <a:r>
              <a:rPr lang="en-US" sz="7200">
                <a:solidFill>
                  <a:srgbClr val="E3BB3D"/>
                </a:solidFill>
                <a:latin typeface="Lato" panose="020F0502020204030203"/>
                <a:ea typeface="Lato" panose="020F0502020204030203"/>
                <a:cs typeface="Lato" panose="020F0502020204030203"/>
                <a:sym typeface="Lato" panose="020F0502020204030203"/>
              </a:rPr>
              <a:t>4 C</a:t>
            </a:r>
            <a:endParaRPr>
              <a:latin typeface="Lato" panose="020F0502020204030203"/>
              <a:ea typeface="Lato" panose="020F0502020204030203"/>
              <a:cs typeface="Lato" panose="020F0502020204030203"/>
              <a:sym typeface="Lato" panose="020F0502020204030203"/>
            </a:endParaRPr>
          </a:p>
        </p:txBody>
      </p:sp>
      <p:sp>
        <p:nvSpPr>
          <p:cNvPr id="222" name="Google Shape;222;g2ac1ba269cb_0_0"/>
          <p:cNvSpPr txBox="1"/>
          <p:nvPr/>
        </p:nvSpPr>
        <p:spPr>
          <a:xfrm>
            <a:off x="4243431" y="461210"/>
            <a:ext cx="6711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a:solidFill>
                  <a:srgbClr val="E3BB3D"/>
                </a:solidFill>
                <a:latin typeface="Lato" panose="020F0502020204030203"/>
                <a:ea typeface="Lato" panose="020F0502020204030203"/>
                <a:cs typeface="Lato" panose="020F0502020204030203"/>
                <a:sym typeface="Lato" panose="020F0502020204030203"/>
              </a:rPr>
              <a:t>1</a:t>
            </a:r>
            <a:endParaRPr>
              <a:latin typeface="Lato" panose="020F0502020204030203"/>
              <a:ea typeface="Lato" panose="020F0502020204030203"/>
              <a:cs typeface="Lato" panose="020F0502020204030203"/>
              <a:sym typeface="Lato" panose="020F0502020204030203"/>
            </a:endParaRPr>
          </a:p>
        </p:txBody>
      </p:sp>
      <p:sp>
        <p:nvSpPr>
          <p:cNvPr id="223" name="Google Shape;223;g2ac1ba269cb_0_0"/>
          <p:cNvSpPr txBox="1"/>
          <p:nvPr/>
        </p:nvSpPr>
        <p:spPr>
          <a:xfrm>
            <a:off x="4264338" y="1931381"/>
            <a:ext cx="6711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a:solidFill>
                  <a:srgbClr val="E3BB3D"/>
                </a:solidFill>
                <a:latin typeface="Lato" panose="020F0502020204030203"/>
                <a:ea typeface="Lato" panose="020F0502020204030203"/>
                <a:cs typeface="Lato" panose="020F0502020204030203"/>
                <a:sym typeface="Lato" panose="020F0502020204030203"/>
              </a:rPr>
              <a:t>2</a:t>
            </a:r>
            <a:endParaRPr>
              <a:latin typeface="Lato" panose="020F0502020204030203"/>
              <a:ea typeface="Lato" panose="020F0502020204030203"/>
              <a:cs typeface="Lato" panose="020F0502020204030203"/>
              <a:sym typeface="Lato" panose="020F0502020204030203"/>
            </a:endParaRPr>
          </a:p>
        </p:txBody>
      </p:sp>
      <p:sp>
        <p:nvSpPr>
          <p:cNvPr id="224" name="Google Shape;224;g2ac1ba269cb_0_0"/>
          <p:cNvSpPr txBox="1"/>
          <p:nvPr/>
        </p:nvSpPr>
        <p:spPr>
          <a:xfrm>
            <a:off x="4264337" y="3384707"/>
            <a:ext cx="6711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a:solidFill>
                  <a:srgbClr val="E3BB3D"/>
                </a:solidFill>
                <a:latin typeface="Lato" panose="020F0502020204030203"/>
                <a:ea typeface="Lato" panose="020F0502020204030203"/>
                <a:cs typeface="Lato" panose="020F0502020204030203"/>
                <a:sym typeface="Lato" panose="020F0502020204030203"/>
              </a:rPr>
              <a:t>3</a:t>
            </a:r>
            <a:endParaRPr>
              <a:latin typeface="Lato" panose="020F0502020204030203"/>
              <a:ea typeface="Lato" panose="020F0502020204030203"/>
              <a:cs typeface="Lato" panose="020F0502020204030203"/>
              <a:sym typeface="Lato" panose="020F0502020204030203"/>
            </a:endParaRPr>
          </a:p>
        </p:txBody>
      </p:sp>
      <p:sp>
        <p:nvSpPr>
          <p:cNvPr id="225" name="Google Shape;225;g2ac1ba269cb_0_0"/>
          <p:cNvSpPr txBox="1"/>
          <p:nvPr/>
        </p:nvSpPr>
        <p:spPr>
          <a:xfrm>
            <a:off x="4265036" y="4838033"/>
            <a:ext cx="6711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a:solidFill>
                  <a:srgbClr val="E3BB3D"/>
                </a:solidFill>
                <a:latin typeface="Lato" panose="020F0502020204030203"/>
                <a:ea typeface="Lato" panose="020F0502020204030203"/>
                <a:cs typeface="Lato" panose="020F0502020204030203"/>
                <a:sym typeface="Lato" panose="020F0502020204030203"/>
              </a:rPr>
              <a:t>4</a:t>
            </a:r>
            <a:endParaRPr>
              <a:latin typeface="Lato" panose="020F0502020204030203"/>
              <a:ea typeface="Lato" panose="020F0502020204030203"/>
              <a:cs typeface="Lato" panose="020F0502020204030203"/>
              <a:sym typeface="Lato" panose="020F0502020204030203"/>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5" name="Picture 4" descr="A couple of women hugging&#10;&#10;Description automatically generated"/>
          <p:cNvPicPr>
            <a:picLocks noChangeAspect="1"/>
          </p:cNvPicPr>
          <p:nvPr/>
        </p:nvPicPr>
        <p:blipFill>
          <a:blip r:embed="rId1"/>
          <a:stretch>
            <a:fillRect/>
          </a:stretch>
        </p:blipFill>
        <p:spPr>
          <a:xfrm>
            <a:off x="2248480" y="1588655"/>
            <a:ext cx="3847520" cy="3680690"/>
          </a:xfrm>
          <a:prstGeom prst="rect">
            <a:avLst/>
          </a:prstGeom>
        </p:spPr>
      </p:pic>
      <p:pic>
        <p:nvPicPr>
          <p:cNvPr id="8" name="Picture 7" descr="A person touching another person's shoulder&#10;&#10;Description automatically generated"/>
          <p:cNvPicPr>
            <a:picLocks noChangeAspect="1"/>
          </p:cNvPicPr>
          <p:nvPr/>
        </p:nvPicPr>
        <p:blipFill>
          <a:blip r:embed="rId2"/>
          <a:stretch>
            <a:fillRect/>
          </a:stretch>
        </p:blipFill>
        <p:spPr>
          <a:xfrm>
            <a:off x="6096000" y="1993392"/>
            <a:ext cx="5069094" cy="287121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grpSp>
        <p:nvGrpSpPr>
          <p:cNvPr id="208" name="Google Shape;208;g2ac1ba269cb_0_0"/>
          <p:cNvGrpSpPr/>
          <p:nvPr/>
        </p:nvGrpSpPr>
        <p:grpSpPr>
          <a:xfrm>
            <a:off x="4073242" y="545190"/>
            <a:ext cx="5958205" cy="5415279"/>
            <a:chOff x="1084897" y="1693"/>
            <a:chExt cx="5958205" cy="5415279"/>
          </a:xfrm>
        </p:grpSpPr>
        <p:sp>
          <p:nvSpPr>
            <p:cNvPr id="209" name="Google Shape;209;g2ac1ba269cb_0_0"/>
            <p:cNvSpPr/>
            <p:nvPr/>
          </p:nvSpPr>
          <p:spPr>
            <a:xfrm rot="10800000">
              <a:off x="1638002" y="1762"/>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10" name="Google Shape;210;g2ac1ba269cb_0_0"/>
            <p:cNvSpPr txBox="1"/>
            <p:nvPr/>
          </p:nvSpPr>
          <p:spPr>
            <a:xfrm>
              <a:off x="1914524" y="1693"/>
              <a:ext cx="5128500" cy="1106100"/>
            </a:xfrm>
            <a:prstGeom prst="rect">
              <a:avLst/>
            </a:prstGeom>
            <a:noFill/>
            <a:ln>
              <a:noFill/>
            </a:ln>
          </p:spPr>
          <p:txBody>
            <a:bodyPr spcFirstLastPara="1" wrap="square" lIns="487775" tIns="160000" rIns="298700" bIns="160000" anchor="ctr" anchorCtr="0">
              <a:noAutofit/>
            </a:bodyPr>
            <a:lstStyle/>
            <a:p>
              <a:pPr marL="0" marR="0" lvl="0" indent="0" algn="ctr" rtl="0">
                <a:lnSpc>
                  <a:spcPct val="90000"/>
                </a:lnSpc>
                <a:spcBef>
                  <a:spcPts val="0"/>
                </a:spcBef>
                <a:spcAft>
                  <a:spcPts val="0"/>
                </a:spcAft>
                <a:buClr>
                  <a:srgbClr val="009444"/>
                </a:buClr>
                <a:buSzPts val="4200"/>
                <a:buFont typeface="Overlock" panose="020F0502020204030204"/>
                <a:buNone/>
              </a:pPr>
              <a:r>
                <a:rPr lang="en-US" sz="4200">
                  <a:solidFill>
                    <a:srgbClr val="009444"/>
                  </a:solidFill>
                  <a:latin typeface="Lato" panose="020F0502020204030203"/>
                  <a:ea typeface="Lato" panose="020F0502020204030203"/>
                  <a:cs typeface="Lato" panose="020F0502020204030203"/>
                  <a:sym typeface="Lato" panose="020F0502020204030203"/>
                </a:rPr>
                <a:t>CAPTAR</a:t>
              </a:r>
              <a:endParaRPr sz="4200">
                <a:solidFill>
                  <a:schemeClr val="dk1"/>
                </a:solidFill>
                <a:latin typeface="Lato" panose="020F0502020204030203"/>
                <a:ea typeface="Lato" panose="020F0502020204030203"/>
                <a:cs typeface="Lato" panose="020F0502020204030203"/>
                <a:sym typeface="Lato" panose="020F0502020204030203"/>
              </a:endParaRPr>
            </a:p>
          </p:txBody>
        </p:sp>
        <p:sp>
          <p:nvSpPr>
            <p:cNvPr id="211" name="Google Shape;211;g2ac1ba269cb_0_0"/>
            <p:cNvSpPr/>
            <p:nvPr/>
          </p:nvSpPr>
          <p:spPr>
            <a:xfrm>
              <a:off x="1084897" y="1693"/>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12" name="Google Shape;212;g2ac1ba269cb_0_0"/>
            <p:cNvSpPr/>
            <p:nvPr/>
          </p:nvSpPr>
          <p:spPr>
            <a:xfrm rot="10800000">
              <a:off x="1638002" y="1438132"/>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13" name="Google Shape;213;g2ac1ba269cb_0_0"/>
            <p:cNvSpPr txBox="1"/>
            <p:nvPr/>
          </p:nvSpPr>
          <p:spPr>
            <a:xfrm>
              <a:off x="1914524" y="1438063"/>
              <a:ext cx="5128500" cy="1106100"/>
            </a:xfrm>
            <a:prstGeom prst="rect">
              <a:avLst/>
            </a:prstGeom>
            <a:noFill/>
            <a:ln>
              <a:noFill/>
            </a:ln>
          </p:spPr>
          <p:txBody>
            <a:bodyPr spcFirstLastPara="1" wrap="square" lIns="487775" tIns="160000" rIns="298700" bIns="160000" anchor="ctr" anchorCtr="0">
              <a:noAutofit/>
            </a:bodyPr>
            <a:lstStyle/>
            <a:p>
              <a:pPr marL="0" marR="0" lvl="0" indent="0" algn="ctr" rtl="0">
                <a:lnSpc>
                  <a:spcPct val="90000"/>
                </a:lnSpc>
                <a:spcBef>
                  <a:spcPts val="0"/>
                </a:spcBef>
                <a:spcAft>
                  <a:spcPts val="0"/>
                </a:spcAft>
                <a:buClr>
                  <a:srgbClr val="009444"/>
                </a:buClr>
                <a:buSzPts val="4200"/>
                <a:buFont typeface="Overlock" panose="020F0502020204030204"/>
                <a:buNone/>
              </a:pPr>
              <a:r>
                <a:rPr lang="en-US" sz="4200" dirty="0">
                  <a:solidFill>
                    <a:srgbClr val="009444"/>
                  </a:solidFill>
                  <a:latin typeface="Lato" panose="020F0502020204030203"/>
                  <a:ea typeface="Lato" panose="020F0502020204030203"/>
                  <a:cs typeface="Lato" panose="020F0502020204030203"/>
                  <a:sym typeface="Lato" panose="020F0502020204030203"/>
                </a:rPr>
                <a:t>CONTAR</a:t>
              </a:r>
              <a:endParaRPr sz="4200" dirty="0">
                <a:solidFill>
                  <a:srgbClr val="000000"/>
                </a:solidFill>
                <a:latin typeface="Lato" panose="020F0502020204030203"/>
                <a:ea typeface="Lato" panose="020F0502020204030203"/>
                <a:cs typeface="Lato" panose="020F0502020204030203"/>
                <a:sym typeface="Lato" panose="020F0502020204030203"/>
              </a:endParaRPr>
            </a:p>
          </p:txBody>
        </p:sp>
        <p:sp>
          <p:nvSpPr>
            <p:cNvPr id="214" name="Google Shape;214;g2ac1ba269cb_0_0"/>
            <p:cNvSpPr/>
            <p:nvPr/>
          </p:nvSpPr>
          <p:spPr>
            <a:xfrm>
              <a:off x="1084897" y="1438063"/>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15" name="Google Shape;215;g2ac1ba269cb_0_0"/>
            <p:cNvSpPr/>
            <p:nvPr/>
          </p:nvSpPr>
          <p:spPr>
            <a:xfrm rot="10800000">
              <a:off x="1638002" y="2874502"/>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17" name="Google Shape;217;g2ac1ba269cb_0_0"/>
            <p:cNvSpPr/>
            <p:nvPr/>
          </p:nvSpPr>
          <p:spPr>
            <a:xfrm>
              <a:off x="1084897" y="2874433"/>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18" name="Google Shape;218;g2ac1ba269cb_0_0"/>
            <p:cNvSpPr/>
            <p:nvPr/>
          </p:nvSpPr>
          <p:spPr>
            <a:xfrm rot="10800000">
              <a:off x="1638002" y="4310872"/>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20" name="Google Shape;220;g2ac1ba269cb_0_0"/>
            <p:cNvSpPr/>
            <p:nvPr/>
          </p:nvSpPr>
          <p:spPr>
            <a:xfrm>
              <a:off x="1084897" y="4310803"/>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grpSp>
      <p:sp>
        <p:nvSpPr>
          <p:cNvPr id="221" name="Google Shape;221;g2ac1ba269cb_0_0"/>
          <p:cNvSpPr/>
          <p:nvPr/>
        </p:nvSpPr>
        <p:spPr>
          <a:xfrm>
            <a:off x="887993" y="1015809"/>
            <a:ext cx="3047100" cy="4585500"/>
          </a:xfrm>
          <a:prstGeom prst="rightArrow">
            <a:avLst>
              <a:gd name="adj1" fmla="val 50000"/>
              <a:gd name="adj2" fmla="val 50000"/>
            </a:avLst>
          </a:prstGeom>
          <a:gradFill>
            <a:gsLst>
              <a:gs pos="0">
                <a:srgbClr val="005B26"/>
              </a:gs>
              <a:gs pos="50000">
                <a:srgbClr val="008437"/>
              </a:gs>
              <a:gs pos="100000">
                <a:srgbClr val="009F43"/>
              </a:gs>
            </a:gsLst>
            <a:lin ang="0" scaled="0"/>
          </a:gra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US" sz="7200">
                <a:solidFill>
                  <a:srgbClr val="E3BB3D"/>
                </a:solidFill>
                <a:latin typeface="Lato" panose="020F0502020204030203"/>
                <a:ea typeface="Lato" panose="020F0502020204030203"/>
                <a:cs typeface="Lato" panose="020F0502020204030203"/>
                <a:sym typeface="Lato" panose="020F0502020204030203"/>
              </a:rPr>
              <a:t>Las</a:t>
            </a:r>
            <a:endParaRPr>
              <a:latin typeface="Lato" panose="020F0502020204030203"/>
              <a:ea typeface="Lato" panose="020F0502020204030203"/>
              <a:cs typeface="Lato" panose="020F0502020204030203"/>
              <a:sym typeface="Lato" panose="020F0502020204030203"/>
            </a:endParaRPr>
          </a:p>
          <a:p>
            <a:pPr marL="0" marR="0" lvl="0" indent="0" algn="ctr" rtl="0">
              <a:spcBef>
                <a:spcPts val="0"/>
              </a:spcBef>
              <a:spcAft>
                <a:spcPts val="0"/>
              </a:spcAft>
              <a:buNone/>
            </a:pPr>
            <a:r>
              <a:rPr lang="en-US" sz="7200">
                <a:solidFill>
                  <a:srgbClr val="E3BB3D"/>
                </a:solidFill>
                <a:latin typeface="Lato" panose="020F0502020204030203"/>
                <a:ea typeface="Lato" panose="020F0502020204030203"/>
                <a:cs typeface="Lato" panose="020F0502020204030203"/>
                <a:sym typeface="Lato" panose="020F0502020204030203"/>
              </a:rPr>
              <a:t>4 C</a:t>
            </a:r>
            <a:endParaRPr>
              <a:latin typeface="Lato" panose="020F0502020204030203"/>
              <a:ea typeface="Lato" panose="020F0502020204030203"/>
              <a:cs typeface="Lato" panose="020F0502020204030203"/>
              <a:sym typeface="Lato" panose="020F0502020204030203"/>
            </a:endParaRPr>
          </a:p>
        </p:txBody>
      </p:sp>
      <p:sp>
        <p:nvSpPr>
          <p:cNvPr id="222" name="Google Shape;222;g2ac1ba269cb_0_0"/>
          <p:cNvSpPr txBox="1"/>
          <p:nvPr/>
        </p:nvSpPr>
        <p:spPr>
          <a:xfrm>
            <a:off x="4243431" y="461210"/>
            <a:ext cx="6711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a:solidFill>
                  <a:srgbClr val="E3BB3D"/>
                </a:solidFill>
                <a:latin typeface="Lato" panose="020F0502020204030203"/>
                <a:ea typeface="Lato" panose="020F0502020204030203"/>
                <a:cs typeface="Lato" panose="020F0502020204030203"/>
                <a:sym typeface="Lato" panose="020F0502020204030203"/>
              </a:rPr>
              <a:t>1</a:t>
            </a:r>
            <a:endParaRPr>
              <a:latin typeface="Lato" panose="020F0502020204030203"/>
              <a:ea typeface="Lato" panose="020F0502020204030203"/>
              <a:cs typeface="Lato" panose="020F0502020204030203"/>
              <a:sym typeface="Lato" panose="020F0502020204030203"/>
            </a:endParaRPr>
          </a:p>
        </p:txBody>
      </p:sp>
      <p:sp>
        <p:nvSpPr>
          <p:cNvPr id="223" name="Google Shape;223;g2ac1ba269cb_0_0"/>
          <p:cNvSpPr txBox="1"/>
          <p:nvPr/>
        </p:nvSpPr>
        <p:spPr>
          <a:xfrm>
            <a:off x="4264338" y="1931381"/>
            <a:ext cx="6711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a:solidFill>
                  <a:srgbClr val="E3BB3D"/>
                </a:solidFill>
                <a:latin typeface="Lato" panose="020F0502020204030203"/>
                <a:ea typeface="Lato" panose="020F0502020204030203"/>
                <a:cs typeface="Lato" panose="020F0502020204030203"/>
                <a:sym typeface="Lato" panose="020F0502020204030203"/>
              </a:rPr>
              <a:t>2</a:t>
            </a:r>
            <a:endParaRPr>
              <a:latin typeface="Lato" panose="020F0502020204030203"/>
              <a:ea typeface="Lato" panose="020F0502020204030203"/>
              <a:cs typeface="Lato" panose="020F0502020204030203"/>
              <a:sym typeface="Lato" panose="020F0502020204030203"/>
            </a:endParaRPr>
          </a:p>
        </p:txBody>
      </p:sp>
      <p:sp>
        <p:nvSpPr>
          <p:cNvPr id="224" name="Google Shape;224;g2ac1ba269cb_0_0"/>
          <p:cNvSpPr txBox="1"/>
          <p:nvPr/>
        </p:nvSpPr>
        <p:spPr>
          <a:xfrm>
            <a:off x="4264337" y="3384707"/>
            <a:ext cx="6711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a:solidFill>
                  <a:srgbClr val="E3BB3D"/>
                </a:solidFill>
                <a:latin typeface="Lato" panose="020F0502020204030203"/>
                <a:ea typeface="Lato" panose="020F0502020204030203"/>
                <a:cs typeface="Lato" panose="020F0502020204030203"/>
                <a:sym typeface="Lato" panose="020F0502020204030203"/>
              </a:rPr>
              <a:t>3</a:t>
            </a:r>
            <a:endParaRPr>
              <a:latin typeface="Lato" panose="020F0502020204030203"/>
              <a:ea typeface="Lato" panose="020F0502020204030203"/>
              <a:cs typeface="Lato" panose="020F0502020204030203"/>
              <a:sym typeface="Lato" panose="020F0502020204030203"/>
            </a:endParaRPr>
          </a:p>
        </p:txBody>
      </p:sp>
      <p:sp>
        <p:nvSpPr>
          <p:cNvPr id="225" name="Google Shape;225;g2ac1ba269cb_0_0"/>
          <p:cNvSpPr txBox="1"/>
          <p:nvPr/>
        </p:nvSpPr>
        <p:spPr>
          <a:xfrm>
            <a:off x="4265036" y="4838033"/>
            <a:ext cx="6711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a:solidFill>
                  <a:srgbClr val="E3BB3D"/>
                </a:solidFill>
                <a:latin typeface="Lato" panose="020F0502020204030203"/>
                <a:ea typeface="Lato" panose="020F0502020204030203"/>
                <a:cs typeface="Lato" panose="020F0502020204030203"/>
                <a:sym typeface="Lato" panose="020F0502020204030203"/>
              </a:rPr>
              <a:t>4</a:t>
            </a:r>
            <a:endParaRPr>
              <a:latin typeface="Lato" panose="020F0502020204030203"/>
              <a:ea typeface="Lato" panose="020F0502020204030203"/>
              <a:cs typeface="Lato" panose="020F0502020204030203"/>
              <a:sym typeface="Lato" panose="020F0502020204030203"/>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2623</Words>
  <Application>WPS Presentation</Application>
  <PresentationFormat>Widescreen</PresentationFormat>
  <Paragraphs>207</Paragraphs>
  <Slides>34</Slides>
  <Notes>34</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34</vt:i4>
      </vt:variant>
    </vt:vector>
  </HeadingPairs>
  <TitlesOfParts>
    <vt:vector size="49" baseType="lpstr">
      <vt:lpstr>Arial</vt:lpstr>
      <vt:lpstr>SimSun</vt:lpstr>
      <vt:lpstr>Wingdings</vt:lpstr>
      <vt:lpstr>Arial</vt:lpstr>
      <vt:lpstr>Calibri</vt:lpstr>
      <vt:lpstr>Calibri</vt:lpstr>
      <vt:lpstr>Lato</vt:lpstr>
      <vt:lpstr>Cambria</vt:lpstr>
      <vt:lpstr>Times New Roman</vt:lpstr>
      <vt:lpstr>Overlock</vt:lpstr>
      <vt:lpstr>Microsoft YaHei</vt:lpstr>
      <vt:lpstr>Arial Unicode MS</vt:lpstr>
      <vt:lpstr>Symbol</vt:lpstr>
      <vt:lpstr>Lato</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Michele Pfeifer</dc:creator>
  <cp:lastModifiedBy>carola PT</cp:lastModifiedBy>
  <cp:revision>326</cp:revision>
  <dcterms:created xsi:type="dcterms:W3CDTF">2023-11-29T19:33:00Z</dcterms:created>
  <dcterms:modified xsi:type="dcterms:W3CDTF">2025-03-02T00:34:03Z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83DBB6EC260F41FF941EC5A76065610F_12</vt:lpwstr>
  </property>
  <property fmtid="{D5CDD505-2E9C-101B-9397-08002B2CF9AE}" pid="3" name="KSOProductBuildVer">
    <vt:lpwstr>2058-12.2.0.20323</vt:lpwstr>
  </property>
</Properties>
</file>