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TO/865L/DGtY6f5ygnITg4j3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Marcos 5:1-20.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5:1-20,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hombre.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al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34bb8ebf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5:19 dice: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cuéntales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Cuéntales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evangelizara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b34bb8eb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6b52686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plenamente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también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haciéndola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produce, que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de Marcos 5,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anhelan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66b52686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34bb8ebf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puedes responder si alguien no acepta tu invitación para estudiar contigo?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b34bb8ebf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6b526867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Tesalonicenses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5:17 dice: "Oren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Una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nuevo.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Biblia, las personas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le da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decepcionando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66b526867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34bb8ebf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Reclutar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comprometidas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Si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religioso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amigo.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b34bb8ebf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34bb8ebf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que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amigos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pastor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evangelismo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86 %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amigos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b34bb8ebf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34bb8ebf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 a los estudiantes que reflexionen en: ¿Quién de su lista de invitados podría estar lo suficientemente interesado como para ayudarles a reclutar a otros?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b34bb8ebf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6b52686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conectarse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Desafortunadamente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encantaría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Conviertes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"no"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66b52686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lo ideal)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preguntándole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persona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6b526867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Lucas 17:11-19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lepra era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increíble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solo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gracias a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reclutar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Marcos 5:1-20,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Decápolis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sorprendió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66b52686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Cuéntales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263" name="Google Shape;263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271" name="Google Shape;271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diablo.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Lléname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invitaron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aprendieran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anecdóticos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estadísticas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enfaticen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efectivas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reclutar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 largo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inmediatamente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1, Andrés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Simón y Felipe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Natanael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Juan 4,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interactuó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Samaria,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ciudad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Lucas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Cristo. Por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difundiéndose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5:1-20,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hombre.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5:1-20,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 es real.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demoníaca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dónde envió Jesús al hombre poseído por el demonio?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34bb8ebfc_0_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b34bb8ebfc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5" name="Google Shape;175;g2b34bb8ebfc_0_13"/>
          <p:cNvSpPr txBox="1"/>
          <p:nvPr/>
        </p:nvSpPr>
        <p:spPr>
          <a:xfrm>
            <a:off x="3754650" y="2343225"/>
            <a:ext cx="78852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"Vete a tu casa, con tu familia, y cuéntales las grandes cosas que el Señor ha hecho contigo. Cuéntales cómo ha tenido misericordia de ti."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5:19</a:t>
            </a: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g2b34bb8ebfc_0_1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6b526867c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66b526867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3" name="Google Shape;183;g266b526867c_0_28"/>
          <p:cNvSpPr txBox="1"/>
          <p:nvPr/>
        </p:nvSpPr>
        <p:spPr>
          <a:xfrm>
            <a:off x="3875725" y="1556350"/>
            <a:ext cx="7592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diferencia entre justificación y santificación?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tienen que ver las diferencias entre esas dos doctrinas con el evangelismo?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g266b526867c_0_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34bb8ebfc_0_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2b34bb8ebfc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g2b34bb8ebfc_0_22"/>
          <p:cNvSpPr txBox="1"/>
          <p:nvPr/>
        </p:nvSpPr>
        <p:spPr>
          <a:xfrm>
            <a:off x="3875725" y="23945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puedes responder si alguien no acepta tu invitación para estudiar contigo?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g2b34bb8ebfc_0_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6b526867c_0_36"/>
          <p:cNvSpPr txBox="1"/>
          <p:nvPr/>
        </p:nvSpPr>
        <p:spPr>
          <a:xfrm>
            <a:off x="1995000" y="1523225"/>
            <a:ext cx="9892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Seguir orando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Invitarlos de nuevo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Preguntarles si conocen a otras personas que puedan estar interesadas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Decirles que estamos dispuestos a hablar en algún momento más adelante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66b526867c_0_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66b526867c_0_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34bb8ebfc_0_34"/>
          <p:cNvSpPr txBox="1"/>
          <p:nvPr/>
        </p:nvSpPr>
        <p:spPr>
          <a:xfrm>
            <a:off x="3774100" y="2513050"/>
            <a:ext cx="81132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Reclutar a quienes estén interesados en invitar a otros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2b34bb8ebfc_0_3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b34bb8ebfc_0_3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34bb8ebfc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34bb8ebfc_0_4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b34bb8ebfc_0_4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b34bb8ebfc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900" y="-1295400"/>
            <a:ext cx="9247376" cy="924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34bb8ebfc_0_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2b34bb8ebfc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1" name="Google Shape;221;g2b34bb8ebfc_0_51"/>
          <p:cNvSpPr txBox="1"/>
          <p:nvPr/>
        </p:nvSpPr>
        <p:spPr>
          <a:xfrm>
            <a:off x="3875725" y="2089750"/>
            <a:ext cx="7592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 de su lista de invitados podría estar lo suficientemente interesado como para ayudarles a reclutar a otros?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2" name="Google Shape;222;g2b34bb8ebfc_0_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6b526867c_0_70"/>
          <p:cNvSpPr txBox="1"/>
          <p:nvPr/>
        </p:nvSpPr>
        <p:spPr>
          <a:xfrm>
            <a:off x="3670174" y="1578250"/>
            <a:ext cx="8064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Usar el rechazo como oportunidad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8" name="Google Shape;228;g266b526867c_0_70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g266b526867c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66b526867c_0_70"/>
          <p:cNvSpPr txBox="1"/>
          <p:nvPr/>
        </p:nvSpPr>
        <p:spPr>
          <a:xfrm>
            <a:off x="3670182" y="3710047"/>
            <a:ext cx="74325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invitación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personas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podrían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interesadas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g266b526867c_0_7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66b526867c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27" y="1164475"/>
            <a:ext cx="4071851" cy="40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e502832d3_0_373"/>
          <p:cNvSpPr txBox="1"/>
          <p:nvPr/>
        </p:nvSpPr>
        <p:spPr>
          <a:xfrm>
            <a:off x="4078901" y="25130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Juego de roles en 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ae502832d3_0_3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6b526867c_0_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66b526867c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g266b526867c_0_9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66b526867c_0_95"/>
          <p:cNvSpPr txBox="1"/>
          <p:nvPr/>
        </p:nvSpPr>
        <p:spPr>
          <a:xfrm>
            <a:off x="3670174" y="1502050"/>
            <a:ext cx="8064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Las reacciones pueden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ser diferentes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9" name="Google Shape;249;g266b526867c_0_95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g266b526867c_0_95"/>
          <p:cNvSpPr txBox="1"/>
          <p:nvPr/>
        </p:nvSpPr>
        <p:spPr>
          <a:xfrm>
            <a:off x="3670182" y="3710047"/>
            <a:ext cx="7432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17:11-19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5:1-20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6" name="Google Shape;256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9" name="Google Shape;259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8" name="Google Shape;268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Reclutar a otros para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te ayuden a invitar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ejemplos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bíblicos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las personas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interesadas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invitaron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otras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que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aprendieran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25" y="3183076"/>
            <a:ext cx="11197500" cy="13926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6255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46743" y="3183076"/>
            <a:ext cx="9801900" cy="13926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46743" y="3183076"/>
            <a:ext cx="9801600" cy="1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Examinar ejemplos anecdóticos y estadísticas que enfaticen cómo las personas interesadas en el Evangelio pueden ser efectivas para reclutar a otros para que aprendan más. 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g26612c5aba9_0_152"/>
          <p:cNvSpPr/>
          <p:nvPr/>
        </p:nvSpPr>
        <p:spPr>
          <a:xfrm>
            <a:off x="551013" y="48285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g26612c5aba9_0_152"/>
          <p:cNvSpPr/>
          <p:nvPr/>
        </p:nvSpPr>
        <p:spPr>
          <a:xfrm>
            <a:off x="916558" y="50424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g26612c5aba9_0_152"/>
          <p:cNvSpPr/>
          <p:nvPr/>
        </p:nvSpPr>
        <p:spPr>
          <a:xfrm>
            <a:off x="1946733" y="48285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g26612c5aba9_0_152"/>
          <p:cNvSpPr txBox="1"/>
          <p:nvPr/>
        </p:nvSpPr>
        <p:spPr>
          <a:xfrm>
            <a:off x="1946733" y="48285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 juego de roles utilizando el rechazo como oportunidad para encontrar a otros que puedan estar interesados. 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g2ae502832d3_0_10"/>
          <p:cNvCxnSpPr/>
          <p:nvPr/>
        </p:nvCxnSpPr>
        <p:spPr>
          <a:xfrm>
            <a:off x="4717502" y="33755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ae502832d3_0_10"/>
          <p:cNvSpPr txBox="1"/>
          <p:nvPr/>
        </p:nvSpPr>
        <p:spPr>
          <a:xfrm>
            <a:off x="5506150" y="23592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ae502832d3_0_10"/>
          <p:cNvSpPr txBox="1"/>
          <p:nvPr/>
        </p:nvSpPr>
        <p:spPr>
          <a:xfrm>
            <a:off x="5506156" y="3605238"/>
            <a:ext cx="65685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5:1-20 - un hombre que pasa de estar poseído por demonios a ser evangelista.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g2ae502832d3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103" y="1856675"/>
            <a:ext cx="4115057" cy="41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9" name="Google Shape;159;p28"/>
          <p:cNvSpPr txBox="1"/>
          <p:nvPr/>
        </p:nvSpPr>
        <p:spPr>
          <a:xfrm>
            <a:off x="3875725" y="23945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expulsó muchos demonios de un hombre. ¿Cómo respondió el hombre?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7" name="Google Shape;167;g2ae502832d3_0_137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¿A dónde envió Jesús al hombre poseído por el demonio?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1923</Words>
  <Application>Microsoft Office PowerPoint</Application>
  <PresentationFormat>Widescreen</PresentationFormat>
  <Paragraphs>109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2025-02-08T11:56:47Z</dcterms:modified>
</cp:coreProperties>
</file>