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6"/>
  </p:notesMasterIdLst>
  <p:sldIdLst>
    <p:sldId id="257" r:id="rId2"/>
    <p:sldId id="259" r:id="rId3"/>
    <p:sldId id="260" r:id="rId4"/>
    <p:sldId id="258" r:id="rId5"/>
    <p:sldId id="261" r:id="rId6"/>
    <p:sldId id="262" r:id="rId7"/>
    <p:sldId id="263" r:id="rId8"/>
    <p:sldId id="264" r:id="rId9"/>
    <p:sldId id="28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embeddedFontLst>
    <p:embeddedFont>
      <p:font typeface="Lato" panose="020F0502020204030203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imh4Ly4RRwV84I7QN1KtOAYkJb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A1DD85-6625-974E-8320-98D45AC3F9CF}" v="6" dt="2024-05-06T20:30:12.6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56308"/>
  </p:normalViewPr>
  <p:slideViewPr>
    <p:cSldViewPr snapToGrid="0">
      <p:cViewPr varScale="1">
        <p:scale>
          <a:sx n="44" d="100"/>
          <a:sy n="44" d="100"/>
        </p:scale>
        <p:origin x="208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customschemas.google.com/relationships/presentationmetadata" Target="metadata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ew R. Behmer" userId="8e4a21f9-b917-4409-b80e-bc4003bd7d66" providerId="ADAL" clId="{18A1DD85-6625-974E-8320-98D45AC3F9CF}"/>
    <pc:docChg chg="custSel modSld">
      <pc:chgData name="Matthew R. Behmer" userId="8e4a21f9-b917-4409-b80e-bc4003bd7d66" providerId="ADAL" clId="{18A1DD85-6625-974E-8320-98D45AC3F9CF}" dt="2024-05-07T00:21:58.092" v="29"/>
      <pc:docMkLst>
        <pc:docMk/>
      </pc:docMkLst>
      <pc:sldChg chg="modTransition">
        <pc:chgData name="Matthew R. Behmer" userId="8e4a21f9-b917-4409-b80e-bc4003bd7d66" providerId="ADAL" clId="{18A1DD85-6625-974E-8320-98D45AC3F9CF}" dt="2024-05-07T00:21:58.092" v="29"/>
        <pc:sldMkLst>
          <pc:docMk/>
          <pc:sldMk cId="0" sldId="256"/>
        </pc:sldMkLst>
      </pc:sldChg>
      <pc:sldChg chg="modTransition">
        <pc:chgData name="Matthew R. Behmer" userId="8e4a21f9-b917-4409-b80e-bc4003bd7d66" providerId="ADAL" clId="{18A1DD85-6625-974E-8320-98D45AC3F9CF}" dt="2024-05-07T00:21:58.092" v="29"/>
        <pc:sldMkLst>
          <pc:docMk/>
          <pc:sldMk cId="0" sldId="257"/>
        </pc:sldMkLst>
      </pc:sldChg>
      <pc:sldChg chg="modTransition">
        <pc:chgData name="Matthew R. Behmer" userId="8e4a21f9-b917-4409-b80e-bc4003bd7d66" providerId="ADAL" clId="{18A1DD85-6625-974E-8320-98D45AC3F9CF}" dt="2024-05-07T00:21:58.092" v="29"/>
        <pc:sldMkLst>
          <pc:docMk/>
          <pc:sldMk cId="0" sldId="258"/>
        </pc:sldMkLst>
      </pc:sldChg>
      <pc:sldChg chg="modTransition">
        <pc:chgData name="Matthew R. Behmer" userId="8e4a21f9-b917-4409-b80e-bc4003bd7d66" providerId="ADAL" clId="{18A1DD85-6625-974E-8320-98D45AC3F9CF}" dt="2024-05-07T00:21:58.092" v="29"/>
        <pc:sldMkLst>
          <pc:docMk/>
          <pc:sldMk cId="0" sldId="259"/>
        </pc:sldMkLst>
      </pc:sldChg>
      <pc:sldChg chg="addSp modSp mod modTransition">
        <pc:chgData name="Matthew R. Behmer" userId="8e4a21f9-b917-4409-b80e-bc4003bd7d66" providerId="ADAL" clId="{18A1DD85-6625-974E-8320-98D45AC3F9CF}" dt="2024-05-07T00:21:58.092" v="29"/>
        <pc:sldMkLst>
          <pc:docMk/>
          <pc:sldMk cId="0" sldId="260"/>
        </pc:sldMkLst>
        <pc:spChg chg="mod">
          <ac:chgData name="Matthew R. Behmer" userId="8e4a21f9-b917-4409-b80e-bc4003bd7d66" providerId="ADAL" clId="{18A1DD85-6625-974E-8320-98D45AC3F9CF}" dt="2024-05-06T20:30:11.235" v="26" actId="1076"/>
          <ac:spMkLst>
            <pc:docMk/>
            <pc:sldMk cId="0" sldId="260"/>
            <ac:spMk id="118" creationId="{00000000-0000-0000-0000-000000000000}"/>
          </ac:spMkLst>
        </pc:spChg>
        <pc:picChg chg="add mod">
          <ac:chgData name="Matthew R. Behmer" userId="8e4a21f9-b917-4409-b80e-bc4003bd7d66" providerId="ADAL" clId="{18A1DD85-6625-974E-8320-98D45AC3F9CF}" dt="2024-05-06T20:30:15.986" v="28" actId="1076"/>
          <ac:picMkLst>
            <pc:docMk/>
            <pc:sldMk cId="0" sldId="260"/>
            <ac:picMk id="2" creationId="{BA7165F2-2C65-E6A6-0CC4-CDB3F426F417}"/>
          </ac:picMkLst>
        </pc:picChg>
      </pc:sldChg>
      <pc:sldChg chg="modTransition">
        <pc:chgData name="Matthew R. Behmer" userId="8e4a21f9-b917-4409-b80e-bc4003bd7d66" providerId="ADAL" clId="{18A1DD85-6625-974E-8320-98D45AC3F9CF}" dt="2024-05-07T00:21:58.092" v="29"/>
        <pc:sldMkLst>
          <pc:docMk/>
          <pc:sldMk cId="0" sldId="261"/>
        </pc:sldMkLst>
      </pc:sldChg>
      <pc:sldChg chg="modTransition">
        <pc:chgData name="Matthew R. Behmer" userId="8e4a21f9-b917-4409-b80e-bc4003bd7d66" providerId="ADAL" clId="{18A1DD85-6625-974E-8320-98D45AC3F9CF}" dt="2024-05-07T00:21:58.092" v="29"/>
        <pc:sldMkLst>
          <pc:docMk/>
          <pc:sldMk cId="0" sldId="262"/>
        </pc:sldMkLst>
      </pc:sldChg>
      <pc:sldChg chg="modTransition">
        <pc:chgData name="Matthew R. Behmer" userId="8e4a21f9-b917-4409-b80e-bc4003bd7d66" providerId="ADAL" clId="{18A1DD85-6625-974E-8320-98D45AC3F9CF}" dt="2024-05-07T00:21:58.092" v="29"/>
        <pc:sldMkLst>
          <pc:docMk/>
          <pc:sldMk cId="0" sldId="263"/>
        </pc:sldMkLst>
      </pc:sldChg>
      <pc:sldChg chg="addSp delSp modSp mod modTransition">
        <pc:chgData name="Matthew R. Behmer" userId="8e4a21f9-b917-4409-b80e-bc4003bd7d66" providerId="ADAL" clId="{18A1DD85-6625-974E-8320-98D45AC3F9CF}" dt="2024-05-07T00:21:58.092" v="29"/>
        <pc:sldMkLst>
          <pc:docMk/>
          <pc:sldMk cId="0" sldId="264"/>
        </pc:sldMkLst>
        <pc:spChg chg="mod">
          <ac:chgData name="Matthew R. Behmer" userId="8e4a21f9-b917-4409-b80e-bc4003bd7d66" providerId="ADAL" clId="{18A1DD85-6625-974E-8320-98D45AC3F9CF}" dt="2024-05-06T20:28:15.812" v="10" actId="1076"/>
          <ac:spMkLst>
            <pc:docMk/>
            <pc:sldMk cId="0" sldId="264"/>
            <ac:spMk id="164" creationId="{00000000-0000-0000-0000-000000000000}"/>
          </ac:spMkLst>
        </pc:spChg>
        <pc:picChg chg="add mod">
          <ac:chgData name="Matthew R. Behmer" userId="8e4a21f9-b917-4409-b80e-bc4003bd7d66" providerId="ADAL" clId="{18A1DD85-6625-974E-8320-98D45AC3F9CF}" dt="2024-05-06T20:27:42.878" v="2" actId="1076"/>
          <ac:picMkLst>
            <pc:docMk/>
            <pc:sldMk cId="0" sldId="264"/>
            <ac:picMk id="2" creationId="{E6046ADD-C6CF-0939-C824-C728DC5EF938}"/>
          </ac:picMkLst>
        </pc:picChg>
        <pc:picChg chg="del">
          <ac:chgData name="Matthew R. Behmer" userId="8e4a21f9-b917-4409-b80e-bc4003bd7d66" providerId="ADAL" clId="{18A1DD85-6625-974E-8320-98D45AC3F9CF}" dt="2024-05-06T20:27:39.451" v="0" actId="478"/>
          <ac:picMkLst>
            <pc:docMk/>
            <pc:sldMk cId="0" sldId="264"/>
            <ac:picMk id="163" creationId="{00000000-0000-0000-0000-000000000000}"/>
          </ac:picMkLst>
        </pc:picChg>
      </pc:sldChg>
      <pc:sldChg chg="addSp modSp mod modTransition">
        <pc:chgData name="Matthew R. Behmer" userId="8e4a21f9-b917-4409-b80e-bc4003bd7d66" providerId="ADAL" clId="{18A1DD85-6625-974E-8320-98D45AC3F9CF}" dt="2024-05-07T00:21:58.092" v="29"/>
        <pc:sldMkLst>
          <pc:docMk/>
          <pc:sldMk cId="0" sldId="265"/>
        </pc:sldMkLst>
        <pc:spChg chg="mod">
          <ac:chgData name="Matthew R. Behmer" userId="8e4a21f9-b917-4409-b80e-bc4003bd7d66" providerId="ADAL" clId="{18A1DD85-6625-974E-8320-98D45AC3F9CF}" dt="2024-05-06T20:28:26.463" v="11" actId="1076"/>
          <ac:spMkLst>
            <pc:docMk/>
            <pc:sldMk cId="0" sldId="265"/>
            <ac:spMk id="171" creationId="{00000000-0000-0000-0000-000000000000}"/>
          </ac:spMkLst>
        </pc:spChg>
        <pc:picChg chg="add mod">
          <ac:chgData name="Matthew R. Behmer" userId="8e4a21f9-b917-4409-b80e-bc4003bd7d66" providerId="ADAL" clId="{18A1DD85-6625-974E-8320-98D45AC3F9CF}" dt="2024-05-06T20:28:41.294" v="13" actId="1076"/>
          <ac:picMkLst>
            <pc:docMk/>
            <pc:sldMk cId="0" sldId="265"/>
            <ac:picMk id="2" creationId="{6969EED2-1E03-A41E-EAE5-5A1FB069A089}"/>
          </ac:picMkLst>
        </pc:picChg>
      </pc:sldChg>
      <pc:sldChg chg="addSp modSp mod modTransition">
        <pc:chgData name="Matthew R. Behmer" userId="8e4a21f9-b917-4409-b80e-bc4003bd7d66" providerId="ADAL" clId="{18A1DD85-6625-974E-8320-98D45AC3F9CF}" dt="2024-05-07T00:21:58.092" v="29"/>
        <pc:sldMkLst>
          <pc:docMk/>
          <pc:sldMk cId="0" sldId="266"/>
        </pc:sldMkLst>
        <pc:spChg chg="mod">
          <ac:chgData name="Matthew R. Behmer" userId="8e4a21f9-b917-4409-b80e-bc4003bd7d66" providerId="ADAL" clId="{18A1DD85-6625-974E-8320-98D45AC3F9CF}" dt="2024-05-06T20:28:46.632" v="14" actId="1076"/>
          <ac:spMkLst>
            <pc:docMk/>
            <pc:sldMk cId="0" sldId="266"/>
            <ac:spMk id="179" creationId="{00000000-0000-0000-0000-000000000000}"/>
          </ac:spMkLst>
        </pc:spChg>
        <pc:picChg chg="add mod">
          <ac:chgData name="Matthew R. Behmer" userId="8e4a21f9-b917-4409-b80e-bc4003bd7d66" providerId="ADAL" clId="{18A1DD85-6625-974E-8320-98D45AC3F9CF}" dt="2024-05-06T20:29:01.561" v="18" actId="14100"/>
          <ac:picMkLst>
            <pc:docMk/>
            <pc:sldMk cId="0" sldId="266"/>
            <ac:picMk id="2" creationId="{7AED7EE6-C4C4-808B-A5C5-F584E6F844FC}"/>
          </ac:picMkLst>
        </pc:picChg>
      </pc:sldChg>
      <pc:sldChg chg="addSp modSp mod modTransition">
        <pc:chgData name="Matthew R. Behmer" userId="8e4a21f9-b917-4409-b80e-bc4003bd7d66" providerId="ADAL" clId="{18A1DD85-6625-974E-8320-98D45AC3F9CF}" dt="2024-05-07T00:21:58.092" v="29"/>
        <pc:sldMkLst>
          <pc:docMk/>
          <pc:sldMk cId="0" sldId="267"/>
        </pc:sldMkLst>
        <pc:spChg chg="mod">
          <ac:chgData name="Matthew R. Behmer" userId="8e4a21f9-b917-4409-b80e-bc4003bd7d66" providerId="ADAL" clId="{18A1DD85-6625-974E-8320-98D45AC3F9CF}" dt="2024-05-06T20:29:24.333" v="19" actId="1076"/>
          <ac:spMkLst>
            <pc:docMk/>
            <pc:sldMk cId="0" sldId="267"/>
            <ac:spMk id="187" creationId="{00000000-0000-0000-0000-000000000000}"/>
          </ac:spMkLst>
        </pc:spChg>
        <pc:picChg chg="add mod">
          <ac:chgData name="Matthew R. Behmer" userId="8e4a21f9-b917-4409-b80e-bc4003bd7d66" providerId="ADAL" clId="{18A1DD85-6625-974E-8320-98D45AC3F9CF}" dt="2024-05-06T20:29:32.767" v="22" actId="1076"/>
          <ac:picMkLst>
            <pc:docMk/>
            <pc:sldMk cId="0" sldId="267"/>
            <ac:picMk id="2" creationId="{B44B8D92-A1F8-06DB-DFA7-400E356A48D2}"/>
          </ac:picMkLst>
        </pc:picChg>
      </pc:sldChg>
      <pc:sldChg chg="modTransition">
        <pc:chgData name="Matthew R. Behmer" userId="8e4a21f9-b917-4409-b80e-bc4003bd7d66" providerId="ADAL" clId="{18A1DD85-6625-974E-8320-98D45AC3F9CF}" dt="2024-05-07T00:21:58.092" v="29"/>
        <pc:sldMkLst>
          <pc:docMk/>
          <pc:sldMk cId="0" sldId="268"/>
        </pc:sldMkLst>
      </pc:sldChg>
      <pc:sldChg chg="modTransition">
        <pc:chgData name="Matthew R. Behmer" userId="8e4a21f9-b917-4409-b80e-bc4003bd7d66" providerId="ADAL" clId="{18A1DD85-6625-974E-8320-98D45AC3F9CF}" dt="2024-05-07T00:21:58.092" v="29"/>
        <pc:sldMkLst>
          <pc:docMk/>
          <pc:sldMk cId="0" sldId="269"/>
        </pc:sldMkLst>
      </pc:sldChg>
      <pc:sldChg chg="modTransition">
        <pc:chgData name="Matthew R. Behmer" userId="8e4a21f9-b917-4409-b80e-bc4003bd7d66" providerId="ADAL" clId="{18A1DD85-6625-974E-8320-98D45AC3F9CF}" dt="2024-05-07T00:21:58.092" v="29"/>
        <pc:sldMkLst>
          <pc:docMk/>
          <pc:sldMk cId="0" sldId="270"/>
        </pc:sldMkLst>
      </pc:sldChg>
      <pc:sldChg chg="modTransition">
        <pc:chgData name="Matthew R. Behmer" userId="8e4a21f9-b917-4409-b80e-bc4003bd7d66" providerId="ADAL" clId="{18A1DD85-6625-974E-8320-98D45AC3F9CF}" dt="2024-05-07T00:21:58.092" v="29"/>
        <pc:sldMkLst>
          <pc:docMk/>
          <pc:sldMk cId="0" sldId="271"/>
        </pc:sldMkLst>
      </pc:sldChg>
      <pc:sldChg chg="modTransition">
        <pc:chgData name="Matthew R. Behmer" userId="8e4a21f9-b917-4409-b80e-bc4003bd7d66" providerId="ADAL" clId="{18A1DD85-6625-974E-8320-98D45AC3F9CF}" dt="2024-05-07T00:21:58.092" v="29"/>
        <pc:sldMkLst>
          <pc:docMk/>
          <pc:sldMk cId="0" sldId="272"/>
        </pc:sldMkLst>
      </pc:sldChg>
      <pc:sldChg chg="modTransition">
        <pc:chgData name="Matthew R. Behmer" userId="8e4a21f9-b917-4409-b80e-bc4003bd7d66" providerId="ADAL" clId="{18A1DD85-6625-974E-8320-98D45AC3F9CF}" dt="2024-05-07T00:21:58.092" v="29"/>
        <pc:sldMkLst>
          <pc:docMk/>
          <pc:sldMk cId="0" sldId="273"/>
        </pc:sldMkLst>
      </pc:sldChg>
      <pc:sldChg chg="modTransition">
        <pc:chgData name="Matthew R. Behmer" userId="8e4a21f9-b917-4409-b80e-bc4003bd7d66" providerId="ADAL" clId="{18A1DD85-6625-974E-8320-98D45AC3F9CF}" dt="2024-05-07T00:21:58.092" v="29"/>
        <pc:sldMkLst>
          <pc:docMk/>
          <pc:sldMk cId="0" sldId="274"/>
        </pc:sldMkLst>
      </pc:sldChg>
      <pc:sldChg chg="modTransition">
        <pc:chgData name="Matthew R. Behmer" userId="8e4a21f9-b917-4409-b80e-bc4003bd7d66" providerId="ADAL" clId="{18A1DD85-6625-974E-8320-98D45AC3F9CF}" dt="2024-05-07T00:21:58.092" v="29"/>
        <pc:sldMkLst>
          <pc:docMk/>
          <pc:sldMk cId="0" sldId="275"/>
        </pc:sldMkLst>
      </pc:sldChg>
      <pc:sldChg chg="modTransition">
        <pc:chgData name="Matthew R. Behmer" userId="8e4a21f9-b917-4409-b80e-bc4003bd7d66" providerId="ADAL" clId="{18A1DD85-6625-974E-8320-98D45AC3F9CF}" dt="2024-05-07T00:21:58.092" v="29"/>
        <pc:sldMkLst>
          <pc:docMk/>
          <pc:sldMk cId="0" sldId="276"/>
        </pc:sldMkLst>
      </pc:sldChg>
      <pc:sldChg chg="addSp modSp mod modTransition">
        <pc:chgData name="Matthew R. Behmer" userId="8e4a21f9-b917-4409-b80e-bc4003bd7d66" providerId="ADAL" clId="{18A1DD85-6625-974E-8320-98D45AC3F9CF}" dt="2024-05-07T00:21:58.092" v="29"/>
        <pc:sldMkLst>
          <pc:docMk/>
          <pc:sldMk cId="0" sldId="277"/>
        </pc:sldMkLst>
        <pc:spChg chg="mod">
          <ac:chgData name="Matthew R. Behmer" userId="8e4a21f9-b917-4409-b80e-bc4003bd7d66" providerId="ADAL" clId="{18A1DD85-6625-974E-8320-98D45AC3F9CF}" dt="2024-05-06T20:29:59.770" v="23" actId="1076"/>
          <ac:spMkLst>
            <pc:docMk/>
            <pc:sldMk cId="0" sldId="277"/>
            <ac:spMk id="270" creationId="{00000000-0000-0000-0000-000000000000}"/>
          </ac:spMkLst>
        </pc:spChg>
        <pc:picChg chg="add mod">
          <ac:chgData name="Matthew R. Behmer" userId="8e4a21f9-b917-4409-b80e-bc4003bd7d66" providerId="ADAL" clId="{18A1DD85-6625-974E-8320-98D45AC3F9CF}" dt="2024-05-06T20:30:03.303" v="25" actId="1076"/>
          <ac:picMkLst>
            <pc:docMk/>
            <pc:sldMk cId="0" sldId="277"/>
            <ac:picMk id="2" creationId="{3925A036-8AF0-3198-8EAC-C0E2D9F81F5F}"/>
          </ac:picMkLst>
        </pc:picChg>
      </pc:sldChg>
      <pc:sldChg chg="modTransition">
        <pc:chgData name="Matthew R. Behmer" userId="8e4a21f9-b917-4409-b80e-bc4003bd7d66" providerId="ADAL" clId="{18A1DD85-6625-974E-8320-98D45AC3F9CF}" dt="2024-05-07T00:21:58.092" v="29"/>
        <pc:sldMkLst>
          <pc:docMk/>
          <pc:sldMk cId="0" sldId="278"/>
        </pc:sldMkLst>
      </pc:sldChg>
      <pc:sldChg chg="modTransition">
        <pc:chgData name="Matthew R. Behmer" userId="8e4a21f9-b917-4409-b80e-bc4003bd7d66" providerId="ADAL" clId="{18A1DD85-6625-974E-8320-98D45AC3F9CF}" dt="2024-05-07T00:21:58.092" v="29"/>
        <pc:sldMkLst>
          <pc:docMk/>
          <pc:sldMk cId="0" sldId="27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ae502832d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g2ae502832d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1. ¿Qué hacía que los amigos de Marcos 2:1-12 fueran buenos amigos? 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lvl="0" indent="0">
              <a:buFontTx/>
              <a:buNone/>
            </a:pPr>
            <a:endParaRPr lang="es-ES" sz="1800" dirty="0">
              <a:effectLst/>
              <a:latin typeface="Calibri" panose="020F0502020204030204" pitchFamily="34" charset="0"/>
              <a:ea typeface="Arial Unicode MS" panose="020B0604020202020204" pitchFamily="34" charset="-128"/>
            </a:endParaRPr>
          </a:p>
          <a:p>
            <a:pPr marL="0" marR="0" lvl="0" indent="0"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Los amigos, como fruto de su fe en Jesús, encontraron una manera de poner a su amigo paralítico frente a su Salvador.</a:t>
            </a:r>
          </a:p>
          <a:p>
            <a:pPr marL="0" marR="0" lvl="0" indent="0">
              <a:buFontTx/>
              <a:buNone/>
            </a:pP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lvl="0" indent="0">
              <a:buFontTx/>
              <a:buNone/>
            </a:pPr>
            <a:r>
              <a:rPr lang="es-ES" sz="18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(Dado que esto se respondió en la introducción, el instructor puede simplemente mencionarlo aquí).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ae502832d3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 2. ¿Qué fue lo mejor que le sucedió al paralítico en Marcos 2:1-12? 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lvl="0" indent="0">
              <a:buFontTx/>
              <a:buNone/>
            </a:pPr>
            <a:endParaRPr lang="es-ES" sz="1800" dirty="0">
              <a:effectLst/>
              <a:latin typeface="Calibri" panose="020F0502020204030204" pitchFamily="34" charset="0"/>
              <a:ea typeface="Arial Unicode MS" panose="020B0604020202020204" pitchFamily="34" charset="-128"/>
            </a:endParaRPr>
          </a:p>
          <a:p>
            <a:pPr marL="285750" marR="0" lvl="0" indent="-285750"/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El hombre pudo caminar. Eso le permitió disfrutar de las facultades físicas que Dios le dio. Lo más probable es que eso haya tenido implicaciones económicas positivas para él y su familia. Jesús pudo hacer por él algo que ningún médico ni terapeuta había podido hacer. </a:t>
            </a:r>
          </a:p>
          <a:p>
            <a:pPr marL="285750" marR="0" lvl="0" indent="-285750"/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285750" marR="0" lvl="0" indent="-285750"/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Lo más importante es que escuchó palabras de perdón directamente de la boca del Salvador. Jesús tenía la autoridad para proporcionarle esa absolución porque estaba viviendo y moriría en lugar de este hombre. Esas palabras tenían implicaciones eternas.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9144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g2ae502832d3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66b526867c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 3. ¿Qué papel tiene la creatividad en la formación de un público para el Evangelio?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285750" marR="0" lvl="0" indent="-285750"/>
            <a:endParaRPr lang="es-ES" sz="1800" dirty="0">
              <a:effectLst/>
              <a:latin typeface="Calibri" panose="020F0502020204030204" pitchFamily="34" charset="0"/>
              <a:ea typeface="Arial Unicode MS" panose="020B0604020202020204" pitchFamily="34" charset="-128"/>
            </a:endParaRPr>
          </a:p>
          <a:p>
            <a:pPr marL="285750" marR="0" lvl="0" indent="-285750"/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Vemos a cuatro hombres ser creativos para poner a su amigo frente a Jesús en Marcos 2:1-12. 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285750" marR="0" lvl="0" indent="-285750"/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Había un obstáculo entre su amigo paralizado y Jesús: una multitud de personas. 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285750" marR="0" lvl="0" indent="-285750"/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Ellos buscaron una forma de solucionar ese obstáculo. Llevaron a su amigo paralítico al techo, hicieron un agujero en él y bajaron a su amigo con cuerdas para que pudiera estar frente a Jesús.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285750" marR="0" lvl="0" indent="-285750"/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Nosotros también tenemos un obstáculo para hacer que otros escuchen el Evangelio: La naturaleza pecaminosa.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285750" marR="0" lvl="0" indent="-285750"/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El Evangelio motiva a los creyentes a que permanezcan en la Palabra. 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285750" marR="0" lvl="0" indent="-285750"/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Los incrédulos no pueden tener la motivación adecuada para estudiar la palabra de Dios. Por el contrario, pueden estar motivados por: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9144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g266b526867c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66b526867c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>
              <a:buFontTx/>
              <a:buNone/>
            </a:pPr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Los incrédulos no pueden tener la motivación adecuada para estudiar la palabra de Dios. Por el contrario, pueden estar motivados por: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lvl="0" indent="0">
              <a:buFontTx/>
              <a:buNone/>
            </a:pP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La culpa o la obligación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El miedo a la Muerte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La curiosidad por las creencias de los demás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Puede que estén intrigados por la paz o el amor que ven en los cristianos y quieren saber de dónde viene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Puede que tengan algún otro interés equivocado o egoísta (deseo de prosperar, no tener problemas, etc.).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lvl="0" indent="0">
              <a:buFontTx/>
              <a:buNone/>
            </a:pPr>
            <a:endParaRPr lang="es-ES" sz="1100" dirty="0">
              <a:effectLst/>
              <a:latin typeface="Calibri" panose="020F0502020204030204" pitchFamily="34" charset="0"/>
              <a:ea typeface="Arial Unicode MS" panose="020B0604020202020204" pitchFamily="34" charset="-128"/>
            </a:endParaRPr>
          </a:p>
          <a:p>
            <a:pPr marL="0" marR="0" lvl="0" indent="0">
              <a:buFontTx/>
              <a:buNone/>
            </a:pPr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Dado que los incrédulos no pueden elegir estudiar la Palabra de Dios por las razones correctas, es posible que los creyentes tengan que ser creativos en cuanto a la manera de invitarlos.</a:t>
            </a:r>
          </a:p>
          <a:p>
            <a:pPr marL="0" marR="0" lvl="0" indent="0">
              <a:buFontTx/>
              <a:buNone/>
            </a:pP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lvl="0" indent="0">
              <a:buFontTx/>
              <a:buNone/>
            </a:pPr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En la clase #2, les animamos a incluir en sus invitaciones a algunas personas que son perdidas. </a:t>
            </a:r>
            <a:r>
              <a:rPr lang="es-ES" sz="11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(Aquí el maestro puede repasar la definición de ¨perdido¨ que dimos en la lección 2.)</a:t>
            </a:r>
            <a:r>
              <a:rPr lang="es-ES" sz="1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 </a:t>
            </a:r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Aunque otras estrategias pueden funcionar con ellos, son estas personas en particular que beneficiarían de una invitación más creativa.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2057400" lvl="4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g266b526867c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66b526867c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4. ¿Qué formas creativas existen para poner a las personas frente a Jesús? En otras palabras, ¿qué formas creativas existen para crear un público para el Evangelio? </a:t>
            </a:r>
          </a:p>
          <a:p>
            <a:pPr marL="0" marR="0" indent="0">
              <a:buFontTx/>
              <a:buNone/>
            </a:pP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lvl="0" indent="0">
              <a:buFontTx/>
              <a:buNone/>
            </a:pPr>
            <a:r>
              <a:rPr lang="es-ES" sz="18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Puede haber diferentes respuestas. El instructor debe compartir algunas experiencias personales e invitar a los estudiantes a que compartan sus ideas de invitaciones creativas a estudiar para su proyecto final.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g266b526867c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66b526867c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5. ¿Cómo han hecho algunas iglesias para crear un público para el Evangelio? </a:t>
            </a:r>
          </a:p>
          <a:p>
            <a:pPr marL="0" marR="0" indent="0">
              <a:buFontTx/>
              <a:buNone/>
            </a:pP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lvl="0" indent="0"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Algunos usan eventos comunitarios, clases de inglés, despensas de alimentos o visitas puerta a puerta.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257300" lvl="2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g266b526867c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66b526867c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6. ¿De qué manera las personas han creado un público para el Evangelio? 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lvl="0" indent="0">
              <a:buFontTx/>
              <a:buNone/>
            </a:pPr>
            <a:endParaRPr lang="es-ES" sz="1800" dirty="0">
              <a:effectLst/>
              <a:latin typeface="Calibri" panose="020F0502020204030204" pitchFamily="34" charset="0"/>
              <a:ea typeface="Arial Unicode MS" panose="020B0604020202020204" pitchFamily="34" charset="-128"/>
            </a:endParaRPr>
          </a:p>
          <a:p>
            <a:pPr marL="285750" marR="0" lvl="0" indent="-285750"/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Puede ser a través de los otros métodos que mencionamos, como conversaciones sinceras o entrega de recursos impresos y digitales.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285750" marR="0" lvl="0" indent="-285750"/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Puede ser invitando a amigos a cenar y después leer una historia bíblica. 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285750" marR="0" lvl="0" indent="-285750"/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Puede ser mostrándole amor o haciéndole un favor a otra persona y pidiéndole que estudie una historia bíblica contigo a cambio.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285750" marR="0" lvl="0" indent="-285750"/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Puede ser poniendo en práctica los Cinco hábitos de un discípulo que aprendiste en La Palabra crece: Discípulo 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285750" marR="0" lvl="0" indent="-285750"/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Puede ser usando tu proyecto final como oportunidad para reunir a las personas en torno a la palabra de Dios.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257300" lvl="2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g266b526867c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66b526867c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buFontTx/>
              <a:buNone/>
            </a:pPr>
            <a:r>
              <a:rPr lang="es-ES" sz="1800" b="1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AYUDA CON EL PROYECTO FINAL</a:t>
            </a:r>
          </a:p>
          <a:p>
            <a:pPr marL="0" marR="0" indent="0">
              <a:buFontTx/>
              <a:buNone/>
            </a:pP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indent="0"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1. Una forma de ser creativo para formar un público para el Evangelio es pedirles a otros que te ayuden con tu proyecto final. 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indent="0">
              <a:buFontTx/>
              <a:buNone/>
            </a:pPr>
            <a:b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</a:b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2. Puedes ajustar tu invitación según tu estilo, tus circunstancias y tu situación. Sin embargo, podría ser así:</a:t>
            </a:r>
          </a:p>
          <a:p>
            <a:pPr marL="0" marR="0" indent="0">
              <a:buFontTx/>
              <a:buNone/>
            </a:pP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lvl="0" indent="0">
              <a:buFontTx/>
              <a:buNone/>
            </a:pPr>
            <a:r>
              <a:rPr lang="ar-SA" sz="1800" dirty="0"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Calibri" panose="020F0502020204030204" pitchFamily="34" charset="0"/>
              </a:rPr>
              <a:t>“</a:t>
            </a: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He estado estudiando con un programa de capacitación bíblica llamado Academia Cristo y realmente me ha encantado lo que estoy aprendiendo. He aprendido sobre la Biblia, sobre Dios y sobre mi Salvador. Tengo respuestas a grandes preguntas sobre la vida y la muerte, el pecado y la gracia, y la culpa y el perdón. Realmente me gustaría compartir contigo un poco de lo que he aprendido. En este momento, estoy tomando un curso y el proyecto final es compartir cuatro conceptos bíblicos clave con otras personas. En realidad, tengo que reunir a 10 participantes para este proyecto. ¿Te gustaría participar?".</a:t>
            </a:r>
          </a:p>
          <a:p>
            <a:pPr marL="0" marR="0" lvl="0" indent="0">
              <a:buFontTx/>
              <a:buNone/>
            </a:pP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lvl="0" indent="0"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Incluso podría ser más sencillo: </a:t>
            </a:r>
            <a:r>
              <a:rPr lang="ar-SA" sz="1800" dirty="0"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Calibri" panose="020F0502020204030204" pitchFamily="34" charset="0"/>
              </a:rPr>
              <a:t>“</a:t>
            </a: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En este momento estoy tomando clases en un programa de capacitación cristiana y tengo un proyecto final que implica enseñarles algunas historias bíblicas a otras personas. ¿Podrías hacerme el favor de participar como estudiante?". 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g266b526867c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66b526867c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3. Pedirle a alguien que te ayude con tu proyecto final puede ser una forma de trabajar dentro de tu zona de confort.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lvl="0" indent="0">
              <a:buFontTx/>
              <a:buNone/>
            </a:pPr>
            <a:endParaRPr lang="es-ES" sz="1800" dirty="0">
              <a:effectLst/>
              <a:latin typeface="Calibri" panose="020F0502020204030204" pitchFamily="34" charset="0"/>
              <a:ea typeface="Arial Unicode MS" panose="020B0604020202020204" pitchFamily="34" charset="-128"/>
            </a:endParaRPr>
          </a:p>
          <a:p>
            <a:pPr marL="0" marR="0" lvl="0" indent="0"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Nunca debemos engañar a la gente para que escuche el Evangelio. Por ejemplo, Pablo escribió en 2 Corintios 4:1-2: "Por lo tanto, puesto que por la misericordia de Dios hemos recibido este ministerio, no nos desanimamos; por el contrario, renunciamos a lo oculto y vergonzoso, y no andamos con engaños, ni falseamos la palabra de Dios, sino que por medio de la manifestación de la verdad nos recomendamos a toda conciencia humana delante de Dios".</a:t>
            </a:r>
          </a:p>
          <a:p>
            <a:pPr marL="0" marR="0" lvl="0" indent="0">
              <a:buFontTx/>
              <a:buNone/>
            </a:pP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lvl="0" indent="0"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Sin embargo, invitar a que te ayuden con tu proyecto final es ser sincero y puede parecer menos intimidante que pedirle a alguien que estudie un curso bíblico de cuatro lecciones contigo. 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8001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g266b526867c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ae502832d3_0_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buFontTx/>
              <a:buNone/>
            </a:pPr>
            <a:r>
              <a:rPr lang="es-ES" sz="1800" b="1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EJERCICIO DE JUEGO DE ROLES EN GRUPOS PEQUEÑOS</a:t>
            </a:r>
          </a:p>
          <a:p>
            <a:pPr marL="0" marR="0" indent="0">
              <a:buFontTx/>
              <a:buNone/>
            </a:pP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indent="0">
              <a:buFontTx/>
              <a:buNone/>
            </a:pPr>
            <a:r>
              <a:rPr lang="es-ES" sz="18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El instructor debe formar grupos pequeños. Pueden tener tres estudiantes. Tener tres estudiantes permitirá que dos participen si uno de los tres tiene problemas técnicos. El instructor deberá pedirles a los estudiantes que practiquen el solicitarles a otras personas que los ayuden con su proyecto final.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g2ae502832d3_0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ES_tradnl" sz="1800" b="1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SALUDOS Y BIENVENIDOS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66b526867c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 </a:t>
            </a:r>
            <a:r>
              <a:rPr lang="es-E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APROVECHAR AL MÁXIMO CADA OPORTUNIDAD</a:t>
            </a:r>
          </a:p>
          <a:p>
            <a:pPr marL="0" marR="0" indent="0">
              <a:buFontTx/>
              <a:buNone/>
            </a:pP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indent="0"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1. En dos cartas, Pablo animó a los creyentes a que aprovecharan al máximo cada oportunidad.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285750" marR="0" lvl="0" indent="-285750"/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Efesios 5:15-16 Por tanto, ¡cuidado con su manera de vivir! No vivan ya como necios, sino como sabios. Aprovechen bien el tiempo, porque los días son malos.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285750" marR="0" lvl="0" indent="-285750"/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Colosenses 4:2-6, Dedíquense a la oración, y sean constantes en sus acciones de gracias. Oren también por nosotros, para que el Señor nos abra las puertas y prediquemos la palabra, para que demos a conocer el misterio de Cristo, por el cual también estoy preso.  Oren para que pueda proclamarlo como debo hacerlo. Compórtense sabiamente con los no creyentes, y aprovechen bien el tiempo.  Procuren que su conversación siempre sea agradable y de buen gusto, para que den a cada uno la respuesta debida.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indent="0"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indent="0"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2. Sin embargo, un incrédulo no va a tomar la decisión de estudiar la palabra de Dios por las razones correctas. Dado que eso es así, podemos sugerir razones alternativas para hacerlo, como pedirle a un amigo que ayude con un proyecto final. Es una forma más de crear un público para el Evangelio, para que el Espíritu Santo pueda acercar a ese amigo a la fe y al deseo de aprender más.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g266b526867c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buFontTx/>
              <a:buNone/>
            </a:pPr>
            <a:r>
              <a:rPr lang="es-ES" sz="1800" b="1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CONCLUSIÓN: 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indent="0"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1. Avísales a los estudiantes que vas a publicar la grabación de la clase y la tarea para la siguiente clase en el chat grupal.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adf254731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2. Termina con una oración (relacionada con la lección) o una bendición.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9144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rabicPeriod" startAt="2"/>
            </a:pPr>
            <a:endParaRPr lang="en-US" dirty="0"/>
          </a:p>
        </p:txBody>
      </p:sp>
      <p:sp>
        <p:nvSpPr>
          <p:cNvPr id="268" name="Google Shape;268;g2adf254731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adf2547317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3. Despedida (dales todo el tiempo que necesiten)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9144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rabicPeriod" startAt="3"/>
            </a:pPr>
            <a:endParaRPr dirty="0"/>
          </a:p>
        </p:txBody>
      </p:sp>
      <p:sp>
        <p:nvSpPr>
          <p:cNvPr id="276" name="Google Shape;276;g2adf254731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ac1ba269cb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4" name="Google Shape;284;g2ac1ba269cb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buFontTx/>
              <a:buNone/>
            </a:pPr>
            <a:r>
              <a:rPr lang="es-ES_tradnl" sz="1800" b="1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ORACIÓN DE APERTURA</a:t>
            </a:r>
            <a:endParaRPr lang="en-US" sz="1800" b="1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indent="0">
              <a:buFontTx/>
              <a:buNone/>
            </a:pPr>
            <a:endParaRPr lang="en-US" sz="1800" b="1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indent="0"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Señor Jesús, te damos gracias por las personas que usaste para acercarnos a ti. Ahora úsanos para que también acerquemos a otras personas a ti. Amén.</a:t>
            </a:r>
            <a:r>
              <a:rPr lang="en-US" dirty="0">
                <a:effectLst/>
              </a:rPr>
              <a:t>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6612c5aba9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buFontTx/>
              <a:buNone/>
            </a:pPr>
            <a:r>
              <a:rPr lang="es-E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OBJETIVOS DE LA LECCIÓN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lvl="0" indent="0">
              <a:buFontTx/>
              <a:buNone/>
            </a:pPr>
            <a:endParaRPr lang="es-ES" sz="1800" b="1" dirty="0">
              <a:effectLst/>
              <a:latin typeface="Calibri" panose="020F0502020204030204" pitchFamily="34" charset="0"/>
              <a:ea typeface="Arial Unicode MS" panose="020B0604020202020204" pitchFamily="34" charset="-128"/>
            </a:endParaRPr>
          </a:p>
          <a:p>
            <a:pPr marL="0" marR="0" lvl="0" indent="0">
              <a:buFontTx/>
              <a:buNone/>
            </a:pPr>
            <a:r>
              <a:rPr lang="es-ES" sz="1800" b="1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1. Hacer un juego de roles relacionado con pedirles a otros que les ayuden con el proyecto final. 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lvl="0" indent="0">
              <a:buFontTx/>
              <a:buNone/>
            </a:pPr>
            <a:r>
              <a:rPr lang="es-ES" sz="1800" b="1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2. Leer los estímulos bíblicos sobre la importancia de ser creativo para reunir a los demás.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g26612c5aba9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ae502832d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buFontTx/>
              <a:buNone/>
            </a:pPr>
            <a:r>
              <a:rPr lang="es-ES" sz="1800" b="1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INTRODUCCIÓN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indent="0"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1. ¿Qué hace que alguien sea un buen amigo? </a:t>
            </a:r>
            <a:r>
              <a:rPr lang="es-ES" sz="18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Da tiempo para el debate.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indent="0"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indent="0"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2. </a:t>
            </a:r>
            <a:r>
              <a:rPr lang="es-ES" sz="18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Después de la discusión, haz la siguiente afirmación y pregúntales a los asistentes cuál es su reacción:</a:t>
            </a:r>
            <a:r>
              <a:rPr lang="es-ES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 </a:t>
            </a: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Un verdadero amigo es una persona que ayuda a otra en su camino al cielo.</a:t>
            </a:r>
          </a:p>
          <a:p>
            <a:pPr marL="0" marR="0" indent="0">
              <a:buFontTx/>
              <a:buNone/>
            </a:pP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285750" marR="0" lvl="0" indent="-285750"/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Un verdadero amigo debe compartir el Evangelio, presentarle a Cristo a otras personas, etc. 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285750" marR="0" lvl="0" indent="-285750"/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Jesús es el tipo de amigo que se preocupa por el bienestar espiritual y eterno de los demás. 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g2ae502832d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66b526867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marR="0" lvl="0" indent="-285750"/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Jesús dijo en Juan 15:12-13: "Éste es mi mandamiento:  Que se amen unos a otros, como yo los he amado. Nadie tiene mayor amor que este, que es el poner su vida por sus amigos".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285750" marR="0" lvl="0" indent="-285750"/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Jesús nos amó cambiando nuestra eternidad al dar su vida por nosotros. 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285750" marR="0" lvl="0" indent="-285750"/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Podemos tener un papel activo para cambiar la eternidad de los demás conectándolos con Jesús, quien dio su vida por ellos.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257300" lvl="2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g266b526867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66b526867c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3. En Marcos 2:1-12, Jesús sana a un paralítico. Muchas veces, la atención se centra en estas palabras: "Te digo, levántate, toma tu camilla y vete a casa". Pero Jesús pronunció palabras aún más poderosas: "Hijo, los pecados te son perdonados". Ese hombre logró escuchar esas palabras porque sus amigos encontraron la manera de ponerlo delante de Jesús.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indent="0"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indent="0"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4. En nuestra clase de hoy, vamos a hablar sobre las formas como podemos poner a las personas frente a Jesús (en su Palabra) para que puedan escuchar estas mismas palabras: "Hijo, los pecados te son perdonados". 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91440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g266b526867c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>
          <a:extLst>
            <a:ext uri="{FF2B5EF4-FFF2-40B4-BE49-F238E27FC236}">
              <a16:creationId xmlns:a16="http://schemas.microsoft.com/office/drawing/2014/main" id="{D6441FB0-162F-27E6-421E-015F02CB2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ae502832d3_0_10:notes">
            <a:extLst>
              <a:ext uri="{FF2B5EF4-FFF2-40B4-BE49-F238E27FC236}">
                <a16:creationId xmlns:a16="http://schemas.microsoft.com/office/drawing/2014/main" id="{50444B6F-31CC-216D-846F-78033AD6579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buFontTx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g2ae502832d3_0_10:notes">
            <a:extLst>
              <a:ext uri="{FF2B5EF4-FFF2-40B4-BE49-F238E27FC236}">
                <a16:creationId xmlns:a16="http://schemas.microsoft.com/office/drawing/2014/main" id="{651DB66F-3FF9-0992-E05B-703DDFC04C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09698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4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4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g2ae502832d3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8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939" y="1819782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71" name="Google Shape;171;p28"/>
          <p:cNvSpPr txBox="1"/>
          <p:nvPr/>
        </p:nvSpPr>
        <p:spPr>
          <a:xfrm>
            <a:off x="3206536" y="850032"/>
            <a:ext cx="75924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Qué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hacía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que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los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amigos de Marcos 2:1-12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fueran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buenos amigos? </a:t>
            </a:r>
            <a:endParaRPr sz="40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2" name="Google Shape;172;p28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969EED2-1E03-A41E-EAE5-5A1FB069A0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903" y="2722223"/>
            <a:ext cx="5841327" cy="3285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ae502832d3_0_137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g2ae502832d3_0_1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832" y="1819782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79" name="Google Shape;179;g2ae502832d3_0_137"/>
          <p:cNvSpPr txBox="1"/>
          <p:nvPr/>
        </p:nvSpPr>
        <p:spPr>
          <a:xfrm>
            <a:off x="2687363" y="798558"/>
            <a:ext cx="75924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Qué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fue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lo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mejor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que le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sucedió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al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paralítico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Marcos 2:1-12? </a:t>
            </a:r>
            <a:endParaRPr sz="40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80" name="Google Shape;180;g2ae502832d3_0_137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AED7EE6-C4C4-808B-A5C5-F584E6F844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263" y="2483331"/>
            <a:ext cx="5721666" cy="3218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66b526867c_0_28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g266b526867c_0_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900" y="1819782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87" name="Google Shape;187;g266b526867c_0_28"/>
          <p:cNvSpPr txBox="1"/>
          <p:nvPr/>
        </p:nvSpPr>
        <p:spPr>
          <a:xfrm>
            <a:off x="2908089" y="490608"/>
            <a:ext cx="75924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Qué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papel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tiene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la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creatividad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la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formación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de un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público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para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Evangelio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?</a:t>
            </a:r>
            <a:endParaRPr sz="40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88" name="Google Shape;188;g266b526867c_0_28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44B8D92-A1F8-06DB-DFA7-400E356A48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794" y="2692898"/>
            <a:ext cx="6168872" cy="3469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66b526867c_0_36"/>
          <p:cNvSpPr txBox="1"/>
          <p:nvPr/>
        </p:nvSpPr>
        <p:spPr>
          <a:xfrm>
            <a:off x="1995000" y="1523225"/>
            <a:ext cx="9892200" cy="3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82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"/>
              <a:buChar char="●"/>
            </a:pPr>
            <a:r>
              <a:rPr lang="en-US" sz="4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La culpa o la obligación</a:t>
            </a:r>
            <a:endParaRPr sz="4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82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"/>
              <a:buChar char="●"/>
            </a:pPr>
            <a:r>
              <a:rPr lang="en-US" sz="4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 miedo a la muerte</a:t>
            </a:r>
            <a:endParaRPr sz="4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82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"/>
              <a:buChar char="●"/>
            </a:pPr>
            <a:r>
              <a:rPr lang="en-US" sz="4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La curiosidad por otras creencias </a:t>
            </a:r>
            <a:endParaRPr sz="4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82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"/>
              <a:buChar char="●"/>
            </a:pPr>
            <a:r>
              <a:rPr lang="en-US" sz="4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Están intrigados por la paz o el amor que ven en los cristianos</a:t>
            </a:r>
            <a:endParaRPr sz="4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82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"/>
              <a:buChar char="●"/>
            </a:pPr>
            <a:r>
              <a:rPr lang="en-US" sz="4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Tienen otro interés equivocado o egoísta</a:t>
            </a:r>
            <a:endParaRPr sz="4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4" name="Google Shape;194;g266b526867c_0_36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5" name="Google Shape;195;g266b526867c_0_36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66b526867c_0_45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g266b526867c_0_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900" y="1819782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02" name="Google Shape;202;g266b526867c_0_45"/>
          <p:cNvSpPr txBox="1"/>
          <p:nvPr/>
        </p:nvSpPr>
        <p:spPr>
          <a:xfrm>
            <a:off x="3287398" y="2459250"/>
            <a:ext cx="75924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Qué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formas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creativas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existen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para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poner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 las personas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frente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 Jesús? </a:t>
            </a:r>
            <a:endParaRPr sz="40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03" name="Google Shape;203;g266b526867c_0_45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66b526867c_0_53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9" name="Google Shape;209;g266b526867c_0_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900" y="1819782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10" name="Google Shape;210;g266b526867c_0_53"/>
          <p:cNvSpPr txBox="1"/>
          <p:nvPr/>
        </p:nvSpPr>
        <p:spPr>
          <a:xfrm>
            <a:off x="3206497" y="2459250"/>
            <a:ext cx="75924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Cómo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han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hecho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algunas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iglesias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para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crear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un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público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para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Evangelio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? </a:t>
            </a:r>
            <a:endParaRPr sz="40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11" name="Google Shape;211;g266b526867c_0_53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66b526867c_0_61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7" name="Google Shape;217;g266b526867c_0_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900" y="1819782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18" name="Google Shape;218;g266b526867c_0_61"/>
          <p:cNvSpPr txBox="1"/>
          <p:nvPr/>
        </p:nvSpPr>
        <p:spPr>
          <a:xfrm>
            <a:off x="3287398" y="2459250"/>
            <a:ext cx="75924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¿De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qué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manera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las personas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han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creado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un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público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para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Evangelio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? </a:t>
            </a:r>
            <a:endParaRPr sz="40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19" name="Google Shape;219;g266b526867c_0_61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66b526867c_0_70"/>
          <p:cNvSpPr txBox="1"/>
          <p:nvPr/>
        </p:nvSpPr>
        <p:spPr>
          <a:xfrm>
            <a:off x="3670174" y="2111650"/>
            <a:ext cx="80646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Ayuda con el proyecto final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25" name="Google Shape;225;g266b526867c_0_70"/>
          <p:cNvCxnSpPr/>
          <p:nvPr/>
        </p:nvCxnSpPr>
        <p:spPr>
          <a:xfrm>
            <a:off x="3773627" y="33564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6" name="Google Shape;226;g266b526867c_0_70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g266b526867c_0_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901" y="1819782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28" name="Google Shape;228;g266b526867c_0_70"/>
          <p:cNvSpPr txBox="1"/>
          <p:nvPr/>
        </p:nvSpPr>
        <p:spPr>
          <a:xfrm>
            <a:off x="3670182" y="3710047"/>
            <a:ext cx="74325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Puedes ajustar tu invitación según tu estilo, tus circunstancias y tu situación.</a:t>
            </a:r>
            <a:endParaRPr sz="3200" b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29" name="Google Shape;229;g266b526867c_0_70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66b526867c_0_84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Google Shape;235;g266b526867c_0_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901" y="1819782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36" name="Google Shape;236;g266b526867c_0_84"/>
          <p:cNvSpPr txBox="1"/>
          <p:nvPr/>
        </p:nvSpPr>
        <p:spPr>
          <a:xfrm>
            <a:off x="3314806" y="875141"/>
            <a:ext cx="7885200" cy="54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Por lo tanto,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puesto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que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por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la misericordia de Dios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hemos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recibido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este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ministerio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no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nos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desanimamos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;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por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contrario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renunciamos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 lo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oculto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y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vergonzoso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y no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andamos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con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engaños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ni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falseamos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la palabra de Dios, 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sino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que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por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medio de la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manifestación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de la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verdad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nos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recomendamos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toda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conciencia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humana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delante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de Dios.</a:t>
            </a:r>
            <a:endParaRPr sz="1100" b="0" i="0" u="none" strike="noStrike" cap="none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500" b="0" i="1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5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 </a:t>
            </a:r>
            <a:r>
              <a:rPr lang="en-US" sz="25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Corintios</a:t>
            </a:r>
            <a:r>
              <a:rPr lang="en-US" sz="25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4:1-2</a:t>
            </a:r>
            <a:endParaRPr sz="2500" b="0" i="1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37" name="Google Shape;237;g266b526867c_0_84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ae502832d3_0_373"/>
          <p:cNvSpPr txBox="1"/>
          <p:nvPr/>
        </p:nvSpPr>
        <p:spPr>
          <a:xfrm>
            <a:off x="3837406" y="2634750"/>
            <a:ext cx="7362600" cy="15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Juego</a:t>
            </a: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de roles </a:t>
            </a: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486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grupos</a:t>
            </a: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pequeños</a:t>
            </a:r>
            <a:endParaRPr sz="486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3" name="Google Shape;243;g2ae502832d3_0_373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4" name="Google Shape;244;g2ae502832d3_0_373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g2ae502832d3_0_3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39201" y="1346100"/>
            <a:ext cx="4165800" cy="416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/>
          <p:nvPr/>
        </p:nvSpPr>
        <p:spPr>
          <a:xfrm>
            <a:off x="3125597" y="3008885"/>
            <a:ext cx="6627304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Saludos</a:t>
            </a:r>
            <a:r>
              <a:rPr lang="en-US" sz="4860" b="0" i="0" u="none" strike="noStrike" cap="none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y </a:t>
            </a:r>
            <a:r>
              <a:rPr lang="en-US" sz="4860" b="0" i="0" u="none" strike="noStrike" cap="none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bienvenidos</a:t>
            </a:r>
            <a:endParaRPr sz="6000" b="0" i="0" u="none" strike="noStrike" cap="none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1" name="Google Shape;111;p3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819782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3" name="Google Shape;113;p3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66b526867c_0_95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Google Shape;251;g266b526867c_0_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901" y="1819782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52" name="Google Shape;252;g266b526867c_0_95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g266b526867c_0_95"/>
          <p:cNvSpPr txBox="1"/>
          <p:nvPr/>
        </p:nvSpPr>
        <p:spPr>
          <a:xfrm>
            <a:off x="3630845" y="1607762"/>
            <a:ext cx="8064600" cy="15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Aprovechar</a:t>
            </a: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al </a:t>
            </a: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máximo</a:t>
            </a: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486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cada</a:t>
            </a: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oportunidad</a:t>
            </a:r>
            <a:endParaRPr sz="6000" b="0" i="0" u="none" strike="noStrike" cap="none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54" name="Google Shape;254;g266b526867c_0_95"/>
          <p:cNvCxnSpPr/>
          <p:nvPr/>
        </p:nvCxnSpPr>
        <p:spPr>
          <a:xfrm>
            <a:off x="3419665" y="3481856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5" name="Google Shape;255;g266b526867c_0_95"/>
          <p:cNvSpPr txBox="1"/>
          <p:nvPr/>
        </p:nvSpPr>
        <p:spPr>
          <a:xfrm>
            <a:off x="3630845" y="3767451"/>
            <a:ext cx="7432500" cy="12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Efesios</a:t>
            </a: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5:15-16</a:t>
            </a:r>
            <a:endParaRPr sz="36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Colosenses</a:t>
            </a: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4:2-6</a:t>
            </a:r>
            <a:endParaRPr sz="36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0"/>
          <p:cNvSpPr txBox="1"/>
          <p:nvPr/>
        </p:nvSpPr>
        <p:spPr>
          <a:xfrm>
            <a:off x="3649408" y="2226957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Tarea</a:t>
            </a:r>
            <a:endParaRPr sz="6000" b="0" i="0" u="none" strike="noStrike" cap="none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61" name="Google Shape;261;p30"/>
          <p:cNvCxnSpPr/>
          <p:nvPr/>
        </p:nvCxnSpPr>
        <p:spPr>
          <a:xfrm>
            <a:off x="3375421" y="3671127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2" name="Google Shape;262;p30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3" name="Google Shape;263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1819782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64" name="Google Shape;264;p30"/>
          <p:cNvSpPr txBox="1"/>
          <p:nvPr/>
        </p:nvSpPr>
        <p:spPr>
          <a:xfrm>
            <a:off x="3649408" y="4210928"/>
            <a:ext cx="743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1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3200" b="0" i="1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b="0" i="1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</a:t>
            </a:r>
            <a:r>
              <a:rPr lang="en-US" sz="3200" b="0" i="1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b="0" i="1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grupo</a:t>
            </a:r>
            <a:r>
              <a:rPr lang="en-US" sz="3200" b="0" i="1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de WhatsApp</a:t>
            </a:r>
            <a:endParaRPr sz="3200" b="0" i="1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65" name="Google Shape;265;p30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adf2547317_0_0"/>
          <p:cNvSpPr txBox="1"/>
          <p:nvPr/>
        </p:nvSpPr>
        <p:spPr>
          <a:xfrm>
            <a:off x="3310989" y="875141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Oración</a:t>
            </a:r>
            <a:r>
              <a:rPr lang="en-US" sz="4860" b="0" i="0" u="none" strike="noStrike" cap="none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o </a:t>
            </a:r>
            <a:r>
              <a:rPr lang="en-US" sz="4860" b="0" i="0" u="none" strike="noStrike" cap="none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Bendición</a:t>
            </a:r>
            <a:r>
              <a:rPr lang="en-US" sz="4860" b="0" i="0" u="none" strike="noStrike" cap="none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6000" b="0" i="0" u="none" strike="noStrike" cap="none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1" name="Google Shape;271;g2adf2547317_0_0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2" name="Google Shape;272;g2adf2547317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901" y="1964459"/>
            <a:ext cx="3125596" cy="32184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73" name="Google Shape;273;g2adf2547317_0_0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Content Placeholder 7" descr="A picture containing text&#10;&#10;Description automatically generated">
            <a:extLst>
              <a:ext uri="{FF2B5EF4-FFF2-40B4-BE49-F238E27FC236}">
                <a16:creationId xmlns:a16="http://schemas.microsoft.com/office/drawing/2014/main" id="{3925A036-8AF0-3198-8EAC-C0E2D9F81F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093" y="2045575"/>
            <a:ext cx="6514565" cy="434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adf2547317_0_9"/>
          <p:cNvSpPr txBox="1"/>
          <p:nvPr/>
        </p:nvSpPr>
        <p:spPr>
          <a:xfrm>
            <a:off x="3655434" y="3008849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Despedida</a:t>
            </a:r>
            <a:endParaRPr sz="6000" b="0" i="0" u="none" strike="noStrike" cap="none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9" name="Google Shape;279;g2adf2547317_0_9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0" name="Google Shape;280;g2adf2547317_0_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901" y="1819782"/>
            <a:ext cx="3125595" cy="32184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81" name="Google Shape;281;g2adf2547317_0_9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ac1ba269cb_0_46"/>
          <p:cNvSpPr/>
          <p:nvPr/>
        </p:nvSpPr>
        <p:spPr>
          <a:xfrm>
            <a:off x="9145768" y="-1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g2ac1ba269cb_0_46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8" name="Google Shape;288;g2ac1ba269cb_0_46"/>
          <p:cNvPicPr preferRelativeResize="0"/>
          <p:nvPr/>
        </p:nvPicPr>
        <p:blipFill rotWithShape="1">
          <a:blip r:embed="rId3">
            <a:alphaModFix/>
          </a:blip>
          <a:srcRect l="17158" t="8250" r="29536" b="8239"/>
          <a:stretch/>
        </p:blipFill>
        <p:spPr>
          <a:xfrm>
            <a:off x="6580094" y="810985"/>
            <a:ext cx="5007428" cy="5236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g2ac1ba269cb_0_46" descr="A logo with a cross and a bir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8426" y="548168"/>
            <a:ext cx="2230986" cy="1555706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g2ac1ba269cb_0_46"/>
          <p:cNvSpPr txBox="1"/>
          <p:nvPr/>
        </p:nvSpPr>
        <p:spPr>
          <a:xfrm>
            <a:off x="1706430" y="2862567"/>
            <a:ext cx="5260500" cy="20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ACADEMIA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CRISTO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1" name="Google Shape;291;g2ac1ba269cb_0_46"/>
          <p:cNvSpPr/>
          <p:nvPr/>
        </p:nvSpPr>
        <p:spPr>
          <a:xfrm>
            <a:off x="1264510" y="2818701"/>
            <a:ext cx="114900" cy="21432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g2ac1ba269cb_0_46"/>
          <p:cNvSpPr/>
          <p:nvPr/>
        </p:nvSpPr>
        <p:spPr>
          <a:xfrm>
            <a:off x="1379327" y="2818702"/>
            <a:ext cx="424200" cy="214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/>
          <p:nvPr/>
        </p:nvSpPr>
        <p:spPr>
          <a:xfrm>
            <a:off x="3348189" y="620058"/>
            <a:ext cx="71523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Oración</a:t>
            </a:r>
            <a:endParaRPr sz="6000" b="0" i="0" u="none" strike="noStrike" cap="none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819782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1" name="Google Shape;121;p4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Content Placeholder 7" descr="A picture containing text&#10;&#10;Description automatically generated">
            <a:extLst>
              <a:ext uri="{FF2B5EF4-FFF2-40B4-BE49-F238E27FC236}">
                <a16:creationId xmlns:a16="http://schemas.microsoft.com/office/drawing/2014/main" id="{BA7165F2-2C65-E6A6-0CC4-CDB3F426F4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712" y="1790492"/>
            <a:ext cx="6514565" cy="434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/>
        </p:nvSpPr>
        <p:spPr>
          <a:xfrm>
            <a:off x="3764806" y="2000294"/>
            <a:ext cx="5017663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Lección</a:t>
            </a:r>
            <a:r>
              <a:rPr lang="en-US" sz="4860" b="0" i="0" u="none" strike="noStrike" cap="none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5</a:t>
            </a:r>
            <a:endParaRPr sz="6000" b="0" i="0" u="none" strike="noStrike" cap="none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01" name="Google Shape;101;p2"/>
          <p:cNvCxnSpPr/>
          <p:nvPr/>
        </p:nvCxnSpPr>
        <p:spPr>
          <a:xfrm>
            <a:off x="3284764" y="3442527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"/>
          <p:cNvSpPr txBox="1"/>
          <p:nvPr/>
        </p:nvSpPr>
        <p:spPr>
          <a:xfrm>
            <a:off x="3764806" y="3806305"/>
            <a:ext cx="74352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Pedir ayuda para el proyecto final</a:t>
            </a:r>
            <a:endParaRPr sz="3888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2" descr="A green circle with a white book and a magnifying glas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939" y="1819781"/>
            <a:ext cx="3125597" cy="32184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5" name="Google Shape;105;p2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6612c5aba9_0_152"/>
          <p:cNvSpPr txBox="1"/>
          <p:nvPr/>
        </p:nvSpPr>
        <p:spPr>
          <a:xfrm>
            <a:off x="1670377" y="628000"/>
            <a:ext cx="89589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450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Objetivos de la Lección</a:t>
            </a:r>
            <a:endParaRPr sz="45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27" name="Google Shape;127;g26612c5aba9_0_152"/>
          <p:cNvCxnSpPr/>
          <p:nvPr/>
        </p:nvCxnSpPr>
        <p:spPr>
          <a:xfrm>
            <a:off x="2373086" y="1597768"/>
            <a:ext cx="71955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8" name="Google Shape;128;g26612c5aba9_0_152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137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g26612c5aba9_0_152"/>
          <p:cNvSpPr/>
          <p:nvPr/>
        </p:nvSpPr>
        <p:spPr>
          <a:xfrm>
            <a:off x="551000" y="1994822"/>
            <a:ext cx="11197500" cy="950700"/>
          </a:xfrm>
          <a:prstGeom prst="roundRect">
            <a:avLst>
              <a:gd name="adj" fmla="val 10000"/>
            </a:avLst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0" name="Google Shape;130;g26612c5aba9_0_152"/>
          <p:cNvSpPr/>
          <p:nvPr/>
        </p:nvSpPr>
        <p:spPr>
          <a:xfrm>
            <a:off x="916545" y="2208708"/>
            <a:ext cx="664500" cy="5229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1" name="Google Shape;131;g26612c5aba9_0_152"/>
          <p:cNvSpPr/>
          <p:nvPr/>
        </p:nvSpPr>
        <p:spPr>
          <a:xfrm>
            <a:off x="1946721" y="1994822"/>
            <a:ext cx="9801900" cy="9507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2" name="Google Shape;132;g26612c5aba9_0_152"/>
          <p:cNvSpPr txBox="1"/>
          <p:nvPr/>
        </p:nvSpPr>
        <p:spPr>
          <a:xfrm>
            <a:off x="1946721" y="1994822"/>
            <a:ext cx="9801600" cy="9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350" tIns="119350" rIns="119350" bIns="1193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Hacer un juego de roles relacionado con pedirles a otros que les ayuden con el proyecto final. </a:t>
            </a:r>
            <a:endParaRPr sz="25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3" name="Google Shape;133;g26612c5aba9_0_152"/>
          <p:cNvSpPr/>
          <p:nvPr/>
        </p:nvSpPr>
        <p:spPr>
          <a:xfrm>
            <a:off x="551013" y="3183072"/>
            <a:ext cx="11197500" cy="950700"/>
          </a:xfrm>
          <a:prstGeom prst="roundRect">
            <a:avLst>
              <a:gd name="adj" fmla="val 10000"/>
            </a:avLst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4" name="Google Shape;134;g26612c5aba9_0_152"/>
          <p:cNvSpPr/>
          <p:nvPr/>
        </p:nvSpPr>
        <p:spPr>
          <a:xfrm>
            <a:off x="916558" y="3396958"/>
            <a:ext cx="664500" cy="5229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5" name="Google Shape;135;g26612c5aba9_0_152"/>
          <p:cNvSpPr/>
          <p:nvPr/>
        </p:nvSpPr>
        <p:spPr>
          <a:xfrm>
            <a:off x="1946733" y="3183072"/>
            <a:ext cx="9801900" cy="9507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6" name="Google Shape;136;g26612c5aba9_0_152"/>
          <p:cNvSpPr txBox="1"/>
          <p:nvPr/>
        </p:nvSpPr>
        <p:spPr>
          <a:xfrm>
            <a:off x="1946733" y="3183072"/>
            <a:ext cx="9801600" cy="9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350" tIns="119350" rIns="119350" bIns="1193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Discutir sobre el papel de la persistencia y la paciencia para reunir personas. </a:t>
            </a:r>
            <a:endParaRPr sz="25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1" name="Google Shape;141;g2ae502832d3_0_10"/>
          <p:cNvCxnSpPr/>
          <p:nvPr/>
        </p:nvCxnSpPr>
        <p:spPr>
          <a:xfrm>
            <a:off x="4336502" y="383274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2" name="Google Shape;142;g2ae502832d3_0_10"/>
          <p:cNvSpPr/>
          <p:nvPr/>
        </p:nvSpPr>
        <p:spPr>
          <a:xfrm>
            <a:off x="1839945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g2ae502832d3_0_10"/>
          <p:cNvSpPr txBox="1"/>
          <p:nvPr/>
        </p:nvSpPr>
        <p:spPr>
          <a:xfrm>
            <a:off x="8811229" y="1803633"/>
            <a:ext cx="2512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g2ae502832d3_0_10"/>
          <p:cNvSpPr txBox="1"/>
          <p:nvPr/>
        </p:nvSpPr>
        <p:spPr>
          <a:xfrm>
            <a:off x="5125150" y="2816487"/>
            <a:ext cx="46149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Introducción</a:t>
            </a:r>
            <a:endParaRPr sz="48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5" name="Google Shape;145;g2ae502832d3_0_10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g2ae502832d3_0_10"/>
          <p:cNvSpPr/>
          <p:nvPr/>
        </p:nvSpPr>
        <p:spPr>
          <a:xfrm>
            <a:off x="861100" y="1856675"/>
            <a:ext cx="126000" cy="41151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g2ae502832d3_0_10"/>
          <p:cNvSpPr txBox="1"/>
          <p:nvPr/>
        </p:nvSpPr>
        <p:spPr>
          <a:xfrm>
            <a:off x="5125156" y="4062438"/>
            <a:ext cx="6568500" cy="12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¿Qué hace que alguien sea </a:t>
            </a:r>
            <a:endParaRPr sz="3888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un buen amigo? </a:t>
            </a:r>
            <a:endParaRPr sz="28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8" name="Google Shape;148;g2ae502832d3_0_10"/>
          <p:cNvPicPr preferRelativeResize="0"/>
          <p:nvPr/>
        </p:nvPicPr>
        <p:blipFill rotWithShape="1">
          <a:blip r:embed="rId4">
            <a:alphaModFix/>
          </a:blip>
          <a:srcRect t="23259"/>
          <a:stretch/>
        </p:blipFill>
        <p:spPr>
          <a:xfrm>
            <a:off x="987100" y="1856674"/>
            <a:ext cx="3574075" cy="4115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66b526867c_0_6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g266b526867c_0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901" y="1779332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55" name="Google Shape;155;g266b526867c_0_6"/>
          <p:cNvSpPr txBox="1"/>
          <p:nvPr/>
        </p:nvSpPr>
        <p:spPr>
          <a:xfrm>
            <a:off x="3287399" y="1827068"/>
            <a:ext cx="7939500" cy="31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Éste</a:t>
            </a: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es mi </a:t>
            </a:r>
            <a:r>
              <a:rPr lang="en-US" sz="3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mandamiento</a:t>
            </a: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:  Que se amen </a:t>
            </a:r>
            <a:r>
              <a:rPr lang="en-US" sz="3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unos</a:t>
            </a: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 </a:t>
            </a:r>
            <a:r>
              <a:rPr lang="en-US" sz="3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otros</a:t>
            </a: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3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como</a:t>
            </a: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</a:t>
            </a: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los</a:t>
            </a: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he </a:t>
            </a:r>
            <a:r>
              <a:rPr lang="en-US" sz="3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amado</a:t>
            </a: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 Nadie </a:t>
            </a:r>
            <a:r>
              <a:rPr lang="en-US" sz="3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tiene</a:t>
            </a: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mayor amor que </a:t>
            </a:r>
            <a:r>
              <a:rPr lang="en-US" sz="3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este</a:t>
            </a: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que es </a:t>
            </a:r>
            <a:r>
              <a:rPr lang="en-US" sz="3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</a:t>
            </a: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poner</a:t>
            </a: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su</a:t>
            </a: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vida</a:t>
            </a: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por</a:t>
            </a: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sus amigos.</a:t>
            </a:r>
            <a:endParaRPr sz="1400" b="0" i="0" u="none" strike="noStrike" cap="none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1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Juan 15:12-13</a:t>
            </a:r>
            <a:endParaRPr sz="2800" b="0" i="1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6" name="Google Shape;156;g266b526867c_0_6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66b526867c_0_14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g266b526867c_0_14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g266b526867c_0_14"/>
          <p:cNvSpPr txBox="1"/>
          <p:nvPr/>
        </p:nvSpPr>
        <p:spPr>
          <a:xfrm>
            <a:off x="1972681" y="5064092"/>
            <a:ext cx="11802936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40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Jesús </a:t>
            </a:r>
            <a:r>
              <a:rPr lang="en-US" sz="440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sana</a:t>
            </a:r>
            <a:r>
              <a:rPr lang="en-US" sz="440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a un </a:t>
            </a:r>
            <a:r>
              <a:rPr lang="en-US" sz="440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paralítico</a:t>
            </a:r>
            <a:endParaRPr sz="44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000" i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0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Marcos 2:1-12</a:t>
            </a:r>
            <a:endParaRPr sz="2000" i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endParaRPr sz="44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046ADD-C6CF-0939-C824-C728DC5EF9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681" y="448763"/>
            <a:ext cx="7772400" cy="4371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>
          <a:extLst>
            <a:ext uri="{FF2B5EF4-FFF2-40B4-BE49-F238E27FC236}">
              <a16:creationId xmlns:a16="http://schemas.microsoft.com/office/drawing/2014/main" id="{710AC3EC-74CA-07DA-FB70-E315B099DF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ae502832d3_0_10">
            <a:extLst>
              <a:ext uri="{FF2B5EF4-FFF2-40B4-BE49-F238E27FC236}">
                <a16:creationId xmlns:a16="http://schemas.microsoft.com/office/drawing/2014/main" id="{B9D08CB2-ABD4-E409-AFF1-E1D023CED8EF}"/>
              </a:ext>
            </a:extLst>
          </p:cNvPr>
          <p:cNvSpPr/>
          <p:nvPr/>
        </p:nvSpPr>
        <p:spPr>
          <a:xfrm>
            <a:off x="1839945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g2ae502832d3_0_10">
            <a:extLst>
              <a:ext uri="{FF2B5EF4-FFF2-40B4-BE49-F238E27FC236}">
                <a16:creationId xmlns:a16="http://schemas.microsoft.com/office/drawing/2014/main" id="{4BC60020-852D-4B79-DD64-7C8C01D012F0}"/>
              </a:ext>
            </a:extLst>
          </p:cNvPr>
          <p:cNvSpPr txBox="1"/>
          <p:nvPr/>
        </p:nvSpPr>
        <p:spPr>
          <a:xfrm>
            <a:off x="8811229" y="1803633"/>
            <a:ext cx="2512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g2ae502832d3_0_10">
            <a:extLst>
              <a:ext uri="{FF2B5EF4-FFF2-40B4-BE49-F238E27FC236}">
                <a16:creationId xmlns:a16="http://schemas.microsoft.com/office/drawing/2014/main" id="{84F02749-9234-1833-B72E-1630893B532D}"/>
              </a:ext>
            </a:extLst>
          </p:cNvPr>
          <p:cNvSpPr txBox="1"/>
          <p:nvPr/>
        </p:nvSpPr>
        <p:spPr>
          <a:xfrm>
            <a:off x="5888384" y="2172933"/>
            <a:ext cx="5432774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6000" b="0" i="0" u="none" strike="noStrike" cap="none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Revisión</a:t>
            </a:r>
            <a:r>
              <a:rPr lang="en-US" sz="6000" b="0" i="0" u="none" strike="noStrike" cap="none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de las </a:t>
            </a:r>
            <a:r>
              <a:rPr lang="en-US" sz="6000" b="0" i="0" u="none" strike="noStrike" cap="none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preguntas</a:t>
            </a:r>
            <a:r>
              <a:rPr lang="en-US" sz="6000" b="0" i="0" u="none" strike="noStrike" cap="none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de WhatsApp</a:t>
            </a:r>
            <a:endParaRPr sz="6000" b="0" i="0" u="none" strike="noStrike" cap="none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1" name="Google Shape;151;g2ae502832d3_0_10" descr="A green bird with leaves&#10;&#10;Description automatically generated">
            <a:extLst>
              <a:ext uri="{FF2B5EF4-FFF2-40B4-BE49-F238E27FC236}">
                <a16:creationId xmlns:a16="http://schemas.microsoft.com/office/drawing/2014/main" id="{7102981B-0B45-0BE5-B0F6-CE650B6744D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84;p28">
            <a:extLst>
              <a:ext uri="{FF2B5EF4-FFF2-40B4-BE49-F238E27FC236}">
                <a16:creationId xmlns:a16="http://schemas.microsoft.com/office/drawing/2014/main" id="{E5958EFD-4CCB-E2B3-3DFD-1B47F4ED179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3596" y="1760956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858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A98D1A91E88F4EA07A1308032786DE" ma:contentTypeVersion="16" ma:contentTypeDescription="Create a new document." ma:contentTypeScope="" ma:versionID="50804f3169d1ec14984c36b843dba581">
  <xsd:schema xmlns:xsd="http://www.w3.org/2001/XMLSchema" xmlns:xs="http://www.w3.org/2001/XMLSchema" xmlns:p="http://schemas.microsoft.com/office/2006/metadata/properties" xmlns:ns2="38896d1c-d48b-47b1-97a9-761dcde349b0" xmlns:ns3="5cd1452d-5967-4622-9749-a306807ee3c9" xmlns:ns4="9d1aa794-ada9-4a3e-9c2a-189f245fcbb8" targetNamespace="http://schemas.microsoft.com/office/2006/metadata/properties" ma:root="true" ma:fieldsID="86a3cfdf6156b76ea85e1153e3c77ddc" ns2:_="" ns3:_="" ns4:_="">
    <xsd:import namespace="38896d1c-d48b-47b1-97a9-761dcde349b0"/>
    <xsd:import namespace="5cd1452d-5967-4622-9749-a306807ee3c9"/>
    <xsd:import namespace="9d1aa794-ada9-4a3e-9c2a-189f245fcb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CR" minOccurs="0"/>
                <xsd:element ref="ns2:Doc_x002e__x0023_" minOccurs="0"/>
                <xsd:element ref="ns2:lcf76f155ced4ddcb4097134ff3c332f" minOccurs="0"/>
                <xsd:element ref="ns4:TaxCatchAll" minOccurs="0"/>
                <xsd:element ref="ns2:MediaServiceSearchProperties" minOccurs="0"/>
                <xsd:element ref="ns2:MediaServiceObjectDetectorVersions" minOccurs="0"/>
                <xsd:element ref="ns2:MediaLengthInSecond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896d1c-d48b-47b1-97a9-761dcde349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oc_x002e__x0023_" ma:index="14" nillable="true" ma:displayName="Doc Number" ma:decimals="3" ma:format="Dropdown" ma:indexed="true" ma:internalName="Doc_x002e__x0023_" ma:percentage="FALSE">
      <xsd:simpleType>
        <xsd:restriction base="dms:Number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d50e1b83-9df9-4a26-aedb-ff3d8b0dda6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d1452d-5967-4622-9749-a306807ee3c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1aa794-ada9-4a3e-9c2a-189f245fcbb8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245bd596-0f8a-4080-98bd-aff5be4fd504}" ma:internalName="TaxCatchAll" ma:showField="CatchAllData" ma:web="5cd1452d-5967-4622-9749-a306807ee3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_x002e__x0023_ xmlns="38896d1c-d48b-47b1-97a9-761dcde349b0" xsi:nil="true"/>
    <lcf76f155ced4ddcb4097134ff3c332f xmlns="38896d1c-d48b-47b1-97a9-761dcde349b0">
      <Terms xmlns="http://schemas.microsoft.com/office/infopath/2007/PartnerControls"/>
    </lcf76f155ced4ddcb4097134ff3c332f>
    <TaxCatchAll xmlns="9d1aa794-ada9-4a3e-9c2a-189f245fcbb8" xsi:nil="true"/>
  </documentManagement>
</p:properties>
</file>

<file path=customXml/itemProps1.xml><?xml version="1.0" encoding="utf-8"?>
<ds:datastoreItem xmlns:ds="http://schemas.openxmlformats.org/officeDocument/2006/customXml" ds:itemID="{74FCE910-A58C-4579-B6F5-7BC058B94317}"/>
</file>

<file path=customXml/itemProps2.xml><?xml version="1.0" encoding="utf-8"?>
<ds:datastoreItem xmlns:ds="http://schemas.openxmlformats.org/officeDocument/2006/customXml" ds:itemID="{BD450169-6F52-45C5-8679-F598AD06C2CC}"/>
</file>

<file path=customXml/itemProps3.xml><?xml version="1.0" encoding="utf-8"?>
<ds:datastoreItem xmlns:ds="http://schemas.openxmlformats.org/officeDocument/2006/customXml" ds:itemID="{B39E9B58-4724-4EB2-9BA1-FF1F42D008D1}"/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2116</Words>
  <Application>Microsoft Macintosh PowerPoint</Application>
  <PresentationFormat>Widescreen</PresentationFormat>
  <Paragraphs>135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Times New Roman</vt:lpstr>
      <vt:lpstr>Lato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Michele Pfeifer</dc:creator>
  <cp:lastModifiedBy>Elise Gross</cp:lastModifiedBy>
  <cp:revision>8</cp:revision>
  <dcterms:created xsi:type="dcterms:W3CDTF">2023-11-29T19:33:05Z</dcterms:created>
  <dcterms:modified xsi:type="dcterms:W3CDTF">2025-06-25T21:46:25Z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0x0101000CA98D1A91E88F4EA07A1308032786DE</vt:lpwstr>
  </property>
</Properties>
</file>