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1"/>
  </p:notesMasterIdLst>
  <p:handoutMasterIdLst>
    <p:handoutMasterId r:id="rId22"/>
  </p:handoutMasterIdLst>
  <p:sldIdLst>
    <p:sldId id="256" r:id="rId6"/>
    <p:sldId id="349" r:id="rId7"/>
    <p:sldId id="469" r:id="rId8"/>
    <p:sldId id="563" r:id="rId9"/>
    <p:sldId id="272" r:id="rId10"/>
    <p:sldId id="442" r:id="rId11"/>
    <p:sldId id="574" r:id="rId12"/>
    <p:sldId id="575" r:id="rId13"/>
    <p:sldId id="568" r:id="rId14"/>
    <p:sldId id="576" r:id="rId15"/>
    <p:sldId id="577" r:id="rId16"/>
    <p:sldId id="578" r:id="rId17"/>
    <p:sldId id="480" r:id="rId18"/>
    <p:sldId id="465" r:id="rId19"/>
    <p:sldId id="579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016D0-1C39-4B93-A3CF-A5391332D01E}" v="29" dt="2020-08-02T01:58:29.61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249" autoAdjust="0"/>
  </p:normalViewPr>
  <p:slideViewPr>
    <p:cSldViewPr>
      <p:cViewPr varScale="1">
        <p:scale>
          <a:sx n="61" d="100"/>
          <a:sy n="61" d="100"/>
        </p:scale>
        <p:origin x="2040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1/25/23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1/25/23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9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6AE2-DAD6-44A8-B5FC-6E5E5379A634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CE3D-164D-4440-9303-3A899D6C4064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8C44-D511-4B96-A6A6-CF7828311660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CF4-2AF4-4BCC-94D8-CEA0A84A77F8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102-A5A7-409A-B2EA-C292FFE626F9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CF5F-177D-4EED-862A-032322FCB9BE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414-8E5D-44CB-8578-43DF668271A7}" type="datetime1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579C-2F45-49D6-9C89-7821A5A95F0D}" type="datetime1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02A8-C77B-4183-8EC6-F1A41755B1C7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460F-BB8B-40A4-9BED-A856725CF472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111C-5AC2-4664-ADAC-FA243F6835B2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C984-CD52-4878-828B-530FE74EC4BA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C7F0-8275-47D2-BE8A-0228374D5338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F21D-0A60-4C07-B592-8E0A42BE7FF4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B895-1584-430C-B565-588E3472EEFE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95E6-62A7-4F8C-A2B9-278DEB24C534}" type="datetime1">
              <a:rPr lang="en-US" smtClean="0"/>
              <a:t>1/25/23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7-6A33-4251-95BF-234231890DA0}" type="datetime1">
              <a:rPr lang="en-US" smtClean="0"/>
              <a:t>1/25/23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763-B357-46FB-AFC1-FEECFFA6B2CD}" type="datetime1">
              <a:rPr lang="en-US" smtClean="0"/>
              <a:t>1/25/23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D761-588D-4DE5-8055-87A8B2A9F096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7793-0CA8-447E-A627-DA69B4A7D6F4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Iglesias #6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616BA6E-BDB5-4EDC-AF99-3A3A8A0C9ACB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AF5C-ABEF-4849-8E3F-802FB23C8DC5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Iglesias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pursuingveritas.com/2015/06/04/the-early-church-and-the-trini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sz="4000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sz="4000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sz="4000" dirty="0">
                <a:latin typeface="Berlin Sans FB Demi" panose="020E0802020502020306" pitchFamily="34" charset="0"/>
                <a:cs typeface="Helvetica" panose="020B0604020202020204" pitchFamily="34" charset="0"/>
              </a:rPr>
              <a:t> Iglesias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0" y="226117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¿Cómo evitó Pablo la “visión borrosa”?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1647827"/>
            <a:ext cx="101346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Desde Jerusalén y por los alrededores hasta Ilírico, todo lo he llenado del evangelio de Cristo. Fue así como me esforcé a predicar el evangelio, no donde Cristo ya hubiera sido anunciado, para no edificar sobre fundamento ajeno.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-Romanos 15:19-20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#6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77D4F-745D-45C2-A9BA-ED8757FD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8279" y="4876799"/>
            <a:ext cx="3520545" cy="1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111945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¿Cuál fue la muy pequeña obra que los gálatas intentaban agregar al Evangelio y por qué Pablo lo tomó tan en serio?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2209800"/>
            <a:ext cx="10896602" cy="3962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Manténganse, pues, firmes en la libertad con que Cristo nos hizo libres, y no se sometan otra vez al yugo de la esclavitud. Miren que yo, Pablo, les digo que si se circuncidan, de nada les aprovechará Cristo.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-Gálatas 5:1-3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#6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3DA13-B790-4998-87F1-10F07AE9B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8279" y="4876799"/>
            <a:ext cx="3520545" cy="1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50" y="2283517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3600" cap="none" dirty="0">
                <a:latin typeface="Berlin Sans FB Demi" panose="020E0802020502020306" pitchFamily="34" charset="0"/>
              </a:rPr>
              <a:t>Aunque el término “el dulce del diablo” suena terrible, la Biblia nunca dice que sea pecado para una iglesia apoyar a otra. Sin embargo, teniendo en cuenta este pasaje, ¿cuál podría ser la raíz del problema de recibir fondos extranjeros para pagar a un pastor local? </a:t>
            </a:r>
            <a:endParaRPr lang="en-US" sz="36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3429000"/>
            <a:ext cx="10896602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El que recibe enseñanza en la palabra, haga partícipe de toda cosa buena al que lo enseña.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-Gálatas 6:6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#6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3DA13-B790-4998-87F1-10F07AE9B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8279" y="4876799"/>
            <a:ext cx="3520545" cy="1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524998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Los “pecados mortales”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El Proyecto Final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5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6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Discusión acerca de los "pecados mortales” de plantar iglesias"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704" y="1008065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2971800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Iglesias #6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6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Discusión acerca de los "pecados mortales” de plantar iglesias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invocación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863124" y="1828800"/>
            <a:ext cx="4462578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3863124" y="6905628"/>
            <a:ext cx="320792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 tooltip="https://pursuingveritas.com/2015/06/04/the-early-church-and-the-trinity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7612" y="182192"/>
            <a:ext cx="97536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MX" dirty="0">
                <a:latin typeface="Berlin Sans FB Demi" panose="020E0802020502020306" pitchFamily="34" charset="0"/>
              </a:rPr>
              <a:t>Repaso del video </a:t>
            </a:r>
            <a:br>
              <a:rPr lang="es-MX" dirty="0">
                <a:latin typeface="Berlin Sans FB Demi" panose="020E0802020502020306" pitchFamily="34" charset="0"/>
              </a:rPr>
            </a:br>
            <a:r>
              <a:rPr lang="es-MX" dirty="0">
                <a:latin typeface="Berlin Sans FB Demi" panose="020E0802020502020306" pitchFamily="34" charset="0"/>
              </a:rPr>
              <a:t>e introducción de la lección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4412" y="1713737"/>
            <a:ext cx="7620000" cy="428625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#6</a:t>
            </a:r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9912" y="305234"/>
            <a:ext cx="110490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¿Cuáles son los nombres de los “pecados mortales” que se pueden cometer al fundar iglesias que se mencionan en el video? </a:t>
            </a:r>
            <a:endParaRPr lang="en-US" sz="3600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4412" y="1713737"/>
            <a:ext cx="7620000" cy="428625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#6</a:t>
            </a:r>
          </a:p>
        </p:txBody>
      </p:sp>
    </p:spTree>
    <p:extLst>
      <p:ext uri="{BB962C8B-B14F-4D97-AF65-F5344CB8AC3E}">
        <p14:creationId xmlns:p14="http://schemas.microsoft.com/office/powerpoint/2010/main" val="21470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8010" y="582603"/>
            <a:ext cx="110490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4000" cap="none" dirty="0">
                <a:latin typeface="Berlin Sans FB Demi" panose="020E0802020502020306" pitchFamily="34" charset="0"/>
              </a:rPr>
              <a:t>¿Cuáles son los nombres de los “pecados mortales” que se pueden cometer al fundar iglesias que se mencionan en el video? </a:t>
            </a:r>
            <a:endParaRPr lang="en-US" sz="40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#6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EA7BA68-8660-48C0-9A69-63E7C47DEE91}"/>
              </a:ext>
            </a:extLst>
          </p:cNvPr>
          <p:cNvSpPr txBox="1">
            <a:spLocks/>
          </p:cNvSpPr>
          <p:nvPr/>
        </p:nvSpPr>
        <p:spPr>
          <a:xfrm>
            <a:off x="608010" y="2144606"/>
            <a:ext cx="1013460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“Visión borrosa”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“El intento de mejorar la Biblia” 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“El dulce del diablo”</a:t>
            </a:r>
          </a:p>
          <a:p>
            <a:pPr marL="960120" indent="-914400">
              <a:buFont typeface="+mj-lt"/>
              <a:buAutoNum type="arabicPeriod"/>
            </a:pPr>
            <a:endParaRPr lang="es-ES" sz="4800" dirty="0">
              <a:latin typeface="Berlin Sans FB" panose="020E0602020502020306" pitchFamily="34" charset="0"/>
            </a:endParaRPr>
          </a:p>
          <a:p>
            <a:pPr marL="45720"/>
            <a:r>
              <a:rPr lang="es-ES" sz="4400" i="1" dirty="0">
                <a:latin typeface="Berlin Sans FB" panose="020E0602020502020306" pitchFamily="34" charset="0"/>
              </a:rPr>
              <a:t>¿Alguien puede explicar qué se entiende por estos términos? </a:t>
            </a:r>
          </a:p>
        </p:txBody>
      </p:sp>
    </p:spTree>
    <p:extLst>
      <p:ext uri="{BB962C8B-B14F-4D97-AF65-F5344CB8AC3E}">
        <p14:creationId xmlns:p14="http://schemas.microsoft.com/office/powerpoint/2010/main" val="4049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62000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¿Cuál fue el enfoque claro de la obra de Pablo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2068033"/>
            <a:ext cx="101346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Yo, que soy menor que el más pequeño de todos los santos, he recibido el privilegio de anunciar entre los no judíos el evangelio de las insondables riquezas de Cristo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-Efesios 3:8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#6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02360-D1F3-4CD9-8BF5-1B121C65C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8279" y="4876799"/>
            <a:ext cx="3520545" cy="1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C4089-3E64-4278-B355-4D398A707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customXml/itemProps3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561</Words>
  <Application>Microsoft Macintosh PowerPoint</Application>
  <PresentationFormat>Custom</PresentationFormat>
  <Paragraphs>56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Iglesias</vt:lpstr>
      <vt:lpstr>Favor de desactivar los micrófonos cuando no está hablando para que todos puedan oír al que habla claramente. ¡Gracias! </vt:lpstr>
      <vt:lpstr>PowerPoint Presentation</vt:lpstr>
      <vt:lpstr>Lección 6</vt:lpstr>
      <vt:lpstr>La invocación</vt:lpstr>
      <vt:lpstr>Repaso del video  e introducción de la lección</vt:lpstr>
      <vt:lpstr>¿Cuáles son los nombres de los “pecados mortales” que se pueden cometer al fundar iglesias que se mencionan en el video? </vt:lpstr>
      <vt:lpstr>¿Cuáles son los nombres de los “pecados mortales” que se pueden cometer al fundar iglesias que se mencionan en el video? </vt:lpstr>
      <vt:lpstr>¿Cuál fue el enfoque claro de la obra de Pablo</vt:lpstr>
      <vt:lpstr>¿Cómo evitó Pablo la “visión borrosa”? </vt:lpstr>
      <vt:lpstr>¿Cuál fue la muy pequeña obra que los gálatas intentaban agregar al Evangelio y por qué Pablo lo tomó tan en serio? </vt:lpstr>
      <vt:lpstr>Aunque el término “el dulce del diablo” suena terrible, la Biblia nunca dice que sea pecado para una iglesia apoyar a otra. Sin embargo, teniendo en cuenta este pasaje, ¿cuál podría ser la raíz del problema de recibir fondos extranjeros para pagar a un pastor local? </vt:lpstr>
      <vt:lpstr>Concluyendo la lección</vt:lpstr>
      <vt:lpstr>La oración</vt:lpstr>
      <vt:lpstr>Lección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Iglesias</dc:title>
  <dc:creator>Andrew Johnston</dc:creator>
  <cp:lastModifiedBy>juan david escobar amaya</cp:lastModifiedBy>
  <cp:revision>3</cp:revision>
  <dcterms:created xsi:type="dcterms:W3CDTF">2020-08-02T01:18:00Z</dcterms:created>
  <dcterms:modified xsi:type="dcterms:W3CDTF">2023-01-26T04:50:59Z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