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72" r:id="rId15"/>
    <p:sldId id="273" r:id="rId16"/>
    <p:sldId id="275" r:id="rId17"/>
    <p:sldId id="276" r:id="rId18"/>
    <p:sldId id="277" r:id="rId19"/>
    <p:sldId id="278" r:id="rId20"/>
    <p:sldId id="279" r:id="rId21"/>
    <p:sldId id="280" r:id="rId22"/>
    <p:sldId id="281" r:id="rId23"/>
    <p:sldId id="282" r:id="rId24"/>
    <p:sldId id="283" r:id="rId25"/>
    <p:sldId id="285" r:id="rId26"/>
    <p:sldId id="286" r:id="rId27"/>
    <p:sldId id="287" r:id="rId28"/>
    <p:sldId id="288" r:id="rId29"/>
    <p:sldId id="289" r:id="rId30"/>
    <p:sldId id="290" r:id="rId31"/>
    <p:sldId id="291"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A8DFB-9459-4F5B-B705-8434314A1527}" v="27" dt="2025-11-05T15:48:49.66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61699" autoAdjust="0"/>
  </p:normalViewPr>
  <p:slideViewPr>
    <p:cSldViewPr snapToGrid="0">
      <p:cViewPr varScale="1">
        <p:scale>
          <a:sx n="37" d="100"/>
          <a:sy n="37" d="100"/>
        </p:scale>
        <p:origin x="1784"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Sutton" userId="1e63f7443f7518ef" providerId="LiveId" clId="{8C0D55B7-6F1E-4D4A-85BC-94A6F12D6274}"/>
    <pc:docChg chg="undo custSel delSld modSld sldOrd">
      <pc:chgData name="Joel Sutton" userId="1e63f7443f7518ef" providerId="LiveId" clId="{8C0D55B7-6F1E-4D4A-85BC-94A6F12D6274}" dt="2025-11-05T21:47:47.735" v="728" actId="20577"/>
      <pc:docMkLst>
        <pc:docMk/>
      </pc:docMkLst>
      <pc:sldChg chg="modSp mod modNotesTx">
        <pc:chgData name="Joel Sutton" userId="1e63f7443f7518ef" providerId="LiveId" clId="{8C0D55B7-6F1E-4D4A-85BC-94A6F12D6274}" dt="2025-11-05T14:29:49.108" v="12" actId="12"/>
        <pc:sldMkLst>
          <pc:docMk/>
          <pc:sldMk cId="0" sldId="259"/>
        </pc:sldMkLst>
        <pc:spChg chg="mod">
          <ac:chgData name="Joel Sutton" userId="1e63f7443f7518ef" providerId="LiveId" clId="{8C0D55B7-6F1E-4D4A-85BC-94A6F12D6274}" dt="2025-11-05T14:27:29.652" v="0"/>
          <ac:spMkLst>
            <pc:docMk/>
            <pc:sldMk cId="0" sldId="259"/>
            <ac:spMk id="240" creationId="{00000000-0000-0000-0000-000000000000}"/>
          </ac:spMkLst>
        </pc:spChg>
        <pc:spChg chg="mod">
          <ac:chgData name="Joel Sutton" userId="1e63f7443f7518ef" providerId="LiveId" clId="{8C0D55B7-6F1E-4D4A-85BC-94A6F12D6274}" dt="2025-11-05T14:27:35.108" v="1"/>
          <ac:spMkLst>
            <pc:docMk/>
            <pc:sldMk cId="0" sldId="259"/>
            <ac:spMk id="244" creationId="{00000000-0000-0000-0000-000000000000}"/>
          </ac:spMkLst>
        </pc:spChg>
        <pc:spChg chg="mod">
          <ac:chgData name="Joel Sutton" userId="1e63f7443f7518ef" providerId="LiveId" clId="{8C0D55B7-6F1E-4D4A-85BC-94A6F12D6274}" dt="2025-11-05T14:27:52.174" v="10" actId="20577"/>
          <ac:spMkLst>
            <pc:docMk/>
            <pc:sldMk cId="0" sldId="259"/>
            <ac:spMk id="248" creationId="{00000000-0000-0000-0000-000000000000}"/>
          </ac:spMkLst>
        </pc:spChg>
      </pc:sldChg>
      <pc:sldChg chg="modSp mod">
        <pc:chgData name="Joel Sutton" userId="1e63f7443f7518ef" providerId="LiveId" clId="{8C0D55B7-6F1E-4D4A-85BC-94A6F12D6274}" dt="2025-11-05T14:31:08.931" v="13" actId="948"/>
        <pc:sldMkLst>
          <pc:docMk/>
          <pc:sldMk cId="0" sldId="260"/>
        </pc:sldMkLst>
        <pc:spChg chg="mod">
          <ac:chgData name="Joel Sutton" userId="1e63f7443f7518ef" providerId="LiveId" clId="{8C0D55B7-6F1E-4D4A-85BC-94A6F12D6274}" dt="2025-11-05T14:31:08.931" v="13" actId="948"/>
          <ac:spMkLst>
            <pc:docMk/>
            <pc:sldMk cId="0" sldId="260"/>
            <ac:spMk id="256" creationId="{00000000-0000-0000-0000-000000000000}"/>
          </ac:spMkLst>
        </pc:spChg>
      </pc:sldChg>
      <pc:sldChg chg="ord">
        <pc:chgData name="Joel Sutton" userId="1e63f7443f7518ef" providerId="LiveId" clId="{8C0D55B7-6F1E-4D4A-85BC-94A6F12D6274}" dt="2025-11-05T14:32:39.581" v="17"/>
        <pc:sldMkLst>
          <pc:docMk/>
          <pc:sldMk cId="0" sldId="261"/>
        </pc:sldMkLst>
      </pc:sldChg>
      <pc:sldChg chg="modSp mod modNotesTx">
        <pc:chgData name="Joel Sutton" userId="1e63f7443f7518ef" providerId="LiveId" clId="{8C0D55B7-6F1E-4D4A-85BC-94A6F12D6274}" dt="2025-11-05T14:37:17.735" v="26" actId="20577"/>
        <pc:sldMkLst>
          <pc:docMk/>
          <pc:sldMk cId="0" sldId="263"/>
        </pc:sldMkLst>
        <pc:spChg chg="mod">
          <ac:chgData name="Joel Sutton" userId="1e63f7443f7518ef" providerId="LiveId" clId="{8C0D55B7-6F1E-4D4A-85BC-94A6F12D6274}" dt="2025-11-05T14:36:01.707" v="19"/>
          <ac:spMkLst>
            <pc:docMk/>
            <pc:sldMk cId="0" sldId="263"/>
            <ac:spMk id="276" creationId="{00000000-0000-0000-0000-000000000000}"/>
          </ac:spMkLst>
        </pc:spChg>
        <pc:spChg chg="mod">
          <ac:chgData name="Joel Sutton" userId="1e63f7443f7518ef" providerId="LiveId" clId="{8C0D55B7-6F1E-4D4A-85BC-94A6F12D6274}" dt="2025-11-05T14:36:01.707" v="19"/>
          <ac:spMkLst>
            <pc:docMk/>
            <pc:sldMk cId="0" sldId="263"/>
            <ac:spMk id="277" creationId="{00000000-0000-0000-0000-000000000000}"/>
          </ac:spMkLst>
        </pc:spChg>
        <pc:spChg chg="mod">
          <ac:chgData name="Joel Sutton" userId="1e63f7443f7518ef" providerId="LiveId" clId="{8C0D55B7-6F1E-4D4A-85BC-94A6F12D6274}" dt="2025-11-05T14:36:01.707" v="19"/>
          <ac:spMkLst>
            <pc:docMk/>
            <pc:sldMk cId="0" sldId="263"/>
            <ac:spMk id="279" creationId="{00000000-0000-0000-0000-000000000000}"/>
          </ac:spMkLst>
        </pc:spChg>
        <pc:spChg chg="mod">
          <ac:chgData name="Joel Sutton" userId="1e63f7443f7518ef" providerId="LiveId" clId="{8C0D55B7-6F1E-4D4A-85BC-94A6F12D6274}" dt="2025-11-05T14:36:01.707" v="19"/>
          <ac:spMkLst>
            <pc:docMk/>
            <pc:sldMk cId="0" sldId="263"/>
            <ac:spMk id="280" creationId="{00000000-0000-0000-0000-000000000000}"/>
          </ac:spMkLst>
        </pc:spChg>
        <pc:spChg chg="mod">
          <ac:chgData name="Joel Sutton" userId="1e63f7443f7518ef" providerId="LiveId" clId="{8C0D55B7-6F1E-4D4A-85BC-94A6F12D6274}" dt="2025-11-05T14:36:01.707" v="19"/>
          <ac:spMkLst>
            <pc:docMk/>
            <pc:sldMk cId="0" sldId="263"/>
            <ac:spMk id="282" creationId="{00000000-0000-0000-0000-000000000000}"/>
          </ac:spMkLst>
        </pc:spChg>
        <pc:spChg chg="mod">
          <ac:chgData name="Joel Sutton" userId="1e63f7443f7518ef" providerId="LiveId" clId="{8C0D55B7-6F1E-4D4A-85BC-94A6F12D6274}" dt="2025-11-05T14:36:01.707" v="19"/>
          <ac:spMkLst>
            <pc:docMk/>
            <pc:sldMk cId="0" sldId="263"/>
            <ac:spMk id="283" creationId="{00000000-0000-0000-0000-000000000000}"/>
          </ac:spMkLst>
        </pc:spChg>
        <pc:spChg chg="mod">
          <ac:chgData name="Joel Sutton" userId="1e63f7443f7518ef" providerId="LiveId" clId="{8C0D55B7-6F1E-4D4A-85BC-94A6F12D6274}" dt="2025-11-05T14:36:01.707" v="19"/>
          <ac:spMkLst>
            <pc:docMk/>
            <pc:sldMk cId="0" sldId="263"/>
            <ac:spMk id="284" creationId="{00000000-0000-0000-0000-000000000000}"/>
          </ac:spMkLst>
        </pc:spChg>
        <pc:spChg chg="mod">
          <ac:chgData name="Joel Sutton" userId="1e63f7443f7518ef" providerId="LiveId" clId="{8C0D55B7-6F1E-4D4A-85BC-94A6F12D6274}" dt="2025-11-05T14:36:03.706" v="22" actId="20577"/>
          <ac:spMkLst>
            <pc:docMk/>
            <pc:sldMk cId="0" sldId="263"/>
            <ac:spMk id="285" creationId="{00000000-0000-0000-0000-000000000000}"/>
          </ac:spMkLst>
        </pc:spChg>
        <pc:spChg chg="mod">
          <ac:chgData name="Joel Sutton" userId="1e63f7443f7518ef" providerId="LiveId" clId="{8C0D55B7-6F1E-4D4A-85BC-94A6F12D6274}" dt="2025-11-05T14:36:01.707" v="19"/>
          <ac:spMkLst>
            <pc:docMk/>
            <pc:sldMk cId="0" sldId="263"/>
            <ac:spMk id="286" creationId="{00000000-0000-0000-0000-000000000000}"/>
          </ac:spMkLst>
        </pc:spChg>
        <pc:spChg chg="mod">
          <ac:chgData name="Joel Sutton" userId="1e63f7443f7518ef" providerId="LiveId" clId="{8C0D55B7-6F1E-4D4A-85BC-94A6F12D6274}" dt="2025-11-05T14:36:01.707" v="19"/>
          <ac:spMkLst>
            <pc:docMk/>
            <pc:sldMk cId="0" sldId="263"/>
            <ac:spMk id="287" creationId="{00000000-0000-0000-0000-000000000000}"/>
          </ac:spMkLst>
        </pc:spChg>
        <pc:spChg chg="mod">
          <ac:chgData name="Joel Sutton" userId="1e63f7443f7518ef" providerId="LiveId" clId="{8C0D55B7-6F1E-4D4A-85BC-94A6F12D6274}" dt="2025-11-05T14:36:01.707" v="19"/>
          <ac:spMkLst>
            <pc:docMk/>
            <pc:sldMk cId="0" sldId="263"/>
            <ac:spMk id="288" creationId="{00000000-0000-0000-0000-000000000000}"/>
          </ac:spMkLst>
        </pc:spChg>
      </pc:sldChg>
      <pc:sldChg chg="modNotesTx">
        <pc:chgData name="Joel Sutton" userId="1e63f7443f7518ef" providerId="LiveId" clId="{8C0D55B7-6F1E-4D4A-85BC-94A6F12D6274}" dt="2025-11-05T15:18:46.085" v="63" actId="20577"/>
        <pc:sldMkLst>
          <pc:docMk/>
          <pc:sldMk cId="0" sldId="265"/>
        </pc:sldMkLst>
      </pc:sldChg>
      <pc:sldChg chg="modNotesTx">
        <pc:chgData name="Joel Sutton" userId="1e63f7443f7518ef" providerId="LiveId" clId="{8C0D55B7-6F1E-4D4A-85BC-94A6F12D6274}" dt="2025-11-05T15:20:02.451" v="142" actId="20577"/>
        <pc:sldMkLst>
          <pc:docMk/>
          <pc:sldMk cId="0" sldId="271"/>
        </pc:sldMkLst>
      </pc:sldChg>
      <pc:sldChg chg="modNotesTx">
        <pc:chgData name="Joel Sutton" userId="1e63f7443f7518ef" providerId="LiveId" clId="{8C0D55B7-6F1E-4D4A-85BC-94A6F12D6274}" dt="2025-11-05T15:21:05.751" v="143" actId="20577"/>
        <pc:sldMkLst>
          <pc:docMk/>
          <pc:sldMk cId="0" sldId="273"/>
        </pc:sldMkLst>
      </pc:sldChg>
      <pc:sldChg chg="modNotesTx">
        <pc:chgData name="Joel Sutton" userId="1e63f7443f7518ef" providerId="LiveId" clId="{8C0D55B7-6F1E-4D4A-85BC-94A6F12D6274}" dt="2025-11-05T15:22:07.256" v="161" actId="20577"/>
        <pc:sldMkLst>
          <pc:docMk/>
          <pc:sldMk cId="0" sldId="275"/>
        </pc:sldMkLst>
      </pc:sldChg>
      <pc:sldChg chg="modNotesTx">
        <pc:chgData name="Joel Sutton" userId="1e63f7443f7518ef" providerId="LiveId" clId="{8C0D55B7-6F1E-4D4A-85BC-94A6F12D6274}" dt="2025-11-05T15:26:32.101" v="163" actId="20577"/>
        <pc:sldMkLst>
          <pc:docMk/>
          <pc:sldMk cId="0" sldId="276"/>
        </pc:sldMkLst>
      </pc:sldChg>
      <pc:sldChg chg="modNotesTx">
        <pc:chgData name="Joel Sutton" userId="1e63f7443f7518ef" providerId="LiveId" clId="{8C0D55B7-6F1E-4D4A-85BC-94A6F12D6274}" dt="2025-11-05T21:46:10.833" v="726" actId="20577"/>
        <pc:sldMkLst>
          <pc:docMk/>
          <pc:sldMk cId="0" sldId="277"/>
        </pc:sldMkLst>
      </pc:sldChg>
      <pc:sldChg chg="modSp mod modNotes modNotesTx">
        <pc:chgData name="Joel Sutton" userId="1e63f7443f7518ef" providerId="LiveId" clId="{8C0D55B7-6F1E-4D4A-85BC-94A6F12D6274}" dt="2025-11-05T15:37:02.161" v="500" actId="6549"/>
        <pc:sldMkLst>
          <pc:docMk/>
          <pc:sldMk cId="0" sldId="278"/>
        </pc:sldMkLst>
        <pc:spChg chg="mod">
          <ac:chgData name="Joel Sutton" userId="1e63f7443f7518ef" providerId="LiveId" clId="{8C0D55B7-6F1E-4D4A-85BC-94A6F12D6274}" dt="2025-11-05T15:28:11.450" v="185"/>
          <ac:spMkLst>
            <pc:docMk/>
            <pc:sldMk cId="0" sldId="278"/>
            <ac:spMk id="442" creationId="{00000000-0000-0000-0000-000000000000}"/>
          </ac:spMkLst>
        </pc:spChg>
        <pc:spChg chg="mod">
          <ac:chgData name="Joel Sutton" userId="1e63f7443f7518ef" providerId="LiveId" clId="{8C0D55B7-6F1E-4D4A-85BC-94A6F12D6274}" dt="2025-11-05T15:28:11.450" v="185"/>
          <ac:spMkLst>
            <pc:docMk/>
            <pc:sldMk cId="0" sldId="278"/>
            <ac:spMk id="443" creationId="{00000000-0000-0000-0000-000000000000}"/>
          </ac:spMkLst>
        </pc:spChg>
        <pc:spChg chg="mod">
          <ac:chgData name="Joel Sutton" userId="1e63f7443f7518ef" providerId="LiveId" clId="{8C0D55B7-6F1E-4D4A-85BC-94A6F12D6274}" dt="2025-11-05T15:37:02.161" v="500" actId="6549"/>
          <ac:spMkLst>
            <pc:docMk/>
            <pc:sldMk cId="0" sldId="278"/>
            <ac:spMk id="445" creationId="{00000000-0000-0000-0000-000000000000}"/>
          </ac:spMkLst>
        </pc:spChg>
        <pc:spChg chg="mod">
          <ac:chgData name="Joel Sutton" userId="1e63f7443f7518ef" providerId="LiveId" clId="{8C0D55B7-6F1E-4D4A-85BC-94A6F12D6274}" dt="2025-11-05T15:28:11.450" v="185"/>
          <ac:spMkLst>
            <pc:docMk/>
            <pc:sldMk cId="0" sldId="278"/>
            <ac:spMk id="447" creationId="{00000000-0000-0000-0000-000000000000}"/>
          </ac:spMkLst>
        </pc:spChg>
        <pc:spChg chg="mod">
          <ac:chgData name="Joel Sutton" userId="1e63f7443f7518ef" providerId="LiveId" clId="{8C0D55B7-6F1E-4D4A-85BC-94A6F12D6274}" dt="2025-11-05T15:28:11.450" v="185"/>
          <ac:spMkLst>
            <pc:docMk/>
            <pc:sldMk cId="0" sldId="278"/>
            <ac:spMk id="448" creationId="{00000000-0000-0000-0000-000000000000}"/>
          </ac:spMkLst>
        </pc:spChg>
        <pc:spChg chg="mod">
          <ac:chgData name="Joel Sutton" userId="1e63f7443f7518ef" providerId="LiveId" clId="{8C0D55B7-6F1E-4D4A-85BC-94A6F12D6274}" dt="2025-11-05T15:28:11.450" v="185"/>
          <ac:spMkLst>
            <pc:docMk/>
            <pc:sldMk cId="0" sldId="278"/>
            <ac:spMk id="449" creationId="{00000000-0000-0000-0000-000000000000}"/>
          </ac:spMkLst>
        </pc:spChg>
        <pc:spChg chg="mod">
          <ac:chgData name="Joel Sutton" userId="1e63f7443f7518ef" providerId="LiveId" clId="{8C0D55B7-6F1E-4D4A-85BC-94A6F12D6274}" dt="2025-11-05T15:28:17.857" v="189" actId="20577"/>
          <ac:spMkLst>
            <pc:docMk/>
            <pc:sldMk cId="0" sldId="278"/>
            <ac:spMk id="450" creationId="{00000000-0000-0000-0000-000000000000}"/>
          </ac:spMkLst>
        </pc:spChg>
        <pc:spChg chg="mod">
          <ac:chgData name="Joel Sutton" userId="1e63f7443f7518ef" providerId="LiveId" clId="{8C0D55B7-6F1E-4D4A-85BC-94A6F12D6274}" dt="2025-11-05T15:28:11.450" v="185"/>
          <ac:spMkLst>
            <pc:docMk/>
            <pc:sldMk cId="0" sldId="278"/>
            <ac:spMk id="452" creationId="{00000000-0000-0000-0000-000000000000}"/>
          </ac:spMkLst>
        </pc:spChg>
        <pc:spChg chg="mod">
          <ac:chgData name="Joel Sutton" userId="1e63f7443f7518ef" providerId="LiveId" clId="{8C0D55B7-6F1E-4D4A-85BC-94A6F12D6274}" dt="2025-11-05T15:28:11.450" v="185"/>
          <ac:spMkLst>
            <pc:docMk/>
            <pc:sldMk cId="0" sldId="278"/>
            <ac:spMk id="454" creationId="{00000000-0000-0000-0000-000000000000}"/>
          </ac:spMkLst>
        </pc:spChg>
        <pc:spChg chg="mod">
          <ac:chgData name="Joel Sutton" userId="1e63f7443f7518ef" providerId="LiveId" clId="{8C0D55B7-6F1E-4D4A-85BC-94A6F12D6274}" dt="2025-11-05T15:28:11.450" v="185"/>
          <ac:spMkLst>
            <pc:docMk/>
            <pc:sldMk cId="0" sldId="278"/>
            <ac:spMk id="455" creationId="{00000000-0000-0000-0000-000000000000}"/>
          </ac:spMkLst>
        </pc:spChg>
      </pc:sldChg>
      <pc:sldChg chg="modNotesTx">
        <pc:chgData name="Joel Sutton" userId="1e63f7443f7518ef" providerId="LiveId" clId="{8C0D55B7-6F1E-4D4A-85BC-94A6F12D6274}" dt="2025-11-05T15:31:22.278" v="437" actId="20577"/>
        <pc:sldMkLst>
          <pc:docMk/>
          <pc:sldMk cId="0" sldId="280"/>
        </pc:sldMkLst>
      </pc:sldChg>
      <pc:sldChg chg="modNotesTx">
        <pc:chgData name="Joel Sutton" userId="1e63f7443f7518ef" providerId="LiveId" clId="{8C0D55B7-6F1E-4D4A-85BC-94A6F12D6274}" dt="2025-11-05T15:33:09.265" v="468" actId="20577"/>
        <pc:sldMkLst>
          <pc:docMk/>
          <pc:sldMk cId="0" sldId="282"/>
        </pc:sldMkLst>
      </pc:sldChg>
      <pc:sldChg chg="modNotesTx">
        <pc:chgData name="Joel Sutton" userId="1e63f7443f7518ef" providerId="LiveId" clId="{8C0D55B7-6F1E-4D4A-85BC-94A6F12D6274}" dt="2025-11-05T15:36:05.324" v="495" actId="20577"/>
        <pc:sldMkLst>
          <pc:docMk/>
          <pc:sldMk cId="0" sldId="283"/>
        </pc:sldMkLst>
      </pc:sldChg>
      <pc:sldChg chg="del modNotesTx">
        <pc:chgData name="Joel Sutton" userId="1e63f7443f7518ef" providerId="LiveId" clId="{8C0D55B7-6F1E-4D4A-85BC-94A6F12D6274}" dt="2025-11-05T15:36:14.513" v="496" actId="47"/>
        <pc:sldMkLst>
          <pc:docMk/>
          <pc:sldMk cId="0" sldId="284"/>
        </pc:sldMkLst>
      </pc:sldChg>
      <pc:sldChg chg="modSp mod modNotes modNotesTx">
        <pc:chgData name="Joel Sutton" userId="1e63f7443f7518ef" providerId="LiveId" clId="{8C0D55B7-6F1E-4D4A-85BC-94A6F12D6274}" dt="2025-11-05T15:37:19.605" v="547" actId="20577"/>
        <pc:sldMkLst>
          <pc:docMk/>
          <pc:sldMk cId="0" sldId="285"/>
        </pc:sldMkLst>
        <pc:spChg chg="mod">
          <ac:chgData name="Joel Sutton" userId="1e63f7443f7518ef" providerId="LiveId" clId="{8C0D55B7-6F1E-4D4A-85BC-94A6F12D6274}" dt="2025-11-05T15:36:53.719" v="499" actId="207"/>
          <ac:spMkLst>
            <pc:docMk/>
            <pc:sldMk cId="0" sldId="285"/>
            <ac:spMk id="518" creationId="{00000000-0000-0000-0000-000000000000}"/>
          </ac:spMkLst>
        </pc:spChg>
      </pc:sldChg>
      <pc:sldChg chg="modNotesTx">
        <pc:chgData name="Joel Sutton" userId="1e63f7443f7518ef" providerId="LiveId" clId="{8C0D55B7-6F1E-4D4A-85BC-94A6F12D6274}" dt="2025-11-05T15:38:40.433" v="641" actId="20577"/>
        <pc:sldMkLst>
          <pc:docMk/>
          <pc:sldMk cId="0" sldId="286"/>
        </pc:sldMkLst>
      </pc:sldChg>
      <pc:sldChg chg="modNotesTx">
        <pc:chgData name="Joel Sutton" userId="1e63f7443f7518ef" providerId="LiveId" clId="{8C0D55B7-6F1E-4D4A-85BC-94A6F12D6274}" dt="2025-11-05T15:40:21.940" v="643" actId="6549"/>
        <pc:sldMkLst>
          <pc:docMk/>
          <pc:sldMk cId="0" sldId="288"/>
        </pc:sldMkLst>
      </pc:sldChg>
      <pc:sldChg chg="modNotesTx">
        <pc:chgData name="Joel Sutton" userId="1e63f7443f7518ef" providerId="LiveId" clId="{8C0D55B7-6F1E-4D4A-85BC-94A6F12D6274}" dt="2025-11-05T21:46:58.589" v="727" actId="20577"/>
        <pc:sldMkLst>
          <pc:docMk/>
          <pc:sldMk cId="0" sldId="289"/>
        </pc:sldMkLst>
      </pc:sldChg>
      <pc:sldChg chg="modSp mod modNotesTx">
        <pc:chgData name="Joel Sutton" userId="1e63f7443f7518ef" providerId="LiveId" clId="{8C0D55B7-6F1E-4D4A-85BC-94A6F12D6274}" dt="2025-11-05T15:49:25.105" v="724" actId="20577"/>
        <pc:sldMkLst>
          <pc:docMk/>
          <pc:sldMk cId="0" sldId="290"/>
        </pc:sldMkLst>
        <pc:spChg chg="mod">
          <ac:chgData name="Joel Sutton" userId="1e63f7443f7518ef" providerId="LiveId" clId="{8C0D55B7-6F1E-4D4A-85BC-94A6F12D6274}" dt="2025-11-05T15:46:53.793" v="672" actId="20577"/>
          <ac:spMkLst>
            <pc:docMk/>
            <pc:sldMk cId="0" sldId="290"/>
            <ac:spMk id="556" creationId="{00000000-0000-0000-0000-000000000000}"/>
          </ac:spMkLst>
        </pc:spChg>
      </pc:sldChg>
      <pc:sldChg chg="modNotesTx">
        <pc:chgData name="Joel Sutton" userId="1e63f7443f7518ef" providerId="LiveId" clId="{8C0D55B7-6F1E-4D4A-85BC-94A6F12D6274}" dt="2025-11-05T21:47:47.735" v="728" actId="20577"/>
        <pc:sldMkLst>
          <pc:docMk/>
          <pc:sldMk cId="0"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1143000" y="685800"/>
            <a:ext cx="4572000" cy="3429000"/>
          </a:xfrm>
          <a:prstGeom prst="rect">
            <a:avLst/>
          </a:prstGeom>
        </p:spPr>
        <p:txBody>
          <a:bodyPr/>
          <a:lstStyle/>
          <a:p>
            <a:endParaRPr/>
          </a:p>
        </p:txBody>
      </p:sp>
      <p:sp>
        <p:nvSpPr>
          <p:cNvPr id="215" name="Shape 21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xuSg4Bj03b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marL="342900" marR="1270" indent="-342900">
              <a:lnSpc>
                <a:spcPct val="103000"/>
              </a:lnSpc>
              <a:buClr>
                <a:srgbClr val="000000"/>
              </a:buClr>
              <a:buSzPts val="1800"/>
              <a:buAutoNum type="arabicPeriod"/>
              <a:defRPr sz="1800" b="1">
                <a:latin typeface="Calibri"/>
                <a:ea typeface="Calibri"/>
                <a:cs typeface="Calibri"/>
                <a:sym typeface="Calibri"/>
              </a:defRPr>
            </a:pPr>
            <a:r>
              <a:t>Bienvenida y saludos</a:t>
            </a:r>
          </a:p>
          <a:p>
            <a:pPr marL="342900" marR="1270" indent="-342900">
              <a:lnSpc>
                <a:spcPct val="103000"/>
              </a:lnSpc>
              <a:buClr>
                <a:srgbClr val="000000"/>
              </a:buClr>
              <a:buSzPts val="1800"/>
              <a:buAutoNum type="arabicPeriod"/>
              <a:defRPr sz="1800">
                <a:latin typeface="Calibri"/>
                <a:ea typeface="Calibri"/>
                <a:cs typeface="Calibri"/>
                <a:sym typeface="Calibri"/>
              </a:defRPr>
            </a:pPr>
            <a:endParaRPr/>
          </a:p>
          <a:p>
            <a:pPr>
              <a:defRPr sz="1800" i="1">
                <a:solidFill>
                  <a:srgbClr val="00B050"/>
                </a:solidFill>
                <a:latin typeface="Calibri"/>
                <a:ea typeface="Calibri"/>
                <a:cs typeface="Calibri"/>
                <a:sym typeface="Calibri"/>
              </a:defRPr>
            </a:pPr>
            <a:r>
              <a:t>Abre la sala de Zoom 10 minutos antes de la clase para saludar a los estudiantes, especialmente a los nuevos. Cuando sea la hora de comenzar, inicia la grabación y da una cálida bienvenida. Preséntate y sigue conociendo a los estudiantes. Si hay muchos y no puedes terminar en esos 10 minutos, pídeles que compartan sus saludos en el chat.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xfrm>
            <a:off x="381000" y="685800"/>
            <a:ext cx="6096000" cy="3429000"/>
          </a:xfrm>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pPr>
              <a:defRPr sz="1800" b="1">
                <a:latin typeface="Calibri"/>
                <a:ea typeface="Calibri"/>
                <a:cs typeface="Calibri"/>
                <a:sym typeface="Calibri"/>
              </a:defRPr>
            </a:pPr>
            <a:r>
              <a:rPr dirty="0"/>
              <a:t>CONSIDERAR</a:t>
            </a:r>
            <a:r>
              <a:rPr b="0" dirty="0"/>
              <a:t> </a:t>
            </a:r>
            <a:r>
              <a:rPr lang="en-US" b="0" i="1" dirty="0">
                <a:solidFill>
                  <a:srgbClr val="00B050"/>
                </a:solidFill>
              </a:rPr>
              <a:t>Unas</a:t>
            </a:r>
            <a:r>
              <a:rPr b="0" i="1" dirty="0">
                <a:solidFill>
                  <a:srgbClr val="00B050"/>
                </a:solidFill>
              </a:rPr>
              <a:t> </a:t>
            </a:r>
            <a:r>
              <a:rPr b="0" i="1" dirty="0" err="1">
                <a:solidFill>
                  <a:srgbClr val="00B050"/>
                </a:solidFill>
              </a:rPr>
              <a:t>preguntas</a:t>
            </a:r>
            <a:r>
              <a:rPr b="0" i="1" dirty="0">
                <a:solidFill>
                  <a:srgbClr val="00B050"/>
                </a:solidFill>
              </a:rPr>
              <a:t> para </a:t>
            </a:r>
            <a:r>
              <a:rPr b="0" i="1" dirty="0" err="1">
                <a:solidFill>
                  <a:srgbClr val="00B050"/>
                </a:solidFill>
              </a:rPr>
              <a:t>repasar</a:t>
            </a:r>
            <a:r>
              <a:rPr b="0" i="1" dirty="0">
                <a:solidFill>
                  <a:srgbClr val="00B050"/>
                </a:solidFill>
              </a:rPr>
              <a:t> </a:t>
            </a:r>
            <a:r>
              <a:rPr b="0" i="1" dirty="0" err="1">
                <a:solidFill>
                  <a:srgbClr val="00B050"/>
                </a:solidFill>
              </a:rPr>
              <a:t>los</a:t>
            </a:r>
            <a:r>
              <a:rPr b="0" i="1" dirty="0">
                <a:solidFill>
                  <a:srgbClr val="00B050"/>
                </a:solidFill>
              </a:rPr>
              <a:t> </a:t>
            </a:r>
            <a:r>
              <a:rPr b="0" i="1" dirty="0" err="1">
                <a:solidFill>
                  <a:srgbClr val="00B050"/>
                </a:solidFill>
              </a:rPr>
              <a:t>sucesos</a:t>
            </a:r>
            <a:r>
              <a:rPr b="0" i="1" dirty="0">
                <a:solidFill>
                  <a:srgbClr val="00B050"/>
                </a:solidFill>
              </a:rPr>
              <a:t>, </a:t>
            </a:r>
            <a:r>
              <a:rPr b="0" i="1" dirty="0" err="1">
                <a:solidFill>
                  <a:srgbClr val="00B050"/>
                </a:solidFill>
              </a:rPr>
              <a:t>detalles</a:t>
            </a:r>
            <a:r>
              <a:rPr b="0" i="1" dirty="0">
                <a:solidFill>
                  <a:srgbClr val="00B050"/>
                </a:solidFill>
              </a:rPr>
              <a:t> y </a:t>
            </a:r>
            <a:r>
              <a:rPr b="0" i="1" dirty="0" err="1">
                <a:solidFill>
                  <a:srgbClr val="00B050"/>
                </a:solidFill>
              </a:rPr>
              <a:t>contexto</a:t>
            </a:r>
            <a:r>
              <a:rPr b="0" i="1" dirty="0">
                <a:solidFill>
                  <a:srgbClr val="00B050"/>
                </a:solidFill>
              </a:rPr>
              <a:t> de la </a:t>
            </a:r>
            <a:r>
              <a:rPr b="0" i="1" dirty="0" err="1">
                <a:solidFill>
                  <a:srgbClr val="00B050"/>
                </a:solidFill>
              </a:rPr>
              <a:t>historia</a:t>
            </a:r>
            <a:r>
              <a:rPr b="0" i="1" dirty="0">
                <a:solidFill>
                  <a:srgbClr val="00B050"/>
                </a:solidFill>
              </a:rPr>
              <a:t>: Este paso </a:t>
            </a:r>
            <a:r>
              <a:rPr b="0" i="1" dirty="0" err="1">
                <a:solidFill>
                  <a:srgbClr val="00B050"/>
                </a:solidFill>
              </a:rPr>
              <a:t>nos</a:t>
            </a:r>
            <a:r>
              <a:rPr b="0" i="1" dirty="0">
                <a:solidFill>
                  <a:srgbClr val="00B050"/>
                </a:solidFill>
              </a:rPr>
              <a:t> da la base de </a:t>
            </a:r>
            <a:r>
              <a:rPr b="0" i="1" dirty="0" err="1">
                <a:solidFill>
                  <a:srgbClr val="00B050"/>
                </a:solidFill>
              </a:rPr>
              <a:t>conocimiento</a:t>
            </a:r>
            <a:r>
              <a:rPr b="0" i="1" dirty="0">
                <a:solidFill>
                  <a:srgbClr val="00B050"/>
                </a:solidFill>
              </a:rPr>
              <a:t> para que la </a:t>
            </a:r>
            <a:r>
              <a:rPr b="0" i="1" dirty="0" err="1">
                <a:solidFill>
                  <a:srgbClr val="00B050"/>
                </a:solidFill>
              </a:rPr>
              <a:t>apliquemos</a:t>
            </a:r>
            <a:r>
              <a:rPr b="0" i="1" dirty="0">
                <a:solidFill>
                  <a:srgbClr val="00B050"/>
                </a:solidFill>
              </a:rPr>
              <a:t> bien.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a:defRPr sz="1800">
                <a:latin typeface="Calibri"/>
                <a:ea typeface="Calibri"/>
                <a:cs typeface="Calibri"/>
                <a:sym typeface="Calibri"/>
              </a:defRPr>
            </a:pPr>
            <a:r>
              <a:rPr dirty="0"/>
              <a:t> </a:t>
            </a:r>
            <a:r>
              <a:rPr b="1" dirty="0"/>
              <a:t>¿</a:t>
            </a:r>
            <a:r>
              <a:rPr b="1" dirty="0" err="1"/>
              <a:t>Quiénes</a:t>
            </a:r>
            <a:r>
              <a:rPr b="1" dirty="0"/>
              <a:t> son </a:t>
            </a:r>
            <a:r>
              <a:rPr b="1" dirty="0" err="1"/>
              <a:t>los</a:t>
            </a:r>
            <a:r>
              <a:rPr b="1" dirty="0"/>
              <a:t> </a:t>
            </a:r>
            <a:r>
              <a:rPr b="1" dirty="0" err="1"/>
              <a:t>personajes</a:t>
            </a:r>
            <a:r>
              <a:rPr b="1" dirty="0"/>
              <a:t> de </a:t>
            </a:r>
            <a:r>
              <a:rPr b="1" dirty="0" err="1"/>
              <a:t>esta</a:t>
            </a:r>
            <a:r>
              <a:rPr b="1" dirty="0"/>
              <a:t> </a:t>
            </a:r>
            <a:r>
              <a:rPr b="1" dirty="0" err="1"/>
              <a:t>historia</a:t>
            </a:r>
            <a:r>
              <a:rPr b="1" dirty="0"/>
              <a:t>? </a:t>
            </a:r>
          </a:p>
          <a:p>
            <a:pPr>
              <a:defRPr sz="1800">
                <a:latin typeface="Calibri"/>
                <a:ea typeface="Calibri"/>
                <a:cs typeface="Calibri"/>
                <a:sym typeface="Calibri"/>
              </a:defRPr>
            </a:pPr>
            <a:endParaRPr b="1" dirty="0"/>
          </a:p>
          <a:p>
            <a:pPr marL="285750" indent="-285750">
              <a:buClr>
                <a:srgbClr val="000000"/>
              </a:buClr>
              <a:buSzPts val="1800"/>
              <a:buFont typeface="Arial"/>
              <a:buChar char="●"/>
              <a:defRPr sz="1800">
                <a:latin typeface="Calibri"/>
                <a:ea typeface="Calibri"/>
                <a:cs typeface="Calibri"/>
                <a:sym typeface="Calibri"/>
              </a:defRPr>
            </a:pPr>
            <a:r>
              <a:rPr dirty="0"/>
              <a:t>V. 17 </a:t>
            </a:r>
            <a:r>
              <a:rPr b="1" dirty="0"/>
              <a:t>Jesús </a:t>
            </a:r>
            <a:r>
              <a:rPr dirty="0"/>
              <a:t>y “uno </a:t>
            </a:r>
            <a:r>
              <a:rPr dirty="0" err="1"/>
              <a:t>corriendo</a:t>
            </a:r>
            <a:r>
              <a:rPr dirty="0"/>
              <a:t>” que es </a:t>
            </a:r>
            <a:r>
              <a:rPr b="1" dirty="0" err="1"/>
              <a:t>el</a:t>
            </a:r>
            <a:r>
              <a:rPr b="1" dirty="0"/>
              <a:t> hombre </a:t>
            </a:r>
            <a:r>
              <a:rPr b="1" dirty="0" err="1"/>
              <a:t>rico</a:t>
            </a:r>
            <a:r>
              <a:rPr b="1" dirty="0"/>
              <a:t>.</a:t>
            </a:r>
            <a:r>
              <a:rPr dirty="0"/>
              <a:t> </a:t>
            </a:r>
          </a:p>
          <a:p>
            <a:pPr marL="285750" indent="-285750">
              <a:buClr>
                <a:srgbClr val="000000"/>
              </a:buClr>
              <a:buSzPts val="1800"/>
              <a:buFont typeface="Arial"/>
              <a:buChar char="●"/>
              <a:defRPr sz="1800">
                <a:latin typeface="Calibri"/>
                <a:ea typeface="Calibri"/>
                <a:cs typeface="Calibri"/>
                <a:sym typeface="Calibri"/>
              </a:defRPr>
            </a:pPr>
            <a:r>
              <a:rPr dirty="0"/>
              <a:t>V. 23 </a:t>
            </a:r>
            <a:r>
              <a:rPr b="1" dirty="0"/>
              <a:t>Los </a:t>
            </a:r>
            <a:r>
              <a:rPr b="1" dirty="0" err="1"/>
              <a:t>discípulos</a:t>
            </a:r>
            <a:r>
              <a:rPr dirty="0"/>
              <a:t> de Jesús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a:defRPr sz="1100" b="1">
                <a:latin typeface="Calibri"/>
                <a:ea typeface="Calibri"/>
                <a:cs typeface="Calibri"/>
                <a:sym typeface="Calibri"/>
              </a:defRPr>
            </a:pPr>
            <a:r>
              <a:rPr dirty="0"/>
              <a:t>¿</a:t>
            </a:r>
            <a:r>
              <a:rPr dirty="0" err="1"/>
              <a:t>Cuál</a:t>
            </a:r>
            <a:r>
              <a:rPr dirty="0"/>
              <a:t> es </a:t>
            </a:r>
            <a:r>
              <a:rPr dirty="0" err="1"/>
              <a:t>el</a:t>
            </a:r>
            <a:r>
              <a:rPr dirty="0"/>
              <a:t> </a:t>
            </a:r>
            <a:r>
              <a:rPr dirty="0" err="1"/>
              <a:t>problema</a:t>
            </a:r>
            <a:r>
              <a:rPr dirty="0"/>
              <a:t>? </a:t>
            </a:r>
          </a:p>
          <a:p>
            <a:pPr>
              <a:defRPr sz="1100">
                <a:latin typeface="Calibri"/>
                <a:ea typeface="Calibri"/>
                <a:cs typeface="Calibri"/>
                <a:sym typeface="Calibri"/>
              </a:defRPr>
            </a:pPr>
            <a:endParaRPr dirty="0"/>
          </a:p>
          <a:p>
            <a:pPr marL="171450" marR="0" lvl="0" indent="-171450" defTabSz="914400" eaLnBrk="1" fontAlgn="auto" latinLnBrk="0" hangingPunct="1">
              <a:lnSpc>
                <a:spcPct val="100000"/>
              </a:lnSpc>
              <a:spcBef>
                <a:spcPts val="0"/>
              </a:spcBef>
              <a:spcAft>
                <a:spcPts val="0"/>
              </a:spcAft>
              <a:buClr>
                <a:srgbClr val="000000"/>
              </a:buClr>
              <a:buSzPts val="1100"/>
              <a:buFont typeface="Arial"/>
              <a:buChar char="●"/>
              <a:tabLst/>
              <a:defRPr sz="1100">
                <a:latin typeface="Calibri"/>
                <a:ea typeface="Calibri"/>
                <a:cs typeface="Calibri"/>
                <a:sym typeface="Calibri"/>
              </a:defRPr>
            </a:pPr>
            <a:r>
              <a:rPr lang="es-419" dirty="0"/>
              <a:t>El hombre rico piensa que ha guardado todos los mandamientos, pero la verdad es que ama a sus riquezas más que Jesús.  Tiene ídolos.  Ni siquiera ha guardado el primer mandamiento. </a:t>
            </a:r>
          </a:p>
          <a:p>
            <a:pPr marL="171450" indent="-171450">
              <a:buClr>
                <a:srgbClr val="000000"/>
              </a:buClr>
              <a:buSzPts val="1100"/>
              <a:buFont typeface="Arial"/>
              <a:buChar char="●"/>
              <a:defRPr sz="1100">
                <a:latin typeface="Calibri"/>
                <a:ea typeface="Calibri"/>
                <a:cs typeface="Calibri"/>
                <a:sym typeface="Calibri"/>
              </a:defRPr>
            </a:pPr>
            <a:endParaRPr lang="en-US" dirty="0"/>
          </a:p>
          <a:p>
            <a:pPr marL="171450" indent="-171450">
              <a:buClr>
                <a:srgbClr val="000000"/>
              </a:buClr>
              <a:buSzPts val="1100"/>
              <a:buFont typeface="Arial"/>
              <a:buChar char="●"/>
              <a:defRPr sz="1100">
                <a:latin typeface="Calibri"/>
                <a:ea typeface="Calibri"/>
                <a:cs typeface="Calibri"/>
                <a:sym typeface="Calibri"/>
              </a:defRPr>
            </a:pPr>
            <a:r>
              <a:rPr dirty="0"/>
              <a:t>¿</a:t>
            </a:r>
            <a:r>
              <a:rPr dirty="0" err="1"/>
              <a:t>Qué</a:t>
            </a:r>
            <a:r>
              <a:rPr dirty="0"/>
              <a:t> </a:t>
            </a:r>
            <a:r>
              <a:rPr dirty="0" err="1"/>
              <a:t>haré</a:t>
            </a:r>
            <a:r>
              <a:rPr dirty="0"/>
              <a:t> para </a:t>
            </a:r>
            <a:r>
              <a:rPr dirty="0" err="1"/>
              <a:t>heredar</a:t>
            </a:r>
            <a:r>
              <a:rPr dirty="0"/>
              <a:t> la </a:t>
            </a:r>
            <a:r>
              <a:rPr dirty="0" err="1"/>
              <a:t>vida</a:t>
            </a:r>
            <a:r>
              <a:rPr dirty="0"/>
              <a:t> </a:t>
            </a:r>
            <a:r>
              <a:rPr dirty="0" err="1"/>
              <a:t>eterna</a:t>
            </a:r>
            <a:r>
              <a:rPr dirty="0"/>
              <a:t>? Es la </a:t>
            </a:r>
            <a:r>
              <a:rPr dirty="0" err="1"/>
              <a:t>pregunta</a:t>
            </a:r>
            <a:r>
              <a:rPr dirty="0"/>
              <a:t> y </a:t>
            </a:r>
            <a:r>
              <a:rPr dirty="0" err="1"/>
              <a:t>problema</a:t>
            </a:r>
            <a:r>
              <a:rPr dirty="0"/>
              <a:t> clave. ¿</a:t>
            </a:r>
            <a:r>
              <a:rPr dirty="0" err="1"/>
              <a:t>Cómo</a:t>
            </a:r>
            <a:r>
              <a:rPr dirty="0"/>
              <a:t> </a:t>
            </a:r>
            <a:r>
              <a:rPr dirty="0" err="1"/>
              <a:t>obtenemos</a:t>
            </a:r>
            <a:r>
              <a:rPr dirty="0"/>
              <a:t> la </a:t>
            </a:r>
            <a:r>
              <a:rPr dirty="0" err="1"/>
              <a:t>salvación</a:t>
            </a:r>
            <a:r>
              <a:rPr dirty="0"/>
              <a:t>? ¿</a:t>
            </a:r>
            <a:r>
              <a:rPr dirty="0" err="1"/>
              <a:t>Quién</a:t>
            </a:r>
            <a:r>
              <a:rPr dirty="0"/>
              <a:t> </a:t>
            </a:r>
            <a:r>
              <a:rPr dirty="0" err="1"/>
              <a:t>podrá</a:t>
            </a:r>
            <a:r>
              <a:rPr dirty="0"/>
              <a:t> ser salvo?</a:t>
            </a:r>
          </a:p>
          <a:p>
            <a:pPr marL="171450" indent="-171450">
              <a:buClr>
                <a:srgbClr val="000000"/>
              </a:buClr>
              <a:buSzPts val="1100"/>
              <a:buFont typeface="Arial"/>
              <a:buChar char="●"/>
              <a:defRPr sz="1100">
                <a:latin typeface="Calibri"/>
                <a:ea typeface="Calibri"/>
                <a:cs typeface="Calibri"/>
                <a:sym typeface="Calibri"/>
              </a:defRPr>
            </a:pPr>
            <a:endParaRPr lang="en-US" dirty="0"/>
          </a:p>
          <a:p>
            <a:pPr marL="171450" indent="-171450">
              <a:buClr>
                <a:srgbClr val="000000"/>
              </a:buClr>
              <a:buSzPts val="1100"/>
              <a:buFont typeface="Arial"/>
              <a:buChar char="●"/>
              <a:defRPr sz="1100">
                <a:latin typeface="Calibri"/>
                <a:ea typeface="Calibri"/>
                <a:cs typeface="Calibri"/>
                <a:sym typeface="Calibri"/>
              </a:defRPr>
            </a:pPr>
            <a:r>
              <a:rPr dirty="0"/>
              <a:t>El hombre </a:t>
            </a:r>
            <a:r>
              <a:rPr dirty="0" err="1"/>
              <a:t>rico</a:t>
            </a:r>
            <a:r>
              <a:rPr dirty="0"/>
              <a:t> no </a:t>
            </a:r>
            <a:r>
              <a:rPr dirty="0" err="1"/>
              <a:t>reconoce</a:t>
            </a:r>
            <a:r>
              <a:rPr dirty="0"/>
              <a:t> a Jesús </a:t>
            </a:r>
            <a:r>
              <a:rPr dirty="0" err="1"/>
              <a:t>como</a:t>
            </a:r>
            <a:r>
              <a:rPr dirty="0"/>
              <a:t> </a:t>
            </a:r>
            <a:r>
              <a:rPr dirty="0" err="1"/>
              <a:t>su</a:t>
            </a:r>
            <a:r>
              <a:rPr dirty="0"/>
              <a:t> Dios Salvador, </a:t>
            </a:r>
            <a:r>
              <a:rPr dirty="0" err="1"/>
              <a:t>sino</a:t>
            </a:r>
            <a:r>
              <a:rPr dirty="0"/>
              <a:t> un maestro bueno. </a:t>
            </a:r>
          </a:p>
          <a:p>
            <a:pPr marL="171450" indent="-171450">
              <a:buClr>
                <a:srgbClr val="000000"/>
              </a:buClr>
              <a:buSzPts val="1100"/>
              <a:buFont typeface="Arial"/>
              <a:buChar char="●"/>
              <a:defRPr sz="1100">
                <a:latin typeface="Calibri"/>
                <a:ea typeface="Calibri"/>
                <a:cs typeface="Calibri"/>
                <a:sym typeface="Calibri"/>
              </a:defRPr>
            </a:pPr>
            <a:endParaRPr lang="en-US" dirty="0"/>
          </a:p>
          <a:p>
            <a:pPr marL="171450" indent="-171450">
              <a:buClr>
                <a:srgbClr val="000000"/>
              </a:buClr>
              <a:buSzPts val="1100"/>
              <a:buFont typeface="Arial"/>
              <a:buChar char="●"/>
              <a:defRPr sz="1100">
                <a:latin typeface="Calibri"/>
                <a:ea typeface="Calibri"/>
                <a:cs typeface="Calibri"/>
                <a:sym typeface="Calibri"/>
              </a:defRPr>
            </a:pPr>
            <a:r>
              <a:rPr dirty="0"/>
              <a:t>V.24-25 “Cuán </a:t>
            </a:r>
            <a:r>
              <a:rPr dirty="0" err="1"/>
              <a:t>difícil</a:t>
            </a:r>
            <a:r>
              <a:rPr dirty="0"/>
              <a:t> les es </a:t>
            </a:r>
            <a:r>
              <a:rPr dirty="0" err="1"/>
              <a:t>entrar</a:t>
            </a:r>
            <a:r>
              <a:rPr dirty="0"/>
              <a:t> </a:t>
            </a:r>
            <a:r>
              <a:rPr dirty="0" err="1"/>
              <a:t>en</a:t>
            </a:r>
            <a:r>
              <a:rPr dirty="0"/>
              <a:t> </a:t>
            </a:r>
            <a:r>
              <a:rPr dirty="0" err="1"/>
              <a:t>el</a:t>
            </a:r>
            <a:r>
              <a:rPr dirty="0"/>
              <a:t> </a:t>
            </a:r>
            <a:r>
              <a:rPr dirty="0" err="1"/>
              <a:t>reino</a:t>
            </a:r>
            <a:r>
              <a:rPr dirty="0"/>
              <a:t> de Dios a </a:t>
            </a:r>
            <a:r>
              <a:rPr dirty="0" err="1"/>
              <a:t>los</a:t>
            </a:r>
            <a:r>
              <a:rPr dirty="0"/>
              <a:t> que </a:t>
            </a:r>
            <a:r>
              <a:rPr dirty="0" err="1"/>
              <a:t>confían</a:t>
            </a:r>
            <a:r>
              <a:rPr dirty="0"/>
              <a:t> </a:t>
            </a:r>
            <a:r>
              <a:rPr dirty="0" err="1"/>
              <a:t>en</a:t>
            </a:r>
            <a:r>
              <a:rPr dirty="0"/>
              <a:t> las </a:t>
            </a:r>
            <a:r>
              <a:rPr dirty="0" err="1"/>
              <a:t>riquezas</a:t>
            </a:r>
            <a:r>
              <a:rPr dirty="0"/>
              <a:t>! Más </a:t>
            </a:r>
            <a:r>
              <a:rPr dirty="0" err="1"/>
              <a:t>fácil</a:t>
            </a:r>
            <a:r>
              <a:rPr dirty="0"/>
              <a:t> es pasar un </a:t>
            </a:r>
            <a:r>
              <a:rPr dirty="0" err="1"/>
              <a:t>camello</a:t>
            </a:r>
            <a:r>
              <a:rPr dirty="0"/>
              <a:t> </a:t>
            </a:r>
            <a:r>
              <a:rPr dirty="0" err="1"/>
              <a:t>por</a:t>
            </a:r>
            <a:r>
              <a:rPr dirty="0"/>
              <a:t> </a:t>
            </a:r>
            <a:r>
              <a:rPr dirty="0" err="1"/>
              <a:t>el</a:t>
            </a:r>
            <a:r>
              <a:rPr dirty="0"/>
              <a:t> </a:t>
            </a:r>
            <a:r>
              <a:rPr dirty="0" err="1"/>
              <a:t>ojo</a:t>
            </a:r>
            <a:r>
              <a:rPr dirty="0"/>
              <a:t> de </a:t>
            </a:r>
            <a:r>
              <a:rPr dirty="0" err="1"/>
              <a:t>una</a:t>
            </a:r>
            <a:r>
              <a:rPr dirty="0"/>
              <a:t> </a:t>
            </a:r>
            <a:r>
              <a:rPr dirty="0" err="1"/>
              <a:t>aguja</a:t>
            </a:r>
            <a:r>
              <a:rPr dirty="0"/>
              <a:t>, que </a:t>
            </a:r>
            <a:r>
              <a:rPr dirty="0" err="1"/>
              <a:t>entrar</a:t>
            </a:r>
            <a:r>
              <a:rPr dirty="0"/>
              <a:t> un </a:t>
            </a:r>
            <a:r>
              <a:rPr dirty="0" err="1"/>
              <a:t>rico</a:t>
            </a:r>
            <a:r>
              <a:rPr dirty="0"/>
              <a:t> </a:t>
            </a:r>
            <a:r>
              <a:rPr dirty="0" err="1"/>
              <a:t>en</a:t>
            </a:r>
            <a:r>
              <a:rPr dirty="0"/>
              <a:t> </a:t>
            </a:r>
            <a:r>
              <a:rPr dirty="0" err="1"/>
              <a:t>el</a:t>
            </a:r>
            <a:r>
              <a:rPr dirty="0"/>
              <a:t> </a:t>
            </a:r>
            <a:r>
              <a:rPr dirty="0" err="1"/>
              <a:t>reino</a:t>
            </a:r>
            <a:r>
              <a:rPr dirty="0"/>
              <a:t> de Dios.”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pPr>
              <a:defRPr sz="1100" b="1">
                <a:latin typeface="Calibri"/>
                <a:ea typeface="Calibri"/>
                <a:cs typeface="Calibri"/>
                <a:sym typeface="Calibri"/>
              </a:defRPr>
            </a:pPr>
            <a:r>
              <a:t>¿Se soluciona el problema? </a:t>
            </a:r>
          </a:p>
          <a:p>
            <a:pPr>
              <a:defRPr sz="1100">
                <a:latin typeface="Calibri"/>
                <a:ea typeface="Calibri"/>
                <a:cs typeface="Calibri"/>
                <a:sym typeface="Calibri"/>
              </a:defRPr>
            </a:pPr>
            <a:endParaRPr/>
          </a:p>
          <a:p>
            <a:pPr marL="171450" indent="-171450">
              <a:buClr>
                <a:srgbClr val="000000"/>
              </a:buClr>
              <a:buSzPts val="1100"/>
              <a:buFont typeface="Arial"/>
              <a:buChar char="●"/>
              <a:defRPr sz="1100">
                <a:latin typeface="Calibri"/>
                <a:ea typeface="Calibri"/>
                <a:cs typeface="Calibri"/>
                <a:sym typeface="Calibri"/>
              </a:defRPr>
            </a:pPr>
            <a:r>
              <a:t>V.27 “Para los hombres es imposible, pero no para Dios, porque todas las cosas son posibles para Dios.”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xfrm>
            <a:off x="381000" y="685800"/>
            <a:ext cx="6096000" cy="3429000"/>
          </a:xfrm>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a:spcBef>
                <a:spcPts val="1000"/>
              </a:spcBef>
              <a:defRPr sz="1800" b="1">
                <a:latin typeface="Calibri"/>
                <a:ea typeface="Calibri"/>
                <a:cs typeface="Calibri"/>
                <a:sym typeface="Calibri"/>
              </a:defRPr>
            </a:pPr>
            <a:r>
              <a:rPr dirty="0"/>
              <a:t>CONSOLIDAR </a:t>
            </a:r>
            <a:r>
              <a:rPr b="0" i="1" dirty="0" err="1">
                <a:solidFill>
                  <a:srgbClr val="00B050"/>
                </a:solidFill>
              </a:rPr>
              <a:t>Hacemos</a:t>
            </a:r>
            <a:r>
              <a:rPr b="0" i="1" dirty="0">
                <a:solidFill>
                  <a:srgbClr val="00B050"/>
                </a:solidFill>
              </a:rPr>
              <a:t> </a:t>
            </a:r>
            <a:r>
              <a:rPr b="0" i="1" dirty="0" err="1">
                <a:solidFill>
                  <a:srgbClr val="00B050"/>
                </a:solidFill>
              </a:rPr>
              <a:t>estas</a:t>
            </a:r>
            <a:r>
              <a:rPr b="0" i="1" dirty="0">
                <a:solidFill>
                  <a:srgbClr val="00B050"/>
                </a:solidFill>
              </a:rPr>
              <a:t> </a:t>
            </a:r>
            <a:r>
              <a:rPr b="0" i="1" dirty="0" err="1">
                <a:solidFill>
                  <a:srgbClr val="00B050"/>
                </a:solidFill>
              </a:rPr>
              <a:t>preguntas</a:t>
            </a:r>
            <a:r>
              <a:rPr b="0" i="1" dirty="0">
                <a:solidFill>
                  <a:srgbClr val="00B050"/>
                </a:solidFill>
              </a:rPr>
              <a:t> para </a:t>
            </a:r>
            <a:r>
              <a:rPr b="0" i="1" dirty="0" err="1">
                <a:solidFill>
                  <a:srgbClr val="00B050"/>
                </a:solidFill>
              </a:rPr>
              <a:t>dar</a:t>
            </a:r>
            <a:r>
              <a:rPr b="0" i="1" dirty="0">
                <a:solidFill>
                  <a:srgbClr val="00B050"/>
                </a:solidFill>
              </a:rPr>
              <a:t> </a:t>
            </a:r>
            <a:r>
              <a:rPr b="0" i="1" dirty="0" err="1">
                <a:solidFill>
                  <a:srgbClr val="00B050"/>
                </a:solidFill>
              </a:rPr>
              <a:t>firmeza</a:t>
            </a:r>
            <a:r>
              <a:rPr b="0" i="1" dirty="0">
                <a:solidFill>
                  <a:srgbClr val="00B050"/>
                </a:solidFill>
              </a:rPr>
              <a:t>, o </a:t>
            </a:r>
            <a:r>
              <a:rPr b="0" i="1" dirty="0" err="1">
                <a:solidFill>
                  <a:srgbClr val="00B050"/>
                </a:solidFill>
              </a:rPr>
              <a:t>aplicar</a:t>
            </a:r>
            <a:r>
              <a:rPr b="0" i="1" dirty="0">
                <a:solidFill>
                  <a:srgbClr val="00B050"/>
                </a:solidFill>
              </a:rPr>
              <a:t> la Palabra de Dios a </a:t>
            </a:r>
            <a:r>
              <a:rPr b="0" i="1" dirty="0" err="1">
                <a:solidFill>
                  <a:srgbClr val="00B050"/>
                </a:solidFill>
              </a:rPr>
              <a:t>nuestros</a:t>
            </a:r>
            <a:r>
              <a:rPr b="0" i="1" dirty="0">
                <a:solidFill>
                  <a:srgbClr val="00B050"/>
                </a:solidFill>
              </a:rPr>
              <a:t> </a:t>
            </a:r>
            <a:r>
              <a:rPr b="0" i="1" dirty="0" err="1">
                <a:solidFill>
                  <a:srgbClr val="00B050"/>
                </a:solidFill>
              </a:rPr>
              <a:t>corazones</a:t>
            </a:r>
            <a:r>
              <a:rPr b="0" i="1" dirty="0">
                <a:solidFill>
                  <a:srgbClr val="00B050"/>
                </a:solidFill>
              </a:rPr>
              <a:t> y a </a:t>
            </a:r>
            <a:r>
              <a:rPr b="0" i="1" dirty="0" err="1">
                <a:solidFill>
                  <a:srgbClr val="00B050"/>
                </a:solidFill>
              </a:rPr>
              <a:t>nuestras</a:t>
            </a:r>
            <a:r>
              <a:rPr b="0" i="1" dirty="0">
                <a:solidFill>
                  <a:srgbClr val="00B050"/>
                </a:solidFill>
              </a:rPr>
              <a:t> </a:t>
            </a:r>
            <a:r>
              <a:rPr b="0" i="1" dirty="0" err="1">
                <a:solidFill>
                  <a:srgbClr val="00B050"/>
                </a:solidFill>
              </a:rPr>
              <a:t>vidas</a:t>
            </a:r>
            <a:r>
              <a:rPr b="0" i="1" dirty="0">
                <a:solidFill>
                  <a:srgbClr val="00B050"/>
                </a:solidFill>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pPr>
              <a:defRPr sz="1100" b="1">
                <a:latin typeface="Calibri"/>
                <a:ea typeface="Calibri"/>
                <a:cs typeface="Calibri"/>
                <a:sym typeface="Calibri"/>
              </a:defRPr>
            </a:pPr>
            <a:r>
              <a:rPr dirty="0"/>
              <a:t>¿</a:t>
            </a:r>
            <a:r>
              <a:rPr dirty="0" err="1"/>
              <a:t>Qué</a:t>
            </a:r>
            <a:r>
              <a:rPr dirty="0"/>
              <a:t> </a:t>
            </a:r>
            <a:r>
              <a:rPr dirty="0" err="1"/>
              <a:t>pecado</a:t>
            </a:r>
            <a:r>
              <a:rPr dirty="0"/>
              <a:t> </a:t>
            </a:r>
            <a:r>
              <a:rPr dirty="0" err="1"/>
              <a:t>veo</a:t>
            </a:r>
            <a:r>
              <a:rPr dirty="0"/>
              <a:t> </a:t>
            </a:r>
            <a:r>
              <a:rPr dirty="0" err="1"/>
              <a:t>en</a:t>
            </a:r>
            <a:r>
              <a:rPr dirty="0"/>
              <a:t> </a:t>
            </a:r>
            <a:r>
              <a:rPr dirty="0" err="1"/>
              <a:t>esta</a:t>
            </a:r>
            <a:r>
              <a:rPr dirty="0"/>
              <a:t> </a:t>
            </a:r>
            <a:r>
              <a:rPr dirty="0" err="1"/>
              <a:t>historia</a:t>
            </a:r>
            <a:r>
              <a:rPr dirty="0"/>
              <a:t> y </a:t>
            </a:r>
            <a:r>
              <a:rPr dirty="0" err="1"/>
              <a:t>confieso</a:t>
            </a:r>
            <a:r>
              <a:rPr dirty="0"/>
              <a:t> </a:t>
            </a:r>
            <a:r>
              <a:rPr dirty="0" err="1"/>
              <a:t>en</a:t>
            </a:r>
            <a:r>
              <a:rPr dirty="0"/>
              <a:t> mi </a:t>
            </a:r>
            <a:r>
              <a:rPr dirty="0" err="1"/>
              <a:t>vida</a:t>
            </a:r>
            <a:r>
              <a:rPr dirty="0"/>
              <a:t>? </a:t>
            </a:r>
          </a:p>
          <a:p>
            <a:pPr>
              <a:defRPr sz="1100">
                <a:latin typeface="Calibri"/>
                <a:ea typeface="Calibri"/>
                <a:cs typeface="Calibri"/>
                <a:sym typeface="Calibri"/>
              </a:defRPr>
            </a:pPr>
            <a:endParaRPr dirty="0"/>
          </a:p>
          <a:p>
            <a:pPr marL="171450" indent="-171450">
              <a:buClr>
                <a:srgbClr val="000000"/>
              </a:buClr>
              <a:buSzPts val="1100"/>
              <a:buFont typeface="Arial"/>
              <a:buChar char="●"/>
              <a:defRPr sz="1100">
                <a:latin typeface="Calibri"/>
                <a:ea typeface="Calibri"/>
                <a:cs typeface="Calibri"/>
                <a:sym typeface="Calibri"/>
              </a:defRPr>
            </a:pPr>
            <a:r>
              <a:rPr dirty="0"/>
              <a:t>El hombre </a:t>
            </a:r>
            <a:r>
              <a:rPr dirty="0" err="1"/>
              <a:t>rico</a:t>
            </a:r>
            <a:r>
              <a:rPr dirty="0"/>
              <a:t> </a:t>
            </a:r>
            <a:r>
              <a:rPr dirty="0" err="1"/>
              <a:t>consideró</a:t>
            </a:r>
            <a:r>
              <a:rPr dirty="0"/>
              <a:t> a Jesús </a:t>
            </a:r>
            <a:r>
              <a:rPr dirty="0" err="1"/>
              <a:t>como</a:t>
            </a:r>
            <a:r>
              <a:rPr dirty="0"/>
              <a:t> un maestro </a:t>
            </a:r>
            <a:r>
              <a:rPr dirty="0" err="1"/>
              <a:t>común</a:t>
            </a:r>
            <a:r>
              <a:rPr dirty="0"/>
              <a:t>. No </a:t>
            </a:r>
            <a:r>
              <a:rPr dirty="0" err="1"/>
              <a:t>como</a:t>
            </a:r>
            <a:r>
              <a:rPr dirty="0"/>
              <a:t> la Verdad y la Vida. ¿</a:t>
            </a:r>
            <a:r>
              <a:rPr dirty="0" err="1"/>
              <a:t>Nosotros</a:t>
            </a:r>
            <a:r>
              <a:rPr dirty="0"/>
              <a:t> </a:t>
            </a:r>
            <a:r>
              <a:rPr dirty="0" err="1"/>
              <a:t>respetamos</a:t>
            </a:r>
            <a:r>
              <a:rPr dirty="0"/>
              <a:t> las Palabras de Dios </a:t>
            </a:r>
            <a:r>
              <a:rPr dirty="0" err="1"/>
              <a:t>como</a:t>
            </a:r>
            <a:r>
              <a:rPr dirty="0"/>
              <a:t> la Verdad y la Vida? </a:t>
            </a:r>
          </a:p>
          <a:p>
            <a:pPr marL="171450" indent="-171450">
              <a:buClr>
                <a:srgbClr val="000000"/>
              </a:buClr>
              <a:buSzPts val="1100"/>
              <a:buFont typeface="Arial"/>
              <a:buChar char="●"/>
              <a:defRPr sz="1100">
                <a:latin typeface="Calibri"/>
                <a:ea typeface="Calibri"/>
                <a:cs typeface="Calibri"/>
                <a:sym typeface="Calibri"/>
              </a:defRPr>
            </a:pPr>
            <a:endParaRPr lang="en-US" dirty="0"/>
          </a:p>
          <a:p>
            <a:pPr marL="171450" indent="-171450">
              <a:buClr>
                <a:srgbClr val="000000"/>
              </a:buClr>
              <a:buSzPts val="1100"/>
              <a:buFont typeface="Arial"/>
              <a:buChar char="●"/>
              <a:defRPr sz="1100">
                <a:latin typeface="Calibri"/>
                <a:ea typeface="Calibri"/>
                <a:cs typeface="Calibri"/>
                <a:sym typeface="Calibri"/>
              </a:defRPr>
            </a:pPr>
            <a:r>
              <a:rPr dirty="0"/>
              <a:t>El hombre </a:t>
            </a:r>
            <a:r>
              <a:rPr dirty="0" err="1"/>
              <a:t>rico</a:t>
            </a:r>
            <a:r>
              <a:rPr dirty="0"/>
              <a:t> </a:t>
            </a:r>
            <a:r>
              <a:rPr dirty="0" err="1"/>
              <a:t>pensaba</a:t>
            </a:r>
            <a:r>
              <a:rPr dirty="0"/>
              <a:t> que </a:t>
            </a:r>
            <a:r>
              <a:rPr dirty="0" err="1"/>
              <a:t>alcanzar</a:t>
            </a:r>
            <a:r>
              <a:rPr dirty="0"/>
              <a:t> la </a:t>
            </a:r>
            <a:r>
              <a:rPr dirty="0" err="1"/>
              <a:t>vida</a:t>
            </a:r>
            <a:r>
              <a:rPr dirty="0"/>
              <a:t> </a:t>
            </a:r>
            <a:r>
              <a:rPr dirty="0" err="1"/>
              <a:t>eterna</a:t>
            </a:r>
            <a:r>
              <a:rPr dirty="0"/>
              <a:t> era algo que </a:t>
            </a:r>
            <a:r>
              <a:rPr dirty="0" err="1"/>
              <a:t>dependía</a:t>
            </a:r>
            <a:r>
              <a:rPr dirty="0"/>
              <a:t> de las </a:t>
            </a:r>
            <a:r>
              <a:rPr dirty="0" err="1"/>
              <a:t>buenas</a:t>
            </a:r>
            <a:r>
              <a:rPr dirty="0"/>
              <a:t> </a:t>
            </a:r>
            <a:r>
              <a:rPr dirty="0" err="1"/>
              <a:t>obras</a:t>
            </a:r>
            <a:r>
              <a:rPr dirty="0"/>
              <a:t> que la persona </a:t>
            </a:r>
            <a:r>
              <a:rPr dirty="0" err="1"/>
              <a:t>realizara</a:t>
            </a:r>
            <a:r>
              <a:rPr dirty="0"/>
              <a:t>. ¿</a:t>
            </a:r>
            <a:r>
              <a:rPr dirty="0" err="1"/>
              <a:t>Dependo</a:t>
            </a:r>
            <a:r>
              <a:rPr dirty="0"/>
              <a:t> de mis </a:t>
            </a:r>
            <a:r>
              <a:rPr dirty="0" err="1"/>
              <a:t>obras</a:t>
            </a:r>
            <a:r>
              <a:rPr dirty="0"/>
              <a:t> para la </a:t>
            </a:r>
            <a:r>
              <a:rPr dirty="0" err="1"/>
              <a:t>salvación</a:t>
            </a:r>
            <a:r>
              <a:rPr lang="es-419" dirty="0"/>
              <a:t>?  ¿El ser discípulo – ando como el hombre, enfocado en mi obediencia, mi cumplimiento de las reglas…”  Pecado es.  Y necesito que Jesús me abra los ojos y que me salve.  </a:t>
            </a:r>
            <a:r>
              <a:rPr dirty="0"/>
              <a:t> </a:t>
            </a:r>
            <a:endParaRPr lang="es-419"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381000" y="685800"/>
            <a:ext cx="6096000" cy="3429000"/>
          </a:xfrm>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a:defRPr sz="1100" b="1">
                <a:latin typeface="Calibri"/>
                <a:ea typeface="Calibri"/>
                <a:cs typeface="Calibri"/>
                <a:sym typeface="Calibri"/>
              </a:defRPr>
            </a:pPr>
            <a:r>
              <a:rPr dirty="0"/>
              <a:t>¿En </a:t>
            </a:r>
            <a:r>
              <a:rPr dirty="0" err="1"/>
              <a:t>qué</a:t>
            </a:r>
            <a:r>
              <a:rPr dirty="0"/>
              <a:t> versos y palabras de </a:t>
            </a:r>
            <a:r>
              <a:rPr dirty="0" err="1"/>
              <a:t>esta</a:t>
            </a:r>
            <a:r>
              <a:rPr dirty="0"/>
              <a:t> </a:t>
            </a:r>
            <a:r>
              <a:rPr dirty="0" err="1"/>
              <a:t>historia</a:t>
            </a:r>
            <a:r>
              <a:rPr dirty="0"/>
              <a:t> </a:t>
            </a:r>
            <a:r>
              <a:rPr dirty="0" err="1"/>
              <a:t>veo</a:t>
            </a:r>
            <a:r>
              <a:rPr dirty="0"/>
              <a:t> </a:t>
            </a:r>
            <a:r>
              <a:rPr dirty="0" err="1"/>
              <a:t>el</a:t>
            </a:r>
            <a:r>
              <a:rPr dirty="0"/>
              <a:t> amor de Dios </a:t>
            </a:r>
            <a:r>
              <a:rPr dirty="0" err="1"/>
              <a:t>hacia</a:t>
            </a:r>
            <a:r>
              <a:rPr dirty="0"/>
              <a:t> </a:t>
            </a:r>
            <a:r>
              <a:rPr dirty="0" err="1"/>
              <a:t>mí</a:t>
            </a:r>
            <a:r>
              <a:rPr dirty="0"/>
              <a:t>?</a:t>
            </a:r>
          </a:p>
          <a:p>
            <a:pPr>
              <a:defRPr sz="1100">
                <a:latin typeface="Calibri"/>
                <a:ea typeface="Calibri"/>
                <a:cs typeface="Calibri"/>
                <a:sym typeface="Calibri"/>
              </a:defRPr>
            </a:pPr>
            <a:endParaRPr dirty="0"/>
          </a:p>
          <a:p>
            <a:pPr marL="171450" indent="-171450">
              <a:buClr>
                <a:srgbClr val="000000"/>
              </a:buClr>
              <a:buSzPts val="1100"/>
              <a:buFont typeface="Arial"/>
              <a:buChar char="●"/>
              <a:defRPr sz="1100">
                <a:latin typeface="Calibri"/>
                <a:ea typeface="Calibri"/>
                <a:cs typeface="Calibri"/>
                <a:sym typeface="Calibri"/>
              </a:defRPr>
            </a:pPr>
            <a:r>
              <a:rPr dirty="0"/>
              <a:t>V. 17 Jesús se </a:t>
            </a:r>
            <a:r>
              <a:rPr dirty="0" err="1"/>
              <a:t>encaminaba</a:t>
            </a:r>
            <a:r>
              <a:rPr dirty="0"/>
              <a:t> a Jerusalén, </a:t>
            </a:r>
            <a:r>
              <a:rPr dirty="0" err="1"/>
              <a:t>donde</a:t>
            </a:r>
            <a:r>
              <a:rPr dirty="0"/>
              <a:t> </a:t>
            </a:r>
            <a:r>
              <a:rPr dirty="0" err="1"/>
              <a:t>iba</a:t>
            </a:r>
            <a:r>
              <a:rPr dirty="0"/>
              <a:t> a </a:t>
            </a:r>
            <a:r>
              <a:rPr dirty="0" err="1"/>
              <a:t>pagar</a:t>
            </a:r>
            <a:r>
              <a:rPr dirty="0"/>
              <a:t> </a:t>
            </a:r>
            <a:r>
              <a:rPr dirty="0" err="1"/>
              <a:t>el</a:t>
            </a:r>
            <a:r>
              <a:rPr dirty="0"/>
              <a:t> </a:t>
            </a:r>
            <a:r>
              <a:rPr dirty="0" err="1"/>
              <a:t>precio</a:t>
            </a:r>
            <a:r>
              <a:rPr dirty="0"/>
              <a:t> </a:t>
            </a:r>
            <a:r>
              <a:rPr dirty="0" err="1"/>
              <a:t>por</a:t>
            </a:r>
            <a:r>
              <a:rPr dirty="0"/>
              <a:t> la </a:t>
            </a:r>
            <a:r>
              <a:rPr dirty="0" err="1"/>
              <a:t>salvación</a:t>
            </a:r>
            <a:r>
              <a:rPr dirty="0"/>
              <a:t> de la </a:t>
            </a:r>
            <a:r>
              <a:rPr dirty="0" err="1"/>
              <a:t>humanidad</a:t>
            </a:r>
            <a:r>
              <a:rPr dirty="0"/>
              <a:t>. Jesús </a:t>
            </a:r>
            <a:r>
              <a:rPr dirty="0" err="1"/>
              <a:t>murió</a:t>
            </a:r>
            <a:r>
              <a:rPr dirty="0"/>
              <a:t> y </a:t>
            </a:r>
            <a:r>
              <a:rPr dirty="0" err="1"/>
              <a:t>resucitó</a:t>
            </a:r>
            <a:r>
              <a:rPr dirty="0"/>
              <a:t> para </a:t>
            </a:r>
            <a:r>
              <a:rPr dirty="0" err="1"/>
              <a:t>el</a:t>
            </a:r>
            <a:r>
              <a:rPr dirty="0"/>
              <a:t> hombre </a:t>
            </a:r>
            <a:r>
              <a:rPr dirty="0" err="1"/>
              <a:t>rico</a:t>
            </a:r>
            <a:r>
              <a:rPr dirty="0"/>
              <a:t> y para </a:t>
            </a:r>
            <a:r>
              <a:rPr dirty="0" err="1"/>
              <a:t>mí</a:t>
            </a:r>
            <a:r>
              <a:rPr dirty="0"/>
              <a:t>. </a:t>
            </a:r>
          </a:p>
          <a:p>
            <a:pPr marL="171450" indent="-171450">
              <a:buClr>
                <a:srgbClr val="000000"/>
              </a:buClr>
              <a:buSzPts val="1100"/>
              <a:buFont typeface="Arial"/>
              <a:buChar char="●"/>
              <a:defRPr sz="1100">
                <a:latin typeface="Calibri"/>
                <a:ea typeface="Calibri"/>
                <a:cs typeface="Calibri"/>
                <a:sym typeface="Calibri"/>
              </a:defRPr>
            </a:pPr>
            <a:r>
              <a:rPr dirty="0"/>
              <a:t>V. 21 </a:t>
            </a:r>
            <a:r>
              <a:rPr dirty="0" err="1"/>
              <a:t>Entonces</a:t>
            </a:r>
            <a:r>
              <a:rPr dirty="0"/>
              <a:t> Jesús, </a:t>
            </a:r>
            <a:r>
              <a:rPr dirty="0" err="1"/>
              <a:t>mirándolo</a:t>
            </a:r>
            <a:r>
              <a:rPr dirty="0"/>
              <a:t>, lo </a:t>
            </a:r>
            <a:r>
              <a:rPr dirty="0" err="1"/>
              <a:t>amó</a:t>
            </a:r>
            <a:r>
              <a:rPr dirty="0"/>
              <a:t>. Jesús </a:t>
            </a:r>
            <a:r>
              <a:rPr dirty="0" err="1"/>
              <a:t>nos</a:t>
            </a:r>
            <a:r>
              <a:rPr dirty="0"/>
              <a:t> </a:t>
            </a:r>
            <a:r>
              <a:rPr dirty="0" err="1"/>
              <a:t>mira</a:t>
            </a:r>
            <a:r>
              <a:rPr dirty="0"/>
              <a:t> a </a:t>
            </a:r>
            <a:r>
              <a:rPr dirty="0" err="1"/>
              <a:t>nosotros</a:t>
            </a:r>
            <a:r>
              <a:rPr dirty="0"/>
              <a:t> </a:t>
            </a:r>
            <a:r>
              <a:rPr dirty="0" err="1"/>
              <a:t>pecadores</a:t>
            </a:r>
            <a:r>
              <a:rPr dirty="0"/>
              <a:t> </a:t>
            </a:r>
            <a:r>
              <a:rPr dirty="0" err="1"/>
              <a:t>equivocados</a:t>
            </a:r>
            <a:r>
              <a:rPr dirty="0"/>
              <a:t> con amor también. </a:t>
            </a:r>
          </a:p>
          <a:p>
            <a:pPr marL="171450" indent="-171450">
              <a:buClr>
                <a:srgbClr val="000000"/>
              </a:buClr>
              <a:buSzPts val="1100"/>
              <a:buFont typeface="Arial"/>
              <a:buChar char="●"/>
              <a:defRPr sz="1100">
                <a:latin typeface="Calibri"/>
                <a:ea typeface="Calibri"/>
                <a:cs typeface="Calibri"/>
                <a:sym typeface="Calibri"/>
              </a:defRPr>
            </a:pPr>
            <a:r>
              <a:rPr dirty="0"/>
              <a:t>Jesús </a:t>
            </a:r>
            <a:r>
              <a:rPr dirty="0" err="1"/>
              <a:t>reveló</a:t>
            </a:r>
            <a:r>
              <a:rPr dirty="0"/>
              <a:t> </a:t>
            </a:r>
            <a:r>
              <a:rPr dirty="0" err="1"/>
              <a:t>el</a:t>
            </a:r>
            <a:r>
              <a:rPr dirty="0"/>
              <a:t> </a:t>
            </a:r>
            <a:r>
              <a:rPr dirty="0" err="1"/>
              <a:t>pecado</a:t>
            </a:r>
            <a:r>
              <a:rPr dirty="0"/>
              <a:t> del hombre </a:t>
            </a:r>
            <a:r>
              <a:rPr dirty="0" err="1"/>
              <a:t>rico</a:t>
            </a:r>
            <a:r>
              <a:rPr dirty="0"/>
              <a:t>, </a:t>
            </a:r>
            <a:r>
              <a:rPr dirty="0" err="1"/>
              <a:t>su</a:t>
            </a:r>
            <a:r>
              <a:rPr dirty="0"/>
              <a:t> amor a las </a:t>
            </a:r>
            <a:r>
              <a:rPr dirty="0" err="1"/>
              <a:t>posesiones</a:t>
            </a:r>
            <a:r>
              <a:rPr dirty="0"/>
              <a:t>. </a:t>
            </a:r>
            <a:r>
              <a:rPr lang="es-ES" sz="1100" dirty="0">
                <a:effectLst/>
                <a:latin typeface="+mn-lt"/>
                <a:ea typeface="+mn-ea"/>
                <a:cs typeface="+mn-cs"/>
                <a:sym typeface="Calibri"/>
              </a:rPr>
              <a:t>Expuso la autoconfianza errónea del rico. </a:t>
            </a:r>
            <a:r>
              <a:rPr dirty="0"/>
              <a:t>Jesús </a:t>
            </a:r>
            <a:r>
              <a:rPr dirty="0" err="1"/>
              <a:t>hace</a:t>
            </a:r>
            <a:r>
              <a:rPr dirty="0"/>
              <a:t> lo </a:t>
            </a:r>
            <a:r>
              <a:rPr dirty="0" err="1"/>
              <a:t>mismo</a:t>
            </a:r>
            <a:r>
              <a:rPr dirty="0"/>
              <a:t> con </a:t>
            </a:r>
            <a:r>
              <a:rPr dirty="0" err="1"/>
              <a:t>nosotros</a:t>
            </a:r>
            <a:r>
              <a:rPr dirty="0"/>
              <a:t> </a:t>
            </a:r>
            <a:r>
              <a:rPr dirty="0" err="1"/>
              <a:t>por</a:t>
            </a:r>
            <a:r>
              <a:rPr dirty="0"/>
              <a:t> </a:t>
            </a:r>
            <a:r>
              <a:rPr dirty="0" err="1"/>
              <a:t>su</a:t>
            </a:r>
            <a:r>
              <a:rPr dirty="0"/>
              <a:t> Palabra. </a:t>
            </a:r>
            <a:r>
              <a:rPr dirty="0" err="1"/>
              <a:t>Él</a:t>
            </a:r>
            <a:r>
              <a:rPr dirty="0"/>
              <a:t> </a:t>
            </a:r>
            <a:r>
              <a:rPr dirty="0" err="1"/>
              <a:t>desea</a:t>
            </a:r>
            <a:r>
              <a:rPr dirty="0"/>
              <a:t> que </a:t>
            </a:r>
            <a:r>
              <a:rPr dirty="0" err="1"/>
              <a:t>todos</a:t>
            </a:r>
            <a:r>
              <a:rPr dirty="0"/>
              <a:t> </a:t>
            </a:r>
            <a:r>
              <a:rPr dirty="0" err="1"/>
              <a:t>sean</a:t>
            </a:r>
            <a:r>
              <a:rPr dirty="0"/>
              <a:t> salvos, y un </a:t>
            </a:r>
            <a:r>
              <a:rPr dirty="0" err="1"/>
              <a:t>elemento</a:t>
            </a:r>
            <a:r>
              <a:rPr dirty="0"/>
              <a:t> clave de la </a:t>
            </a:r>
            <a:r>
              <a:rPr dirty="0" err="1"/>
              <a:t>fe</a:t>
            </a:r>
            <a:r>
              <a:rPr dirty="0"/>
              <a:t> </a:t>
            </a:r>
            <a:r>
              <a:rPr dirty="0" err="1"/>
              <a:t>verdadera</a:t>
            </a:r>
            <a:r>
              <a:rPr dirty="0"/>
              <a:t> es </a:t>
            </a:r>
            <a:r>
              <a:rPr dirty="0" err="1"/>
              <a:t>reconocer</a:t>
            </a:r>
            <a:r>
              <a:rPr dirty="0"/>
              <a:t> la </a:t>
            </a:r>
            <a:r>
              <a:rPr dirty="0" err="1"/>
              <a:t>necesidad</a:t>
            </a:r>
            <a:r>
              <a:rPr dirty="0"/>
              <a:t> de un Salvador. </a:t>
            </a:r>
          </a:p>
          <a:p>
            <a:pPr marL="171450" marR="0" lvl="0" indent="-171450" defTabSz="914400" eaLnBrk="1" fontAlgn="auto" latinLnBrk="0" hangingPunct="1">
              <a:lnSpc>
                <a:spcPct val="100000"/>
              </a:lnSpc>
              <a:spcBef>
                <a:spcPts val="0"/>
              </a:spcBef>
              <a:spcAft>
                <a:spcPts val="0"/>
              </a:spcAft>
              <a:buClr>
                <a:srgbClr val="000000"/>
              </a:buClr>
              <a:buSzPts val="1100"/>
              <a:buFont typeface="Arial"/>
              <a:buChar char="●"/>
              <a:tabLst/>
              <a:defRPr sz="1100">
                <a:latin typeface="Calibri"/>
                <a:ea typeface="Calibri"/>
                <a:cs typeface="Calibri"/>
                <a:sym typeface="Calibri"/>
              </a:defRPr>
            </a:pPr>
            <a:r>
              <a:rPr dirty="0"/>
              <a:t>V. 27 </a:t>
            </a:r>
            <a:r>
              <a:rPr dirty="0" err="1"/>
              <a:t>Entonces</a:t>
            </a:r>
            <a:r>
              <a:rPr dirty="0"/>
              <a:t> Jesús, </a:t>
            </a:r>
            <a:r>
              <a:rPr dirty="0" err="1"/>
              <a:t>mirándolos</a:t>
            </a:r>
            <a:r>
              <a:rPr dirty="0"/>
              <a:t>, </a:t>
            </a:r>
            <a:r>
              <a:rPr dirty="0" err="1"/>
              <a:t>dijo</a:t>
            </a:r>
            <a:r>
              <a:rPr dirty="0"/>
              <a:t>: Para </a:t>
            </a:r>
            <a:r>
              <a:rPr dirty="0" err="1"/>
              <a:t>los</a:t>
            </a:r>
            <a:r>
              <a:rPr dirty="0"/>
              <a:t> hombres es </a:t>
            </a:r>
            <a:r>
              <a:rPr dirty="0" err="1"/>
              <a:t>imposible</a:t>
            </a:r>
            <a:r>
              <a:rPr dirty="0"/>
              <a:t>, </a:t>
            </a:r>
            <a:r>
              <a:rPr dirty="0" err="1"/>
              <a:t>pero</a:t>
            </a:r>
            <a:r>
              <a:rPr dirty="0"/>
              <a:t> no para Dios, </a:t>
            </a:r>
            <a:r>
              <a:rPr dirty="0" err="1"/>
              <a:t>porque</a:t>
            </a:r>
            <a:r>
              <a:rPr dirty="0"/>
              <a:t> </a:t>
            </a:r>
            <a:r>
              <a:rPr dirty="0" err="1"/>
              <a:t>todas</a:t>
            </a:r>
            <a:r>
              <a:rPr dirty="0"/>
              <a:t> las </a:t>
            </a:r>
            <a:r>
              <a:rPr dirty="0" err="1"/>
              <a:t>cosas</a:t>
            </a:r>
            <a:r>
              <a:rPr dirty="0"/>
              <a:t> son </a:t>
            </a:r>
            <a:r>
              <a:rPr dirty="0" err="1"/>
              <a:t>posibles</a:t>
            </a:r>
            <a:r>
              <a:rPr dirty="0"/>
              <a:t> para Dios. </a:t>
            </a:r>
            <a:r>
              <a:rPr dirty="0" err="1"/>
              <a:t>Tenemos</a:t>
            </a:r>
            <a:r>
              <a:rPr dirty="0"/>
              <a:t> </a:t>
            </a:r>
            <a:r>
              <a:rPr dirty="0" err="1"/>
              <a:t>una</a:t>
            </a:r>
            <a:r>
              <a:rPr dirty="0"/>
              <a:t> </a:t>
            </a:r>
            <a:r>
              <a:rPr dirty="0" err="1"/>
              <a:t>solución</a:t>
            </a:r>
            <a:r>
              <a:rPr dirty="0"/>
              <a:t> perfecta para </a:t>
            </a:r>
            <a:r>
              <a:rPr dirty="0" err="1"/>
              <a:t>nuestro</a:t>
            </a:r>
            <a:r>
              <a:rPr dirty="0"/>
              <a:t> </a:t>
            </a:r>
            <a:r>
              <a:rPr dirty="0" err="1"/>
              <a:t>problema</a:t>
            </a:r>
            <a:r>
              <a:rPr dirty="0"/>
              <a:t> de </a:t>
            </a:r>
            <a:r>
              <a:rPr dirty="0" err="1"/>
              <a:t>pecado</a:t>
            </a:r>
            <a:r>
              <a:rPr dirty="0"/>
              <a:t>. </a:t>
            </a:r>
            <a:r>
              <a:rPr lang="es-ES" sz="1100" dirty="0">
                <a:effectLst/>
                <a:latin typeface="+mn-lt"/>
                <a:ea typeface="+mn-ea"/>
                <a:cs typeface="+mn-cs"/>
                <a:sym typeface="Calibri"/>
              </a:rPr>
              <a:t>Jesucristo nunca amó el dinero.  Jesucristo cumplió los mandamientos desde joven por ti y por mí. </a:t>
            </a:r>
          </a:p>
          <a:p>
            <a:pPr marL="171450" marR="0" lvl="0" indent="-171450" defTabSz="914400" eaLnBrk="1" fontAlgn="auto" latinLnBrk="0" hangingPunct="1">
              <a:lnSpc>
                <a:spcPct val="100000"/>
              </a:lnSpc>
              <a:spcBef>
                <a:spcPts val="0"/>
              </a:spcBef>
              <a:spcAft>
                <a:spcPts val="0"/>
              </a:spcAft>
              <a:buClr>
                <a:srgbClr val="000000"/>
              </a:buClr>
              <a:buSzPts val="1100"/>
              <a:buFont typeface="Arial"/>
              <a:buChar char="●"/>
              <a:tabLst/>
              <a:defRPr sz="1100">
                <a:latin typeface="Calibri"/>
                <a:ea typeface="Calibri"/>
                <a:cs typeface="Calibri"/>
                <a:sym typeface="Calibri"/>
              </a:defRPr>
            </a:pPr>
            <a:r>
              <a:rPr lang="es-ES" sz="1100" dirty="0">
                <a:effectLst/>
                <a:latin typeface="+mn-lt"/>
                <a:ea typeface="+mn-ea"/>
                <a:cs typeface="+mn-cs"/>
                <a:sym typeface="Calibri"/>
              </a:rPr>
              <a:t>Ahora para heredar la vida eterna, ¿qué hago?  Creemos en Jesucristo y tenemos la vida eterna.  </a:t>
            </a:r>
            <a:endParaRPr lang="es-419" sz="1100" dirty="0">
              <a:effectLst/>
              <a:latin typeface="+mn-lt"/>
              <a:ea typeface="+mn-ea"/>
              <a:cs typeface="+mn-cs"/>
              <a:sym typeface="Calibri"/>
            </a:endParaRPr>
          </a:p>
          <a:p>
            <a:pPr marL="171450" marR="0" lvl="0" indent="-171450" defTabSz="914400" eaLnBrk="1" fontAlgn="auto" latinLnBrk="0" hangingPunct="1">
              <a:lnSpc>
                <a:spcPct val="100000"/>
              </a:lnSpc>
              <a:spcBef>
                <a:spcPts val="0"/>
              </a:spcBef>
              <a:spcAft>
                <a:spcPts val="0"/>
              </a:spcAft>
              <a:buClr>
                <a:srgbClr val="000000"/>
              </a:buClr>
              <a:buSzPts val="1100"/>
              <a:buFont typeface="Arial"/>
              <a:buChar char="●"/>
              <a:tabLst/>
              <a:defRPr sz="1100">
                <a:latin typeface="Calibri"/>
                <a:ea typeface="Calibri"/>
                <a:cs typeface="Calibri"/>
                <a:sym typeface="Calibri"/>
              </a:defRP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xfrm>
            <a:off x="381000" y="685800"/>
            <a:ext cx="6096000" cy="3429000"/>
          </a:xfrm>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pPr>
              <a:defRPr sz="1100" b="1">
                <a:latin typeface="Calibri"/>
                <a:ea typeface="Calibri"/>
                <a:cs typeface="Calibri"/>
                <a:sym typeface="Calibri"/>
              </a:defRPr>
            </a:pPr>
            <a:r>
              <a:rPr dirty="0"/>
              <a:t>¿</a:t>
            </a:r>
            <a:r>
              <a:rPr dirty="0" err="1"/>
              <a:t>Qué</a:t>
            </a:r>
            <a:r>
              <a:rPr dirty="0"/>
              <a:t> </a:t>
            </a:r>
            <a:r>
              <a:rPr dirty="0" err="1"/>
              <a:t>pediré</a:t>
            </a:r>
            <a:r>
              <a:rPr dirty="0"/>
              <a:t> que Dios </a:t>
            </a:r>
            <a:r>
              <a:rPr dirty="0" err="1"/>
              <a:t>obre</a:t>
            </a:r>
            <a:r>
              <a:rPr dirty="0"/>
              <a:t> </a:t>
            </a:r>
            <a:r>
              <a:rPr dirty="0" err="1"/>
              <a:t>en</a:t>
            </a:r>
            <a:r>
              <a:rPr dirty="0"/>
              <a:t> </a:t>
            </a:r>
            <a:r>
              <a:rPr dirty="0" err="1"/>
              <a:t>mí</a:t>
            </a:r>
            <a:r>
              <a:rPr dirty="0"/>
              <a:t> para </a:t>
            </a:r>
            <a:r>
              <a:rPr dirty="0" err="1"/>
              <a:t>poner</a:t>
            </a:r>
            <a:r>
              <a:rPr dirty="0"/>
              <a:t> </a:t>
            </a:r>
            <a:r>
              <a:rPr dirty="0" err="1"/>
              <a:t>en</a:t>
            </a:r>
            <a:r>
              <a:rPr dirty="0"/>
              <a:t> </a:t>
            </a:r>
            <a:r>
              <a:rPr dirty="0" err="1"/>
              <a:t>práctica</a:t>
            </a:r>
            <a:r>
              <a:rPr dirty="0"/>
              <a:t> </a:t>
            </a:r>
            <a:r>
              <a:rPr dirty="0" err="1"/>
              <a:t>su</a:t>
            </a:r>
            <a:r>
              <a:rPr dirty="0"/>
              <a:t> Palabra? </a:t>
            </a:r>
          </a:p>
          <a:p>
            <a:pPr>
              <a:defRPr sz="1100">
                <a:latin typeface="Calibri"/>
                <a:ea typeface="Calibri"/>
                <a:cs typeface="Calibri"/>
                <a:sym typeface="Calibri"/>
              </a:defRPr>
            </a:pPr>
            <a:endParaRPr dirty="0"/>
          </a:p>
          <a:p>
            <a:pPr marL="171450" indent="-171450">
              <a:buClr>
                <a:srgbClr val="000000"/>
              </a:buClr>
              <a:buSzPts val="1100"/>
              <a:buFont typeface="Arial"/>
              <a:buChar char="●"/>
              <a:defRPr sz="1100">
                <a:latin typeface="Calibri"/>
                <a:ea typeface="Calibri"/>
                <a:cs typeface="Calibri"/>
                <a:sym typeface="Calibri"/>
              </a:defRPr>
            </a:pPr>
            <a:r>
              <a:rPr dirty="0"/>
              <a:t>Que me </a:t>
            </a:r>
            <a:r>
              <a:rPr dirty="0" err="1"/>
              <a:t>ayude</a:t>
            </a:r>
            <a:r>
              <a:rPr dirty="0"/>
              <a:t> a </a:t>
            </a:r>
            <a:r>
              <a:rPr dirty="0" err="1"/>
              <a:t>confiar</a:t>
            </a:r>
            <a:r>
              <a:rPr dirty="0"/>
              <a:t> </a:t>
            </a:r>
            <a:r>
              <a:rPr dirty="0" err="1"/>
              <a:t>plenamente</a:t>
            </a:r>
            <a:r>
              <a:rPr dirty="0"/>
              <a:t> </a:t>
            </a:r>
            <a:r>
              <a:rPr dirty="0" err="1"/>
              <a:t>en</a:t>
            </a:r>
            <a:r>
              <a:rPr dirty="0"/>
              <a:t> </a:t>
            </a:r>
            <a:r>
              <a:rPr dirty="0" err="1"/>
              <a:t>Él</a:t>
            </a:r>
            <a:r>
              <a:rPr dirty="0"/>
              <a:t> y no </a:t>
            </a:r>
            <a:r>
              <a:rPr dirty="0" err="1"/>
              <a:t>en</a:t>
            </a:r>
            <a:r>
              <a:rPr dirty="0"/>
              <a:t> las </a:t>
            </a:r>
            <a:r>
              <a:rPr dirty="0" err="1"/>
              <a:t>riquezas</a:t>
            </a:r>
            <a:r>
              <a:rPr dirty="0"/>
              <a:t> </a:t>
            </a:r>
            <a:r>
              <a:rPr lang="es-419" dirty="0"/>
              <a:t>ni</a:t>
            </a:r>
            <a:r>
              <a:rPr dirty="0"/>
              <a:t> </a:t>
            </a:r>
            <a:r>
              <a:rPr dirty="0" err="1"/>
              <a:t>en</a:t>
            </a:r>
            <a:r>
              <a:rPr dirty="0"/>
              <a:t> mis </a:t>
            </a:r>
            <a:r>
              <a:rPr dirty="0" err="1"/>
              <a:t>propios</a:t>
            </a:r>
            <a:r>
              <a:rPr dirty="0"/>
              <a:t> </a:t>
            </a:r>
            <a:r>
              <a:rPr dirty="0" err="1"/>
              <a:t>esfuerzos</a:t>
            </a:r>
            <a:r>
              <a:rPr dirty="0"/>
              <a:t> para </a:t>
            </a:r>
            <a:r>
              <a:rPr dirty="0" err="1"/>
              <a:t>alcanzar</a:t>
            </a:r>
            <a:r>
              <a:rPr dirty="0"/>
              <a:t> la </a:t>
            </a:r>
            <a:r>
              <a:rPr dirty="0" err="1"/>
              <a:t>salvación</a:t>
            </a:r>
            <a:r>
              <a:rPr dirty="0"/>
              <a:t>. </a:t>
            </a:r>
          </a:p>
          <a:p>
            <a:pPr marL="171450" indent="-171450">
              <a:buClr>
                <a:srgbClr val="000000"/>
              </a:buClr>
              <a:buSzPts val="1100"/>
              <a:buFont typeface="Arial"/>
              <a:buChar char="●"/>
              <a:defRPr sz="1100">
                <a:latin typeface="Calibri"/>
                <a:ea typeface="Calibri"/>
                <a:cs typeface="Calibri"/>
                <a:sym typeface="Calibri"/>
              </a:defRPr>
            </a:pPr>
            <a:r>
              <a:rPr dirty="0"/>
              <a:t>Qu</a:t>
            </a:r>
            <a:r>
              <a:rPr lang="en-US" dirty="0"/>
              <a:t>e</a:t>
            </a:r>
            <a:r>
              <a:rPr dirty="0"/>
              <a:t> me </a:t>
            </a:r>
            <a:r>
              <a:rPr dirty="0" err="1"/>
              <a:t>dé</a:t>
            </a:r>
            <a:r>
              <a:rPr dirty="0"/>
              <a:t> un </a:t>
            </a:r>
            <a:r>
              <a:rPr dirty="0" err="1"/>
              <a:t>corazón</a:t>
            </a:r>
            <a:r>
              <a:rPr dirty="0"/>
              <a:t> </a:t>
            </a:r>
            <a:r>
              <a:rPr dirty="0" err="1"/>
              <a:t>dispuesto</a:t>
            </a:r>
            <a:r>
              <a:rPr dirty="0"/>
              <a:t> </a:t>
            </a:r>
            <a:r>
              <a:rPr lang="en-US" dirty="0"/>
              <a:t>a</a:t>
            </a:r>
            <a:r>
              <a:rPr dirty="0"/>
              <a:t> </a:t>
            </a:r>
            <a:r>
              <a:rPr dirty="0" err="1"/>
              <a:t>seguir</a:t>
            </a:r>
            <a:r>
              <a:rPr dirty="0"/>
              <a:t> a Jesús, </a:t>
            </a:r>
            <a:r>
              <a:rPr dirty="0" err="1"/>
              <a:t>dejando</a:t>
            </a:r>
            <a:r>
              <a:rPr dirty="0"/>
              <a:t> </a:t>
            </a:r>
            <a:r>
              <a:rPr dirty="0" err="1"/>
              <a:t>atrás</a:t>
            </a:r>
            <a:r>
              <a:rPr dirty="0"/>
              <a:t> </a:t>
            </a:r>
            <a:r>
              <a:rPr dirty="0" err="1"/>
              <a:t>cualquier</a:t>
            </a:r>
            <a:r>
              <a:rPr dirty="0"/>
              <a:t> </a:t>
            </a:r>
            <a:r>
              <a:rPr dirty="0" err="1"/>
              <a:t>cosa</a:t>
            </a:r>
            <a:r>
              <a:rPr dirty="0"/>
              <a:t> que me </a:t>
            </a:r>
            <a:r>
              <a:rPr dirty="0" err="1"/>
              <a:t>impida</a:t>
            </a:r>
            <a:r>
              <a:rPr dirty="0"/>
              <a:t> ser </a:t>
            </a:r>
            <a:r>
              <a:rPr dirty="0" err="1"/>
              <a:t>su</a:t>
            </a:r>
            <a:r>
              <a:rPr dirty="0"/>
              <a:t> </a:t>
            </a:r>
            <a:r>
              <a:rPr dirty="0" err="1"/>
              <a:t>discípulo</a:t>
            </a:r>
            <a:r>
              <a:rPr dirty="0"/>
              <a:t>. </a:t>
            </a:r>
          </a:p>
          <a:p>
            <a:pPr marL="171450" indent="-171450">
              <a:buClr>
                <a:srgbClr val="000000"/>
              </a:buClr>
              <a:buSzPts val="1100"/>
              <a:buFont typeface="Arial"/>
              <a:buChar char="●"/>
              <a:defRPr sz="1100">
                <a:latin typeface="Calibri"/>
                <a:ea typeface="Calibri"/>
                <a:cs typeface="Calibri"/>
                <a:sym typeface="Calibri"/>
              </a:defRPr>
            </a:pPr>
            <a:r>
              <a:rPr dirty="0"/>
              <a:t>Que me </a:t>
            </a:r>
            <a:r>
              <a:rPr dirty="0" err="1"/>
              <a:t>enseñe</a:t>
            </a:r>
            <a:r>
              <a:rPr dirty="0"/>
              <a:t> a </a:t>
            </a:r>
            <a:r>
              <a:rPr dirty="0" err="1"/>
              <a:t>valorar</a:t>
            </a:r>
            <a:r>
              <a:rPr dirty="0"/>
              <a:t> las </a:t>
            </a:r>
            <a:r>
              <a:rPr dirty="0" err="1"/>
              <a:t>riquezas</a:t>
            </a:r>
            <a:r>
              <a:rPr dirty="0"/>
              <a:t> </a:t>
            </a:r>
            <a:r>
              <a:rPr dirty="0" err="1"/>
              <a:t>espirituales</a:t>
            </a:r>
            <a:r>
              <a:rPr dirty="0"/>
              <a:t> </a:t>
            </a:r>
            <a:r>
              <a:rPr dirty="0" err="1"/>
              <a:t>más</a:t>
            </a:r>
            <a:r>
              <a:rPr dirty="0"/>
              <a:t> que l</a:t>
            </a:r>
            <a:r>
              <a:rPr lang="en-US" dirty="0"/>
              <a:t>as </a:t>
            </a:r>
            <a:r>
              <a:rPr lang="en-US" dirty="0" err="1"/>
              <a:t>terrenales</a:t>
            </a:r>
            <a:r>
              <a:rPr dirty="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381000" y="685800"/>
            <a:ext cx="6096000" cy="3429000"/>
          </a:xfrm>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rPr lang="es-419" sz="1100" b="0" dirty="0">
                <a:effectLst/>
                <a:latin typeface="+mn-lt"/>
                <a:ea typeface="+mn-ea"/>
                <a:cs typeface="+mn-cs"/>
                <a:sym typeface="Arial"/>
              </a:rPr>
              <a:t>El segundo objetivo de la lección es:</a:t>
            </a:r>
          </a:p>
          <a:p>
            <a:endParaRPr lang="es-419" sz="1100" b="1" dirty="0">
              <a:effectLst/>
              <a:latin typeface="+mn-lt"/>
              <a:ea typeface="+mn-ea"/>
              <a:cs typeface="+mn-cs"/>
              <a:sym typeface="Arial"/>
            </a:endParaRPr>
          </a:p>
          <a:p>
            <a:r>
              <a:rPr lang="es-419" sz="1100" b="0" dirty="0">
                <a:effectLst/>
                <a:latin typeface="+mn-lt"/>
                <a:ea typeface="+mn-ea"/>
                <a:cs typeface="+mn-cs"/>
                <a:sym typeface="Arial"/>
              </a:rPr>
              <a:t>2. Reconocer que somos discípulos solamente por la gracia de Dios en Jesucristo. </a:t>
            </a:r>
          </a:p>
          <a:p>
            <a:pPr>
              <a:defRPr sz="1100">
                <a:latin typeface="Calibri"/>
                <a:ea typeface="Calibri"/>
                <a:cs typeface="Calibri"/>
                <a:sym typeface="Calibri"/>
              </a:defRPr>
            </a:pPr>
            <a:br>
              <a:rPr dirty="0"/>
            </a:b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pPr>
              <a:spcBef>
                <a:spcPts val="1000"/>
              </a:spcBef>
              <a:defRPr sz="1800">
                <a:latin typeface="Calibri"/>
                <a:ea typeface="Calibri"/>
                <a:cs typeface="Calibri"/>
                <a:sym typeface="Calibri"/>
              </a:defRPr>
            </a:pPr>
            <a:r>
              <a:t>1. Jesús usa intencionalmente una imagen exagerada al comparar a un camello pasando por el ojo de una aguja. </a:t>
            </a:r>
          </a:p>
          <a:p>
            <a:pPr>
              <a:spcBef>
                <a:spcPts val="1000"/>
              </a:spcBef>
              <a:defRPr sz="1800">
                <a:latin typeface="Calibri"/>
                <a:ea typeface="Calibri"/>
                <a:cs typeface="Calibri"/>
                <a:sym typeface="Calibri"/>
              </a:defRPr>
            </a:pPr>
            <a:endParaRPr/>
          </a:p>
          <a:p>
            <a:pPr>
              <a:spcBef>
                <a:spcPts val="1000"/>
              </a:spcBef>
              <a:defRPr sz="1800">
                <a:latin typeface="Calibri"/>
                <a:ea typeface="Calibri"/>
                <a:cs typeface="Calibri"/>
                <a:sym typeface="Calibri"/>
              </a:defRPr>
            </a:pPr>
            <a:r>
              <a:t>A nuestra razón humana, esto es completamente imposible, y ese es precisamente el punto. </a:t>
            </a:r>
          </a:p>
          <a:p>
            <a:pPr>
              <a:spcBef>
                <a:spcPts val="1000"/>
              </a:spcBef>
              <a:defRPr sz="1800">
                <a:latin typeface="Calibri"/>
                <a:ea typeface="Calibri"/>
                <a:cs typeface="Calibri"/>
                <a:sym typeface="Calibri"/>
              </a:defRPr>
            </a:pPr>
            <a:endParaRPr/>
          </a:p>
          <a:p>
            <a:pPr>
              <a:spcBef>
                <a:spcPts val="1000"/>
              </a:spcBef>
              <a:defRPr sz="1800">
                <a:latin typeface="Calibri"/>
                <a:ea typeface="Calibri"/>
                <a:cs typeface="Calibri"/>
                <a:sym typeface="Calibri"/>
              </a:defRPr>
            </a:pPr>
            <a:r>
              <a:t>Jesús está enseñando que es imposible entrar en el reino de Dios si nuestra fe está puesta en cualquier cosa que no sea Él.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pPr marR="1270" indent="228600">
              <a:lnSpc>
                <a:spcPct val="104000"/>
              </a:lnSpc>
              <a:defRPr sz="1100" b="1">
                <a:latin typeface="Calibri"/>
                <a:ea typeface="Calibri"/>
                <a:cs typeface="Calibri"/>
                <a:sym typeface="Calibri"/>
              </a:defRPr>
            </a:pPr>
            <a:r>
              <a:t>Presentación del profesor:</a:t>
            </a:r>
            <a:r>
              <a:rPr b="0"/>
              <a:t> El instructor debe poner su propia foto y algunos detalles sobre sí mismo.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xfrm>
            <a:off x="381000" y="685800"/>
            <a:ext cx="6096000" cy="3429000"/>
          </a:xfrm>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pPr marR="1270">
              <a:lnSpc>
                <a:spcPct val="103000"/>
              </a:lnSpc>
              <a:defRPr sz="1800">
                <a:latin typeface="Calibri"/>
                <a:ea typeface="Calibri"/>
                <a:cs typeface="Calibri"/>
                <a:sym typeface="Calibri"/>
              </a:defRPr>
            </a:pPr>
            <a:r>
              <a:rPr dirty="0"/>
              <a:t> 2. El </a:t>
            </a:r>
            <a:r>
              <a:rPr dirty="0" err="1"/>
              <a:t>problema</a:t>
            </a:r>
            <a:r>
              <a:rPr dirty="0"/>
              <a:t> no es </a:t>
            </a:r>
            <a:r>
              <a:rPr dirty="0" err="1"/>
              <a:t>simplemente</a:t>
            </a:r>
            <a:r>
              <a:rPr dirty="0"/>
              <a:t> ser </a:t>
            </a:r>
            <a:r>
              <a:rPr dirty="0" err="1"/>
              <a:t>rico</a:t>
            </a:r>
            <a:r>
              <a:rPr dirty="0"/>
              <a:t>. En la Biblia </a:t>
            </a:r>
            <a:r>
              <a:rPr dirty="0" err="1"/>
              <a:t>encontramos</a:t>
            </a:r>
            <a:r>
              <a:rPr dirty="0"/>
              <a:t> </a:t>
            </a:r>
            <a:r>
              <a:rPr dirty="0" err="1"/>
              <a:t>creyentes</a:t>
            </a:r>
            <a:r>
              <a:rPr dirty="0"/>
              <a:t> </a:t>
            </a:r>
            <a:r>
              <a:rPr dirty="0" err="1"/>
              <a:t>ricos</a:t>
            </a:r>
            <a:r>
              <a:rPr dirty="0"/>
              <a:t> </a:t>
            </a:r>
            <a:r>
              <a:rPr dirty="0" err="1"/>
              <a:t>como</a:t>
            </a:r>
            <a:r>
              <a:rPr dirty="0"/>
              <a:t> Abraham y Lidia. </a:t>
            </a:r>
          </a:p>
          <a:p>
            <a:pPr marR="1270">
              <a:lnSpc>
                <a:spcPct val="103000"/>
              </a:lnSpc>
              <a:defRPr sz="1800">
                <a:latin typeface="Calibri"/>
                <a:ea typeface="Calibri"/>
                <a:cs typeface="Calibri"/>
                <a:sym typeface="Calibri"/>
              </a:defRPr>
            </a:pPr>
            <a:endParaRPr dirty="0"/>
          </a:p>
          <a:p>
            <a:pPr marR="1270">
              <a:lnSpc>
                <a:spcPct val="103000"/>
              </a:lnSpc>
              <a:defRPr sz="1800">
                <a:latin typeface="Calibri"/>
                <a:ea typeface="Calibri"/>
                <a:cs typeface="Calibri"/>
                <a:sym typeface="Calibri"/>
              </a:defRPr>
            </a:pPr>
            <a:r>
              <a:rPr dirty="0"/>
              <a:t>El </a:t>
            </a:r>
            <a:r>
              <a:rPr dirty="0" err="1"/>
              <a:t>problema</a:t>
            </a:r>
            <a:r>
              <a:rPr dirty="0"/>
              <a:t> es </a:t>
            </a:r>
            <a:r>
              <a:rPr dirty="0" err="1"/>
              <a:t>el</a:t>
            </a:r>
            <a:r>
              <a:rPr dirty="0"/>
              <a:t> </a:t>
            </a:r>
            <a:r>
              <a:rPr dirty="0" err="1"/>
              <a:t>pecado</a:t>
            </a:r>
            <a:r>
              <a:rPr dirty="0"/>
              <a:t>. </a:t>
            </a:r>
          </a:p>
          <a:p>
            <a:pPr marR="1270">
              <a:lnSpc>
                <a:spcPct val="103000"/>
              </a:lnSpc>
              <a:defRPr sz="1800">
                <a:latin typeface="Calibri"/>
                <a:ea typeface="Calibri"/>
                <a:cs typeface="Calibri"/>
                <a:sym typeface="Calibri"/>
              </a:defRPr>
            </a:pPr>
            <a:endParaRPr dirty="0"/>
          </a:p>
          <a:p>
            <a:pPr marR="1270">
              <a:lnSpc>
                <a:spcPct val="103000"/>
              </a:lnSpc>
              <a:defRPr sz="1800">
                <a:latin typeface="Calibri"/>
                <a:ea typeface="Calibri"/>
                <a:cs typeface="Calibri"/>
                <a:sym typeface="Calibri"/>
              </a:defRPr>
            </a:pPr>
            <a:r>
              <a:rPr lang="en-US" dirty="0"/>
              <a:t>El </a:t>
            </a:r>
            <a:r>
              <a:rPr dirty="0"/>
              <a:t>hombre </a:t>
            </a:r>
            <a:r>
              <a:rPr dirty="0" err="1"/>
              <a:t>rico</a:t>
            </a:r>
            <a:r>
              <a:rPr lang="en-US" dirty="0"/>
              <a:t> </a:t>
            </a:r>
            <a:r>
              <a:rPr lang="en-US" dirty="0" err="1"/>
              <a:t>en</a:t>
            </a:r>
            <a:r>
              <a:rPr lang="en-US" dirty="0"/>
              <a:t> Marcos 10 </a:t>
            </a:r>
            <a:r>
              <a:rPr dirty="0" err="1"/>
              <a:t>amaba</a:t>
            </a:r>
            <a:r>
              <a:rPr dirty="0"/>
              <a:t> </a:t>
            </a:r>
            <a:r>
              <a:rPr dirty="0" err="1"/>
              <a:t>más</a:t>
            </a:r>
            <a:r>
              <a:rPr dirty="0"/>
              <a:t> sus </a:t>
            </a:r>
            <a:r>
              <a:rPr dirty="0" err="1"/>
              <a:t>posesiones</a:t>
            </a:r>
            <a:r>
              <a:rPr dirty="0"/>
              <a:t> que a Dios. </a:t>
            </a:r>
            <a:r>
              <a:rPr lang="en-US" dirty="0" err="1"/>
              <a:t>Confiaba</a:t>
            </a:r>
            <a:r>
              <a:rPr lang="en-US" dirty="0"/>
              <a:t> </a:t>
            </a:r>
            <a:r>
              <a:rPr lang="en-US" dirty="0" err="1"/>
              <a:t>en</a:t>
            </a:r>
            <a:r>
              <a:rPr lang="en-US" dirty="0"/>
              <a:t> </a:t>
            </a:r>
            <a:r>
              <a:rPr lang="en-US" dirty="0" err="1"/>
              <a:t>su</a:t>
            </a:r>
            <a:r>
              <a:rPr lang="en-US" dirty="0"/>
              <a:t> </a:t>
            </a:r>
            <a:r>
              <a:rPr lang="en-US" dirty="0" err="1"/>
              <a:t>propia</a:t>
            </a:r>
            <a:r>
              <a:rPr lang="en-US" dirty="0"/>
              <a:t> </a:t>
            </a:r>
            <a:r>
              <a:rPr lang="en-US" dirty="0" err="1"/>
              <a:t>obediencia</a:t>
            </a:r>
            <a:r>
              <a:rPr lang="en-US" dirty="0"/>
              <a:t>. </a:t>
            </a:r>
            <a:endParaRPr dirty="0"/>
          </a:p>
          <a:p>
            <a:pPr marR="1270">
              <a:lnSpc>
                <a:spcPct val="103000"/>
              </a:lnSpc>
              <a:defRPr sz="1800">
                <a:latin typeface="Calibri"/>
                <a:ea typeface="Calibri"/>
                <a:cs typeface="Calibri"/>
                <a:sym typeface="Calibri"/>
              </a:defRPr>
            </a:pPr>
            <a:endParaRPr dirty="0"/>
          </a:p>
          <a:p>
            <a:pPr marR="1270">
              <a:lnSpc>
                <a:spcPct val="103000"/>
              </a:lnSpc>
              <a:defRPr sz="1800">
                <a:latin typeface="Calibri"/>
                <a:ea typeface="Calibri"/>
                <a:cs typeface="Calibri"/>
                <a:sym typeface="Calibri"/>
              </a:defRPr>
            </a:pPr>
            <a:r>
              <a:rPr dirty="0"/>
              <a:t>Pero </a:t>
            </a:r>
            <a:r>
              <a:rPr dirty="0" err="1"/>
              <a:t>todos</a:t>
            </a:r>
            <a:r>
              <a:rPr dirty="0"/>
              <a:t> </a:t>
            </a:r>
            <a:r>
              <a:rPr dirty="0" err="1"/>
              <a:t>nosotros</a:t>
            </a:r>
            <a:r>
              <a:rPr dirty="0"/>
              <a:t> </a:t>
            </a:r>
            <a:r>
              <a:rPr dirty="0" err="1"/>
              <a:t>tenemos</a:t>
            </a:r>
            <a:r>
              <a:rPr dirty="0"/>
              <a:t> </a:t>
            </a:r>
            <a:r>
              <a:rPr dirty="0" err="1"/>
              <a:t>pecados</a:t>
            </a:r>
            <a:r>
              <a:rPr dirty="0"/>
              <a:t> </a:t>
            </a:r>
            <a:r>
              <a:rPr dirty="0" err="1"/>
              <a:t>específicos</a:t>
            </a:r>
            <a:r>
              <a:rPr dirty="0"/>
              <a:t> que Dios, a </a:t>
            </a:r>
            <a:r>
              <a:rPr dirty="0" err="1"/>
              <a:t>través</a:t>
            </a:r>
            <a:r>
              <a:rPr dirty="0"/>
              <a:t> de </a:t>
            </a:r>
            <a:r>
              <a:rPr dirty="0" err="1"/>
              <a:t>su</a:t>
            </a:r>
            <a:r>
              <a:rPr dirty="0"/>
              <a:t> Palabra, </a:t>
            </a:r>
            <a:r>
              <a:rPr dirty="0" err="1"/>
              <a:t>nos</a:t>
            </a:r>
            <a:r>
              <a:rPr dirty="0"/>
              <a:t> </a:t>
            </a:r>
            <a:r>
              <a:rPr dirty="0" err="1"/>
              <a:t>muestra</a:t>
            </a:r>
            <a:r>
              <a:rPr dirty="0"/>
              <a:t> y </a:t>
            </a:r>
            <a:r>
              <a:rPr dirty="0" err="1"/>
              <a:t>nos</a:t>
            </a:r>
            <a:r>
              <a:rPr dirty="0"/>
              <a:t> llama a </a:t>
            </a:r>
            <a:r>
              <a:rPr dirty="0" err="1"/>
              <a:t>dejar</a:t>
            </a:r>
            <a:r>
              <a:rPr dirty="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xfrm>
            <a:off x="381000" y="685800"/>
            <a:ext cx="6096000" cy="3429000"/>
          </a:xfrm>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pPr>
              <a:spcBef>
                <a:spcPts val="600"/>
              </a:spcBef>
              <a:defRPr sz="1800">
                <a:latin typeface="Calibri"/>
                <a:ea typeface="Calibri"/>
                <a:cs typeface="Calibri"/>
                <a:sym typeface="Calibri"/>
              </a:defRPr>
            </a:pPr>
            <a:r>
              <a:rPr dirty="0"/>
              <a:t>3. La </a:t>
            </a:r>
            <a:r>
              <a:rPr dirty="0" err="1"/>
              <a:t>realidad</a:t>
            </a:r>
            <a:r>
              <a:rPr dirty="0"/>
              <a:t> de </a:t>
            </a:r>
            <a:r>
              <a:rPr dirty="0" err="1"/>
              <a:t>nuestro</a:t>
            </a:r>
            <a:r>
              <a:rPr dirty="0"/>
              <a:t> </a:t>
            </a:r>
            <a:r>
              <a:rPr dirty="0" err="1"/>
              <a:t>pecado</a:t>
            </a:r>
            <a:r>
              <a:rPr dirty="0"/>
              <a:t> </a:t>
            </a:r>
            <a:r>
              <a:rPr dirty="0" err="1"/>
              <a:t>nos</a:t>
            </a:r>
            <a:r>
              <a:rPr dirty="0"/>
              <a:t> </a:t>
            </a:r>
            <a:r>
              <a:rPr dirty="0" err="1"/>
              <a:t>lleva</a:t>
            </a:r>
            <a:r>
              <a:rPr dirty="0"/>
              <a:t> a </a:t>
            </a:r>
            <a:r>
              <a:rPr dirty="0" err="1"/>
              <a:t>reconocer</a:t>
            </a:r>
            <a:r>
              <a:rPr dirty="0"/>
              <a:t> que NO </a:t>
            </a:r>
            <a:r>
              <a:rPr dirty="0" err="1"/>
              <a:t>hemos</a:t>
            </a:r>
            <a:r>
              <a:rPr dirty="0"/>
              <a:t> </a:t>
            </a:r>
            <a:r>
              <a:rPr dirty="0" err="1"/>
              <a:t>cumplido</a:t>
            </a:r>
            <a:r>
              <a:rPr dirty="0"/>
              <a:t> </a:t>
            </a:r>
            <a:r>
              <a:rPr dirty="0" err="1"/>
              <a:t>los</a:t>
            </a:r>
            <a:r>
              <a:rPr dirty="0"/>
              <a:t> </a:t>
            </a:r>
            <a:r>
              <a:rPr dirty="0" err="1"/>
              <a:t>mandamientos</a:t>
            </a:r>
            <a:r>
              <a:rPr dirty="0"/>
              <a:t> </a:t>
            </a:r>
            <a:r>
              <a:rPr dirty="0" err="1"/>
              <a:t>perfectamente</a:t>
            </a:r>
            <a:r>
              <a:rPr dirty="0"/>
              <a:t> </a:t>
            </a:r>
            <a:r>
              <a:rPr dirty="0" err="1"/>
              <a:t>como</a:t>
            </a:r>
            <a:r>
              <a:rPr dirty="0"/>
              <a:t> Dios </a:t>
            </a:r>
            <a:r>
              <a:rPr dirty="0" err="1"/>
              <a:t>obliga</a:t>
            </a:r>
            <a:r>
              <a:rPr dirty="0"/>
              <a:t>.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dirty="0"/>
              <a:t>No </a:t>
            </a:r>
            <a:r>
              <a:rPr dirty="0" err="1"/>
              <a:t>merecemos</a:t>
            </a:r>
            <a:r>
              <a:rPr dirty="0"/>
              <a:t> </a:t>
            </a:r>
            <a:r>
              <a:rPr dirty="0" err="1"/>
              <a:t>absolutamente</a:t>
            </a:r>
            <a:r>
              <a:rPr dirty="0"/>
              <a:t> nada de </a:t>
            </a:r>
            <a:r>
              <a:rPr dirty="0" err="1"/>
              <a:t>nuestro</a:t>
            </a:r>
            <a:r>
              <a:rPr dirty="0"/>
              <a:t> Dios santo.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dirty="0" err="1"/>
              <a:t>Entonces</a:t>
            </a:r>
            <a:r>
              <a:rPr dirty="0"/>
              <a:t>, </a:t>
            </a:r>
            <a:r>
              <a:rPr dirty="0" err="1"/>
              <a:t>como</a:t>
            </a:r>
            <a:r>
              <a:rPr dirty="0"/>
              <a:t> </a:t>
            </a:r>
            <a:r>
              <a:rPr dirty="0" err="1"/>
              <a:t>los</a:t>
            </a:r>
            <a:r>
              <a:rPr dirty="0"/>
              <a:t> </a:t>
            </a:r>
            <a:r>
              <a:rPr dirty="0" err="1"/>
              <a:t>discípulos</a:t>
            </a:r>
            <a:r>
              <a:rPr dirty="0"/>
              <a:t> </a:t>
            </a:r>
            <a:r>
              <a:rPr dirty="0" err="1"/>
              <a:t>hacemos</a:t>
            </a:r>
            <a:r>
              <a:rPr dirty="0"/>
              <a:t> la </a:t>
            </a:r>
            <a:r>
              <a:rPr dirty="0" err="1"/>
              <a:t>misma</a:t>
            </a:r>
            <a:r>
              <a:rPr dirty="0"/>
              <a:t> </a:t>
            </a:r>
            <a:r>
              <a:rPr dirty="0" err="1"/>
              <a:t>pregunta</a:t>
            </a:r>
            <a:r>
              <a:rPr dirty="0"/>
              <a:t>: ¿</a:t>
            </a:r>
            <a:r>
              <a:rPr dirty="0" err="1"/>
              <a:t>Quién</a:t>
            </a:r>
            <a:r>
              <a:rPr dirty="0"/>
              <a:t> </a:t>
            </a:r>
            <a:r>
              <a:rPr dirty="0" err="1"/>
              <a:t>podrá</a:t>
            </a:r>
            <a:r>
              <a:rPr dirty="0"/>
              <a:t> ser salvo?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dirty="0"/>
              <a:t>Y la </a:t>
            </a:r>
            <a:r>
              <a:rPr dirty="0" err="1"/>
              <a:t>respuesta</a:t>
            </a:r>
            <a:r>
              <a:rPr dirty="0"/>
              <a:t> de Jesús es </a:t>
            </a:r>
            <a:r>
              <a:rPr dirty="0" err="1"/>
              <a:t>clara</a:t>
            </a:r>
            <a:r>
              <a:rPr dirty="0"/>
              <a:t>: Para </a:t>
            </a:r>
            <a:r>
              <a:rPr dirty="0" err="1"/>
              <a:t>los</a:t>
            </a:r>
            <a:r>
              <a:rPr dirty="0"/>
              <a:t> hombres es </a:t>
            </a:r>
            <a:r>
              <a:rPr dirty="0" err="1"/>
              <a:t>imposible</a:t>
            </a:r>
            <a:r>
              <a:rPr dirty="0"/>
              <a:t>. Si </a:t>
            </a:r>
            <a:r>
              <a:rPr dirty="0" err="1"/>
              <a:t>dependiera</a:t>
            </a:r>
            <a:r>
              <a:rPr dirty="0"/>
              <a:t> de </a:t>
            </a:r>
            <a:r>
              <a:rPr dirty="0" err="1"/>
              <a:t>nosotros</a:t>
            </a:r>
            <a:r>
              <a:rPr dirty="0"/>
              <a:t>, </a:t>
            </a:r>
            <a:r>
              <a:rPr dirty="0" err="1"/>
              <a:t>ninguno</a:t>
            </a:r>
            <a:r>
              <a:rPr dirty="0"/>
              <a:t> </a:t>
            </a:r>
            <a:r>
              <a:rPr dirty="0" err="1"/>
              <a:t>podría</a:t>
            </a:r>
            <a:r>
              <a:rPr dirty="0"/>
              <a:t> </a:t>
            </a:r>
            <a:r>
              <a:rPr dirty="0" err="1"/>
              <a:t>salvarse</a:t>
            </a:r>
            <a:r>
              <a:rPr dirty="0"/>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381000" y="685800"/>
            <a:ext cx="6096000" cy="3429000"/>
          </a:xfrm>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pPr>
              <a:spcBef>
                <a:spcPts val="600"/>
              </a:spcBef>
              <a:defRPr sz="1800">
                <a:latin typeface="Calibri"/>
                <a:ea typeface="Calibri"/>
                <a:cs typeface="Calibri"/>
                <a:sym typeface="Calibri"/>
              </a:defRPr>
            </a:pPr>
            <a:r>
              <a:rPr dirty="0"/>
              <a:t>4. Pero Jesús no </a:t>
            </a:r>
            <a:r>
              <a:rPr dirty="0" err="1"/>
              <a:t>deja</a:t>
            </a:r>
            <a:r>
              <a:rPr dirty="0"/>
              <a:t> a sus </a:t>
            </a:r>
            <a:r>
              <a:rPr dirty="0" err="1"/>
              <a:t>discípulos</a:t>
            </a:r>
            <a:r>
              <a:rPr dirty="0"/>
              <a:t> </a:t>
            </a:r>
            <a:r>
              <a:rPr dirty="0" err="1"/>
              <a:t>ni</a:t>
            </a:r>
            <a:r>
              <a:rPr dirty="0"/>
              <a:t> a </a:t>
            </a:r>
            <a:r>
              <a:rPr dirty="0" err="1"/>
              <a:t>nosotros</a:t>
            </a:r>
            <a:r>
              <a:rPr dirty="0"/>
              <a:t> sin </a:t>
            </a:r>
            <a:r>
              <a:rPr dirty="0" err="1"/>
              <a:t>esperanza</a:t>
            </a:r>
            <a:r>
              <a:rPr dirty="0"/>
              <a:t>.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dirty="0" err="1"/>
              <a:t>Él</a:t>
            </a:r>
            <a:r>
              <a:rPr dirty="0"/>
              <a:t> </a:t>
            </a:r>
            <a:r>
              <a:rPr dirty="0" err="1"/>
              <a:t>continúa</a:t>
            </a:r>
            <a:r>
              <a:rPr dirty="0"/>
              <a:t> </a:t>
            </a:r>
            <a:r>
              <a:rPr dirty="0" err="1"/>
              <a:t>diciendo</a:t>
            </a:r>
            <a:r>
              <a:rPr dirty="0"/>
              <a:t>: Para Dios, </a:t>
            </a:r>
            <a:r>
              <a:rPr dirty="0" err="1"/>
              <a:t>todas</a:t>
            </a:r>
            <a:r>
              <a:rPr dirty="0"/>
              <a:t> las </a:t>
            </a:r>
            <a:r>
              <a:rPr dirty="0" err="1"/>
              <a:t>cosas</a:t>
            </a:r>
            <a:r>
              <a:rPr dirty="0"/>
              <a:t> son </a:t>
            </a:r>
            <a:r>
              <a:rPr dirty="0" err="1"/>
              <a:t>posibles</a:t>
            </a:r>
            <a:r>
              <a:rPr dirty="0"/>
              <a:t>.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lang="en-US" dirty="0"/>
              <a:t>El </a:t>
            </a:r>
            <a:r>
              <a:rPr lang="en-US" dirty="0" err="1"/>
              <a:t>Hijo</a:t>
            </a:r>
            <a:r>
              <a:rPr lang="en-US" dirty="0"/>
              <a:t> de Dios, </a:t>
            </a:r>
            <a:r>
              <a:rPr dirty="0"/>
              <a:t>Jesucristo </a:t>
            </a:r>
            <a:r>
              <a:rPr dirty="0" err="1"/>
              <a:t>quien</a:t>
            </a:r>
            <a:r>
              <a:rPr dirty="0"/>
              <a:t> </a:t>
            </a:r>
            <a:r>
              <a:rPr dirty="0" err="1"/>
              <a:t>vivió</a:t>
            </a:r>
            <a:r>
              <a:rPr dirty="0"/>
              <a:t> </a:t>
            </a:r>
            <a:r>
              <a:rPr dirty="0" err="1"/>
              <a:t>una</a:t>
            </a:r>
            <a:r>
              <a:rPr dirty="0"/>
              <a:t> </a:t>
            </a:r>
            <a:r>
              <a:rPr dirty="0" err="1"/>
              <a:t>vida</a:t>
            </a:r>
            <a:r>
              <a:rPr dirty="0"/>
              <a:t> perfecta </a:t>
            </a:r>
            <a:r>
              <a:rPr dirty="0" err="1"/>
              <a:t>en</a:t>
            </a:r>
            <a:r>
              <a:rPr dirty="0"/>
              <a:t> </a:t>
            </a:r>
            <a:r>
              <a:rPr dirty="0" err="1"/>
              <a:t>nuestro</a:t>
            </a:r>
            <a:r>
              <a:rPr dirty="0"/>
              <a:t> </a:t>
            </a:r>
            <a:r>
              <a:rPr dirty="0" err="1"/>
              <a:t>lugar</a:t>
            </a:r>
            <a:r>
              <a:rPr dirty="0"/>
              <a:t>, </a:t>
            </a:r>
            <a:r>
              <a:rPr dirty="0" err="1"/>
              <a:t>murió</a:t>
            </a:r>
            <a:r>
              <a:rPr dirty="0"/>
              <a:t> </a:t>
            </a:r>
            <a:r>
              <a:rPr dirty="0" err="1"/>
              <a:t>en</a:t>
            </a:r>
            <a:r>
              <a:rPr dirty="0"/>
              <a:t> la </a:t>
            </a:r>
            <a:r>
              <a:rPr dirty="0" err="1"/>
              <a:t>cruz</a:t>
            </a:r>
            <a:r>
              <a:rPr dirty="0"/>
              <a:t> para </a:t>
            </a:r>
            <a:r>
              <a:rPr dirty="0" err="1"/>
              <a:t>pagar</a:t>
            </a:r>
            <a:r>
              <a:rPr dirty="0"/>
              <a:t> </a:t>
            </a:r>
            <a:r>
              <a:rPr dirty="0" err="1"/>
              <a:t>por</a:t>
            </a:r>
            <a:r>
              <a:rPr dirty="0"/>
              <a:t> </a:t>
            </a:r>
            <a:r>
              <a:rPr dirty="0" err="1"/>
              <a:t>nuestros</a:t>
            </a:r>
            <a:r>
              <a:rPr dirty="0"/>
              <a:t> </a:t>
            </a:r>
            <a:r>
              <a:rPr dirty="0" err="1"/>
              <a:t>pecados</a:t>
            </a:r>
            <a:r>
              <a:rPr dirty="0"/>
              <a:t> y </a:t>
            </a:r>
            <a:r>
              <a:rPr dirty="0" err="1"/>
              <a:t>resucitó</a:t>
            </a:r>
            <a:r>
              <a:rPr dirty="0"/>
              <a:t> para </a:t>
            </a:r>
            <a:r>
              <a:rPr dirty="0" err="1"/>
              <a:t>mostrarnos</a:t>
            </a:r>
            <a:r>
              <a:rPr dirty="0"/>
              <a:t> que </a:t>
            </a:r>
            <a:r>
              <a:rPr dirty="0" err="1"/>
              <a:t>nuestra</a:t>
            </a:r>
            <a:r>
              <a:rPr dirty="0"/>
              <a:t> </a:t>
            </a:r>
            <a:r>
              <a:rPr dirty="0" err="1"/>
              <a:t>salvación</a:t>
            </a:r>
            <a:r>
              <a:rPr dirty="0"/>
              <a:t> </a:t>
            </a:r>
            <a:r>
              <a:rPr dirty="0" err="1"/>
              <a:t>está</a:t>
            </a:r>
            <a:r>
              <a:rPr dirty="0"/>
              <a:t> </a:t>
            </a:r>
            <a:r>
              <a:rPr dirty="0" err="1"/>
              <a:t>asegurada</a:t>
            </a:r>
            <a:r>
              <a:rPr dirty="0"/>
              <a:t>.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dirty="0"/>
              <a:t>Por </a:t>
            </a:r>
            <a:r>
              <a:rPr dirty="0" err="1"/>
              <a:t>fe</a:t>
            </a:r>
            <a:r>
              <a:rPr dirty="0"/>
              <a:t> </a:t>
            </a:r>
            <a:r>
              <a:rPr dirty="0" err="1"/>
              <a:t>en</a:t>
            </a:r>
            <a:r>
              <a:rPr dirty="0"/>
              <a:t> Jesús, </a:t>
            </a:r>
            <a:r>
              <a:rPr dirty="0" err="1"/>
              <a:t>su</a:t>
            </a:r>
            <a:r>
              <a:rPr dirty="0"/>
              <a:t> </a:t>
            </a:r>
            <a:r>
              <a:rPr dirty="0" err="1"/>
              <a:t>obra</a:t>
            </a:r>
            <a:r>
              <a:rPr dirty="0"/>
              <a:t> </a:t>
            </a:r>
            <a:r>
              <a:rPr dirty="0" err="1"/>
              <a:t>redentora</a:t>
            </a:r>
            <a:r>
              <a:rPr dirty="0"/>
              <a:t> es </a:t>
            </a:r>
            <a:r>
              <a:rPr dirty="0" err="1"/>
              <a:t>nuestra</a:t>
            </a:r>
            <a:r>
              <a:rPr dirty="0"/>
              <a:t>. Como dice </a:t>
            </a:r>
            <a:r>
              <a:rPr dirty="0" err="1"/>
              <a:t>en</a:t>
            </a:r>
            <a:r>
              <a:rPr dirty="0"/>
              <a:t> Romanos 3:28 “</a:t>
            </a:r>
            <a:r>
              <a:rPr dirty="0" err="1"/>
              <a:t>Concluimos</a:t>
            </a:r>
            <a:r>
              <a:rPr dirty="0"/>
              <a:t>, </a:t>
            </a:r>
            <a:r>
              <a:rPr dirty="0" err="1"/>
              <a:t>pues</a:t>
            </a:r>
            <a:r>
              <a:rPr dirty="0"/>
              <a:t>, que </a:t>
            </a:r>
            <a:r>
              <a:rPr dirty="0" err="1"/>
              <a:t>el</a:t>
            </a:r>
            <a:r>
              <a:rPr dirty="0"/>
              <a:t> hombre es </a:t>
            </a:r>
            <a:r>
              <a:rPr dirty="0" err="1"/>
              <a:t>justificado</a:t>
            </a:r>
            <a:r>
              <a:rPr dirty="0"/>
              <a:t> </a:t>
            </a:r>
            <a:r>
              <a:rPr dirty="0" err="1"/>
              <a:t>por</a:t>
            </a:r>
            <a:r>
              <a:rPr dirty="0"/>
              <a:t> </a:t>
            </a:r>
            <a:r>
              <a:rPr dirty="0" err="1"/>
              <a:t>fe</a:t>
            </a:r>
            <a:r>
              <a:rPr dirty="0"/>
              <a:t> sin las </a:t>
            </a:r>
            <a:r>
              <a:rPr dirty="0" err="1"/>
              <a:t>obras</a:t>
            </a:r>
            <a:r>
              <a:rPr dirty="0"/>
              <a:t> de la ley.”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xfrm>
            <a:off x="381000" y="685800"/>
            <a:ext cx="6096000" cy="3429000"/>
          </a:xfrm>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pPr>
              <a:spcBef>
                <a:spcPts val="600"/>
              </a:spcBef>
              <a:defRPr sz="1800">
                <a:latin typeface="Calibri"/>
                <a:ea typeface="Calibri"/>
                <a:cs typeface="Calibri"/>
                <a:sym typeface="Calibri"/>
              </a:defRPr>
            </a:pPr>
            <a:r>
              <a:rPr dirty="0"/>
              <a:t>5. Esta es </a:t>
            </a:r>
            <a:r>
              <a:rPr dirty="0" err="1"/>
              <a:t>una</a:t>
            </a:r>
            <a:r>
              <a:rPr dirty="0"/>
              <a:t> gran </a:t>
            </a:r>
            <a:r>
              <a:rPr dirty="0" err="1"/>
              <a:t>noticia</a:t>
            </a:r>
            <a:r>
              <a:rPr dirty="0"/>
              <a:t>!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dirty="0"/>
              <a:t>No </a:t>
            </a:r>
            <a:r>
              <a:rPr dirty="0" err="1"/>
              <a:t>podemos</a:t>
            </a:r>
            <a:r>
              <a:rPr dirty="0"/>
              <a:t> </a:t>
            </a:r>
            <a:r>
              <a:rPr dirty="0" err="1"/>
              <a:t>salvarnos</a:t>
            </a:r>
            <a:r>
              <a:rPr dirty="0"/>
              <a:t> a </a:t>
            </a:r>
            <a:r>
              <a:rPr dirty="0" err="1"/>
              <a:t>nosotros</a:t>
            </a:r>
            <a:r>
              <a:rPr dirty="0"/>
              <a:t> </a:t>
            </a:r>
            <a:r>
              <a:rPr dirty="0" err="1"/>
              <a:t>mismos</a:t>
            </a:r>
            <a:r>
              <a:rPr dirty="0"/>
              <a:t>, y lo </a:t>
            </a:r>
            <a:r>
              <a:rPr dirty="0" err="1"/>
              <a:t>mejor</a:t>
            </a:r>
            <a:r>
              <a:rPr dirty="0"/>
              <a:t> de </a:t>
            </a:r>
            <a:r>
              <a:rPr dirty="0" err="1"/>
              <a:t>todo</a:t>
            </a:r>
            <a:r>
              <a:rPr dirty="0"/>
              <a:t> es que no </a:t>
            </a:r>
            <a:r>
              <a:rPr dirty="0" err="1"/>
              <a:t>necesitamos</a:t>
            </a:r>
            <a:r>
              <a:rPr dirty="0"/>
              <a:t> </a:t>
            </a:r>
            <a:r>
              <a:rPr dirty="0" err="1"/>
              <a:t>hacerlo</a:t>
            </a:r>
            <a:r>
              <a:rPr dirty="0"/>
              <a:t>.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dirty="0"/>
              <a:t>Ya </a:t>
            </a:r>
            <a:r>
              <a:rPr dirty="0" err="1"/>
              <a:t>hemos</a:t>
            </a:r>
            <a:r>
              <a:rPr dirty="0"/>
              <a:t> </a:t>
            </a:r>
            <a:r>
              <a:rPr dirty="0" err="1"/>
              <a:t>sido</a:t>
            </a:r>
            <a:r>
              <a:rPr dirty="0"/>
              <a:t> </a:t>
            </a:r>
            <a:r>
              <a:rPr dirty="0" err="1"/>
              <a:t>salvados</a:t>
            </a:r>
            <a:r>
              <a:rPr dirty="0"/>
              <a:t> </a:t>
            </a:r>
            <a:r>
              <a:rPr dirty="0" err="1"/>
              <a:t>por</a:t>
            </a:r>
            <a:r>
              <a:rPr dirty="0"/>
              <a:t> Jesús, y solo </a:t>
            </a:r>
            <a:r>
              <a:rPr dirty="0" err="1"/>
              <a:t>Él</a:t>
            </a:r>
            <a:r>
              <a:rPr dirty="0"/>
              <a:t> es </a:t>
            </a:r>
            <a:r>
              <a:rPr dirty="0" err="1"/>
              <a:t>nuestro</a:t>
            </a:r>
            <a:r>
              <a:rPr dirty="0"/>
              <a:t> Salvador. </a:t>
            </a:r>
          </a:p>
          <a:p>
            <a:pPr>
              <a:spcBef>
                <a:spcPts val="600"/>
              </a:spcBef>
              <a:defRPr sz="1800">
                <a:latin typeface="Calibri"/>
                <a:ea typeface="Calibri"/>
                <a:cs typeface="Calibri"/>
                <a:sym typeface="Calibri"/>
              </a:defRPr>
            </a:pPr>
            <a:endParaRPr dirty="0"/>
          </a:p>
          <a:p>
            <a:pPr>
              <a:spcBef>
                <a:spcPts val="600"/>
              </a:spcBef>
              <a:defRPr sz="1800">
                <a:latin typeface="Calibri"/>
                <a:ea typeface="Calibri"/>
                <a:cs typeface="Calibri"/>
                <a:sym typeface="Calibri"/>
              </a:defRPr>
            </a:pPr>
            <a:r>
              <a:rPr dirty="0"/>
              <a:t>Este es </a:t>
            </a:r>
            <a:r>
              <a:rPr dirty="0" err="1"/>
              <a:t>el</a:t>
            </a:r>
            <a:r>
              <a:rPr dirty="0"/>
              <a:t> </a:t>
            </a:r>
            <a:r>
              <a:rPr dirty="0" err="1"/>
              <a:t>evangelio</a:t>
            </a:r>
            <a:r>
              <a:rPr dirty="0"/>
              <a:t>: Dios se ha </a:t>
            </a:r>
            <a:r>
              <a:rPr dirty="0" err="1"/>
              <a:t>acercado</a:t>
            </a:r>
            <a:r>
              <a:rPr dirty="0"/>
              <a:t> a </a:t>
            </a:r>
            <a:r>
              <a:rPr dirty="0" err="1"/>
              <a:t>nosotros</a:t>
            </a:r>
            <a:r>
              <a:rPr dirty="0"/>
              <a:t> </a:t>
            </a:r>
            <a:r>
              <a:rPr dirty="0" err="1"/>
              <a:t>en</a:t>
            </a:r>
            <a:r>
              <a:rPr dirty="0"/>
              <a:t> Jesús, a </a:t>
            </a:r>
            <a:r>
              <a:rPr dirty="0" err="1"/>
              <a:t>nosotros</a:t>
            </a:r>
            <a:r>
              <a:rPr dirty="0"/>
              <a:t>, </a:t>
            </a:r>
            <a:r>
              <a:rPr dirty="0" err="1"/>
              <a:t>pecadores</a:t>
            </a:r>
            <a:r>
              <a:rPr dirty="0"/>
              <a:t>, </a:t>
            </a:r>
            <a:r>
              <a:rPr dirty="0" err="1"/>
              <a:t>quebrantados</a:t>
            </a:r>
            <a:r>
              <a:rPr dirty="0"/>
              <a:t>, </a:t>
            </a:r>
            <a:r>
              <a:rPr dirty="0" err="1"/>
              <a:t>heridos</a:t>
            </a:r>
            <a:r>
              <a:rPr dirty="0"/>
              <a:t>, </a:t>
            </a:r>
            <a:r>
              <a:rPr dirty="0" err="1"/>
              <a:t>mortales</a:t>
            </a:r>
            <a:r>
              <a:rPr dirty="0"/>
              <a:t> y </a:t>
            </a:r>
            <a:r>
              <a:rPr dirty="0" err="1"/>
              <a:t>completamente</a:t>
            </a:r>
            <a:r>
              <a:rPr dirty="0"/>
              <a:t> </a:t>
            </a:r>
            <a:r>
              <a:rPr dirty="0" err="1"/>
              <a:t>incapaces</a:t>
            </a:r>
            <a:r>
              <a:rPr dirty="0"/>
              <a:t> de </a:t>
            </a:r>
            <a:r>
              <a:rPr dirty="0" err="1"/>
              <a:t>salvarnos</a:t>
            </a:r>
            <a:r>
              <a:rPr dirty="0"/>
              <a:t> </a:t>
            </a:r>
            <a:r>
              <a:rPr dirty="0" err="1"/>
              <a:t>por</a:t>
            </a:r>
            <a:r>
              <a:rPr dirty="0"/>
              <a:t> </a:t>
            </a:r>
            <a:r>
              <a:rPr dirty="0" err="1"/>
              <a:t>nuestra</a:t>
            </a:r>
            <a:r>
              <a:rPr dirty="0"/>
              <a:t> </a:t>
            </a:r>
            <a:r>
              <a:rPr dirty="0" err="1"/>
              <a:t>cuenta</a:t>
            </a:r>
            <a:r>
              <a:rPr dirty="0"/>
              <a:t>. </a:t>
            </a:r>
            <a:r>
              <a:rPr dirty="0" err="1"/>
              <a:t>Él</a:t>
            </a:r>
            <a:r>
              <a:rPr dirty="0"/>
              <a:t> </a:t>
            </a:r>
            <a:r>
              <a:rPr dirty="0" err="1"/>
              <a:t>nos</a:t>
            </a:r>
            <a:r>
              <a:rPr dirty="0"/>
              <a:t> </a:t>
            </a:r>
            <a:r>
              <a:rPr dirty="0" err="1"/>
              <a:t>llamó</a:t>
            </a:r>
            <a:r>
              <a:rPr dirty="0"/>
              <a:t>, </a:t>
            </a:r>
            <a:r>
              <a:rPr dirty="0" err="1"/>
              <a:t>nos</a:t>
            </a:r>
            <a:r>
              <a:rPr dirty="0"/>
              <a:t> </a:t>
            </a:r>
            <a:r>
              <a:rPr dirty="0" err="1"/>
              <a:t>rescató</a:t>
            </a:r>
            <a:r>
              <a:rPr dirty="0"/>
              <a:t>, </a:t>
            </a:r>
            <a:r>
              <a:rPr dirty="0" err="1"/>
              <a:t>nos</a:t>
            </a:r>
            <a:r>
              <a:rPr dirty="0"/>
              <a:t> </a:t>
            </a:r>
            <a:r>
              <a:rPr dirty="0" err="1"/>
              <a:t>sanó</a:t>
            </a:r>
            <a:r>
              <a:rPr dirty="0"/>
              <a:t> y </a:t>
            </a:r>
            <a:r>
              <a:rPr dirty="0" err="1"/>
              <a:t>nos</a:t>
            </a:r>
            <a:r>
              <a:rPr dirty="0"/>
              <a:t> </a:t>
            </a:r>
            <a:r>
              <a:rPr dirty="0" err="1"/>
              <a:t>rodeó</a:t>
            </a:r>
            <a:r>
              <a:rPr dirty="0"/>
              <a:t> con </a:t>
            </a:r>
            <a:r>
              <a:rPr dirty="0" err="1"/>
              <a:t>su</a:t>
            </a:r>
            <a:r>
              <a:rPr dirty="0"/>
              <a:t> amor. </a:t>
            </a:r>
            <a:endParaRPr lang="en-US" dirty="0"/>
          </a:p>
          <a:p>
            <a:pPr>
              <a:spcBef>
                <a:spcPts val="600"/>
              </a:spcBef>
              <a:defRPr sz="1800">
                <a:latin typeface="Calibri"/>
                <a:ea typeface="Calibri"/>
                <a:cs typeface="Calibri"/>
                <a:sym typeface="Calibri"/>
              </a:defRPr>
            </a:pPr>
            <a:endParaRPr lang="en-US" dirty="0"/>
          </a:p>
          <a:p>
            <a:pPr>
              <a:spcBef>
                <a:spcPts val="600"/>
              </a:spcBef>
              <a:defRPr sz="1800">
                <a:latin typeface="Calibri"/>
                <a:ea typeface="Calibri"/>
                <a:cs typeface="Calibri"/>
                <a:sym typeface="Calibri"/>
              </a:defRPr>
            </a:pPr>
            <a:r>
              <a:rPr lang="es-419" dirty="0"/>
              <a:t>Jesús es nuestro Salvador y el Buen Pastor. Su invitación es clara: Sígueme.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xfrm>
            <a:off x="381000" y="685800"/>
            <a:ext cx="6096000" cy="3429000"/>
          </a:xfrm>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pPr>
              <a:defRPr sz="1100">
                <a:latin typeface="Calibri"/>
                <a:ea typeface="Calibri"/>
                <a:cs typeface="Calibri"/>
                <a:sym typeface="Calibri"/>
              </a:defRPr>
            </a:pPr>
            <a:r>
              <a:rPr lang="en-US" dirty="0"/>
              <a:t>El </a:t>
            </a:r>
            <a:r>
              <a:rPr lang="en-US" dirty="0" err="1"/>
              <a:t>último</a:t>
            </a:r>
            <a:r>
              <a:rPr lang="en-US" dirty="0"/>
              <a:t> </a:t>
            </a:r>
            <a:r>
              <a:rPr lang="en-US" dirty="0" err="1"/>
              <a:t>objetivo</a:t>
            </a:r>
            <a:r>
              <a:rPr lang="en-US" dirty="0"/>
              <a:t> para hoy es:</a:t>
            </a:r>
            <a:br>
              <a:rPr lang="en-US" dirty="0"/>
            </a:br>
            <a:endParaRPr dirty="0"/>
          </a:p>
          <a:p>
            <a:pPr marR="1270">
              <a:lnSpc>
                <a:spcPct val="103000"/>
              </a:lnSpc>
              <a:defRPr sz="1100">
                <a:latin typeface="Calibri"/>
                <a:ea typeface="Calibri"/>
                <a:cs typeface="Calibri"/>
                <a:sym typeface="Calibri"/>
              </a:defRPr>
            </a:pPr>
            <a:r>
              <a:rPr dirty="0"/>
              <a:t>3. </a:t>
            </a:r>
            <a:r>
              <a:rPr dirty="0" err="1"/>
              <a:t>Definir</a:t>
            </a:r>
            <a:r>
              <a:rPr dirty="0"/>
              <a:t> </a:t>
            </a:r>
            <a:r>
              <a:rPr dirty="0" err="1"/>
              <a:t>qué</a:t>
            </a:r>
            <a:r>
              <a:rPr dirty="0"/>
              <a:t> </a:t>
            </a:r>
            <a:r>
              <a:rPr dirty="0" err="1"/>
              <a:t>significa</a:t>
            </a:r>
            <a:r>
              <a:rPr dirty="0"/>
              <a:t> ser un </a:t>
            </a:r>
            <a:r>
              <a:rPr dirty="0" err="1"/>
              <a:t>discípulo</a:t>
            </a:r>
            <a:r>
              <a:rPr dirty="0"/>
              <a:t> de Cristo. </a:t>
            </a:r>
          </a:p>
          <a:p>
            <a:pPr>
              <a:defRPr sz="1100">
                <a:latin typeface="Calibri"/>
                <a:ea typeface="Calibri"/>
                <a:cs typeface="Calibri"/>
                <a:sym typeface="Calibri"/>
              </a:defRPr>
            </a:pPr>
            <a:br>
              <a:rPr dirty="0"/>
            </a:b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xfrm>
            <a:off x="381000" y="685800"/>
            <a:ext cx="6096000" cy="3429000"/>
          </a:xfrm>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pPr>
              <a:defRPr sz="1800" b="1">
                <a:latin typeface="Calibri"/>
                <a:ea typeface="Calibri"/>
                <a:cs typeface="Calibri"/>
                <a:sym typeface="Calibri"/>
              </a:defRPr>
            </a:pPr>
            <a:r>
              <a:rPr dirty="0"/>
              <a:t>1. </a:t>
            </a:r>
            <a:r>
              <a:rPr lang="en-US" dirty="0" err="1"/>
              <a:t>Volvamos</a:t>
            </a:r>
            <a:r>
              <a:rPr dirty="0"/>
              <a:t> a la </a:t>
            </a:r>
            <a:r>
              <a:rPr dirty="0" err="1"/>
              <a:t>pregunta</a:t>
            </a:r>
            <a:r>
              <a:rPr dirty="0"/>
              <a:t> </a:t>
            </a:r>
            <a:r>
              <a:rPr dirty="0" err="1"/>
              <a:t>inicial</a:t>
            </a:r>
            <a:r>
              <a:rPr dirty="0"/>
              <a:t>: ¿</a:t>
            </a:r>
            <a:r>
              <a:rPr dirty="0" err="1"/>
              <a:t>Qué</a:t>
            </a:r>
            <a:r>
              <a:rPr dirty="0"/>
              <a:t> es un </a:t>
            </a:r>
            <a:r>
              <a:rPr dirty="0" err="1"/>
              <a:t>discípulo</a:t>
            </a:r>
            <a:r>
              <a:rPr dirty="0"/>
              <a:t> de Cristo? </a:t>
            </a:r>
            <a:r>
              <a:rPr dirty="0" err="1"/>
              <a:t>Basándonos</a:t>
            </a:r>
            <a:r>
              <a:rPr dirty="0"/>
              <a:t> </a:t>
            </a:r>
            <a:r>
              <a:rPr dirty="0" err="1"/>
              <a:t>en</a:t>
            </a:r>
            <a:r>
              <a:rPr dirty="0"/>
              <a:t> lo que </a:t>
            </a:r>
            <a:r>
              <a:rPr dirty="0" err="1"/>
              <a:t>hemos</a:t>
            </a:r>
            <a:r>
              <a:rPr dirty="0"/>
              <a:t> </a:t>
            </a:r>
            <a:r>
              <a:rPr dirty="0" err="1"/>
              <a:t>estudiado</a:t>
            </a:r>
            <a:r>
              <a:rPr dirty="0"/>
              <a:t> </a:t>
            </a:r>
            <a:r>
              <a:rPr dirty="0" err="1"/>
              <a:t>en</a:t>
            </a:r>
            <a:r>
              <a:rPr dirty="0"/>
              <a:t> Marcos 10, ¿</a:t>
            </a:r>
            <a:r>
              <a:rPr dirty="0" err="1"/>
              <a:t>cómo</a:t>
            </a:r>
            <a:r>
              <a:rPr dirty="0"/>
              <a:t> </a:t>
            </a:r>
            <a:r>
              <a:rPr dirty="0" err="1"/>
              <a:t>podemos</a:t>
            </a:r>
            <a:r>
              <a:rPr dirty="0"/>
              <a:t> </a:t>
            </a:r>
            <a:r>
              <a:rPr dirty="0" err="1"/>
              <a:t>definirlo</a:t>
            </a:r>
            <a:r>
              <a:rPr dirty="0"/>
              <a:t>? </a:t>
            </a:r>
            <a:r>
              <a:rPr b="0" i="1" dirty="0" err="1">
                <a:solidFill>
                  <a:srgbClr val="00B050"/>
                </a:solidFill>
              </a:rPr>
              <a:t>Permite</a:t>
            </a:r>
            <a:r>
              <a:rPr b="0" i="1" dirty="0">
                <a:solidFill>
                  <a:srgbClr val="00B050"/>
                </a:solidFill>
              </a:rPr>
              <a:t> que </a:t>
            </a:r>
            <a:r>
              <a:rPr b="0" i="1" dirty="0" err="1">
                <a:solidFill>
                  <a:srgbClr val="00B050"/>
                </a:solidFill>
              </a:rPr>
              <a:t>los</a:t>
            </a:r>
            <a:r>
              <a:rPr b="0" i="1" dirty="0">
                <a:solidFill>
                  <a:srgbClr val="00B050"/>
                </a:solidFill>
              </a:rPr>
              <a:t> </a:t>
            </a:r>
            <a:r>
              <a:rPr b="0" i="1" dirty="0" err="1">
                <a:solidFill>
                  <a:srgbClr val="00B050"/>
                </a:solidFill>
              </a:rPr>
              <a:t>estudiantes</a:t>
            </a:r>
            <a:r>
              <a:rPr b="0" i="1" dirty="0">
                <a:solidFill>
                  <a:srgbClr val="00B050"/>
                </a:solidFill>
              </a:rPr>
              <a:t> </a:t>
            </a:r>
            <a:r>
              <a:rPr b="0" i="1" dirty="0" err="1">
                <a:solidFill>
                  <a:srgbClr val="00B050"/>
                </a:solidFill>
              </a:rPr>
              <a:t>respondan</a:t>
            </a:r>
            <a:r>
              <a:rPr b="0" i="1" dirty="0">
                <a:solidFill>
                  <a:srgbClr val="00B050"/>
                </a:solidFill>
              </a:rPr>
              <a:t>, </a:t>
            </a:r>
            <a:r>
              <a:rPr b="0" i="1" dirty="0" err="1">
                <a:solidFill>
                  <a:srgbClr val="00B050"/>
                </a:solidFill>
              </a:rPr>
              <a:t>guiándolos</a:t>
            </a:r>
            <a:r>
              <a:rPr b="0" i="1" dirty="0">
                <a:solidFill>
                  <a:srgbClr val="00B050"/>
                </a:solidFill>
              </a:rPr>
              <a:t> a </a:t>
            </a:r>
            <a:r>
              <a:rPr b="0" i="1" dirty="0" err="1">
                <a:solidFill>
                  <a:srgbClr val="00B050"/>
                </a:solidFill>
              </a:rPr>
              <a:t>fundamentar</a:t>
            </a:r>
            <a:r>
              <a:rPr b="0" i="1" dirty="0">
                <a:solidFill>
                  <a:srgbClr val="00B050"/>
                </a:solidFill>
              </a:rPr>
              <a:t> sus </a:t>
            </a:r>
            <a:r>
              <a:rPr b="0" i="1" dirty="0" err="1">
                <a:solidFill>
                  <a:srgbClr val="00B050"/>
                </a:solidFill>
              </a:rPr>
              <a:t>respuestas</a:t>
            </a:r>
            <a:r>
              <a:rPr b="0" i="1" dirty="0">
                <a:solidFill>
                  <a:srgbClr val="00B050"/>
                </a:solidFill>
              </a:rPr>
              <a:t> </a:t>
            </a:r>
            <a:r>
              <a:rPr b="0" i="1" dirty="0" err="1">
                <a:solidFill>
                  <a:srgbClr val="00B050"/>
                </a:solidFill>
              </a:rPr>
              <a:t>en</a:t>
            </a:r>
            <a:r>
              <a:rPr b="0" i="1" dirty="0">
                <a:solidFill>
                  <a:srgbClr val="00B050"/>
                </a:solidFill>
              </a:rPr>
              <a:t> la Palabra. </a:t>
            </a:r>
            <a:endParaRPr i="1" dirty="0">
              <a:solidFill>
                <a:srgbClr val="00B050"/>
              </a:solidFill>
            </a:endParaRPr>
          </a:p>
          <a:p>
            <a:pPr>
              <a:defRPr sz="1800">
                <a:latin typeface="Calibri"/>
                <a:ea typeface="Calibri"/>
                <a:cs typeface="Calibri"/>
                <a:sym typeface="Calibri"/>
              </a:defRPr>
            </a:pPr>
            <a:endParaRPr i="1" dirty="0">
              <a:solidFill>
                <a:srgbClr val="00B050"/>
              </a:solidFill>
            </a:endParaRPr>
          </a:p>
          <a:p>
            <a:pPr marL="285750" indent="-285750">
              <a:buClr>
                <a:srgbClr val="000000"/>
              </a:buClr>
              <a:buSzPts val="1800"/>
              <a:buFont typeface="Arial"/>
              <a:buChar char="●"/>
              <a:defRPr sz="1800">
                <a:latin typeface="Calibri"/>
                <a:ea typeface="Calibri"/>
                <a:cs typeface="Calibri"/>
                <a:sym typeface="Calibri"/>
              </a:defRPr>
            </a:pPr>
            <a:r>
              <a:rPr dirty="0"/>
              <a:t>Muchos </a:t>
            </a:r>
            <a:r>
              <a:rPr dirty="0" err="1"/>
              <a:t>insisten</a:t>
            </a:r>
            <a:r>
              <a:rPr dirty="0"/>
              <a:t> </a:t>
            </a:r>
            <a:r>
              <a:rPr dirty="0" err="1"/>
              <a:t>en</a:t>
            </a:r>
            <a:r>
              <a:rPr dirty="0"/>
              <a:t> que ser </a:t>
            </a:r>
            <a:r>
              <a:rPr dirty="0" err="1"/>
              <a:t>discípulo</a:t>
            </a:r>
            <a:r>
              <a:rPr dirty="0"/>
              <a:t> </a:t>
            </a:r>
            <a:r>
              <a:rPr dirty="0" err="1"/>
              <a:t>significa</a:t>
            </a:r>
            <a:r>
              <a:rPr dirty="0"/>
              <a:t> “</a:t>
            </a:r>
            <a:r>
              <a:rPr lang="en-US" dirty="0" err="1"/>
              <a:t>tenemos</a:t>
            </a:r>
            <a:r>
              <a:rPr lang="en-US" dirty="0"/>
              <a:t> que</a:t>
            </a:r>
            <a:r>
              <a:rPr dirty="0"/>
              <a:t> </a:t>
            </a:r>
            <a:r>
              <a:rPr dirty="0" err="1"/>
              <a:t>obedecer</a:t>
            </a:r>
            <a:r>
              <a:rPr dirty="0"/>
              <a:t>.</a:t>
            </a:r>
            <a:r>
              <a:rPr lang="en-US" dirty="0"/>
              <a:t>“</a:t>
            </a:r>
            <a:r>
              <a:rPr dirty="0"/>
              <a:t> </a:t>
            </a:r>
            <a:r>
              <a:rPr lang="en-US" dirty="0"/>
              <a:t> </a:t>
            </a:r>
            <a:r>
              <a:rPr dirty="0"/>
              <a:t>Pero </a:t>
            </a:r>
            <a:r>
              <a:rPr dirty="0" err="1"/>
              <a:t>hemos</a:t>
            </a:r>
            <a:r>
              <a:rPr dirty="0"/>
              <a:t> visto que </a:t>
            </a:r>
            <a:r>
              <a:rPr dirty="0" err="1"/>
              <a:t>nuestra</a:t>
            </a:r>
            <a:r>
              <a:rPr dirty="0"/>
              <a:t> </a:t>
            </a:r>
            <a:r>
              <a:rPr dirty="0" err="1"/>
              <a:t>obediencia</a:t>
            </a:r>
            <a:r>
              <a:rPr dirty="0"/>
              <a:t> imperfecta no </a:t>
            </a:r>
            <a:r>
              <a:rPr dirty="0" err="1"/>
              <a:t>puede</a:t>
            </a:r>
            <a:r>
              <a:rPr dirty="0"/>
              <a:t> </a:t>
            </a:r>
            <a:r>
              <a:rPr dirty="0" err="1"/>
              <a:t>ganarnos</a:t>
            </a:r>
            <a:r>
              <a:rPr dirty="0"/>
              <a:t> la </a:t>
            </a:r>
            <a:r>
              <a:rPr lang="en-US" dirty="0" err="1"/>
              <a:t>vida</a:t>
            </a:r>
            <a:r>
              <a:rPr lang="en-US" dirty="0"/>
              <a:t> </a:t>
            </a:r>
            <a:r>
              <a:rPr lang="en-US" dirty="0" err="1"/>
              <a:t>eterna</a:t>
            </a:r>
            <a:r>
              <a:rPr dirty="0"/>
              <a:t> </a:t>
            </a:r>
            <a:r>
              <a:rPr dirty="0" err="1"/>
              <a:t>ni</a:t>
            </a:r>
            <a:r>
              <a:rPr dirty="0"/>
              <a:t> un </a:t>
            </a:r>
            <a:r>
              <a:rPr dirty="0" err="1"/>
              <a:t>mejor</a:t>
            </a:r>
            <a:r>
              <a:rPr dirty="0"/>
              <a:t> </a:t>
            </a:r>
            <a:r>
              <a:rPr dirty="0" err="1"/>
              <a:t>lugar</a:t>
            </a:r>
            <a:r>
              <a:rPr dirty="0"/>
              <a:t> ante Dios. </a:t>
            </a:r>
          </a:p>
          <a:p>
            <a:pPr marL="285750" indent="-285750">
              <a:buClr>
                <a:srgbClr val="000000"/>
              </a:buClr>
              <a:buSzPts val="1800"/>
              <a:buFont typeface="Arial"/>
              <a:buChar char="●"/>
              <a:defRPr sz="1800">
                <a:latin typeface="Calibri"/>
                <a:ea typeface="Calibri"/>
                <a:cs typeface="Calibri"/>
                <a:sym typeface="Calibri"/>
              </a:defRPr>
            </a:pPr>
            <a:r>
              <a:rPr dirty="0" err="1"/>
              <a:t>Pensamos</a:t>
            </a:r>
            <a:r>
              <a:rPr dirty="0"/>
              <a:t> </a:t>
            </a:r>
            <a:r>
              <a:rPr dirty="0" err="1"/>
              <a:t>en</a:t>
            </a:r>
            <a:r>
              <a:rPr dirty="0"/>
              <a:t> </a:t>
            </a:r>
            <a:r>
              <a:rPr dirty="0" err="1"/>
              <a:t>los</a:t>
            </a:r>
            <a:r>
              <a:rPr dirty="0"/>
              <a:t> </a:t>
            </a:r>
            <a:r>
              <a:rPr dirty="0" err="1"/>
              <a:t>discípulos</a:t>
            </a:r>
            <a:r>
              <a:rPr dirty="0"/>
              <a:t> </a:t>
            </a:r>
            <a:r>
              <a:rPr dirty="0" err="1"/>
              <a:t>originales</a:t>
            </a:r>
            <a:r>
              <a:rPr dirty="0"/>
              <a:t>. </a:t>
            </a:r>
            <a:r>
              <a:rPr dirty="0" err="1"/>
              <a:t>Dejaron</a:t>
            </a:r>
            <a:r>
              <a:rPr dirty="0"/>
              <a:t> </a:t>
            </a:r>
            <a:r>
              <a:rPr dirty="0" err="1"/>
              <a:t>todo</a:t>
            </a:r>
            <a:r>
              <a:rPr dirty="0"/>
              <a:t> para </a:t>
            </a:r>
            <a:r>
              <a:rPr dirty="0" err="1"/>
              <a:t>seguir</a:t>
            </a:r>
            <a:r>
              <a:rPr dirty="0"/>
              <a:t> a Jesús, </a:t>
            </a:r>
            <a:r>
              <a:rPr dirty="0" err="1"/>
              <a:t>pero</a:t>
            </a:r>
            <a:r>
              <a:rPr dirty="0"/>
              <a:t> </a:t>
            </a:r>
            <a:r>
              <a:rPr dirty="0" err="1"/>
              <a:t>eso</a:t>
            </a:r>
            <a:r>
              <a:rPr dirty="0"/>
              <a:t> no </a:t>
            </a:r>
            <a:r>
              <a:rPr dirty="0" err="1"/>
              <a:t>significó</a:t>
            </a:r>
            <a:r>
              <a:rPr dirty="0"/>
              <a:t> que </a:t>
            </a:r>
            <a:r>
              <a:rPr dirty="0" err="1"/>
              <a:t>fueran</a:t>
            </a:r>
            <a:r>
              <a:rPr dirty="0"/>
              <a:t> perfectos. Justo antes de la </a:t>
            </a:r>
            <a:r>
              <a:rPr dirty="0" err="1"/>
              <a:t>historia</a:t>
            </a:r>
            <a:r>
              <a:rPr dirty="0"/>
              <a:t> del hombre </a:t>
            </a:r>
            <a:r>
              <a:rPr dirty="0" err="1"/>
              <a:t>rico</a:t>
            </a:r>
            <a:r>
              <a:rPr dirty="0"/>
              <a:t>, </a:t>
            </a:r>
            <a:r>
              <a:rPr dirty="0" err="1"/>
              <a:t>los</a:t>
            </a:r>
            <a:r>
              <a:rPr dirty="0"/>
              <a:t> </a:t>
            </a:r>
            <a:r>
              <a:rPr dirty="0" err="1"/>
              <a:t>discípulos</a:t>
            </a:r>
            <a:r>
              <a:rPr dirty="0"/>
              <a:t> </a:t>
            </a:r>
            <a:r>
              <a:rPr dirty="0" err="1"/>
              <a:t>impidieron</a:t>
            </a:r>
            <a:r>
              <a:rPr dirty="0"/>
              <a:t> que </a:t>
            </a:r>
            <a:r>
              <a:rPr dirty="0" err="1"/>
              <a:t>los</a:t>
            </a:r>
            <a:r>
              <a:rPr dirty="0"/>
              <a:t> </a:t>
            </a:r>
            <a:r>
              <a:rPr dirty="0" err="1"/>
              <a:t>niños</a:t>
            </a:r>
            <a:r>
              <a:rPr dirty="0"/>
              <a:t> se </a:t>
            </a:r>
            <a:r>
              <a:rPr dirty="0" err="1"/>
              <a:t>acercaran</a:t>
            </a:r>
            <a:r>
              <a:rPr dirty="0"/>
              <a:t> a Jesús. En </a:t>
            </a:r>
            <a:r>
              <a:rPr dirty="0" err="1"/>
              <a:t>el</a:t>
            </a:r>
            <a:r>
              <a:rPr dirty="0"/>
              <a:t> </a:t>
            </a:r>
            <a:r>
              <a:rPr dirty="0" err="1"/>
              <a:t>mismo</a:t>
            </a:r>
            <a:r>
              <a:rPr dirty="0"/>
              <a:t> </a:t>
            </a:r>
            <a:r>
              <a:rPr dirty="0" err="1"/>
              <a:t>capítulo</a:t>
            </a:r>
            <a:r>
              <a:rPr dirty="0"/>
              <a:t>, Santiago y Juan </a:t>
            </a:r>
            <a:r>
              <a:rPr dirty="0" err="1"/>
              <a:t>pidieron</a:t>
            </a:r>
            <a:r>
              <a:rPr dirty="0"/>
              <a:t> </a:t>
            </a:r>
            <a:r>
              <a:rPr dirty="0" err="1"/>
              <a:t>los</a:t>
            </a:r>
            <a:r>
              <a:rPr dirty="0"/>
              <a:t> </a:t>
            </a:r>
            <a:r>
              <a:rPr dirty="0" err="1"/>
              <a:t>mejores</a:t>
            </a:r>
            <a:r>
              <a:rPr dirty="0"/>
              <a:t> </a:t>
            </a:r>
            <a:r>
              <a:rPr dirty="0" err="1"/>
              <a:t>lugares</a:t>
            </a:r>
            <a:r>
              <a:rPr dirty="0"/>
              <a:t> </a:t>
            </a:r>
            <a:r>
              <a:rPr dirty="0" err="1"/>
              <a:t>en</a:t>
            </a:r>
            <a:r>
              <a:rPr dirty="0"/>
              <a:t> </a:t>
            </a:r>
            <a:r>
              <a:rPr dirty="0" err="1"/>
              <a:t>el</a:t>
            </a:r>
            <a:r>
              <a:rPr dirty="0"/>
              <a:t> </a:t>
            </a:r>
            <a:r>
              <a:rPr dirty="0" err="1"/>
              <a:t>reino</a:t>
            </a:r>
            <a:r>
              <a:rPr dirty="0"/>
              <a:t> de Dios. Poco </a:t>
            </a:r>
            <a:r>
              <a:rPr dirty="0" err="1"/>
              <a:t>después</a:t>
            </a:r>
            <a:r>
              <a:rPr dirty="0"/>
              <a:t>, </a:t>
            </a:r>
            <a:r>
              <a:rPr dirty="0" err="1"/>
              <a:t>todos</a:t>
            </a:r>
            <a:r>
              <a:rPr dirty="0"/>
              <a:t> </a:t>
            </a:r>
            <a:r>
              <a:rPr dirty="0" err="1"/>
              <a:t>los</a:t>
            </a:r>
            <a:r>
              <a:rPr dirty="0"/>
              <a:t> </a:t>
            </a:r>
            <a:r>
              <a:rPr dirty="0" err="1"/>
              <a:t>discípulos</a:t>
            </a:r>
            <a:r>
              <a:rPr dirty="0"/>
              <a:t> </a:t>
            </a:r>
            <a:r>
              <a:rPr dirty="0" err="1"/>
              <a:t>abandonaron</a:t>
            </a:r>
            <a:r>
              <a:rPr dirty="0"/>
              <a:t> a Jesús y Pedro lo </a:t>
            </a:r>
            <a:r>
              <a:rPr dirty="0" err="1"/>
              <a:t>negó</a:t>
            </a:r>
            <a:r>
              <a:rPr dirty="0"/>
              <a:t> </a:t>
            </a:r>
            <a:r>
              <a:rPr dirty="0" err="1"/>
              <a:t>tres</a:t>
            </a:r>
            <a:r>
              <a:rPr dirty="0"/>
              <a:t> </a:t>
            </a:r>
            <a:r>
              <a:rPr dirty="0" err="1"/>
              <a:t>veces</a:t>
            </a:r>
            <a:r>
              <a:rPr dirty="0"/>
              <a:t>. </a:t>
            </a:r>
          </a:p>
          <a:p>
            <a:pPr marL="285750" indent="-285750">
              <a:buClr>
                <a:srgbClr val="000000"/>
              </a:buClr>
              <a:buSzPts val="1800"/>
              <a:buFont typeface="Arial"/>
              <a:buChar char="●"/>
              <a:defRPr sz="1800">
                <a:latin typeface="Calibri"/>
                <a:ea typeface="Calibri"/>
                <a:cs typeface="Calibri"/>
                <a:sym typeface="Calibri"/>
              </a:defRPr>
            </a:pPr>
            <a:r>
              <a:rPr dirty="0"/>
              <a:t>Si solo se </a:t>
            </a:r>
            <a:r>
              <a:rPr dirty="0" err="1"/>
              <a:t>nos</a:t>
            </a:r>
            <a:r>
              <a:rPr dirty="0"/>
              <a:t> </a:t>
            </a:r>
            <a:r>
              <a:rPr dirty="0" err="1"/>
              <a:t>llamara</a:t>
            </a:r>
            <a:r>
              <a:rPr dirty="0"/>
              <a:t> </a:t>
            </a:r>
            <a:r>
              <a:rPr dirty="0" err="1"/>
              <a:t>discípulos</a:t>
            </a:r>
            <a:r>
              <a:rPr dirty="0"/>
              <a:t> </a:t>
            </a:r>
            <a:r>
              <a:rPr dirty="0" err="1"/>
              <a:t>por</a:t>
            </a:r>
            <a:r>
              <a:rPr dirty="0"/>
              <a:t> ser </a:t>
            </a:r>
            <a:r>
              <a:rPr dirty="0" err="1"/>
              <a:t>obedientes</a:t>
            </a:r>
            <a:r>
              <a:rPr dirty="0"/>
              <a:t>, ¿</a:t>
            </a:r>
            <a:r>
              <a:rPr dirty="0" err="1"/>
              <a:t>cómo</a:t>
            </a:r>
            <a:r>
              <a:rPr dirty="0"/>
              <a:t> </a:t>
            </a:r>
            <a:r>
              <a:rPr dirty="0" err="1"/>
              <a:t>explicamos</a:t>
            </a:r>
            <a:r>
              <a:rPr dirty="0"/>
              <a:t> </a:t>
            </a:r>
            <a:r>
              <a:rPr dirty="0" err="1"/>
              <a:t>esto</a:t>
            </a:r>
            <a:r>
              <a:rPr dirty="0"/>
              <a:t>? Los </a:t>
            </a:r>
            <a:r>
              <a:rPr dirty="0" err="1"/>
              <a:t>discípulos</a:t>
            </a:r>
            <a:r>
              <a:rPr dirty="0"/>
              <a:t> </a:t>
            </a:r>
            <a:r>
              <a:rPr dirty="0" err="1"/>
              <a:t>fallaron</a:t>
            </a:r>
            <a:r>
              <a:rPr dirty="0"/>
              <a:t> </a:t>
            </a:r>
            <a:r>
              <a:rPr dirty="0" err="1"/>
              <a:t>constantemente</a:t>
            </a:r>
            <a:r>
              <a:rPr dirty="0"/>
              <a:t>, </a:t>
            </a:r>
            <a:r>
              <a:rPr dirty="0" err="1"/>
              <a:t>pero</a:t>
            </a:r>
            <a:r>
              <a:rPr dirty="0"/>
              <a:t> Jesús </a:t>
            </a:r>
            <a:r>
              <a:rPr dirty="0" err="1"/>
              <a:t>nunca</a:t>
            </a:r>
            <a:r>
              <a:rPr dirty="0"/>
              <a:t> </a:t>
            </a:r>
            <a:r>
              <a:rPr dirty="0" err="1"/>
              <a:t>los</a:t>
            </a:r>
            <a:r>
              <a:rPr dirty="0"/>
              <a:t> </a:t>
            </a:r>
            <a:r>
              <a:rPr dirty="0" err="1"/>
              <a:t>rechazó</a:t>
            </a:r>
            <a:r>
              <a:rPr lang="en-US" dirty="0"/>
              <a:t>.</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lvl1pPr>
              <a:spcBef>
                <a:spcPts val="1000"/>
              </a:spcBef>
              <a:defRPr sz="1100">
                <a:latin typeface="Calibri"/>
                <a:ea typeface="Calibri"/>
                <a:cs typeface="Calibri"/>
                <a:sym typeface="Calibri"/>
              </a:defRPr>
            </a:lvl1pPr>
          </a:lstStyle>
          <a:p>
            <a:r>
              <a:t>Entonces, llegamos al punto principal: SOMOS DISCÍPULOS POR LA GRACIA DE DIOS.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381000" y="685800"/>
            <a:ext cx="6096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pPr>
              <a:defRPr sz="1800">
                <a:latin typeface="Calibri"/>
                <a:ea typeface="Calibri"/>
                <a:cs typeface="Calibri"/>
                <a:sym typeface="Calibri"/>
              </a:defRPr>
            </a:pPr>
            <a:r>
              <a:rPr dirty="0"/>
              <a:t>2. Un </a:t>
            </a:r>
            <a:r>
              <a:rPr dirty="0" err="1"/>
              <a:t>discípulo</a:t>
            </a:r>
            <a:endParaRPr dirty="0"/>
          </a:p>
          <a:p>
            <a:pPr>
              <a:defRPr sz="1800">
                <a:latin typeface="Calibri"/>
                <a:ea typeface="Calibri"/>
                <a:cs typeface="Calibri"/>
                <a:sym typeface="Calibri"/>
              </a:defRPr>
            </a:pPr>
            <a:endParaRPr dirty="0"/>
          </a:p>
          <a:p>
            <a:pPr marL="342900" indent="-342900">
              <a:buClr>
                <a:srgbClr val="000000"/>
              </a:buClr>
              <a:buSzPts val="1800"/>
              <a:buFont typeface="Symbol"/>
              <a:buChar char="·"/>
              <a:defRPr sz="1800">
                <a:latin typeface="Calibri"/>
                <a:ea typeface="Calibri"/>
                <a:cs typeface="Calibri"/>
                <a:sym typeface="Calibri"/>
              </a:defRPr>
            </a:pPr>
            <a:r>
              <a:rPr dirty="0"/>
              <a:t>La Palabra </a:t>
            </a:r>
            <a:r>
              <a:rPr dirty="0" err="1"/>
              <a:t>discípulo</a:t>
            </a:r>
            <a:r>
              <a:rPr dirty="0"/>
              <a:t> es un </a:t>
            </a:r>
            <a:r>
              <a:rPr dirty="0" err="1"/>
              <a:t>sustantivo</a:t>
            </a:r>
            <a:r>
              <a:rPr dirty="0"/>
              <a:t>. No es solo lo que </a:t>
            </a:r>
            <a:r>
              <a:rPr dirty="0" err="1"/>
              <a:t>hacemos</a:t>
            </a:r>
            <a:r>
              <a:rPr dirty="0"/>
              <a:t>, </a:t>
            </a:r>
            <a:r>
              <a:rPr dirty="0" err="1"/>
              <a:t>sino</a:t>
            </a:r>
            <a:r>
              <a:rPr dirty="0"/>
              <a:t> </a:t>
            </a:r>
            <a:r>
              <a:rPr dirty="0" err="1"/>
              <a:t>quiénes</a:t>
            </a:r>
            <a:r>
              <a:rPr dirty="0"/>
              <a:t> </a:t>
            </a:r>
            <a:r>
              <a:rPr dirty="0" err="1"/>
              <a:t>somos</a:t>
            </a:r>
            <a:r>
              <a:rPr dirty="0"/>
              <a:t>. </a:t>
            </a:r>
          </a:p>
          <a:p>
            <a:pPr marL="342900" indent="-342900">
              <a:buClr>
                <a:srgbClr val="000000"/>
              </a:buClr>
              <a:buSzPts val="1800"/>
              <a:buFont typeface="Symbol"/>
              <a:buChar char="·"/>
              <a:defRPr sz="1800">
                <a:latin typeface="Calibri"/>
                <a:ea typeface="Calibri"/>
                <a:cs typeface="Calibri"/>
                <a:sym typeface="Calibri"/>
              </a:defRPr>
            </a:pPr>
            <a:endParaRPr dirty="0"/>
          </a:p>
          <a:p>
            <a:pPr marL="342900" indent="-342900">
              <a:buClr>
                <a:srgbClr val="000000"/>
              </a:buClr>
              <a:buSzPts val="1800"/>
              <a:buFont typeface="Symbol"/>
              <a:buChar char="·"/>
              <a:defRPr sz="1800">
                <a:latin typeface="Calibri"/>
                <a:ea typeface="Calibri"/>
                <a:cs typeface="Calibri"/>
                <a:sym typeface="Calibri"/>
              </a:defRPr>
            </a:pPr>
            <a:r>
              <a:rPr dirty="0"/>
              <a:t>En </a:t>
            </a:r>
            <a:r>
              <a:rPr dirty="0" err="1"/>
              <a:t>tiempos</a:t>
            </a:r>
            <a:r>
              <a:rPr dirty="0"/>
              <a:t> de Jesús, </a:t>
            </a:r>
            <a:r>
              <a:rPr dirty="0" err="1"/>
              <a:t>había</a:t>
            </a:r>
            <a:r>
              <a:rPr dirty="0"/>
              <a:t> </a:t>
            </a:r>
            <a:r>
              <a:rPr dirty="0" err="1"/>
              <a:t>muchos</a:t>
            </a:r>
            <a:r>
              <a:rPr dirty="0"/>
              <a:t> </a:t>
            </a:r>
            <a:r>
              <a:rPr dirty="0" err="1"/>
              <a:t>rabinos</a:t>
            </a:r>
            <a:r>
              <a:rPr dirty="0"/>
              <a:t> o maestros de las </a:t>
            </a:r>
            <a:r>
              <a:rPr dirty="0" err="1"/>
              <a:t>Escrituras</a:t>
            </a:r>
            <a:r>
              <a:rPr dirty="0"/>
              <a:t>. Cada </a:t>
            </a:r>
            <a:r>
              <a:rPr dirty="0" err="1"/>
              <a:t>rabino</a:t>
            </a:r>
            <a:r>
              <a:rPr dirty="0"/>
              <a:t> </a:t>
            </a:r>
            <a:r>
              <a:rPr dirty="0" err="1"/>
              <a:t>tenía</a:t>
            </a:r>
            <a:r>
              <a:rPr dirty="0"/>
              <a:t> </a:t>
            </a:r>
            <a:r>
              <a:rPr dirty="0" err="1"/>
              <a:t>discípulos</a:t>
            </a:r>
            <a:r>
              <a:rPr dirty="0"/>
              <a:t>, un </a:t>
            </a:r>
            <a:r>
              <a:rPr dirty="0" err="1"/>
              <a:t>grupo</a:t>
            </a:r>
            <a:r>
              <a:rPr dirty="0"/>
              <a:t> de </a:t>
            </a:r>
            <a:r>
              <a:rPr dirty="0" err="1"/>
              <a:t>seguidores</a:t>
            </a:r>
            <a:r>
              <a:rPr dirty="0"/>
              <a:t> que no solo </a:t>
            </a:r>
            <a:r>
              <a:rPr dirty="0" err="1"/>
              <a:t>escuchaban</a:t>
            </a:r>
            <a:r>
              <a:rPr dirty="0"/>
              <a:t> sus </a:t>
            </a:r>
            <a:r>
              <a:rPr dirty="0" err="1"/>
              <a:t>enseñanzas</a:t>
            </a:r>
            <a:r>
              <a:rPr dirty="0"/>
              <a:t>, </a:t>
            </a:r>
            <a:r>
              <a:rPr dirty="0" err="1"/>
              <a:t>sino</a:t>
            </a:r>
            <a:r>
              <a:rPr dirty="0"/>
              <a:t> que </a:t>
            </a:r>
            <a:r>
              <a:rPr dirty="0" err="1"/>
              <a:t>imitaban</a:t>
            </a:r>
            <a:r>
              <a:rPr dirty="0"/>
              <a:t> </a:t>
            </a:r>
            <a:r>
              <a:rPr dirty="0" err="1"/>
              <a:t>su</a:t>
            </a:r>
            <a:r>
              <a:rPr dirty="0"/>
              <a:t> forma de </a:t>
            </a:r>
            <a:r>
              <a:rPr dirty="0" err="1"/>
              <a:t>vivir</a:t>
            </a:r>
            <a:r>
              <a:rPr dirty="0"/>
              <a:t>. </a:t>
            </a:r>
          </a:p>
          <a:p>
            <a:pPr marL="342900" indent="-342900">
              <a:buClr>
                <a:srgbClr val="000000"/>
              </a:buClr>
              <a:buSzPts val="1800"/>
              <a:buFont typeface="Symbol"/>
              <a:buChar char="·"/>
              <a:defRPr sz="1800">
                <a:latin typeface="Calibri"/>
                <a:ea typeface="Calibri"/>
                <a:cs typeface="Calibri"/>
                <a:sym typeface="Calibri"/>
              </a:defRPr>
            </a:pPr>
            <a:endParaRPr dirty="0"/>
          </a:p>
          <a:p>
            <a:pPr marL="342900" indent="-342900">
              <a:buClr>
                <a:srgbClr val="000000"/>
              </a:buClr>
              <a:buSzPts val="1800"/>
              <a:buFont typeface="Symbol"/>
              <a:buChar char="·"/>
              <a:defRPr sz="1800">
                <a:latin typeface="Calibri"/>
                <a:ea typeface="Calibri"/>
                <a:cs typeface="Calibri"/>
                <a:sym typeface="Calibri"/>
              </a:defRPr>
            </a:pPr>
            <a:r>
              <a:rPr dirty="0"/>
              <a:t>Un </a:t>
            </a:r>
            <a:r>
              <a:rPr dirty="0" err="1"/>
              <a:t>discípulo</a:t>
            </a:r>
            <a:r>
              <a:rPr dirty="0"/>
              <a:t> es un </a:t>
            </a:r>
            <a:r>
              <a:rPr dirty="0" err="1"/>
              <a:t>estudiante</a:t>
            </a:r>
            <a:r>
              <a:rPr dirty="0"/>
              <a:t> que </a:t>
            </a:r>
            <a:r>
              <a:rPr dirty="0" err="1"/>
              <a:t>aprende</a:t>
            </a:r>
            <a:r>
              <a:rPr dirty="0"/>
              <a:t> de un maestro y pone </a:t>
            </a:r>
            <a:r>
              <a:rPr dirty="0" err="1"/>
              <a:t>en</a:t>
            </a:r>
            <a:r>
              <a:rPr dirty="0"/>
              <a:t> </a:t>
            </a:r>
            <a:r>
              <a:rPr dirty="0" err="1"/>
              <a:t>práctica</a:t>
            </a:r>
            <a:r>
              <a:rPr dirty="0"/>
              <a:t> lo que </a:t>
            </a:r>
            <a:r>
              <a:rPr dirty="0" err="1"/>
              <a:t>aprende</a:t>
            </a:r>
            <a:r>
              <a:rPr dirty="0"/>
              <a:t> </a:t>
            </a:r>
            <a:r>
              <a:rPr dirty="0" err="1"/>
              <a:t>en</a:t>
            </a:r>
            <a:r>
              <a:rPr dirty="0"/>
              <a:t> </a:t>
            </a:r>
            <a:r>
              <a:rPr dirty="0" err="1"/>
              <a:t>su</a:t>
            </a:r>
            <a:r>
              <a:rPr dirty="0"/>
              <a:t> </a:t>
            </a:r>
            <a:r>
              <a:rPr dirty="0" err="1"/>
              <a:t>vida</a:t>
            </a:r>
            <a:r>
              <a:rPr dirty="0"/>
              <a:t>. Ser </a:t>
            </a:r>
            <a:r>
              <a:rPr dirty="0" err="1"/>
              <a:t>discípulo</a:t>
            </a:r>
            <a:r>
              <a:rPr dirty="0"/>
              <a:t> </a:t>
            </a:r>
            <a:r>
              <a:rPr dirty="0" err="1"/>
              <a:t>significa</a:t>
            </a:r>
            <a:r>
              <a:rPr dirty="0"/>
              <a:t>: </a:t>
            </a:r>
            <a:r>
              <a:rPr dirty="0" err="1"/>
              <a:t>estar</a:t>
            </a:r>
            <a:r>
              <a:rPr dirty="0"/>
              <a:t> con </a:t>
            </a:r>
            <a:r>
              <a:rPr dirty="0" err="1"/>
              <a:t>el</a:t>
            </a:r>
            <a:r>
              <a:rPr dirty="0"/>
              <a:t> </a:t>
            </a:r>
            <a:r>
              <a:rPr dirty="0" err="1"/>
              <a:t>rabino</a:t>
            </a:r>
            <a:r>
              <a:rPr dirty="0"/>
              <a:t>, ser </a:t>
            </a:r>
            <a:r>
              <a:rPr dirty="0" err="1"/>
              <a:t>como</a:t>
            </a:r>
            <a:r>
              <a:rPr dirty="0"/>
              <a:t> </a:t>
            </a:r>
            <a:r>
              <a:rPr dirty="0" err="1"/>
              <a:t>el</a:t>
            </a:r>
            <a:r>
              <a:rPr dirty="0"/>
              <a:t> </a:t>
            </a:r>
            <a:r>
              <a:rPr dirty="0" err="1"/>
              <a:t>rabino</a:t>
            </a:r>
            <a:r>
              <a:rPr dirty="0"/>
              <a:t>, y </a:t>
            </a:r>
            <a:r>
              <a:rPr dirty="0" err="1"/>
              <a:t>hacer</a:t>
            </a:r>
            <a:r>
              <a:rPr dirty="0"/>
              <a:t> lo que </a:t>
            </a:r>
            <a:r>
              <a:rPr dirty="0" err="1"/>
              <a:t>el</a:t>
            </a:r>
            <a:r>
              <a:rPr dirty="0"/>
              <a:t> </a:t>
            </a:r>
            <a:r>
              <a:rPr dirty="0" err="1"/>
              <a:t>rebino</a:t>
            </a:r>
            <a:r>
              <a:rPr dirty="0"/>
              <a:t> </a:t>
            </a:r>
            <a:r>
              <a:rPr dirty="0" err="1"/>
              <a:t>hacía</a:t>
            </a:r>
            <a:r>
              <a:rPr dirty="0"/>
              <a:t>. </a:t>
            </a:r>
          </a:p>
          <a:p>
            <a:pPr marL="342900" indent="-342900">
              <a:buClr>
                <a:srgbClr val="000000"/>
              </a:buClr>
              <a:buSzPts val="1800"/>
              <a:buFont typeface="Symbol"/>
              <a:buChar char="·"/>
              <a:defRPr sz="1800">
                <a:latin typeface="Calibri"/>
                <a:ea typeface="Calibri"/>
                <a:cs typeface="Calibri"/>
                <a:sym typeface="Calibri"/>
              </a:defRPr>
            </a:pPr>
            <a:endParaRPr dirty="0"/>
          </a:p>
          <a:p>
            <a:pPr marL="342900" indent="-342900">
              <a:buClr>
                <a:srgbClr val="000000"/>
              </a:buClr>
              <a:buSzPts val="1800"/>
              <a:buFont typeface="Symbol"/>
              <a:buChar char="·"/>
              <a:defRPr sz="1800">
                <a:latin typeface="Calibri"/>
                <a:ea typeface="Calibri"/>
                <a:cs typeface="Calibri"/>
                <a:sym typeface="Calibri"/>
              </a:defRPr>
            </a:pPr>
            <a:r>
              <a:rPr dirty="0"/>
              <a:t>Ser un </a:t>
            </a:r>
            <a:r>
              <a:rPr dirty="0" err="1"/>
              <a:t>discípulo</a:t>
            </a:r>
            <a:r>
              <a:rPr dirty="0"/>
              <a:t> no es solo </a:t>
            </a:r>
            <a:r>
              <a:rPr dirty="0" err="1"/>
              <a:t>creer</a:t>
            </a:r>
            <a:r>
              <a:rPr dirty="0"/>
              <a:t> </a:t>
            </a:r>
            <a:r>
              <a:rPr dirty="0" err="1"/>
              <a:t>en</a:t>
            </a:r>
            <a:r>
              <a:rPr dirty="0"/>
              <a:t> algo. Es </a:t>
            </a:r>
            <a:r>
              <a:rPr lang="en-US" dirty="0" err="1"/>
              <a:t>tu</a:t>
            </a:r>
            <a:r>
              <a:rPr lang="en-US" dirty="0"/>
              <a:t> </a:t>
            </a:r>
            <a:r>
              <a:rPr lang="en-US" dirty="0" err="1"/>
              <a:t>vida</a:t>
            </a:r>
            <a:r>
              <a:rPr dirty="0"/>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xfrm>
            <a:off x="381000" y="685800"/>
            <a:ext cx="6096000" cy="3429000"/>
          </a:xfrm>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pPr>
              <a:defRPr sz="1800">
                <a:latin typeface="Calibri"/>
                <a:ea typeface="Calibri"/>
                <a:cs typeface="Calibri"/>
                <a:sym typeface="Calibri"/>
              </a:defRPr>
            </a:pPr>
            <a:r>
              <a:rPr dirty="0"/>
              <a:t>3. Un </a:t>
            </a:r>
            <a:r>
              <a:rPr dirty="0" err="1"/>
              <a:t>discípulo</a:t>
            </a:r>
            <a:r>
              <a:rPr dirty="0"/>
              <a:t> de Cristo. </a:t>
            </a:r>
          </a:p>
          <a:p>
            <a:pPr>
              <a:defRPr sz="1800">
                <a:latin typeface="Calibri"/>
                <a:ea typeface="Calibri"/>
                <a:cs typeface="Calibri"/>
                <a:sym typeface="Calibri"/>
              </a:defRPr>
            </a:pPr>
            <a:endParaRPr dirty="0"/>
          </a:p>
          <a:p>
            <a:pPr marL="285750" lvl="0" indent="-285750">
              <a:buFont typeface="Arial" panose="020B0604020202020204" pitchFamily="34" charset="0"/>
              <a:buChar char="•"/>
            </a:pPr>
            <a:r>
              <a:rPr lang="es-ES" sz="1400" dirty="0">
                <a:effectLst/>
                <a:latin typeface="+mn-lt"/>
                <a:ea typeface="+mn-ea"/>
                <a:cs typeface="+mn-cs"/>
                <a:sym typeface="Arial"/>
              </a:rPr>
              <a:t>Jesús llamó a sus discípulos diciendo “Ven, sígueme.” </a:t>
            </a:r>
            <a:endParaRPr lang="es-419" sz="1400" dirty="0">
              <a:effectLst/>
              <a:latin typeface="+mn-lt"/>
              <a:ea typeface="+mn-ea"/>
              <a:cs typeface="+mn-cs"/>
              <a:sym typeface="Arial"/>
            </a:endParaRPr>
          </a:p>
          <a:p>
            <a:pPr marL="285750" lvl="0" indent="-285750">
              <a:buFont typeface="Arial" panose="020B0604020202020204" pitchFamily="34" charset="0"/>
              <a:buChar char="•"/>
            </a:pPr>
            <a:r>
              <a:rPr lang="es-ES" sz="1400" dirty="0">
                <a:effectLst/>
                <a:latin typeface="+mn-lt"/>
                <a:ea typeface="+mn-ea"/>
                <a:cs typeface="+mn-cs"/>
                <a:sym typeface="Arial"/>
              </a:rPr>
              <a:t>Jesús, en gracia, nos llama a ser sus discípulos, no por lo que somos, sino por lo que Él es. No somos discípulos porque obedecemos. Somos discípulos por la gracia de Dios. </a:t>
            </a:r>
            <a:endParaRPr lang="es-419" sz="1400" dirty="0">
              <a:effectLst/>
              <a:latin typeface="+mn-lt"/>
              <a:ea typeface="+mn-ea"/>
              <a:cs typeface="+mn-cs"/>
              <a:sym typeface="Arial"/>
            </a:endParaRPr>
          </a:p>
          <a:p>
            <a:pPr marL="285750" lvl="0" indent="-285750">
              <a:buFont typeface="Arial" panose="020B0604020202020204" pitchFamily="34" charset="0"/>
              <a:buChar char="•"/>
            </a:pPr>
            <a:r>
              <a:rPr lang="es-ES" sz="1400" dirty="0">
                <a:effectLst/>
                <a:latin typeface="+mn-lt"/>
                <a:ea typeface="+mn-ea"/>
                <a:cs typeface="+mn-cs"/>
                <a:sym typeface="Arial"/>
              </a:rPr>
              <a:t>Esta invitación no es solo para aprender de Jesús, sino también para estar con Él, creer en Él, llegar a ser como Él y hacer lo que Él hacía. Es una invitación a una nueva forma de vida, guiada por el Autor de la vida. </a:t>
            </a:r>
            <a:endParaRPr lang="es-419" sz="1400" dirty="0">
              <a:effectLst/>
              <a:latin typeface="+mn-lt"/>
              <a:ea typeface="+mn-ea"/>
              <a:cs typeface="+mn-cs"/>
              <a:sym typeface="Arial"/>
            </a:endParaRPr>
          </a:p>
          <a:p>
            <a:pPr marL="285750" lvl="0" indent="-285750">
              <a:buFont typeface="Arial" panose="020B0604020202020204" pitchFamily="34" charset="0"/>
              <a:buChar char="•"/>
            </a:pPr>
            <a:r>
              <a:rPr lang="es-ES" sz="1400" dirty="0">
                <a:effectLst/>
                <a:latin typeface="+mn-lt"/>
                <a:ea typeface="+mn-ea"/>
                <a:cs typeface="+mn-cs"/>
                <a:sym typeface="Arial"/>
              </a:rPr>
              <a:t>Jesús no es solo un buen maestro. Él es el Señor y Rey de reyes. Él es el camino, porqué Él mismo abrió el camino con su propia vida. Y él nos guía en el camino por su Espíritu Santo. Él es la verdad. ¿Quién más tiene la Palabra de vida eterna? Él es la vida. Nos da vida eterna en el cielo y vida en abundancia en Cristo aquí en la tierra. </a:t>
            </a:r>
            <a:endParaRPr lang="es-419" sz="1400" dirty="0">
              <a:effectLst/>
              <a:latin typeface="+mn-lt"/>
              <a:ea typeface="+mn-ea"/>
              <a:cs typeface="+mn-cs"/>
              <a:sym typeface="Arial"/>
            </a:endParaRPr>
          </a:p>
          <a:p>
            <a:pPr marL="0" indent="0">
              <a:buClr>
                <a:srgbClr val="000000"/>
              </a:buClr>
              <a:buSzPts val="1800"/>
              <a:buFont typeface="Symbol"/>
              <a:buNone/>
              <a:defRPr sz="1800">
                <a:latin typeface="Calibri"/>
                <a:ea typeface="Calibri"/>
                <a:cs typeface="Calibri"/>
                <a:sym typeface="Calibri"/>
              </a:defRPr>
            </a:pPr>
            <a:r>
              <a:rPr dirty="0"/>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xfrm>
            <a:off x="381000" y="685800"/>
            <a:ext cx="6096000" cy="3429000"/>
          </a:xfrm>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rPr lang="es-ES" sz="1400" dirty="0">
                <a:effectLst/>
                <a:latin typeface="+mn-lt"/>
                <a:ea typeface="+mn-ea"/>
                <a:cs typeface="+mn-cs"/>
                <a:sym typeface="Arial"/>
              </a:rPr>
              <a:t>Encargar la tarea para la Lección 2: </a:t>
            </a:r>
            <a:endParaRPr lang="es-419" sz="1400" dirty="0">
              <a:effectLst/>
              <a:latin typeface="+mn-lt"/>
              <a:ea typeface="+mn-ea"/>
              <a:cs typeface="+mn-cs"/>
              <a:sym typeface="Arial"/>
            </a:endParaRPr>
          </a:p>
          <a:p>
            <a:pPr marL="285750" lvl="0" indent="-285750">
              <a:buFont typeface="Arial" panose="020B0604020202020204" pitchFamily="34" charset="0"/>
              <a:buChar char="•"/>
            </a:pPr>
            <a:r>
              <a:rPr lang="es-ES" sz="1400" dirty="0">
                <a:effectLst/>
                <a:latin typeface="+mn-lt"/>
                <a:ea typeface="+mn-ea"/>
                <a:cs typeface="+mn-cs"/>
                <a:sym typeface="Arial"/>
              </a:rPr>
              <a:t>Ver el siguiente video breve de instrucción: </a:t>
            </a:r>
            <a:r>
              <a:rPr lang="es-ES" sz="1400" u="sng" dirty="0">
                <a:effectLst/>
                <a:latin typeface="+mn-lt"/>
                <a:ea typeface="+mn-ea"/>
                <a:cs typeface="+mn-cs"/>
                <a:sym typeface="Arial"/>
                <a:hlinkClick r:id="rId3"/>
              </a:rPr>
              <a:t>https://www.youtube.com/watch?v=xuSg4Bj03b4</a:t>
            </a:r>
            <a:r>
              <a:rPr lang="es-ES" sz="1400" dirty="0">
                <a:effectLst/>
                <a:latin typeface="+mn-lt"/>
                <a:ea typeface="+mn-ea"/>
                <a:cs typeface="+mn-cs"/>
                <a:sym typeface="Arial"/>
              </a:rPr>
              <a:t> </a:t>
            </a:r>
            <a:endParaRPr lang="es-419" sz="1400" dirty="0">
              <a:effectLst/>
              <a:latin typeface="+mn-lt"/>
              <a:ea typeface="+mn-ea"/>
              <a:cs typeface="+mn-cs"/>
              <a:sym typeface="Arial"/>
            </a:endParaRPr>
          </a:p>
          <a:p>
            <a:pPr marL="285750" lvl="0" indent="-285750">
              <a:buFont typeface="Arial" panose="020B0604020202020204" pitchFamily="34" charset="0"/>
              <a:buChar char="•"/>
            </a:pPr>
            <a:r>
              <a:rPr lang="es-ES" sz="1400" dirty="0">
                <a:effectLst/>
                <a:latin typeface="+mn-lt"/>
                <a:ea typeface="+mn-ea"/>
                <a:cs typeface="+mn-cs"/>
                <a:sym typeface="Arial"/>
              </a:rPr>
              <a:t>Leer en sus Biblias Juan 15:1-16.</a:t>
            </a:r>
            <a:endParaRPr lang="es-419" sz="1400" dirty="0">
              <a:effectLst/>
              <a:latin typeface="+mn-lt"/>
              <a:ea typeface="+mn-ea"/>
              <a:cs typeface="+mn-cs"/>
              <a:sym typeface="Arial"/>
            </a:endParaRPr>
          </a:p>
          <a:p>
            <a:pPr marL="0" lvl="0" indent="0">
              <a:buFont typeface="Arial" panose="020B0604020202020204" pitchFamily="34" charset="0"/>
              <a:buNone/>
            </a:pPr>
            <a:br>
              <a:rPr lang="es-ES" sz="1400" dirty="0">
                <a:effectLst/>
                <a:latin typeface="+mn-lt"/>
                <a:ea typeface="+mn-ea"/>
                <a:cs typeface="+mn-cs"/>
                <a:sym typeface="Arial"/>
              </a:rPr>
            </a:br>
            <a:r>
              <a:rPr lang="es-ES" sz="1400" dirty="0">
                <a:effectLst/>
                <a:latin typeface="+mn-lt"/>
                <a:ea typeface="+mn-ea"/>
                <a:cs typeface="+mn-cs"/>
                <a:sym typeface="Arial"/>
              </a:rPr>
              <a:t>Reflexionar y responder en casa las </a:t>
            </a:r>
            <a:r>
              <a:rPr lang="es-ES" sz="1400">
                <a:effectLst/>
                <a:latin typeface="+mn-lt"/>
                <a:ea typeface="+mn-ea"/>
                <a:cs typeface="+mn-cs"/>
                <a:sym typeface="Arial"/>
              </a:rPr>
              <a:t>siguientes preguntas:</a:t>
            </a:r>
            <a:endParaRPr lang="es-419" sz="1400" dirty="0">
              <a:effectLst/>
              <a:latin typeface="+mn-lt"/>
              <a:ea typeface="+mn-ea"/>
              <a:cs typeface="+mn-cs"/>
              <a:sym typeface="Arial"/>
            </a:endParaRPr>
          </a:p>
          <a:p>
            <a:pPr marL="285750" lvl="3" indent="-285750">
              <a:buFont typeface="Arial" panose="020B0604020202020204" pitchFamily="34" charset="0"/>
              <a:buChar char="•"/>
            </a:pPr>
            <a:r>
              <a:rPr lang="es-ES" sz="1400" dirty="0">
                <a:effectLst/>
                <a:latin typeface="+mn-lt"/>
                <a:ea typeface="+mn-ea"/>
                <a:cs typeface="+mn-cs"/>
                <a:sym typeface="Arial"/>
              </a:rPr>
              <a:t>En la lectura bíblica de Juan 15, Jesús nos dice que solo hay una condición bajo la cual creceremos y daremos fruto como sus discípulos. ¿Cuál es la única forma en que un discípulo puede crecer y dar fruto? </a:t>
            </a:r>
            <a:endParaRPr lang="es-419" sz="1400" dirty="0">
              <a:effectLst/>
              <a:latin typeface="+mn-lt"/>
              <a:ea typeface="+mn-ea"/>
              <a:cs typeface="+mn-cs"/>
              <a:sym typeface="Arial"/>
            </a:endParaRPr>
          </a:p>
          <a:p>
            <a:pPr marL="285750" lvl="3" indent="-285750">
              <a:buFont typeface="Arial" panose="020B0604020202020204" pitchFamily="34" charset="0"/>
              <a:buChar char="•"/>
            </a:pPr>
            <a:r>
              <a:rPr lang="es-ES" sz="1400" dirty="0">
                <a:effectLst/>
                <a:latin typeface="+mn-lt"/>
                <a:ea typeface="+mn-ea"/>
                <a:cs typeface="+mn-cs"/>
                <a:sym typeface="Arial"/>
              </a:rPr>
              <a:t>En el último versículo de la lectura bíblica, Jesús les dice a sus discípulos: “Ustedes no me eligieron a mí. Más bien, yo los elegí a ustedes”. ¿Por qué estas palabras de Jesús son tan consoladoras para nosotros como sus discípulos? </a:t>
            </a:r>
            <a:endParaRPr lang="es-419" sz="1400" dirty="0">
              <a:effectLst/>
              <a:latin typeface="+mn-lt"/>
              <a:ea typeface="+mn-ea"/>
              <a:cs typeface="+mn-cs"/>
              <a:sym typeface="Arial"/>
            </a:endParaRPr>
          </a:p>
          <a:p>
            <a:pPr marL="285750" lvl="3" indent="-285750">
              <a:buFont typeface="Arial" panose="020B0604020202020204" pitchFamily="34" charset="0"/>
              <a:buChar char="•"/>
            </a:pPr>
            <a:r>
              <a:rPr lang="es-ES" sz="1400" dirty="0">
                <a:effectLst/>
                <a:latin typeface="+mn-lt"/>
                <a:ea typeface="+mn-ea"/>
                <a:cs typeface="+mn-cs"/>
                <a:sym typeface="Arial"/>
              </a:rPr>
              <a:t>Como menciona el video, Pablo usa la frase “en Cristo” 79 veces en sus 13 cartas inspiradas. ¿Qué te dice el uso frecuente de esta frase para tu vida como discípulo de Cristo? </a:t>
            </a:r>
            <a:endParaRPr lang="es-419" sz="1400" dirty="0">
              <a:effectLst/>
              <a:latin typeface="+mn-lt"/>
              <a:ea typeface="+mn-ea"/>
              <a:cs typeface="+mn-cs"/>
              <a:sym typeface="Arial"/>
            </a:endParaRPr>
          </a:p>
          <a:p>
            <a:pPr marL="228600" indent="-228600">
              <a:buClr>
                <a:srgbClr val="000000"/>
              </a:buClr>
              <a:buSzPts val="1100"/>
              <a:buAutoNum type="alphaUcPeriod" startAt="3"/>
              <a:defRPr sz="1100">
                <a:latin typeface="Calibri"/>
                <a:ea typeface="Calibri"/>
                <a:cs typeface="Calibri"/>
                <a:sym typeface="Calibri"/>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pPr marR="1270">
              <a:lnSpc>
                <a:spcPct val="103000"/>
              </a:lnSpc>
              <a:defRPr sz="1800" b="1">
                <a:latin typeface="Calibri"/>
                <a:ea typeface="Calibri"/>
                <a:cs typeface="Calibri"/>
                <a:sym typeface="Calibri"/>
              </a:defRPr>
            </a:pPr>
            <a:r>
              <a:rPr dirty="0"/>
              <a:t>2. </a:t>
            </a:r>
            <a:r>
              <a:rPr dirty="0" err="1"/>
              <a:t>Introducción</a:t>
            </a:r>
            <a:r>
              <a:rPr dirty="0"/>
              <a:t> breve al </a:t>
            </a:r>
            <a:r>
              <a:rPr dirty="0" err="1"/>
              <a:t>curso</a:t>
            </a:r>
            <a:endParaRPr dirty="0"/>
          </a:p>
          <a:p>
            <a:pPr marR="1270">
              <a:lnSpc>
                <a:spcPct val="103000"/>
              </a:lnSpc>
              <a:defRPr sz="1800">
                <a:latin typeface="Calibri"/>
                <a:ea typeface="Calibri"/>
                <a:cs typeface="Calibri"/>
                <a:sym typeface="Calibri"/>
              </a:defRPr>
            </a:pPr>
            <a:endParaRPr dirty="0"/>
          </a:p>
          <a:p>
            <a:pPr marR="1270">
              <a:lnSpc>
                <a:spcPct val="103000"/>
              </a:lnSpc>
              <a:defRPr sz="1800">
                <a:latin typeface="Calibri"/>
                <a:ea typeface="Calibri"/>
                <a:cs typeface="Calibri"/>
                <a:sym typeface="Calibri"/>
              </a:defRPr>
            </a:pPr>
            <a:r>
              <a:rPr dirty="0" err="1"/>
              <a:t>Bienvenidos</a:t>
            </a:r>
            <a:r>
              <a:rPr dirty="0"/>
              <a:t> a la </a:t>
            </a:r>
            <a:r>
              <a:rPr dirty="0" err="1"/>
              <a:t>Lección</a:t>
            </a:r>
            <a:r>
              <a:rPr dirty="0"/>
              <a:t> 1 del </a:t>
            </a:r>
            <a:r>
              <a:rPr dirty="0" err="1"/>
              <a:t>curso</a:t>
            </a:r>
            <a:r>
              <a:rPr dirty="0"/>
              <a:t> </a:t>
            </a:r>
            <a:r>
              <a:rPr i="1" dirty="0"/>
              <a:t>“</a:t>
            </a:r>
            <a:r>
              <a:rPr i="1" dirty="0" err="1"/>
              <a:t>Discípulo</a:t>
            </a:r>
            <a:r>
              <a:rPr i="1" dirty="0"/>
              <a:t>.”</a:t>
            </a:r>
            <a:r>
              <a:rPr dirty="0"/>
              <a:t> </a:t>
            </a:r>
          </a:p>
          <a:p>
            <a:pPr marR="1270">
              <a:lnSpc>
                <a:spcPct val="103000"/>
              </a:lnSpc>
              <a:defRPr sz="1800">
                <a:latin typeface="Calibri"/>
                <a:ea typeface="Calibri"/>
                <a:cs typeface="Calibri"/>
                <a:sym typeface="Calibri"/>
              </a:defRPr>
            </a:pPr>
            <a:endParaRPr dirty="0"/>
          </a:p>
          <a:p>
            <a:pPr marR="1270">
              <a:lnSpc>
                <a:spcPct val="103000"/>
              </a:lnSpc>
              <a:defRPr sz="1800">
                <a:latin typeface="Calibri"/>
                <a:ea typeface="Calibri"/>
                <a:cs typeface="Calibri"/>
                <a:sym typeface="Calibri"/>
              </a:defRPr>
            </a:pPr>
            <a:r>
              <a:rPr dirty="0"/>
              <a:t>Este </a:t>
            </a:r>
            <a:r>
              <a:rPr dirty="0" err="1"/>
              <a:t>curso</a:t>
            </a:r>
            <a:r>
              <a:rPr dirty="0"/>
              <a:t> es uno de </a:t>
            </a:r>
            <a:r>
              <a:rPr dirty="0" err="1"/>
              <a:t>los</a:t>
            </a:r>
            <a:r>
              <a:rPr dirty="0"/>
              <a:t> 13 </a:t>
            </a:r>
            <a:r>
              <a:rPr dirty="0" err="1"/>
              <a:t>cursos</a:t>
            </a:r>
            <a:r>
              <a:rPr dirty="0"/>
              <a:t> que </a:t>
            </a:r>
            <a:r>
              <a:rPr dirty="0" err="1"/>
              <a:t>conforman</a:t>
            </a:r>
            <a:r>
              <a:rPr dirty="0"/>
              <a:t> </a:t>
            </a:r>
            <a:r>
              <a:rPr dirty="0" err="1"/>
              <a:t>el</a:t>
            </a:r>
            <a:r>
              <a:rPr dirty="0"/>
              <a:t> Nivel </a:t>
            </a:r>
            <a:r>
              <a:rPr dirty="0" err="1"/>
              <a:t>Discipulado</a:t>
            </a:r>
            <a:r>
              <a:rPr dirty="0"/>
              <a:t> de Academia Cristo.</a:t>
            </a:r>
          </a:p>
          <a:p>
            <a:pPr marR="1270">
              <a:lnSpc>
                <a:spcPct val="103000"/>
              </a:lnSpc>
              <a:defRPr sz="1800">
                <a:latin typeface="Calibri"/>
                <a:ea typeface="Calibri"/>
                <a:cs typeface="Calibri"/>
                <a:sym typeface="Calibri"/>
              </a:defRPr>
            </a:pPr>
            <a:endParaRPr dirty="0"/>
          </a:p>
          <a:p>
            <a:pPr marR="1270">
              <a:lnSpc>
                <a:spcPct val="103000"/>
              </a:lnSpc>
              <a:defRPr sz="1800">
                <a:latin typeface="Calibri"/>
                <a:ea typeface="Calibri"/>
                <a:cs typeface="Calibri"/>
                <a:sym typeface="Calibri"/>
              </a:defRPr>
            </a:pPr>
            <a:r>
              <a:rPr dirty="0"/>
              <a:t>A </a:t>
            </a:r>
            <a:r>
              <a:rPr dirty="0" err="1"/>
              <a:t>través</a:t>
            </a:r>
            <a:r>
              <a:rPr dirty="0"/>
              <a:t> de </a:t>
            </a:r>
            <a:r>
              <a:rPr dirty="0" err="1"/>
              <a:t>estos</a:t>
            </a:r>
            <a:r>
              <a:rPr dirty="0"/>
              <a:t> </a:t>
            </a:r>
            <a:r>
              <a:rPr dirty="0" err="1"/>
              <a:t>cursos</a:t>
            </a:r>
            <a:r>
              <a:rPr dirty="0"/>
              <a:t>, </a:t>
            </a:r>
            <a:r>
              <a:rPr dirty="0" err="1"/>
              <a:t>deseamos</a:t>
            </a:r>
            <a:r>
              <a:rPr dirty="0"/>
              <a:t> </a:t>
            </a:r>
            <a:r>
              <a:rPr dirty="0" err="1"/>
              <a:t>cumplir</a:t>
            </a:r>
            <a:r>
              <a:rPr dirty="0"/>
              <a:t> la </a:t>
            </a:r>
            <a:r>
              <a:rPr dirty="0" err="1"/>
              <a:t>misión</a:t>
            </a:r>
            <a:r>
              <a:rPr dirty="0"/>
              <a:t> de Dios y de Academia Cristo: </a:t>
            </a:r>
            <a:r>
              <a:rPr dirty="0" err="1"/>
              <a:t>compartir</a:t>
            </a:r>
            <a:r>
              <a:rPr dirty="0"/>
              <a:t> </a:t>
            </a:r>
            <a:r>
              <a:rPr dirty="0" err="1"/>
              <a:t>el</a:t>
            </a:r>
            <a:r>
              <a:rPr dirty="0"/>
              <a:t> </a:t>
            </a:r>
            <a:r>
              <a:rPr dirty="0" err="1"/>
              <a:t>evangelio</a:t>
            </a:r>
            <a:r>
              <a:rPr dirty="0"/>
              <a:t> que da </a:t>
            </a:r>
            <a:r>
              <a:rPr dirty="0" err="1"/>
              <a:t>vida</a:t>
            </a:r>
            <a:r>
              <a:rPr dirty="0"/>
              <a:t> con </a:t>
            </a:r>
            <a:r>
              <a:rPr dirty="0" err="1"/>
              <a:t>el</a:t>
            </a:r>
            <a:r>
              <a:rPr dirty="0"/>
              <a:t> </a:t>
            </a:r>
            <a:r>
              <a:rPr dirty="0" err="1"/>
              <a:t>mundo</a:t>
            </a:r>
            <a:r>
              <a:rPr dirty="0"/>
              <a:t>. </a:t>
            </a:r>
          </a:p>
          <a:p>
            <a:pPr marR="1270">
              <a:lnSpc>
                <a:spcPct val="103000"/>
              </a:lnSpc>
              <a:defRPr sz="1800">
                <a:latin typeface="Calibri"/>
                <a:ea typeface="Calibri"/>
                <a:cs typeface="Calibri"/>
                <a:sym typeface="Calibri"/>
              </a:defRPr>
            </a:pPr>
            <a:endParaRPr dirty="0"/>
          </a:p>
          <a:p>
            <a:pPr marR="1270">
              <a:lnSpc>
                <a:spcPct val="103000"/>
              </a:lnSpc>
              <a:defRPr sz="1800">
                <a:latin typeface="Calibri"/>
                <a:ea typeface="Calibri"/>
                <a:cs typeface="Calibri"/>
                <a:sym typeface="Calibri"/>
              </a:defRPr>
            </a:pPr>
            <a:r>
              <a:rPr dirty="0"/>
              <a:t>Nos </a:t>
            </a:r>
            <a:r>
              <a:rPr dirty="0" err="1"/>
              <a:t>alegra</a:t>
            </a:r>
            <a:r>
              <a:rPr dirty="0"/>
              <a:t> que </a:t>
            </a:r>
            <a:r>
              <a:rPr dirty="0" err="1"/>
              <a:t>estén</a:t>
            </a:r>
            <a:r>
              <a:rPr dirty="0"/>
              <a:t> </a:t>
            </a:r>
            <a:r>
              <a:rPr dirty="0" err="1"/>
              <a:t>aquí</a:t>
            </a:r>
            <a:r>
              <a:rPr dirty="0"/>
              <a:t> para </a:t>
            </a:r>
            <a:r>
              <a:rPr dirty="0" err="1"/>
              <a:t>estudiar</a:t>
            </a:r>
            <a:r>
              <a:rPr dirty="0"/>
              <a:t> la Palabra de Dios con </a:t>
            </a:r>
            <a:r>
              <a:rPr dirty="0" err="1"/>
              <a:t>nosotros</a:t>
            </a:r>
            <a:r>
              <a:rPr dirty="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381000" y="685800"/>
            <a:ext cx="60960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pPr>
              <a:defRPr sz="1800" b="1">
                <a:latin typeface="Calibri"/>
                <a:ea typeface="Calibri"/>
                <a:cs typeface="Calibri"/>
                <a:sym typeface="Calibri"/>
              </a:defRPr>
            </a:pPr>
            <a:r>
              <a:rPr dirty="0"/>
              <a:t>2. </a:t>
            </a:r>
            <a:r>
              <a:rPr dirty="0" err="1"/>
              <a:t>Oración</a:t>
            </a:r>
            <a:r>
              <a:rPr dirty="0"/>
              <a:t> de </a:t>
            </a:r>
            <a:r>
              <a:rPr dirty="0" err="1"/>
              <a:t>clausura</a:t>
            </a:r>
            <a:r>
              <a:rPr dirty="0"/>
              <a:t> y despedida</a:t>
            </a:r>
          </a:p>
          <a:p>
            <a:pPr>
              <a:defRPr sz="1800">
                <a:latin typeface="Calibri"/>
                <a:ea typeface="Calibri"/>
                <a:cs typeface="Calibri"/>
                <a:sym typeface="Calibri"/>
              </a:defRPr>
            </a:pPr>
            <a:endParaRPr dirty="0"/>
          </a:p>
          <a:p>
            <a:pPr>
              <a:defRPr sz="1800">
                <a:latin typeface="Calibri"/>
                <a:ea typeface="Calibri"/>
                <a:cs typeface="Calibri"/>
                <a:sym typeface="Calibri"/>
              </a:defRPr>
            </a:pPr>
            <a:r>
              <a:rPr dirty="0" err="1"/>
              <a:t>Señor</a:t>
            </a:r>
            <a:r>
              <a:rPr dirty="0"/>
              <a:t> Dios </a:t>
            </a:r>
            <a:r>
              <a:rPr dirty="0" err="1"/>
              <a:t>Todopoderoso</a:t>
            </a:r>
            <a:r>
              <a:rPr dirty="0"/>
              <a:t>, gracias </a:t>
            </a:r>
            <a:r>
              <a:rPr dirty="0" err="1"/>
              <a:t>porque</a:t>
            </a:r>
            <a:r>
              <a:rPr dirty="0"/>
              <a:t> la </a:t>
            </a:r>
            <a:r>
              <a:rPr dirty="0" err="1"/>
              <a:t>salvación</a:t>
            </a:r>
            <a:r>
              <a:rPr dirty="0"/>
              <a:t>, </a:t>
            </a:r>
            <a:r>
              <a:rPr dirty="0" err="1"/>
              <a:t>imposible</a:t>
            </a:r>
            <a:r>
              <a:rPr dirty="0"/>
              <a:t> para </a:t>
            </a:r>
            <a:r>
              <a:rPr dirty="0" err="1"/>
              <a:t>nosotros</a:t>
            </a:r>
            <a:r>
              <a:rPr dirty="0"/>
              <a:t>, es </a:t>
            </a:r>
            <a:r>
              <a:rPr dirty="0" err="1"/>
              <a:t>posible</a:t>
            </a:r>
            <a:r>
              <a:rPr dirty="0"/>
              <a:t> </a:t>
            </a:r>
            <a:r>
              <a:rPr dirty="0" err="1"/>
              <a:t>por</a:t>
            </a:r>
            <a:r>
              <a:rPr dirty="0"/>
              <a:t> Tu </a:t>
            </a:r>
            <a:r>
              <a:rPr dirty="0" err="1"/>
              <a:t>gracia</a:t>
            </a:r>
            <a:r>
              <a:rPr dirty="0"/>
              <a:t> </a:t>
            </a:r>
            <a:r>
              <a:rPr dirty="0" err="1"/>
              <a:t>en</a:t>
            </a:r>
            <a:r>
              <a:rPr dirty="0"/>
              <a:t> Jesucristo. </a:t>
            </a:r>
            <a:r>
              <a:rPr dirty="0" err="1"/>
              <a:t>Ayúdanos</a:t>
            </a:r>
            <a:r>
              <a:rPr dirty="0"/>
              <a:t> a </a:t>
            </a:r>
            <a:r>
              <a:rPr dirty="0" err="1"/>
              <a:t>comprender</a:t>
            </a:r>
            <a:r>
              <a:rPr dirty="0"/>
              <a:t> que </a:t>
            </a:r>
            <a:r>
              <a:rPr dirty="0" err="1"/>
              <a:t>somos</a:t>
            </a:r>
            <a:r>
              <a:rPr dirty="0"/>
              <a:t> </a:t>
            </a:r>
            <a:r>
              <a:rPr dirty="0" err="1"/>
              <a:t>discípulos</a:t>
            </a:r>
            <a:r>
              <a:rPr dirty="0"/>
              <a:t> no </a:t>
            </a:r>
            <a:r>
              <a:rPr dirty="0" err="1"/>
              <a:t>por</a:t>
            </a:r>
            <a:r>
              <a:rPr dirty="0"/>
              <a:t> </a:t>
            </a:r>
            <a:r>
              <a:rPr dirty="0" err="1"/>
              <a:t>nuestra</a:t>
            </a:r>
            <a:r>
              <a:rPr dirty="0"/>
              <a:t> </a:t>
            </a:r>
            <a:r>
              <a:rPr dirty="0" err="1"/>
              <a:t>obediencia</a:t>
            </a:r>
            <a:r>
              <a:rPr dirty="0"/>
              <a:t>, </a:t>
            </a:r>
            <a:r>
              <a:rPr dirty="0" err="1"/>
              <a:t>sino</a:t>
            </a:r>
            <a:r>
              <a:rPr dirty="0"/>
              <a:t> </a:t>
            </a:r>
            <a:r>
              <a:rPr dirty="0" err="1"/>
              <a:t>porque</a:t>
            </a:r>
            <a:r>
              <a:rPr dirty="0"/>
              <a:t> Tú </a:t>
            </a:r>
            <a:r>
              <a:rPr dirty="0" err="1"/>
              <a:t>nos</a:t>
            </a:r>
            <a:r>
              <a:rPr dirty="0"/>
              <a:t> has </a:t>
            </a:r>
            <a:r>
              <a:rPr dirty="0" err="1"/>
              <a:t>llamado</a:t>
            </a:r>
            <a:r>
              <a:rPr dirty="0"/>
              <a:t>. </a:t>
            </a:r>
            <a:r>
              <a:rPr dirty="0" err="1"/>
              <a:t>Transforma</a:t>
            </a:r>
            <a:r>
              <a:rPr dirty="0"/>
              <a:t> </a:t>
            </a:r>
            <a:r>
              <a:rPr dirty="0" err="1"/>
              <a:t>nuestros</a:t>
            </a:r>
            <a:r>
              <a:rPr dirty="0"/>
              <a:t> </a:t>
            </a:r>
            <a:r>
              <a:rPr dirty="0" err="1"/>
              <a:t>corazones</a:t>
            </a:r>
            <a:r>
              <a:rPr dirty="0"/>
              <a:t> para </a:t>
            </a:r>
            <a:r>
              <a:rPr dirty="0" err="1"/>
              <a:t>confiar</a:t>
            </a:r>
            <a:r>
              <a:rPr dirty="0"/>
              <a:t> solo </a:t>
            </a:r>
            <a:r>
              <a:rPr dirty="0" err="1"/>
              <a:t>en</a:t>
            </a:r>
            <a:r>
              <a:rPr dirty="0"/>
              <a:t> Ti, </a:t>
            </a:r>
            <a:r>
              <a:rPr dirty="0" err="1"/>
              <a:t>seguirte</a:t>
            </a:r>
            <a:r>
              <a:rPr dirty="0"/>
              <a:t> con </a:t>
            </a:r>
            <a:r>
              <a:rPr dirty="0" err="1"/>
              <a:t>humildad</a:t>
            </a:r>
            <a:r>
              <a:rPr dirty="0"/>
              <a:t> y </a:t>
            </a:r>
            <a:r>
              <a:rPr dirty="0" err="1"/>
              <a:t>vivir</a:t>
            </a:r>
            <a:r>
              <a:rPr dirty="0"/>
              <a:t> </a:t>
            </a:r>
            <a:r>
              <a:rPr dirty="0" err="1"/>
              <a:t>en</a:t>
            </a:r>
            <a:r>
              <a:rPr dirty="0"/>
              <a:t> </a:t>
            </a:r>
            <a:r>
              <a:rPr dirty="0" err="1"/>
              <a:t>respuesta</a:t>
            </a:r>
            <a:r>
              <a:rPr dirty="0"/>
              <a:t> a Tu amor. Que no </a:t>
            </a:r>
            <a:r>
              <a:rPr dirty="0" err="1"/>
              <a:t>pongamos</a:t>
            </a:r>
            <a:r>
              <a:rPr dirty="0"/>
              <a:t> </a:t>
            </a:r>
            <a:r>
              <a:rPr dirty="0" err="1"/>
              <a:t>nuestra</a:t>
            </a:r>
            <a:r>
              <a:rPr dirty="0"/>
              <a:t> </a:t>
            </a:r>
            <a:r>
              <a:rPr dirty="0" err="1"/>
              <a:t>fe</a:t>
            </a:r>
            <a:r>
              <a:rPr dirty="0"/>
              <a:t> </a:t>
            </a:r>
            <a:r>
              <a:rPr dirty="0" err="1"/>
              <a:t>en</a:t>
            </a:r>
            <a:r>
              <a:rPr dirty="0"/>
              <a:t> </a:t>
            </a:r>
            <a:r>
              <a:rPr dirty="0" err="1"/>
              <a:t>riquezas</a:t>
            </a:r>
            <a:r>
              <a:rPr dirty="0"/>
              <a:t> o </a:t>
            </a:r>
            <a:r>
              <a:rPr dirty="0" err="1"/>
              <a:t>méritos</a:t>
            </a:r>
            <a:r>
              <a:rPr dirty="0"/>
              <a:t> </a:t>
            </a:r>
            <a:r>
              <a:rPr dirty="0" err="1"/>
              <a:t>propios</a:t>
            </a:r>
            <a:r>
              <a:rPr dirty="0"/>
              <a:t>, </a:t>
            </a:r>
            <a:r>
              <a:rPr dirty="0" err="1"/>
              <a:t>sino</a:t>
            </a:r>
            <a:r>
              <a:rPr dirty="0"/>
              <a:t> </a:t>
            </a:r>
            <a:r>
              <a:rPr dirty="0" err="1"/>
              <a:t>en</a:t>
            </a:r>
            <a:r>
              <a:rPr dirty="0"/>
              <a:t> Cristo, </a:t>
            </a:r>
            <a:r>
              <a:rPr dirty="0" err="1"/>
              <a:t>quien</a:t>
            </a:r>
            <a:r>
              <a:rPr dirty="0"/>
              <a:t> </a:t>
            </a:r>
            <a:r>
              <a:rPr dirty="0" err="1"/>
              <a:t>vivió</a:t>
            </a:r>
            <a:r>
              <a:rPr dirty="0"/>
              <a:t>, </a:t>
            </a:r>
            <a:r>
              <a:rPr dirty="0" err="1"/>
              <a:t>murió</a:t>
            </a:r>
            <a:r>
              <a:rPr dirty="0"/>
              <a:t> y </a:t>
            </a:r>
            <a:r>
              <a:rPr dirty="0" err="1"/>
              <a:t>resucitó</a:t>
            </a:r>
            <a:r>
              <a:rPr dirty="0"/>
              <a:t> </a:t>
            </a:r>
            <a:r>
              <a:rPr dirty="0" err="1"/>
              <a:t>por</a:t>
            </a:r>
            <a:r>
              <a:rPr dirty="0"/>
              <a:t> </a:t>
            </a:r>
            <a:r>
              <a:rPr dirty="0" err="1"/>
              <a:t>nosotros</a:t>
            </a:r>
            <a:r>
              <a:rPr dirty="0"/>
              <a:t>. Gracias </a:t>
            </a:r>
            <a:r>
              <a:rPr dirty="0" err="1"/>
              <a:t>po</a:t>
            </a:r>
            <a:r>
              <a:rPr lang="en-US" dirty="0" err="1"/>
              <a:t>r</a:t>
            </a:r>
            <a:r>
              <a:rPr dirty="0" err="1"/>
              <a:t>que</a:t>
            </a:r>
            <a:r>
              <a:rPr dirty="0"/>
              <a:t> no </a:t>
            </a:r>
            <a:r>
              <a:rPr dirty="0" err="1"/>
              <a:t>nos</a:t>
            </a:r>
            <a:r>
              <a:rPr dirty="0"/>
              <a:t> </a:t>
            </a:r>
            <a:r>
              <a:rPr dirty="0" err="1"/>
              <a:t>dejas</a:t>
            </a:r>
            <a:r>
              <a:rPr dirty="0"/>
              <a:t> solos; </a:t>
            </a:r>
            <a:r>
              <a:rPr dirty="0" err="1"/>
              <a:t>en</a:t>
            </a:r>
            <a:r>
              <a:rPr dirty="0"/>
              <a:t> Ti </a:t>
            </a:r>
            <a:r>
              <a:rPr dirty="0" err="1"/>
              <a:t>encontramos</a:t>
            </a:r>
            <a:r>
              <a:rPr dirty="0"/>
              <a:t> </a:t>
            </a:r>
            <a:r>
              <a:rPr dirty="0" err="1"/>
              <a:t>el</a:t>
            </a:r>
            <a:r>
              <a:rPr dirty="0"/>
              <a:t> camino, la </a:t>
            </a:r>
            <a:r>
              <a:rPr dirty="0" err="1"/>
              <a:t>verdad</a:t>
            </a:r>
            <a:r>
              <a:rPr dirty="0"/>
              <a:t> y la </a:t>
            </a:r>
            <a:r>
              <a:rPr dirty="0" err="1"/>
              <a:t>vida</a:t>
            </a:r>
            <a:r>
              <a:rPr dirty="0"/>
              <a:t>. </a:t>
            </a:r>
            <a:r>
              <a:rPr dirty="0" err="1"/>
              <a:t>Señor</a:t>
            </a:r>
            <a:r>
              <a:rPr dirty="0"/>
              <a:t>, </a:t>
            </a:r>
            <a:r>
              <a:rPr dirty="0" err="1"/>
              <a:t>esté</a:t>
            </a:r>
            <a:r>
              <a:rPr dirty="0"/>
              <a:t> con </a:t>
            </a:r>
            <a:r>
              <a:rPr dirty="0" err="1"/>
              <a:t>los</a:t>
            </a:r>
            <a:r>
              <a:rPr dirty="0"/>
              <a:t> </a:t>
            </a:r>
            <a:r>
              <a:rPr dirty="0" err="1"/>
              <a:t>estudiantes</a:t>
            </a:r>
            <a:r>
              <a:rPr dirty="0"/>
              <a:t> de </a:t>
            </a:r>
            <a:r>
              <a:rPr dirty="0" err="1"/>
              <a:t>este</a:t>
            </a:r>
            <a:r>
              <a:rPr dirty="0"/>
              <a:t> </a:t>
            </a:r>
            <a:r>
              <a:rPr dirty="0" err="1"/>
              <a:t>curso</a:t>
            </a:r>
            <a:r>
              <a:rPr dirty="0"/>
              <a:t>. </a:t>
            </a:r>
            <a:r>
              <a:rPr dirty="0" err="1"/>
              <a:t>Acompáñalos</a:t>
            </a:r>
            <a:r>
              <a:rPr dirty="0"/>
              <a:t> </a:t>
            </a:r>
            <a:r>
              <a:rPr dirty="0" err="1"/>
              <a:t>en</a:t>
            </a:r>
            <a:r>
              <a:rPr dirty="0"/>
              <a:t> </a:t>
            </a:r>
            <a:r>
              <a:rPr dirty="0" err="1"/>
              <a:t>su</a:t>
            </a:r>
            <a:r>
              <a:rPr dirty="0"/>
              <a:t> </a:t>
            </a:r>
            <a:r>
              <a:rPr dirty="0" err="1"/>
              <a:t>vida</a:t>
            </a:r>
            <a:r>
              <a:rPr dirty="0"/>
              <a:t> </a:t>
            </a:r>
            <a:r>
              <a:rPr dirty="0" err="1"/>
              <a:t>diaria</a:t>
            </a:r>
            <a:r>
              <a:rPr dirty="0"/>
              <a:t>, </a:t>
            </a:r>
            <a:r>
              <a:rPr dirty="0" err="1"/>
              <a:t>protégelos</a:t>
            </a:r>
            <a:r>
              <a:rPr dirty="0"/>
              <a:t> y </a:t>
            </a:r>
            <a:r>
              <a:rPr dirty="0" err="1"/>
              <a:t>llénalos</a:t>
            </a:r>
            <a:r>
              <a:rPr dirty="0"/>
              <a:t> de </a:t>
            </a:r>
            <a:r>
              <a:rPr dirty="0" err="1"/>
              <a:t>paz</a:t>
            </a:r>
            <a:r>
              <a:rPr dirty="0"/>
              <a:t> y </a:t>
            </a:r>
            <a:r>
              <a:rPr dirty="0" err="1"/>
              <a:t>gozo</a:t>
            </a:r>
            <a:r>
              <a:rPr dirty="0"/>
              <a:t>. </a:t>
            </a:r>
            <a:r>
              <a:rPr dirty="0" err="1"/>
              <a:t>Guíalos</a:t>
            </a:r>
            <a:r>
              <a:rPr dirty="0"/>
              <a:t> hasta </a:t>
            </a:r>
            <a:r>
              <a:rPr dirty="0" err="1"/>
              <a:t>nuestro</a:t>
            </a:r>
            <a:r>
              <a:rPr dirty="0"/>
              <a:t> </a:t>
            </a:r>
            <a:r>
              <a:rPr dirty="0" err="1"/>
              <a:t>próximo</a:t>
            </a:r>
            <a:r>
              <a:rPr dirty="0"/>
              <a:t> </a:t>
            </a:r>
            <a:r>
              <a:rPr dirty="0" err="1"/>
              <a:t>encuentro</a:t>
            </a:r>
            <a:r>
              <a:rPr dirty="0"/>
              <a:t>, para que </a:t>
            </a:r>
            <a:r>
              <a:rPr dirty="0" err="1"/>
              <a:t>juntos</a:t>
            </a:r>
            <a:r>
              <a:rPr dirty="0"/>
              <a:t> </a:t>
            </a:r>
            <a:r>
              <a:rPr dirty="0" err="1"/>
              <a:t>aprendamos</a:t>
            </a:r>
            <a:r>
              <a:rPr dirty="0"/>
              <a:t> </a:t>
            </a:r>
            <a:r>
              <a:rPr dirty="0" err="1"/>
              <a:t>más</a:t>
            </a:r>
            <a:r>
              <a:rPr dirty="0"/>
              <a:t> </a:t>
            </a:r>
            <a:r>
              <a:rPr dirty="0" err="1"/>
              <a:t>sobre</a:t>
            </a:r>
            <a:r>
              <a:rPr dirty="0"/>
              <a:t> las </a:t>
            </a:r>
            <a:r>
              <a:rPr dirty="0" err="1"/>
              <a:t>bendiciones</a:t>
            </a:r>
            <a:r>
              <a:rPr dirty="0"/>
              <a:t> que </a:t>
            </a:r>
            <a:r>
              <a:rPr dirty="0" err="1"/>
              <a:t>heredamos</a:t>
            </a:r>
            <a:r>
              <a:rPr dirty="0"/>
              <a:t> </a:t>
            </a:r>
            <a:r>
              <a:rPr dirty="0" err="1"/>
              <a:t>como</a:t>
            </a:r>
            <a:r>
              <a:rPr dirty="0"/>
              <a:t> </a:t>
            </a:r>
            <a:r>
              <a:rPr dirty="0" err="1"/>
              <a:t>discípulos</a:t>
            </a:r>
            <a:r>
              <a:rPr dirty="0"/>
              <a:t> e </a:t>
            </a:r>
            <a:r>
              <a:rPr dirty="0" err="1"/>
              <a:t>hijos</a:t>
            </a:r>
            <a:r>
              <a:rPr dirty="0"/>
              <a:t> </a:t>
            </a:r>
            <a:r>
              <a:rPr dirty="0" err="1"/>
              <a:t>tuyos</a:t>
            </a:r>
            <a:r>
              <a:rPr dirty="0"/>
              <a:t>. En </a:t>
            </a:r>
            <a:r>
              <a:rPr dirty="0" err="1"/>
              <a:t>el</a:t>
            </a:r>
            <a:r>
              <a:rPr dirty="0"/>
              <a:t> </a:t>
            </a:r>
            <a:r>
              <a:rPr dirty="0" err="1"/>
              <a:t>nombre</a:t>
            </a:r>
            <a:r>
              <a:rPr dirty="0"/>
              <a:t> de Jesús </a:t>
            </a:r>
            <a:r>
              <a:rPr dirty="0" err="1"/>
              <a:t>oramos</a:t>
            </a:r>
            <a:r>
              <a:rPr dirty="0"/>
              <a:t>. </a:t>
            </a:r>
            <a:r>
              <a:rPr dirty="0" err="1"/>
              <a:t>Amén</a:t>
            </a:r>
            <a:r>
              <a:rPr dirty="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rPr lang="es-ES" sz="1400" dirty="0">
                <a:effectLst/>
                <a:latin typeface="+mn-lt"/>
                <a:ea typeface="+mn-ea"/>
                <a:cs typeface="+mn-cs"/>
                <a:sym typeface="Arial"/>
              </a:rPr>
              <a:t>Los objetivos principales de este curso son: </a:t>
            </a:r>
            <a:endParaRPr lang="es-419" sz="1400" dirty="0">
              <a:effectLst/>
              <a:latin typeface="+mn-lt"/>
              <a:ea typeface="+mn-ea"/>
              <a:cs typeface="+mn-cs"/>
              <a:sym typeface="Arial"/>
            </a:endParaRPr>
          </a:p>
          <a:p>
            <a:pPr marL="285750" lvl="0" indent="-285750">
              <a:buFont typeface="Arial" panose="020B0604020202020204" pitchFamily="34" charset="0"/>
              <a:buChar char="•"/>
            </a:pPr>
            <a:r>
              <a:rPr lang="es-ES" sz="1400" dirty="0">
                <a:effectLst/>
                <a:latin typeface="+mn-lt"/>
                <a:ea typeface="+mn-ea"/>
                <a:cs typeface="+mn-cs"/>
                <a:sym typeface="Arial"/>
              </a:rPr>
              <a:t>Describir la vida de un discípulo y cómo llegamos a ser discípulos de Jesucristo. </a:t>
            </a:r>
            <a:endParaRPr lang="es-419" sz="1400" dirty="0">
              <a:effectLst/>
              <a:latin typeface="+mn-lt"/>
              <a:ea typeface="+mn-ea"/>
              <a:cs typeface="+mn-cs"/>
              <a:sym typeface="Arial"/>
            </a:endParaRPr>
          </a:p>
          <a:p>
            <a:pPr marL="285750" lvl="0" indent="-285750">
              <a:buFont typeface="Arial" panose="020B0604020202020204" pitchFamily="34" charset="0"/>
              <a:buChar char="•"/>
            </a:pPr>
            <a:r>
              <a:rPr lang="es-ES" sz="1400" dirty="0">
                <a:effectLst/>
                <a:latin typeface="+mn-lt"/>
                <a:ea typeface="+mn-ea"/>
                <a:cs typeface="+mn-cs"/>
                <a:sym typeface="Arial"/>
              </a:rPr>
              <a:t>Identificar y descansar en las promesas de Jesús para sus discípulos. </a:t>
            </a:r>
            <a:endParaRPr lang="es-419" sz="1400" dirty="0">
              <a:effectLst/>
              <a:latin typeface="+mn-lt"/>
              <a:ea typeface="+mn-ea"/>
              <a:cs typeface="+mn-cs"/>
              <a:sym typeface="Arial"/>
            </a:endParaRPr>
          </a:p>
          <a:p>
            <a:pPr marL="285750" lvl="0" indent="-285750">
              <a:buFont typeface="Arial" panose="020B0604020202020204" pitchFamily="34" charset="0"/>
              <a:buChar char="•"/>
            </a:pPr>
            <a:r>
              <a:rPr lang="es-ES" sz="1400" dirty="0">
                <a:effectLst/>
                <a:latin typeface="+mn-lt"/>
                <a:ea typeface="+mn-ea"/>
                <a:cs typeface="+mn-cs"/>
                <a:sym typeface="Arial"/>
              </a:rPr>
              <a:t>Examinar 5 hábitos de ser un discípulo y determinar un plan para vivir estos hábitos en la vida diaria. </a:t>
            </a:r>
            <a:endParaRPr lang="es-419" sz="1400" dirty="0">
              <a:effectLst/>
              <a:latin typeface="+mn-lt"/>
              <a:ea typeface="+mn-ea"/>
              <a:cs typeface="+mn-cs"/>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marR="171450">
              <a:spcBef>
                <a:spcPts val="1000"/>
              </a:spcBef>
              <a:defRPr sz="1800">
                <a:latin typeface="Calibri"/>
                <a:ea typeface="Calibri"/>
                <a:cs typeface="Calibri"/>
                <a:sym typeface="Calibri"/>
              </a:defRPr>
            </a:pPr>
            <a:r>
              <a:t>Este curso consta de 8 lecciones en vivo, y queremos que participes activamente para aprovechar lo máximo el estudio junto a la familia de Dios. </a:t>
            </a:r>
          </a:p>
          <a:p>
            <a:pPr marR="171450">
              <a:spcBef>
                <a:spcPts val="1000"/>
              </a:spcBef>
              <a:defRPr sz="1800">
                <a:latin typeface="Calibri"/>
                <a:ea typeface="Calibri"/>
                <a:cs typeface="Calibri"/>
                <a:sym typeface="Calibri"/>
              </a:defRPr>
            </a:pPr>
            <a:endParaRPr/>
          </a:p>
          <a:p>
            <a:pPr marR="171450">
              <a:spcBef>
                <a:spcPts val="1000"/>
              </a:spcBef>
              <a:defRPr sz="1800">
                <a:latin typeface="Calibri"/>
                <a:ea typeface="Calibri"/>
                <a:cs typeface="Calibri"/>
                <a:sym typeface="Calibri"/>
              </a:defRPr>
            </a:pPr>
            <a:r>
              <a:t>Cada lección se ofrecerá en dos sesiones, una por la mañana y otra por la noche, para que elijas la que mejor se adapte a tu horario. Si en algún momento no puedes asistir a una clase en vivo, comunícate conmigo y con gusto te ayudaré a ponerte al día. </a:t>
            </a:r>
          </a:p>
          <a:p>
            <a:pPr marR="171450">
              <a:spcBef>
                <a:spcPts val="1000"/>
              </a:spcBef>
              <a:defRPr sz="1800">
                <a:latin typeface="Calibri"/>
                <a:ea typeface="Calibri"/>
                <a:cs typeface="Calibri"/>
                <a:sym typeface="Calibri"/>
              </a:defRPr>
            </a:pPr>
            <a:endParaRPr/>
          </a:p>
          <a:p>
            <a:pPr marR="171450">
              <a:spcBef>
                <a:spcPts val="1000"/>
              </a:spcBef>
              <a:defRPr sz="1800">
                <a:latin typeface="Calibri"/>
                <a:ea typeface="Calibri"/>
                <a:cs typeface="Calibri"/>
                <a:sym typeface="Calibri"/>
              </a:defRPr>
            </a:pPr>
            <a:r>
              <a:t>Para aprobar el curso oficialmente, te invitamos a realizar el proyecto final, una excelente oportunidad para demostrar tu comprensión y tu deseo de poner en práctica lo aprendido. </a:t>
            </a:r>
          </a:p>
          <a:p>
            <a:pPr marR="171450">
              <a:spcBef>
                <a:spcPts val="1000"/>
              </a:spcBef>
              <a:defRPr sz="1800">
                <a:latin typeface="Calibri"/>
                <a:ea typeface="Calibri"/>
                <a:cs typeface="Calibri"/>
                <a:sym typeface="Calibri"/>
              </a:defRPr>
            </a:pPr>
            <a:endParaRPr/>
          </a:p>
          <a:p>
            <a:pPr marR="171450">
              <a:spcBef>
                <a:spcPts val="1000"/>
              </a:spcBef>
              <a:defRPr sz="1800">
                <a:latin typeface="Calibri"/>
                <a:ea typeface="Calibri"/>
                <a:cs typeface="Calibri"/>
                <a:sym typeface="Calibri"/>
              </a:defRPr>
            </a:pPr>
            <a:r>
              <a:t>Nuestra oración como Academia es que Dios nos enseñe a través de Su Palabra y nos use como sus testigos hasta los confines de la tierra.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marR="1270">
              <a:lnSpc>
                <a:spcPct val="103000"/>
              </a:lnSpc>
              <a:defRPr sz="1800" b="1">
                <a:latin typeface="Calibri"/>
                <a:ea typeface="Calibri"/>
                <a:cs typeface="Calibri"/>
                <a:sym typeface="Calibri"/>
              </a:defRPr>
            </a:pPr>
            <a:r>
              <a:rPr dirty="0"/>
              <a:t>3. </a:t>
            </a:r>
            <a:r>
              <a:rPr dirty="0" err="1"/>
              <a:t>Oración</a:t>
            </a:r>
            <a:r>
              <a:rPr dirty="0"/>
              <a:t> </a:t>
            </a:r>
          </a:p>
          <a:p>
            <a:pPr>
              <a:defRPr sz="1800" i="1">
                <a:solidFill>
                  <a:srgbClr val="00B050"/>
                </a:solidFill>
                <a:latin typeface="Calibri"/>
                <a:ea typeface="Calibri"/>
                <a:cs typeface="Calibri"/>
                <a:sym typeface="Calibri"/>
              </a:defRPr>
            </a:pPr>
            <a:r>
              <a:rPr dirty="0" err="1"/>
              <a:t>Comienza</a:t>
            </a:r>
            <a:r>
              <a:rPr dirty="0"/>
              <a:t> con la </a:t>
            </a:r>
            <a:r>
              <a:rPr dirty="0" err="1"/>
              <a:t>siguiente</a:t>
            </a:r>
            <a:r>
              <a:rPr dirty="0"/>
              <a:t> </a:t>
            </a:r>
            <a:r>
              <a:rPr dirty="0" err="1"/>
              <a:t>oración</a:t>
            </a:r>
            <a:r>
              <a:rPr dirty="0"/>
              <a:t> (o </a:t>
            </a:r>
            <a:r>
              <a:rPr dirty="0" err="1"/>
              <a:t>usa</a:t>
            </a:r>
            <a:r>
              <a:rPr dirty="0"/>
              <a:t> </a:t>
            </a:r>
            <a:r>
              <a:rPr dirty="0" err="1"/>
              <a:t>una</a:t>
            </a:r>
            <a:r>
              <a:rPr dirty="0"/>
              <a:t> </a:t>
            </a:r>
            <a:r>
              <a:rPr dirty="0" err="1"/>
              <a:t>propia</a:t>
            </a:r>
            <a:r>
              <a:rPr dirty="0"/>
              <a:t>): </a:t>
            </a:r>
          </a:p>
          <a:p>
            <a:pPr>
              <a:defRPr sz="1800">
                <a:latin typeface="Calibri"/>
                <a:ea typeface="Calibri"/>
                <a:cs typeface="Calibri"/>
                <a:sym typeface="Calibri"/>
              </a:defRPr>
            </a:pPr>
            <a:endParaRPr dirty="0"/>
          </a:p>
          <a:p>
            <a:pPr marR="1270">
              <a:lnSpc>
                <a:spcPct val="103000"/>
              </a:lnSpc>
              <a:spcAft>
                <a:spcPts val="50"/>
              </a:spcAft>
            </a:pPr>
            <a:r>
              <a:rPr lang="es-ES" sz="1800" dirty="0">
                <a:effectLst/>
                <a:latin typeface="Calibri" panose="020F0502020204030204" pitchFamily="34" charset="0"/>
                <a:ea typeface="Calibri" panose="020F0502020204030204" pitchFamily="34" charset="0"/>
              </a:rPr>
              <a:t>Querido Padre celestial, por causa de mis pecados, me resulta tan difícil entrar en tu Reino como a un camello pasar por el ojo de una aguja. Pero en tu gran misericordia, enviaste a tu Hijo Jesús para hacer posible mi salvación. Por su vida perfecta, su muerte inocente y su resurrección victoriosa, quitaste mi pecado y abriste el </a:t>
            </a:r>
            <a:r>
              <a:rPr lang="es-CO" sz="1800" dirty="0">
                <a:effectLst/>
                <a:latin typeface="Calibri" panose="020F0502020204030204" pitchFamily="34" charset="0"/>
                <a:ea typeface="Calibri" panose="020F0502020204030204" pitchFamily="34" charset="0"/>
              </a:rPr>
              <a:t>R</a:t>
            </a:r>
            <a:r>
              <a:rPr lang="es-ES" sz="1800" dirty="0" err="1">
                <a:effectLst/>
                <a:latin typeface="Calibri" panose="020F0502020204030204" pitchFamily="34" charset="0"/>
                <a:ea typeface="Calibri" panose="020F0502020204030204" pitchFamily="34" charset="0"/>
              </a:rPr>
              <a:t>eino</a:t>
            </a:r>
            <a:r>
              <a:rPr lang="es-ES" sz="1800" dirty="0">
                <a:effectLst/>
                <a:latin typeface="Calibri" panose="020F0502020204030204" pitchFamily="34" charset="0"/>
                <a:ea typeface="Calibri" panose="020F0502020204030204" pitchFamily="34" charset="0"/>
              </a:rPr>
              <a:t> de los cielos para mí y para todos los creyentes. Gloria sea tu nombre. Padre, sabemos que la vida puede ser ocupada y desafiante, por eso te pedimos que les concedas a los estudiantes de este curso el tiempo y la energía necesarios para darle prioridad. Ayúdales a perseverar en el estudio de tu Palabra, para que crezcan en su relación contigo y sean fortalecidos en su fe. Que este tiempo de aprendizaje los equipe para vivir, con la ayuda del Espíritu Santo, como discípulos tuyos. Al comenzar este curso, te pedimos que nos guíes en cada paso. En el nombre de Jesús oramos. </a:t>
            </a:r>
            <a:r>
              <a:rPr lang="es-ES" sz="1800">
                <a:effectLst/>
                <a:latin typeface="Calibri" panose="020F0502020204030204" pitchFamily="34" charset="0"/>
                <a:ea typeface="Calibri" panose="020F0502020204030204" pitchFamily="34" charset="0"/>
              </a:rPr>
              <a:t>Amén. </a:t>
            </a:r>
            <a:endParaRPr lang="es-PY" sz="1800">
              <a:effectLst/>
              <a:latin typeface="Calibri" panose="020F0502020204030204" pitchFamily="34" charset="0"/>
              <a:ea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pPr>
              <a:defRPr sz="1800" b="1">
                <a:latin typeface="Calibri"/>
                <a:ea typeface="Calibri"/>
                <a:cs typeface="Calibri"/>
                <a:sym typeface="Calibri"/>
              </a:defRPr>
            </a:pPr>
            <a:r>
              <a:rPr dirty="0"/>
              <a:t>OBJECTIVOS DE LA CLASE </a:t>
            </a:r>
          </a:p>
          <a:p>
            <a:pPr>
              <a:defRPr sz="1800" i="1">
                <a:solidFill>
                  <a:srgbClr val="00B050"/>
                </a:solidFill>
                <a:latin typeface="Calibri"/>
                <a:ea typeface="Calibri"/>
                <a:cs typeface="Calibri"/>
                <a:sym typeface="Calibri"/>
              </a:defRPr>
            </a:pPr>
            <a:r>
              <a:rPr dirty="0"/>
              <a:t>Present</a:t>
            </a:r>
            <a:r>
              <a:rPr lang="en-US" dirty="0"/>
              <a:t>a</a:t>
            </a:r>
            <a:r>
              <a:rPr dirty="0"/>
              <a:t> </a:t>
            </a:r>
            <a:r>
              <a:rPr dirty="0" err="1"/>
              <a:t>los</a:t>
            </a:r>
            <a:r>
              <a:rPr dirty="0"/>
              <a:t> </a:t>
            </a:r>
            <a:r>
              <a:rPr dirty="0" err="1"/>
              <a:t>tres</a:t>
            </a:r>
            <a:r>
              <a:rPr dirty="0"/>
              <a:t> </a:t>
            </a:r>
            <a:r>
              <a:rPr dirty="0" err="1"/>
              <a:t>objetivos</a:t>
            </a:r>
            <a:r>
              <a:rPr dirty="0"/>
              <a:t> </a:t>
            </a:r>
            <a:r>
              <a:rPr dirty="0" err="1"/>
              <a:t>principales</a:t>
            </a:r>
            <a:r>
              <a:rPr dirty="0"/>
              <a:t> de la </a:t>
            </a:r>
            <a:r>
              <a:rPr dirty="0" err="1"/>
              <a:t>lección</a:t>
            </a:r>
            <a:r>
              <a:rPr dirty="0"/>
              <a:t>. </a:t>
            </a:r>
            <a:r>
              <a:rPr dirty="0" err="1"/>
              <a:t>Invit</a:t>
            </a:r>
            <a:r>
              <a:rPr lang="en-US" dirty="0" err="1"/>
              <a:t>a</a:t>
            </a:r>
            <a:r>
              <a:rPr dirty="0"/>
              <a:t> a </a:t>
            </a:r>
            <a:r>
              <a:rPr dirty="0" err="1"/>
              <a:t>los</a:t>
            </a:r>
            <a:r>
              <a:rPr dirty="0"/>
              <a:t> </a:t>
            </a:r>
            <a:r>
              <a:rPr dirty="0" err="1"/>
              <a:t>estudiantes</a:t>
            </a:r>
            <a:r>
              <a:rPr dirty="0"/>
              <a:t> a </a:t>
            </a:r>
            <a:r>
              <a:rPr dirty="0" err="1"/>
              <a:t>tomar</a:t>
            </a:r>
            <a:r>
              <a:rPr dirty="0"/>
              <a:t> </a:t>
            </a:r>
            <a:r>
              <a:rPr dirty="0" err="1"/>
              <a:t>notas</a:t>
            </a:r>
            <a:r>
              <a:rPr dirty="0"/>
              <a:t> y a </a:t>
            </a:r>
            <a:r>
              <a:rPr dirty="0" err="1"/>
              <a:t>tener</a:t>
            </a:r>
            <a:r>
              <a:rPr dirty="0"/>
              <a:t> sus </a:t>
            </a:r>
            <a:r>
              <a:rPr dirty="0" err="1"/>
              <a:t>Biblias</a:t>
            </a:r>
            <a:r>
              <a:rPr dirty="0"/>
              <a:t> </a:t>
            </a:r>
            <a:r>
              <a:rPr dirty="0" err="1"/>
              <a:t>listas</a:t>
            </a:r>
            <a:r>
              <a:rPr dirty="0"/>
              <a:t>. </a:t>
            </a:r>
          </a:p>
          <a:p>
            <a:pPr>
              <a:defRPr sz="1800" i="1">
                <a:solidFill>
                  <a:srgbClr val="00B050"/>
                </a:solidFill>
                <a:latin typeface="Calibri"/>
                <a:ea typeface="Calibri"/>
                <a:cs typeface="Calibri"/>
                <a:sym typeface="Calibri"/>
              </a:defRPr>
            </a:pPr>
            <a:r>
              <a:rPr dirty="0"/>
              <a:t> </a:t>
            </a:r>
          </a:p>
          <a:p>
            <a:pPr>
              <a:defRPr sz="1800">
                <a:latin typeface="Calibri"/>
                <a:ea typeface="Calibri"/>
                <a:cs typeface="Calibri"/>
                <a:sym typeface="Calibri"/>
              </a:defRPr>
            </a:pPr>
            <a:r>
              <a:rPr dirty="0"/>
              <a:t>En la </a:t>
            </a:r>
            <a:r>
              <a:rPr dirty="0" err="1"/>
              <a:t>lección</a:t>
            </a:r>
            <a:r>
              <a:rPr dirty="0"/>
              <a:t> hoy día, </a:t>
            </a:r>
            <a:r>
              <a:rPr dirty="0" err="1"/>
              <a:t>nuestro</a:t>
            </a:r>
            <a:r>
              <a:rPr dirty="0"/>
              <a:t> </a:t>
            </a:r>
            <a:r>
              <a:rPr dirty="0" err="1"/>
              <a:t>objetivo</a:t>
            </a:r>
            <a:r>
              <a:rPr dirty="0"/>
              <a:t> es: </a:t>
            </a:r>
          </a:p>
          <a:p>
            <a:pPr>
              <a:defRPr sz="1800">
                <a:latin typeface="Calibri"/>
                <a:ea typeface="Calibri"/>
                <a:cs typeface="Calibri"/>
                <a:sym typeface="Calibri"/>
              </a:defRPr>
            </a:pPr>
            <a:endParaRPr dirty="0"/>
          </a:p>
          <a:p>
            <a:r>
              <a:rPr lang="es-ES" sz="1400" dirty="0">
                <a:effectLst/>
                <a:latin typeface="+mn-lt"/>
                <a:ea typeface="+mn-ea"/>
                <a:cs typeface="+mn-cs"/>
                <a:sym typeface="Arial"/>
              </a:rPr>
              <a:t>1. Analizar y aplicar la historia del hombre rico en Marcos 10:17-27 . </a:t>
            </a:r>
            <a:endParaRPr lang="es-419" sz="1400" dirty="0">
              <a:effectLst/>
              <a:latin typeface="+mn-lt"/>
              <a:ea typeface="+mn-ea"/>
              <a:cs typeface="+mn-cs"/>
              <a:sym typeface="Arial"/>
            </a:endParaRPr>
          </a:p>
          <a:p>
            <a:r>
              <a:rPr lang="es-ES" sz="1400" dirty="0">
                <a:effectLst/>
                <a:latin typeface="+mn-lt"/>
                <a:ea typeface="+mn-ea"/>
                <a:cs typeface="+mn-cs"/>
                <a:sym typeface="Arial"/>
              </a:rPr>
              <a:t>2. Reconocer que somos discípulos solamente por la gracia de Dios en Jesucristo. </a:t>
            </a:r>
            <a:endParaRPr lang="es-419" sz="1400" dirty="0">
              <a:effectLst/>
              <a:latin typeface="+mn-lt"/>
              <a:ea typeface="+mn-ea"/>
              <a:cs typeface="+mn-cs"/>
              <a:sym typeface="Arial"/>
            </a:endParaRPr>
          </a:p>
          <a:p>
            <a:r>
              <a:rPr lang="es-ES" sz="1400" dirty="0">
                <a:effectLst/>
                <a:latin typeface="+mn-lt"/>
                <a:ea typeface="+mn-ea"/>
                <a:cs typeface="+mn-cs"/>
                <a:sym typeface="Arial"/>
              </a:rPr>
              <a:t>3. Definir qué significa ser un discípulo de Cristo.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pPr>
              <a:defRPr sz="1800" b="1">
                <a:latin typeface="Calibri"/>
                <a:ea typeface="Calibri"/>
                <a:cs typeface="Calibri"/>
                <a:sym typeface="Calibri"/>
              </a:defRPr>
            </a:pPr>
            <a:r>
              <a:t>CAPTAR </a:t>
            </a:r>
            <a:r>
              <a:rPr b="0" i="1">
                <a:solidFill>
                  <a:srgbClr val="00B050"/>
                </a:solidFill>
              </a:rPr>
              <a:t>Este paso sirve como “gancho” para captar la atención y preparar el corazón para recibir el mensaje de Dios. </a:t>
            </a:r>
            <a:endParaRPr i="1">
              <a:solidFill>
                <a:srgbClr val="00B050"/>
              </a:solidFill>
            </a:endParaRPr>
          </a:p>
          <a:p>
            <a:pPr>
              <a:defRPr sz="1800">
                <a:latin typeface="Calibri"/>
                <a:ea typeface="Calibri"/>
                <a:cs typeface="Calibri"/>
                <a:sym typeface="Calibri"/>
              </a:defRPr>
            </a:pPr>
            <a:endParaRPr i="1">
              <a:solidFill>
                <a:srgbClr val="00B050"/>
              </a:solidFill>
            </a:endParaRPr>
          </a:p>
          <a:p>
            <a:pPr>
              <a:defRPr sz="1800" b="1">
                <a:latin typeface="Calibri"/>
                <a:ea typeface="Calibri"/>
                <a:cs typeface="Calibri"/>
                <a:sym typeface="Calibri"/>
              </a:defRPr>
            </a:pPr>
            <a:r>
              <a:t>¿Qué es un discípulo de Cristo? </a:t>
            </a:r>
          </a:p>
          <a:p>
            <a:pPr>
              <a:defRPr sz="1800" i="1">
                <a:solidFill>
                  <a:srgbClr val="00B050"/>
                </a:solidFill>
                <a:latin typeface="Calibri"/>
                <a:ea typeface="Calibri"/>
                <a:cs typeface="Calibri"/>
                <a:sym typeface="Calibri"/>
              </a:defRPr>
            </a:pPr>
            <a:endParaRPr/>
          </a:p>
          <a:p>
            <a:pPr>
              <a:defRPr sz="1800" i="1">
                <a:solidFill>
                  <a:srgbClr val="00B050"/>
                </a:solidFill>
                <a:latin typeface="Calibri"/>
                <a:ea typeface="Calibri"/>
                <a:cs typeface="Calibri"/>
                <a:sym typeface="Calibri"/>
              </a:defRPr>
            </a:pPr>
            <a:r>
              <a:t>Permite que los estudiantes respondan y guíales a profundizar en su reflexión. Explica que al final de la clase responderemos esta pregunta con base en la Palabra de Dios.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381000" y="685800"/>
            <a:ext cx="6096000" cy="3429000"/>
          </a:xfrm>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pPr>
              <a:defRPr sz="1800" b="1">
                <a:latin typeface="Calibri"/>
                <a:ea typeface="Calibri"/>
                <a:cs typeface="Calibri"/>
                <a:sym typeface="Calibri"/>
              </a:defRPr>
            </a:pPr>
            <a:r>
              <a:rPr dirty="0"/>
              <a:t>CONTAR</a:t>
            </a:r>
            <a:r>
              <a:rPr b="0" dirty="0"/>
              <a:t> </a:t>
            </a:r>
            <a:r>
              <a:rPr b="0" i="1" dirty="0">
                <a:solidFill>
                  <a:srgbClr val="00B050"/>
                </a:solidFill>
              </a:rPr>
              <a:t>Se </a:t>
            </a:r>
            <a:r>
              <a:rPr b="0" i="1" dirty="0" err="1">
                <a:solidFill>
                  <a:srgbClr val="00B050"/>
                </a:solidFill>
              </a:rPr>
              <a:t>puede</a:t>
            </a:r>
            <a:r>
              <a:rPr b="0" i="1" dirty="0">
                <a:solidFill>
                  <a:srgbClr val="00B050"/>
                </a:solidFill>
              </a:rPr>
              <a:t> leer </a:t>
            </a:r>
            <a:r>
              <a:rPr b="0" i="1" dirty="0" err="1">
                <a:solidFill>
                  <a:srgbClr val="00B050"/>
                </a:solidFill>
              </a:rPr>
              <a:t>directamente</a:t>
            </a:r>
            <a:r>
              <a:rPr b="0" i="1" dirty="0">
                <a:solidFill>
                  <a:srgbClr val="00B050"/>
                </a:solidFill>
              </a:rPr>
              <a:t> la </a:t>
            </a:r>
            <a:r>
              <a:rPr b="0" i="1" dirty="0" err="1">
                <a:solidFill>
                  <a:srgbClr val="00B050"/>
                </a:solidFill>
              </a:rPr>
              <a:t>historia</a:t>
            </a:r>
            <a:r>
              <a:rPr b="0" i="1" dirty="0">
                <a:solidFill>
                  <a:srgbClr val="00B050"/>
                </a:solidFill>
              </a:rPr>
              <a:t> </a:t>
            </a:r>
            <a:r>
              <a:rPr b="0" i="1" dirty="0" err="1">
                <a:solidFill>
                  <a:srgbClr val="00B050"/>
                </a:solidFill>
              </a:rPr>
              <a:t>en</a:t>
            </a:r>
            <a:r>
              <a:rPr b="0" i="1" dirty="0">
                <a:solidFill>
                  <a:srgbClr val="00B050"/>
                </a:solidFill>
              </a:rPr>
              <a:t> la Biblia o </a:t>
            </a:r>
            <a:r>
              <a:rPr b="0" i="1" dirty="0" err="1">
                <a:solidFill>
                  <a:srgbClr val="00B050"/>
                </a:solidFill>
              </a:rPr>
              <a:t>narrarla</a:t>
            </a:r>
            <a:r>
              <a:rPr b="0" i="1" dirty="0">
                <a:solidFill>
                  <a:srgbClr val="00B050"/>
                </a:solidFill>
              </a:rPr>
              <a:t> con palabras </a:t>
            </a:r>
            <a:r>
              <a:rPr b="0" i="1" dirty="0" err="1">
                <a:solidFill>
                  <a:srgbClr val="00B050"/>
                </a:solidFill>
              </a:rPr>
              <a:t>propias</a:t>
            </a:r>
            <a:r>
              <a:rPr b="0" i="1" dirty="0">
                <a:solidFill>
                  <a:srgbClr val="00B050"/>
                </a:solidFill>
              </a:rPr>
              <a:t>. </a:t>
            </a:r>
            <a:endParaRPr lang="en-US" b="0" i="1" dirty="0">
              <a:solidFill>
                <a:srgbClr val="00B050"/>
              </a:solidFill>
            </a:endParaRPr>
          </a:p>
          <a:p>
            <a:pPr>
              <a:defRPr sz="1800" b="1">
                <a:latin typeface="Calibri"/>
                <a:ea typeface="Calibri"/>
                <a:cs typeface="Calibri"/>
                <a:sym typeface="Calibri"/>
              </a:defRPr>
            </a:pPr>
            <a:endParaRPr lang="en-US" b="0" i="1" dirty="0">
              <a:solidFill>
                <a:srgbClr val="00B050"/>
              </a:solidFill>
            </a:endParaRPr>
          </a:p>
          <a:p>
            <a:r>
              <a:rPr lang="en-US" b="0" i="1" dirty="0">
                <a:solidFill>
                  <a:srgbClr val="00B050"/>
                </a:solidFill>
              </a:rPr>
              <a:t>Marcos 10:17-27 (RVC) </a:t>
            </a:r>
            <a:r>
              <a:rPr lang="es-419" sz="1400" b="1" i="0" baseline="30000" dirty="0">
                <a:effectLst/>
                <a:latin typeface="+mn-lt"/>
                <a:ea typeface="+mn-ea"/>
                <a:cs typeface="+mn-cs"/>
                <a:sym typeface="Arial"/>
              </a:rPr>
              <a:t>17 </a:t>
            </a:r>
            <a:r>
              <a:rPr lang="es-419" sz="1400" b="0" i="0" dirty="0">
                <a:effectLst/>
                <a:latin typeface="+mn-lt"/>
                <a:ea typeface="+mn-ea"/>
                <a:cs typeface="+mn-cs"/>
                <a:sym typeface="Arial"/>
              </a:rPr>
              <a:t>Jesús salía ya para seguir su camino, cuando un hombre llegó corriendo, se arrodilló delante de él, y le preguntó: «Maestro bueno, ¿qué debo hacer para heredar la vida eterna?» </a:t>
            </a:r>
            <a:r>
              <a:rPr lang="es-419" sz="1400" b="1" i="0" baseline="30000" dirty="0">
                <a:effectLst/>
                <a:latin typeface="+mn-lt"/>
                <a:ea typeface="+mn-ea"/>
                <a:cs typeface="+mn-cs"/>
                <a:sym typeface="Arial"/>
              </a:rPr>
              <a:t>18 </a:t>
            </a:r>
            <a:r>
              <a:rPr lang="es-419" sz="1400" b="0" i="0" dirty="0">
                <a:effectLst/>
                <a:latin typeface="+mn-lt"/>
                <a:ea typeface="+mn-ea"/>
                <a:cs typeface="+mn-cs"/>
                <a:sym typeface="Arial"/>
              </a:rPr>
              <a:t>Jesús le dijo: «¿Por qué me llamas bueno? No hay nadie que sea bueno, sino sólo Dios. </a:t>
            </a:r>
            <a:r>
              <a:rPr lang="es-419" sz="1400" b="1" i="0" baseline="30000" dirty="0">
                <a:effectLst/>
                <a:latin typeface="+mn-lt"/>
                <a:ea typeface="+mn-ea"/>
                <a:cs typeface="+mn-cs"/>
                <a:sym typeface="Arial"/>
              </a:rPr>
              <a:t>19 </a:t>
            </a:r>
            <a:r>
              <a:rPr lang="es-419" sz="1400" b="0" i="0" dirty="0">
                <a:effectLst/>
                <a:latin typeface="+mn-lt"/>
                <a:ea typeface="+mn-ea"/>
                <a:cs typeface="+mn-cs"/>
                <a:sym typeface="Arial"/>
              </a:rPr>
              <a:t>Ya conoces los mandamientos: No mates. No cometas adulterio. No robes. No des falso testimonio. No defraudes. Honra a tu padre y a tu madre.» </a:t>
            </a:r>
            <a:r>
              <a:rPr lang="es-419" sz="1400" b="1" i="0" baseline="30000" dirty="0">
                <a:effectLst/>
                <a:latin typeface="+mn-lt"/>
                <a:ea typeface="+mn-ea"/>
                <a:cs typeface="+mn-cs"/>
                <a:sym typeface="Arial"/>
              </a:rPr>
              <a:t>20 </a:t>
            </a:r>
            <a:r>
              <a:rPr lang="es-419" sz="1400" b="0" i="0" dirty="0">
                <a:effectLst/>
                <a:latin typeface="+mn-lt"/>
                <a:ea typeface="+mn-ea"/>
                <a:cs typeface="+mn-cs"/>
                <a:sym typeface="Arial"/>
              </a:rPr>
              <a:t>Aquel hombre le respondió: «Maestro, todo esto lo he cumplido desde mi juventud.» </a:t>
            </a:r>
            <a:r>
              <a:rPr lang="es-419" sz="1400" b="1" i="0" baseline="30000" dirty="0">
                <a:effectLst/>
                <a:latin typeface="+mn-lt"/>
                <a:ea typeface="+mn-ea"/>
                <a:cs typeface="+mn-cs"/>
                <a:sym typeface="Arial"/>
              </a:rPr>
              <a:t>21 </a:t>
            </a:r>
            <a:r>
              <a:rPr lang="es-419" sz="1400" b="0" i="0" dirty="0">
                <a:effectLst/>
                <a:latin typeface="+mn-lt"/>
                <a:ea typeface="+mn-ea"/>
                <a:cs typeface="+mn-cs"/>
                <a:sym typeface="Arial"/>
              </a:rPr>
              <a:t>Jesús lo miró y, con mucho amor, le dijo: «Una cosa te falta: anda y vende todo lo que tienes, y dáselo a los pobres. Así tendrás un tesoro en el cielo. Después de eso, ven y sígueme.» </a:t>
            </a:r>
            <a:r>
              <a:rPr lang="es-419" sz="1400" b="1" i="0" baseline="30000" dirty="0">
                <a:effectLst/>
                <a:latin typeface="+mn-lt"/>
                <a:ea typeface="+mn-ea"/>
                <a:cs typeface="+mn-cs"/>
                <a:sym typeface="Arial"/>
              </a:rPr>
              <a:t>22 </a:t>
            </a:r>
            <a:r>
              <a:rPr lang="es-419" sz="1400" b="0" i="0" dirty="0">
                <a:effectLst/>
                <a:latin typeface="+mn-lt"/>
                <a:ea typeface="+mn-ea"/>
                <a:cs typeface="+mn-cs"/>
                <a:sym typeface="Arial"/>
              </a:rPr>
              <a:t>Cuando aquel hombre oyó eso, se afligió y se fue triste, porque tenía muchas posesiones.</a:t>
            </a:r>
          </a:p>
          <a:p>
            <a:r>
              <a:rPr lang="es-419" sz="1400" b="1" i="0" baseline="30000" dirty="0">
                <a:effectLst/>
                <a:latin typeface="+mn-lt"/>
                <a:ea typeface="+mn-ea"/>
                <a:cs typeface="+mn-cs"/>
                <a:sym typeface="Arial"/>
              </a:rPr>
              <a:t>23 </a:t>
            </a:r>
            <a:r>
              <a:rPr lang="es-419" sz="1400" b="0" i="0" dirty="0">
                <a:effectLst/>
                <a:latin typeface="+mn-lt"/>
                <a:ea typeface="+mn-ea"/>
                <a:cs typeface="+mn-cs"/>
                <a:sym typeface="Arial"/>
              </a:rPr>
              <a:t>Jesús miró a su alrededor, y les dijo a sus discípulos: «¡Qué difícil es para los ricos entrar en el reino de Dios!» </a:t>
            </a:r>
            <a:r>
              <a:rPr lang="es-419" sz="1400" b="1" i="0" baseline="30000" dirty="0">
                <a:effectLst/>
                <a:latin typeface="+mn-lt"/>
                <a:ea typeface="+mn-ea"/>
                <a:cs typeface="+mn-cs"/>
                <a:sym typeface="Arial"/>
              </a:rPr>
              <a:t>24 </a:t>
            </a:r>
            <a:r>
              <a:rPr lang="es-419" sz="1400" b="0" i="0" dirty="0">
                <a:effectLst/>
                <a:latin typeface="+mn-lt"/>
                <a:ea typeface="+mn-ea"/>
                <a:cs typeface="+mn-cs"/>
                <a:sym typeface="Arial"/>
              </a:rPr>
              <a:t>Los discípulos se asombraron de sus palabras, pero Jesús volvió a decirles: «Hijos, ¡qué difícil es entrar en el reino de Dios! </a:t>
            </a:r>
            <a:r>
              <a:rPr lang="es-419" sz="1400" b="1" i="0" baseline="30000" dirty="0">
                <a:effectLst/>
                <a:latin typeface="+mn-lt"/>
                <a:ea typeface="+mn-ea"/>
                <a:cs typeface="+mn-cs"/>
                <a:sym typeface="Arial"/>
              </a:rPr>
              <a:t>25 </a:t>
            </a:r>
            <a:r>
              <a:rPr lang="es-419" sz="1400" b="0" i="0" dirty="0">
                <a:effectLst/>
                <a:latin typeface="+mn-lt"/>
                <a:ea typeface="+mn-ea"/>
                <a:cs typeface="+mn-cs"/>
                <a:sym typeface="Arial"/>
              </a:rPr>
              <a:t>Es más fácil que un camello pase por el ojo de una aguja, a que un rico entre en el reino de Dios». </a:t>
            </a:r>
            <a:r>
              <a:rPr lang="es-419" sz="1400" b="1" i="0" baseline="30000" dirty="0">
                <a:effectLst/>
                <a:latin typeface="+mn-lt"/>
                <a:ea typeface="+mn-ea"/>
                <a:cs typeface="+mn-cs"/>
                <a:sym typeface="Arial"/>
              </a:rPr>
              <a:t>26 </a:t>
            </a:r>
            <a:r>
              <a:rPr lang="es-419" sz="1400" b="0" i="0" dirty="0">
                <a:effectLst/>
                <a:latin typeface="+mn-lt"/>
                <a:ea typeface="+mn-ea"/>
                <a:cs typeface="+mn-cs"/>
                <a:sym typeface="Arial"/>
              </a:rPr>
              <a:t>Ellos se asombraron aún más, y se preguntaban unos a otros: «Entonces, ¿quién podrá salvarse?» </a:t>
            </a:r>
            <a:r>
              <a:rPr lang="es-419" sz="1400" b="1" i="0" baseline="30000" dirty="0">
                <a:effectLst/>
                <a:latin typeface="+mn-lt"/>
                <a:ea typeface="+mn-ea"/>
                <a:cs typeface="+mn-cs"/>
                <a:sym typeface="Arial"/>
              </a:rPr>
              <a:t>27 </a:t>
            </a:r>
            <a:r>
              <a:rPr lang="es-419" sz="1400" b="0" i="0" dirty="0">
                <a:effectLst/>
                <a:latin typeface="+mn-lt"/>
                <a:ea typeface="+mn-ea"/>
                <a:cs typeface="+mn-cs"/>
                <a:sym typeface="Arial"/>
              </a:rPr>
              <a:t>Jesús los miró fijamente y les dijo: «Esto es imposible para los hombres, pero no para Dios. Porque para Dios todo es posible.»</a:t>
            </a:r>
          </a:p>
          <a:p>
            <a:pPr>
              <a:defRPr sz="1800" b="1">
                <a:latin typeface="Calibri"/>
                <a:ea typeface="Calibri"/>
                <a:cs typeface="Calibri"/>
                <a:sym typeface="Calibri"/>
              </a:defRPr>
            </a:pPr>
            <a:endParaRPr i="1" dirty="0">
              <a:solidFill>
                <a:srgbClr val="00B050"/>
              </a:solidFill>
            </a:endParaRPr>
          </a:p>
          <a:p>
            <a:pPr>
              <a:defRPr sz="1800">
                <a:latin typeface="Calibri"/>
                <a:ea typeface="Calibri"/>
                <a:cs typeface="Calibri"/>
                <a:sym typeface="Calibri"/>
              </a:defRPr>
            </a:pPr>
            <a:endParaRPr i="1" dirty="0">
              <a:solidFill>
                <a:srgbClr val="00B05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96" name="Body Level One…"/>
          <p:cNvSpPr txBox="1">
            <a:spLocks noGrp="1"/>
          </p:cNvSpPr>
          <p:nvPr>
            <p:ph type="body" idx="1"/>
          </p:nvPr>
        </p:nvSpPr>
        <p:spPr>
          <a:xfrm rot="5400000">
            <a:off x="3920330" y="-1256506"/>
            <a:ext cx="4351339" cy="105156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4"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105" name="Body Level One…"/>
          <p:cNvSpPr txBox="1">
            <a:spLocks noGrp="1"/>
          </p:cNvSpPr>
          <p:nvPr>
            <p:ph type="body" idx="1"/>
          </p:nvPr>
        </p:nvSpPr>
        <p:spPr>
          <a:xfrm rot="5400000">
            <a:off x="1799431" y="-596107"/>
            <a:ext cx="5811838" cy="77343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1524000" y="1122362"/>
            <a:ext cx="9144000" cy="2387701"/>
          </a:xfrm>
          <a:prstGeom prst="rect">
            <a:avLst/>
          </a:prstGeom>
        </p:spPr>
        <p:txBody>
          <a:bodyPr anchor="b"/>
          <a:lstStyle>
            <a:lvl1pPr algn="ctr">
              <a:defRPr sz="6000"/>
            </a:lvl1pPr>
          </a:lstStyle>
          <a:p>
            <a:r>
              <a:t>Title Text</a:t>
            </a:r>
          </a:p>
        </p:txBody>
      </p:sp>
      <p:sp>
        <p:nvSpPr>
          <p:cNvPr id="121" name="Body Level One…"/>
          <p:cNvSpPr txBox="1">
            <a:spLocks noGrp="1"/>
          </p:cNvSpPr>
          <p:nvPr>
            <p:ph type="body" sz="quarter" idx="1"/>
          </p:nvPr>
        </p:nvSpPr>
        <p:spPr>
          <a:xfrm>
            <a:off x="1524000" y="3602037"/>
            <a:ext cx="9144000" cy="1655701"/>
          </a:xfrm>
          <a:prstGeom prst="rect">
            <a:avLst/>
          </a:prstGeom>
        </p:spPr>
        <p:txBody>
          <a:bodyPr/>
          <a:lstStyle>
            <a:lvl1pPr marL="406400" indent="-355600" algn="ctr">
              <a:buClrTx/>
              <a:buSzTx/>
              <a:buFontTx/>
              <a:buNone/>
              <a:defRPr sz="2400"/>
            </a:lvl1pPr>
            <a:lvl2pPr marL="406400" indent="127000" algn="ctr">
              <a:buClrTx/>
              <a:buSzTx/>
              <a:buFontTx/>
              <a:buNone/>
              <a:defRPr sz="2400"/>
            </a:lvl2pPr>
            <a:lvl3pPr marL="406400" indent="609600" algn="ctr">
              <a:buClrTx/>
              <a:buSzTx/>
              <a:buFontTx/>
              <a:buNone/>
              <a:defRPr sz="2400"/>
            </a:lvl3pPr>
            <a:lvl4pPr marL="406400" indent="1079500" algn="ctr">
              <a:buClrTx/>
              <a:buSzTx/>
              <a:buFontTx/>
              <a:buNone/>
              <a:defRPr sz="2400"/>
            </a:lvl4pPr>
            <a:lvl5pPr marL="406400" indent="153670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29" name="Title Text"/>
          <p:cNvSpPr txBox="1">
            <a:spLocks noGrp="1"/>
          </p:cNvSpPr>
          <p:nvPr>
            <p:ph type="title"/>
          </p:nvPr>
        </p:nvSpPr>
        <p:spPr>
          <a:xfrm>
            <a:off x="838200" y="365125"/>
            <a:ext cx="10515600" cy="1325700"/>
          </a:xfrm>
          <a:prstGeom prst="rect">
            <a:avLst/>
          </a:prstGeom>
        </p:spPr>
        <p:txBody>
          <a:bodyPr/>
          <a:lstStyle/>
          <a:p>
            <a:r>
              <a:t>Title Text</a:t>
            </a:r>
          </a:p>
        </p:txBody>
      </p:sp>
      <p:sp>
        <p:nvSpPr>
          <p:cNvPr id="130" name="Body Level One…"/>
          <p:cNvSpPr txBox="1">
            <a:spLocks noGrp="1"/>
          </p:cNvSpPr>
          <p:nvPr>
            <p:ph type="body" idx="1"/>
          </p:nvPr>
        </p:nvSpPr>
        <p:spPr>
          <a:xfrm>
            <a:off x="838200" y="1825625"/>
            <a:ext cx="10515600" cy="4351200"/>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831850" y="1709738"/>
            <a:ext cx="10515600" cy="2852700"/>
          </a:xfrm>
          <a:prstGeom prst="rect">
            <a:avLst/>
          </a:prstGeom>
        </p:spPr>
        <p:txBody>
          <a:bodyPr anchor="b"/>
          <a:lstStyle>
            <a:lvl1pPr>
              <a:defRPr sz="6000"/>
            </a:lvl1pPr>
          </a:lstStyle>
          <a:p>
            <a:r>
              <a:t>Title Text</a:t>
            </a:r>
          </a:p>
        </p:txBody>
      </p:sp>
      <p:sp>
        <p:nvSpPr>
          <p:cNvPr id="139" name="Body Level One…"/>
          <p:cNvSpPr txBox="1">
            <a:spLocks noGrp="1"/>
          </p:cNvSpPr>
          <p:nvPr>
            <p:ph type="body" sz="quarter" idx="1"/>
          </p:nvPr>
        </p:nvSpPr>
        <p:spPr>
          <a:xfrm>
            <a:off x="831850" y="4589462"/>
            <a:ext cx="10515600" cy="1500301"/>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838200" y="365125"/>
            <a:ext cx="10515600" cy="1325700"/>
          </a:xfrm>
          <a:prstGeom prst="rect">
            <a:avLst/>
          </a:prstGeom>
        </p:spPr>
        <p:txBody>
          <a:bodyPr/>
          <a:lstStyle/>
          <a:p>
            <a:r>
              <a:t>Title Text</a:t>
            </a:r>
          </a:p>
        </p:txBody>
      </p:sp>
      <p:sp>
        <p:nvSpPr>
          <p:cNvPr id="148" name="Body Level One…"/>
          <p:cNvSpPr txBox="1">
            <a:spLocks noGrp="1"/>
          </p:cNvSpPr>
          <p:nvPr>
            <p:ph type="body" sz="half" idx="1"/>
          </p:nvPr>
        </p:nvSpPr>
        <p:spPr>
          <a:xfrm>
            <a:off x="838200" y="1825625"/>
            <a:ext cx="5181600" cy="4351200"/>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149" name="Google Shape;111;g2b9bbf978dd_0_356"/>
          <p:cNvSpPr txBox="1">
            <a:spLocks noGrp="1"/>
          </p:cNvSpPr>
          <p:nvPr>
            <p:ph type="body" sz="half" idx="21"/>
          </p:nvPr>
        </p:nvSpPr>
        <p:spPr>
          <a:xfrm>
            <a:off x="6172200" y="1825625"/>
            <a:ext cx="5181600" cy="4351200"/>
          </a:xfrm>
          <a:prstGeom prst="rect">
            <a:avLst/>
          </a:prstGeom>
        </p:spPr>
        <p:txBody>
          <a:bodyPr/>
          <a:lstStyle/>
          <a:p>
            <a:pPr indent="-342900"/>
            <a:endParaRPr/>
          </a:p>
        </p:txBody>
      </p:sp>
      <p:sp>
        <p:nvSpPr>
          <p:cNvPr id="150"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839787" y="365125"/>
            <a:ext cx="10515601" cy="1325700"/>
          </a:xfrm>
          <a:prstGeom prst="rect">
            <a:avLst/>
          </a:prstGeom>
        </p:spPr>
        <p:txBody>
          <a:bodyPr/>
          <a:lstStyle/>
          <a:p>
            <a:r>
              <a:t>Title Text</a:t>
            </a:r>
          </a:p>
        </p:txBody>
      </p:sp>
      <p:sp>
        <p:nvSpPr>
          <p:cNvPr id="158" name="Body Level One…"/>
          <p:cNvSpPr txBox="1">
            <a:spLocks noGrp="1"/>
          </p:cNvSpPr>
          <p:nvPr>
            <p:ph type="body" sz="quarter" idx="1"/>
          </p:nvPr>
        </p:nvSpPr>
        <p:spPr>
          <a:xfrm>
            <a:off x="839787" y="1681163"/>
            <a:ext cx="5157901" cy="823801"/>
          </a:xfrm>
          <a:prstGeom prst="rect">
            <a:avLst/>
          </a:prstGeom>
        </p:spPr>
        <p:txBody>
          <a:bodyPr anchor="b"/>
          <a:lstStyle>
            <a:lvl1pPr marL="228600" indent="0">
              <a:buClrTx/>
              <a:buSzTx/>
              <a:buFontTx/>
              <a:buNone/>
              <a:defRPr sz="2400" b="1"/>
            </a:lvl1pPr>
            <a:lvl2pPr marL="228600" indent="457200">
              <a:buClrTx/>
              <a:buSzTx/>
              <a:buFontTx/>
              <a:buNone/>
              <a:defRPr sz="2400" b="1"/>
            </a:lvl2pPr>
            <a:lvl3pPr marL="228600" indent="914400">
              <a:buClrTx/>
              <a:buSzTx/>
              <a:buFontTx/>
              <a:buNone/>
              <a:defRPr sz="2400" b="1"/>
            </a:lvl3pPr>
            <a:lvl4pPr marL="228600" indent="1371600">
              <a:buClrTx/>
              <a:buSzTx/>
              <a:buFontTx/>
              <a:buNone/>
              <a:defRPr sz="2400" b="1"/>
            </a:lvl4pPr>
            <a:lvl5pPr marL="228600" indent="18288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9" name="Google Shape;118;g2b9bbf978dd_0_363"/>
          <p:cNvSpPr txBox="1">
            <a:spLocks noGrp="1"/>
          </p:cNvSpPr>
          <p:nvPr>
            <p:ph type="body" sz="half" idx="21"/>
          </p:nvPr>
        </p:nvSpPr>
        <p:spPr>
          <a:xfrm>
            <a:off x="839788" y="2505075"/>
            <a:ext cx="5157900" cy="3684600"/>
          </a:xfrm>
          <a:prstGeom prst="rect">
            <a:avLst/>
          </a:prstGeom>
        </p:spPr>
        <p:txBody>
          <a:bodyPr/>
          <a:lstStyle/>
          <a:p>
            <a:pPr indent="-342900"/>
            <a:endParaRPr/>
          </a:p>
        </p:txBody>
      </p:sp>
      <p:sp>
        <p:nvSpPr>
          <p:cNvPr id="160" name="Google Shape;119;g2b9bbf978dd_0_363"/>
          <p:cNvSpPr txBox="1">
            <a:spLocks noGrp="1"/>
          </p:cNvSpPr>
          <p:nvPr>
            <p:ph type="body" sz="quarter" idx="22"/>
          </p:nvPr>
        </p:nvSpPr>
        <p:spPr>
          <a:xfrm>
            <a:off x="6172200" y="1681163"/>
            <a:ext cx="5183100" cy="823801"/>
          </a:xfrm>
          <a:prstGeom prst="rect">
            <a:avLst/>
          </a:prstGeom>
        </p:spPr>
        <p:txBody>
          <a:bodyPr anchor="b"/>
          <a:lstStyle/>
          <a:p>
            <a:pPr marL="228600" indent="0">
              <a:buClrTx/>
              <a:buSzTx/>
              <a:buFontTx/>
              <a:buNone/>
              <a:defRPr sz="2400" b="1"/>
            </a:pPr>
            <a:endParaRPr/>
          </a:p>
        </p:txBody>
      </p:sp>
      <p:sp>
        <p:nvSpPr>
          <p:cNvPr id="161" name="Google Shape;120;g2b9bbf978dd_0_363"/>
          <p:cNvSpPr txBox="1">
            <a:spLocks noGrp="1"/>
          </p:cNvSpPr>
          <p:nvPr>
            <p:ph type="body" sz="half" idx="23"/>
          </p:nvPr>
        </p:nvSpPr>
        <p:spPr>
          <a:xfrm>
            <a:off x="6172200" y="2505075"/>
            <a:ext cx="5183100" cy="3684600"/>
          </a:xfrm>
          <a:prstGeom prst="rect">
            <a:avLst/>
          </a:prstGeom>
        </p:spPr>
        <p:txBody>
          <a:bodyPr/>
          <a:lstStyle/>
          <a:p>
            <a:pPr indent="-342900"/>
            <a:endParaRPr/>
          </a:p>
        </p:txBody>
      </p:sp>
      <p:sp>
        <p:nvSpPr>
          <p:cNvPr id="162"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838200" y="365125"/>
            <a:ext cx="10515600" cy="1325700"/>
          </a:xfrm>
          <a:prstGeom prst="rect">
            <a:avLst/>
          </a:prstGeom>
        </p:spPr>
        <p:txBody>
          <a:bodyPr/>
          <a:lstStyle/>
          <a:p>
            <a:r>
              <a:t>Title Text</a:t>
            </a:r>
          </a:p>
        </p:txBody>
      </p:sp>
      <p:sp>
        <p:nvSpPr>
          <p:cNvPr id="170"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839787" y="457200"/>
            <a:ext cx="3932101" cy="1600200"/>
          </a:xfrm>
          <a:prstGeom prst="rect">
            <a:avLst/>
          </a:prstGeom>
        </p:spPr>
        <p:txBody>
          <a:bodyPr anchor="b"/>
          <a:lstStyle>
            <a:lvl1pPr>
              <a:defRPr sz="3200"/>
            </a:lvl1pPr>
          </a:lstStyle>
          <a:p>
            <a:r>
              <a:t>Title Text</a:t>
            </a:r>
          </a:p>
        </p:txBody>
      </p:sp>
      <p:sp>
        <p:nvSpPr>
          <p:cNvPr id="178" name="Body Level One…"/>
          <p:cNvSpPr txBox="1">
            <a:spLocks noGrp="1"/>
          </p:cNvSpPr>
          <p:nvPr>
            <p:ph type="body" sz="half" idx="1"/>
          </p:nvPr>
        </p:nvSpPr>
        <p:spPr>
          <a:xfrm>
            <a:off x="5183187" y="987425"/>
            <a:ext cx="6172201" cy="4873500"/>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Body Level One</a:t>
            </a:r>
          </a:p>
          <a:p>
            <a:pPr lvl="1"/>
            <a:r>
              <a:t>Body Level Two</a:t>
            </a:r>
          </a:p>
          <a:p>
            <a:pPr lvl="2"/>
            <a:r>
              <a:t>Body Level Three</a:t>
            </a:r>
          </a:p>
          <a:p>
            <a:pPr lvl="3"/>
            <a:r>
              <a:t>Body Level Four</a:t>
            </a:r>
          </a:p>
          <a:p>
            <a:pPr lvl="4"/>
            <a:r>
              <a:t>Body Level Five</a:t>
            </a:r>
          </a:p>
        </p:txBody>
      </p:sp>
      <p:sp>
        <p:nvSpPr>
          <p:cNvPr id="179" name="Google Shape;132;g2b9bbf978dd_0_377"/>
          <p:cNvSpPr txBox="1">
            <a:spLocks noGrp="1"/>
          </p:cNvSpPr>
          <p:nvPr>
            <p:ph type="body" sz="quarter" idx="21"/>
          </p:nvPr>
        </p:nvSpPr>
        <p:spPr>
          <a:xfrm>
            <a:off x="839787" y="2057400"/>
            <a:ext cx="3932101" cy="3811500"/>
          </a:xfrm>
          <a:prstGeom prst="rect">
            <a:avLst/>
          </a:prstGeom>
        </p:spPr>
        <p:txBody>
          <a:bodyPr/>
          <a:lstStyle/>
          <a:p>
            <a:pPr marL="228600" indent="0">
              <a:buClrTx/>
              <a:buSzTx/>
              <a:buFontTx/>
              <a:buNone/>
              <a:defRPr sz="1600"/>
            </a:pPr>
            <a:endParaRPr/>
          </a:p>
        </p:txBody>
      </p:sp>
      <p:sp>
        <p:nvSpPr>
          <p:cNvPr id="180"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9" name="Body Level One…"/>
          <p:cNvSpPr txBox="1">
            <a:spLocks noGrp="1"/>
          </p:cNvSpPr>
          <p:nvPr>
            <p:ph type="body" sz="quarter" idx="1"/>
          </p:nvPr>
        </p:nvSpPr>
        <p:spPr>
          <a:xfrm>
            <a:off x="1524000" y="3602037"/>
            <a:ext cx="9144000" cy="1655763"/>
          </a:xfrm>
          <a:prstGeom prst="rect">
            <a:avLst/>
          </a:prstGeom>
        </p:spPr>
        <p:txBody>
          <a:bodyPr/>
          <a:lstStyle>
            <a:lvl1pPr marL="406400" indent="-355600" algn="ctr">
              <a:buClrTx/>
              <a:buSzTx/>
              <a:buFontTx/>
              <a:buNone/>
              <a:defRPr sz="2400"/>
            </a:lvl1pPr>
            <a:lvl2pPr marL="406400" indent="127000" algn="ctr">
              <a:buClrTx/>
              <a:buSzTx/>
              <a:buFontTx/>
              <a:buNone/>
              <a:defRPr sz="2400"/>
            </a:lvl2pPr>
            <a:lvl3pPr marL="406400" indent="609600" algn="ctr">
              <a:buClrTx/>
              <a:buSzTx/>
              <a:buFontTx/>
              <a:buNone/>
              <a:defRPr sz="2400"/>
            </a:lvl3pPr>
            <a:lvl4pPr marL="406400" indent="1079500" algn="ctr">
              <a:buClrTx/>
              <a:buSzTx/>
              <a:buFontTx/>
              <a:buNone/>
              <a:defRPr sz="2400"/>
            </a:lvl4pPr>
            <a:lvl5pPr marL="406400" indent="153670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187" name="Title Text"/>
          <p:cNvSpPr txBox="1">
            <a:spLocks noGrp="1"/>
          </p:cNvSpPr>
          <p:nvPr>
            <p:ph type="title"/>
          </p:nvPr>
        </p:nvSpPr>
        <p:spPr>
          <a:xfrm>
            <a:off x="839787" y="457200"/>
            <a:ext cx="3932101" cy="1600200"/>
          </a:xfrm>
          <a:prstGeom prst="rect">
            <a:avLst/>
          </a:prstGeom>
        </p:spPr>
        <p:txBody>
          <a:bodyPr anchor="b"/>
          <a:lstStyle>
            <a:lvl1pPr>
              <a:defRPr sz="3200"/>
            </a:lvl1pPr>
          </a:lstStyle>
          <a:p>
            <a:r>
              <a:t>Title Text</a:t>
            </a:r>
          </a:p>
        </p:txBody>
      </p:sp>
      <p:sp>
        <p:nvSpPr>
          <p:cNvPr id="188" name="Google Shape;138;g2b9bbf978dd_0_384"/>
          <p:cNvSpPr>
            <a:spLocks noGrp="1"/>
          </p:cNvSpPr>
          <p:nvPr>
            <p:ph type="pic" sz="half" idx="21"/>
          </p:nvPr>
        </p:nvSpPr>
        <p:spPr>
          <a:xfrm>
            <a:off x="5183187" y="987425"/>
            <a:ext cx="6172201" cy="4873500"/>
          </a:xfrm>
          <a:prstGeom prst="rect">
            <a:avLst/>
          </a:prstGeom>
        </p:spPr>
        <p:txBody>
          <a:bodyPr lIns="91439" tIns="45719" rIns="91439" bIns="45719">
            <a:noAutofit/>
          </a:bodyPr>
          <a:lstStyle/>
          <a:p>
            <a:endParaRPr/>
          </a:p>
        </p:txBody>
      </p:sp>
      <p:sp>
        <p:nvSpPr>
          <p:cNvPr id="189" name="Body Level One…"/>
          <p:cNvSpPr txBox="1">
            <a:spLocks noGrp="1"/>
          </p:cNvSpPr>
          <p:nvPr>
            <p:ph type="body" sz="quarter" idx="1"/>
          </p:nvPr>
        </p:nvSpPr>
        <p:spPr>
          <a:xfrm>
            <a:off x="839787" y="2057400"/>
            <a:ext cx="3932101" cy="3811500"/>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197" name="Title Text"/>
          <p:cNvSpPr txBox="1">
            <a:spLocks noGrp="1"/>
          </p:cNvSpPr>
          <p:nvPr>
            <p:ph type="title"/>
          </p:nvPr>
        </p:nvSpPr>
        <p:spPr>
          <a:xfrm>
            <a:off x="838200" y="365125"/>
            <a:ext cx="10515600" cy="1325700"/>
          </a:xfrm>
          <a:prstGeom prst="rect">
            <a:avLst/>
          </a:prstGeom>
        </p:spPr>
        <p:txBody>
          <a:bodyPr/>
          <a:lstStyle/>
          <a:p>
            <a:r>
              <a:t>Title Text</a:t>
            </a:r>
          </a:p>
        </p:txBody>
      </p:sp>
      <p:sp>
        <p:nvSpPr>
          <p:cNvPr id="198" name="Body Level One…"/>
          <p:cNvSpPr txBox="1">
            <a:spLocks noGrp="1"/>
          </p:cNvSpPr>
          <p:nvPr>
            <p:ph type="body" idx="1"/>
          </p:nvPr>
        </p:nvSpPr>
        <p:spPr>
          <a:xfrm rot="5400000">
            <a:off x="3920399" y="-1256576"/>
            <a:ext cx="4351201" cy="105156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206" name="Title Text"/>
          <p:cNvSpPr txBox="1">
            <a:spLocks noGrp="1"/>
          </p:cNvSpPr>
          <p:nvPr>
            <p:ph type="title"/>
          </p:nvPr>
        </p:nvSpPr>
        <p:spPr>
          <a:xfrm rot="5400000">
            <a:off x="7133400" y="1956624"/>
            <a:ext cx="5811901" cy="2628901"/>
          </a:xfrm>
          <a:prstGeom prst="rect">
            <a:avLst/>
          </a:prstGeom>
        </p:spPr>
        <p:txBody>
          <a:bodyPr/>
          <a:lstStyle/>
          <a:p>
            <a:r>
              <a:t>Title Text</a:t>
            </a:r>
          </a:p>
        </p:txBody>
      </p:sp>
      <p:sp>
        <p:nvSpPr>
          <p:cNvPr id="207" name="Body Level One…"/>
          <p:cNvSpPr txBox="1">
            <a:spLocks noGrp="1"/>
          </p:cNvSpPr>
          <p:nvPr>
            <p:ph type="body" idx="1"/>
          </p:nvPr>
        </p:nvSpPr>
        <p:spPr>
          <a:xfrm rot="5400000">
            <a:off x="1799400" y="-596076"/>
            <a:ext cx="5811900" cy="77343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11095216" y="6414767"/>
            <a:ext cx="258585" cy="248266"/>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8" name="Body Level One…"/>
          <p:cNvSpPr txBox="1">
            <a:spLocks noGrp="1"/>
          </p:cNvSpPr>
          <p:nvPr>
            <p:ph type="body" idx="1"/>
          </p:nvPr>
        </p:nvSpPr>
        <p:spPr>
          <a:xfrm>
            <a:off x="838200" y="1825625"/>
            <a:ext cx="10515600" cy="4351338"/>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36"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7" name="Body Level One…"/>
          <p:cNvSpPr txBox="1">
            <a:spLocks noGrp="1"/>
          </p:cNvSpPr>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4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6" name="Body Level One…"/>
          <p:cNvSpPr txBox="1">
            <a:spLocks noGrp="1"/>
          </p:cNvSpPr>
          <p:nvPr>
            <p:ph type="body" sz="half" idx="1"/>
          </p:nvPr>
        </p:nvSpPr>
        <p:spPr>
          <a:xfrm>
            <a:off x="838200" y="1825625"/>
            <a:ext cx="5181600" cy="4351338"/>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47" name="Google Shape;36;p39"/>
          <p:cNvSpPr txBox="1">
            <a:spLocks noGrp="1"/>
          </p:cNvSpPr>
          <p:nvPr>
            <p:ph type="body" sz="half" idx="21"/>
          </p:nvPr>
        </p:nvSpPr>
        <p:spPr>
          <a:xfrm>
            <a:off x="6172200" y="1825625"/>
            <a:ext cx="5181600" cy="4351338"/>
          </a:xfrm>
          <a:prstGeom prst="rect">
            <a:avLst/>
          </a:prstGeom>
        </p:spPr>
        <p:txBody>
          <a:bodyPr/>
          <a:lstStyle/>
          <a:p>
            <a:pPr indent="-342900"/>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228600" indent="0">
              <a:buClrTx/>
              <a:buSzTx/>
              <a:buFontTx/>
              <a:buNone/>
              <a:defRPr sz="2400" b="1"/>
            </a:lvl1pPr>
            <a:lvl2pPr marL="228600" indent="457200">
              <a:buClrTx/>
              <a:buSzTx/>
              <a:buFontTx/>
              <a:buNone/>
              <a:defRPr sz="2400" b="1"/>
            </a:lvl2pPr>
            <a:lvl3pPr marL="228600" indent="914400">
              <a:buClrTx/>
              <a:buSzTx/>
              <a:buFontTx/>
              <a:buNone/>
              <a:defRPr sz="2400" b="1"/>
            </a:lvl3pPr>
            <a:lvl4pPr marL="228600" indent="1371600">
              <a:buClrTx/>
              <a:buSzTx/>
              <a:buFontTx/>
              <a:buNone/>
              <a:defRPr sz="2400" b="1"/>
            </a:lvl4pPr>
            <a:lvl5pPr marL="228600" indent="18288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Google Shape;43;p40"/>
          <p:cNvSpPr txBox="1">
            <a:spLocks noGrp="1"/>
          </p:cNvSpPr>
          <p:nvPr>
            <p:ph type="body" sz="half" idx="21"/>
          </p:nvPr>
        </p:nvSpPr>
        <p:spPr>
          <a:xfrm>
            <a:off x="839787" y="2505075"/>
            <a:ext cx="5157788" cy="3684588"/>
          </a:xfrm>
          <a:prstGeom prst="rect">
            <a:avLst/>
          </a:prstGeom>
        </p:spPr>
        <p:txBody>
          <a:bodyPr/>
          <a:lstStyle/>
          <a:p>
            <a:pPr indent="-342900"/>
            <a:endParaRPr/>
          </a:p>
        </p:txBody>
      </p:sp>
      <p:sp>
        <p:nvSpPr>
          <p:cNvPr id="58" name="Google Shape;44;p40"/>
          <p:cNvSpPr txBox="1">
            <a:spLocks noGrp="1"/>
          </p:cNvSpPr>
          <p:nvPr>
            <p:ph type="body" sz="quarter" idx="22"/>
          </p:nvPr>
        </p:nvSpPr>
        <p:spPr>
          <a:xfrm>
            <a:off x="6172200" y="1681163"/>
            <a:ext cx="5183188" cy="823913"/>
          </a:xfrm>
          <a:prstGeom prst="rect">
            <a:avLst/>
          </a:prstGeom>
        </p:spPr>
        <p:txBody>
          <a:bodyPr anchor="b"/>
          <a:lstStyle/>
          <a:p>
            <a:pPr marL="228600" indent="0">
              <a:buClrTx/>
              <a:buSzTx/>
              <a:buFontTx/>
              <a:buNone/>
              <a:defRPr sz="2400" b="1"/>
            </a:pPr>
            <a:endParaRPr/>
          </a:p>
        </p:txBody>
      </p:sp>
      <p:sp>
        <p:nvSpPr>
          <p:cNvPr id="59" name="Google Shape;45;p40"/>
          <p:cNvSpPr txBox="1">
            <a:spLocks noGrp="1"/>
          </p:cNvSpPr>
          <p:nvPr>
            <p:ph type="body" sz="half" idx="23"/>
          </p:nvPr>
        </p:nvSpPr>
        <p:spPr>
          <a:xfrm>
            <a:off x="6172200" y="2505075"/>
            <a:ext cx="5183188" cy="3684588"/>
          </a:xfrm>
          <a:prstGeom prst="rect">
            <a:avLst/>
          </a:prstGeom>
        </p:spPr>
        <p:txBody>
          <a:bodyPr/>
          <a:lstStyle/>
          <a:p>
            <a:pPr indent="-342900"/>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7"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6" name="Body Level One…"/>
          <p:cNvSpPr txBox="1">
            <a:spLocks noGrp="1"/>
          </p:cNvSpPr>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Body Level One</a:t>
            </a:r>
          </a:p>
          <a:p>
            <a:pPr lvl="1"/>
            <a:r>
              <a:t>Body Level Two</a:t>
            </a:r>
          </a:p>
          <a:p>
            <a:pPr lvl="2"/>
            <a:r>
              <a:t>Body Level Three</a:t>
            </a:r>
          </a:p>
          <a:p>
            <a:pPr lvl="3"/>
            <a:r>
              <a:t>Body Level Four</a:t>
            </a:r>
          </a:p>
          <a:p>
            <a:pPr lvl="4"/>
            <a:r>
              <a:t>Body Level Five</a:t>
            </a:r>
          </a:p>
        </p:txBody>
      </p:sp>
      <p:sp>
        <p:nvSpPr>
          <p:cNvPr id="77" name="Google Shape;57;p42"/>
          <p:cNvSpPr txBox="1">
            <a:spLocks noGrp="1"/>
          </p:cNvSpPr>
          <p:nvPr>
            <p:ph type="body" sz="quarter" idx="21"/>
          </p:nvPr>
        </p:nvSpPr>
        <p:spPr>
          <a:xfrm>
            <a:off x="839787" y="2057400"/>
            <a:ext cx="3932238" cy="3811588"/>
          </a:xfrm>
          <a:prstGeom prst="rect">
            <a:avLst/>
          </a:prstGeom>
        </p:spPr>
        <p:txBody>
          <a:bodyPr/>
          <a:lstStyle/>
          <a:p>
            <a:pPr marL="228600" indent="0">
              <a:buClrTx/>
              <a:buSzTx/>
              <a:buFontTx/>
              <a:buNone/>
              <a:defRPr sz="16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6" name="Google Shape;63;p43"/>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87" name="Body Level One…"/>
          <p:cNvSpPr txBox="1">
            <a:spLocks noGrp="1"/>
          </p:cNvSpPr>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457200" marR="0" indent="-406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1pPr>
      <a:lvl2pPr marL="977900" marR="0" indent="-4445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2pPr>
      <a:lvl3pPr marL="1513839" marR="0" indent="-497839"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oogle Shape;170;g2ae502832d3_0_0" descr="Google Shape;170;g2ae502832d3_0_0"/>
          <p:cNvPicPr>
            <a:picLocks noChangeAspect="1"/>
          </p:cNvPicPr>
          <p:nvPr/>
        </p:nvPicPr>
        <p:blipFill>
          <a:blip r:embed="rId3"/>
          <a:stretch>
            <a:fillRect/>
          </a:stretch>
        </p:blipFill>
        <p:spPr>
          <a:xfrm>
            <a:off x="0" y="0"/>
            <a:ext cx="1219199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Google Shape;230;g26c0eec2cfd_0_235"/>
          <p:cNvSpPr txBox="1"/>
          <p:nvPr/>
        </p:nvSpPr>
        <p:spPr>
          <a:xfrm>
            <a:off x="3542650" y="2587524"/>
            <a:ext cx="7098050"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Contar</a:t>
            </a:r>
          </a:p>
        </p:txBody>
      </p:sp>
      <p:sp>
        <p:nvSpPr>
          <p:cNvPr id="304" name="Google Shape;231;g26c0eec2cfd_0_235"/>
          <p:cNvSpPr/>
          <p:nvPr/>
        </p:nvSpPr>
        <p:spPr>
          <a:xfrm>
            <a:off x="3496924" y="3739953"/>
            <a:ext cx="6269702" cy="1"/>
          </a:xfrm>
          <a:prstGeom prst="line">
            <a:avLst/>
          </a:prstGeom>
          <a:ln w="38100">
            <a:solidFill>
              <a:srgbClr val="7F7F7F"/>
            </a:solidFill>
            <a:miter/>
          </a:ln>
        </p:spPr>
        <p:txBody>
          <a:bodyPr lIns="0" tIns="0" rIns="0" bIns="0"/>
          <a:lstStyle/>
          <a:p>
            <a:endParaRPr/>
          </a:p>
        </p:txBody>
      </p:sp>
      <p:sp>
        <p:nvSpPr>
          <p:cNvPr id="305" name="Google Shape;233;g26c0eec2cfd_0_235"/>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306" name="Google Shape;234;g26c0eec2cfd_0_235" descr="Google Shape;234;g26c0eec2cfd_0_235"/>
          <p:cNvPicPr>
            <a:picLocks noChangeAspect="1"/>
          </p:cNvPicPr>
          <p:nvPr/>
        </p:nvPicPr>
        <p:blipFill>
          <a:blip r:embed="rId3"/>
          <a:srcRect l="1436" r="1446"/>
          <a:stretch>
            <a:fillRect/>
          </a:stretch>
        </p:blipFill>
        <p:spPr>
          <a:xfrm>
            <a:off x="-299915" y="1460357"/>
            <a:ext cx="3982776" cy="4101064"/>
          </a:xfrm>
          <a:prstGeom prst="rect">
            <a:avLst/>
          </a:prstGeom>
          <a:ln w="12700">
            <a:miter lim="400000"/>
          </a:ln>
          <a:effectLst>
            <a:outerShdw blurRad="50800" dist="38100" dir="2700000" rotWithShape="0">
              <a:srgbClr val="000000">
                <a:alpha val="40000"/>
              </a:srgbClr>
            </a:outerShdw>
          </a:effectLst>
        </p:spPr>
      </p:pic>
      <p:pic>
        <p:nvPicPr>
          <p:cNvPr id="307" name="Google Shape;236;g26c0eec2cfd_0_235" descr="Google Shape;236;g26c0eec2cfd_0_235"/>
          <p:cNvPicPr>
            <a:picLocks noChangeAspect="1"/>
          </p:cNvPicPr>
          <p:nvPr/>
        </p:nvPicPr>
        <p:blipFill>
          <a:blip r:embed="rId4"/>
          <a:stretch>
            <a:fillRect/>
          </a:stretch>
        </p:blipFill>
        <p:spPr>
          <a:xfrm>
            <a:off x="10500489" y="289923"/>
            <a:ext cx="1399035" cy="1170435"/>
          </a:xfrm>
          <a:prstGeom prst="rect">
            <a:avLst/>
          </a:prstGeom>
          <a:ln w="12700">
            <a:miter lim="400000"/>
          </a:ln>
        </p:spPr>
      </p:pic>
      <p:sp>
        <p:nvSpPr>
          <p:cNvPr id="308" name="Google Shape;224;g26c0eec2cfd_0_221"/>
          <p:cNvSpPr txBox="1"/>
          <p:nvPr/>
        </p:nvSpPr>
        <p:spPr>
          <a:xfrm>
            <a:off x="3542650" y="4052082"/>
            <a:ext cx="7341050" cy="172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3600" b="1">
                <a:latin typeface="Lato"/>
                <a:ea typeface="Lato"/>
                <a:cs typeface="Lato"/>
                <a:sym typeface="Lato"/>
              </a:defRPr>
            </a:pPr>
            <a:r>
              <a:t>Marcos 10:17-27</a:t>
            </a:r>
          </a:p>
          <a:p>
            <a:pPr>
              <a:defRPr sz="3600" b="1">
                <a:latin typeface="Lato"/>
                <a:ea typeface="Lato"/>
                <a:cs typeface="Lato"/>
                <a:sym typeface="Lato"/>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Google Shape;230;g26c0eec2cfd_0_235"/>
          <p:cNvSpPr txBox="1"/>
          <p:nvPr/>
        </p:nvSpPr>
        <p:spPr>
          <a:xfrm>
            <a:off x="3647967" y="2148731"/>
            <a:ext cx="7098050"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Considerar</a:t>
            </a:r>
          </a:p>
        </p:txBody>
      </p:sp>
      <p:sp>
        <p:nvSpPr>
          <p:cNvPr id="313" name="Google Shape;231;g26c0eec2cfd_0_235"/>
          <p:cNvSpPr/>
          <p:nvPr/>
        </p:nvSpPr>
        <p:spPr>
          <a:xfrm>
            <a:off x="3602242" y="3153161"/>
            <a:ext cx="6269701" cy="1"/>
          </a:xfrm>
          <a:prstGeom prst="line">
            <a:avLst/>
          </a:prstGeom>
          <a:ln w="38100">
            <a:solidFill>
              <a:srgbClr val="7F7F7F"/>
            </a:solidFill>
            <a:miter/>
          </a:ln>
        </p:spPr>
        <p:txBody>
          <a:bodyPr lIns="0" tIns="0" rIns="0" bIns="0"/>
          <a:lstStyle/>
          <a:p>
            <a:endParaRPr/>
          </a:p>
        </p:txBody>
      </p:sp>
      <p:sp>
        <p:nvSpPr>
          <p:cNvPr id="314" name="Google Shape;233;g26c0eec2cfd_0_235"/>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315" name="Google Shape;236;g26c0eec2cfd_0_235" descr="Google Shape;236;g26c0eec2cfd_0_235"/>
          <p:cNvPicPr>
            <a:picLocks noChangeAspect="1"/>
          </p:cNvPicPr>
          <p:nvPr/>
        </p:nvPicPr>
        <p:blipFill>
          <a:blip r:embed="rId3"/>
          <a:stretch>
            <a:fillRect/>
          </a:stretch>
        </p:blipFill>
        <p:spPr>
          <a:xfrm>
            <a:off x="10500489" y="289923"/>
            <a:ext cx="1399035" cy="1170435"/>
          </a:xfrm>
          <a:prstGeom prst="rect">
            <a:avLst/>
          </a:prstGeom>
          <a:ln w="12700">
            <a:miter lim="400000"/>
          </a:ln>
        </p:spPr>
      </p:pic>
      <p:pic>
        <p:nvPicPr>
          <p:cNvPr id="316" name="Google Shape;256;p11" descr="Google Shape;256;p11"/>
          <p:cNvPicPr>
            <a:picLocks noChangeAspect="1"/>
          </p:cNvPicPr>
          <p:nvPr/>
        </p:nvPicPr>
        <p:blipFill>
          <a:blip r:embed="rId4"/>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317" name="Google Shape;243;g26ba99a7413_0_427"/>
          <p:cNvSpPr txBox="1"/>
          <p:nvPr/>
        </p:nvSpPr>
        <p:spPr>
          <a:xfrm>
            <a:off x="3647967" y="3429000"/>
            <a:ext cx="4765851" cy="67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b="1">
                <a:latin typeface="Lato"/>
                <a:ea typeface="Lato"/>
                <a:cs typeface="Lato"/>
                <a:sym typeface="Lato"/>
              </a:defRPr>
            </a:lvl1pPr>
          </a:lstStyle>
          <a:p>
            <a:r>
              <a:t>Marcos 10:17-27</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Google Shape;252;p11"/>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Considerar</a:t>
            </a:r>
          </a:p>
        </p:txBody>
      </p:sp>
      <p:sp>
        <p:nvSpPr>
          <p:cNvPr id="322" name="Google Shape;253;p11"/>
          <p:cNvSpPr/>
          <p:nvPr/>
        </p:nvSpPr>
        <p:spPr>
          <a:xfrm>
            <a:off x="4230827" y="3051694"/>
            <a:ext cx="6269663" cy="1"/>
          </a:xfrm>
          <a:prstGeom prst="line">
            <a:avLst/>
          </a:prstGeom>
          <a:ln w="38100">
            <a:solidFill>
              <a:srgbClr val="7F7F7F"/>
            </a:solidFill>
            <a:miter/>
          </a:ln>
        </p:spPr>
        <p:txBody>
          <a:bodyPr lIns="0" tIns="0" rIns="0" bIns="0"/>
          <a:lstStyle/>
          <a:p>
            <a:endParaRPr/>
          </a:p>
        </p:txBody>
      </p:sp>
      <p:sp>
        <p:nvSpPr>
          <p:cNvPr id="323" name="Google Shape;254;p11"/>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a:latin typeface="Lato"/>
                <a:ea typeface="Lato"/>
                <a:cs typeface="Lato"/>
                <a:sym typeface="Lato"/>
              </a:defRPr>
            </a:lvl1pPr>
          </a:lstStyle>
          <a:p>
            <a:r>
              <a:t>Marcos 10:17-27</a:t>
            </a:r>
          </a:p>
        </p:txBody>
      </p:sp>
      <p:sp>
        <p:nvSpPr>
          <p:cNvPr id="324" name="Google Shape;255;p11"/>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325" name="Google Shape;256;p11" descr="Google Shape;256;p11"/>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326" name="Google Shape;257;p11"/>
          <p:cNvSpPr txBox="1"/>
          <p:nvPr/>
        </p:nvSpPr>
        <p:spPr>
          <a:xfrm>
            <a:off x="4173106" y="4163145"/>
            <a:ext cx="7341198" cy="118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b="1">
                <a:latin typeface="Lato"/>
                <a:ea typeface="Lato"/>
                <a:cs typeface="Lato"/>
                <a:sym typeface="Lato"/>
              </a:defRPr>
            </a:lvl1pPr>
          </a:lstStyle>
          <a:p>
            <a:r>
              <a:t>¿Quiénes son los personajes de esta historia?</a:t>
            </a:r>
          </a:p>
        </p:txBody>
      </p:sp>
      <p:pic>
        <p:nvPicPr>
          <p:cNvPr id="327" name="Google Shape;258;p11" descr="Google Shape;258;p11"/>
          <p:cNvPicPr>
            <a:picLocks noChangeAspect="1"/>
          </p:cNvPicPr>
          <p:nvPr/>
        </p:nvPicPr>
        <p:blipFill>
          <a:blip r:embed="rId4"/>
          <a:srcRect l="7105" t="10153" r="7634" b="23587"/>
          <a:stretch>
            <a:fillRect/>
          </a:stretch>
        </p:blipFill>
        <p:spPr>
          <a:xfrm>
            <a:off x="8577181" y="1617634"/>
            <a:ext cx="1662994" cy="1292391"/>
          </a:xfrm>
          <a:prstGeom prst="rect">
            <a:avLst/>
          </a:prstGeom>
          <a:ln w="12700">
            <a:miter lim="400000"/>
          </a:ln>
        </p:spPr>
      </p:pic>
      <p:pic>
        <p:nvPicPr>
          <p:cNvPr id="328" name="Google Shape;259;p11" descr="Google Shape;259;p11"/>
          <p:cNvPicPr>
            <a:picLocks noChangeAspect="1"/>
          </p:cNvPicPr>
          <p:nvPr/>
        </p:nvPicPr>
        <p:blipFill>
          <a:blip r:embed="rId5"/>
          <a:stretch>
            <a:fillRect/>
          </a:stretch>
        </p:blipFill>
        <p:spPr>
          <a:xfrm>
            <a:off x="10500489" y="289923"/>
            <a:ext cx="1399036" cy="1170435"/>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Google Shape;300;p15"/>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Considerar</a:t>
            </a:r>
          </a:p>
        </p:txBody>
      </p:sp>
      <p:sp>
        <p:nvSpPr>
          <p:cNvPr id="366" name="Google Shape;301;p15"/>
          <p:cNvSpPr/>
          <p:nvPr/>
        </p:nvSpPr>
        <p:spPr>
          <a:xfrm>
            <a:off x="4230827" y="3051694"/>
            <a:ext cx="6269663" cy="1"/>
          </a:xfrm>
          <a:prstGeom prst="line">
            <a:avLst/>
          </a:prstGeom>
          <a:ln w="38100">
            <a:solidFill>
              <a:srgbClr val="7F7F7F"/>
            </a:solidFill>
            <a:miter/>
          </a:ln>
        </p:spPr>
        <p:txBody>
          <a:bodyPr lIns="0" tIns="0" rIns="0" bIns="0"/>
          <a:lstStyle/>
          <a:p>
            <a:endParaRPr/>
          </a:p>
        </p:txBody>
      </p:sp>
      <p:sp>
        <p:nvSpPr>
          <p:cNvPr id="367" name="Google Shape;302;p15"/>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a:latin typeface="Lato"/>
                <a:ea typeface="Lato"/>
                <a:cs typeface="Lato"/>
                <a:sym typeface="Lato"/>
              </a:defRPr>
            </a:lvl1pPr>
          </a:lstStyle>
          <a:p>
            <a:r>
              <a:t>Marcos 10:17-27</a:t>
            </a:r>
          </a:p>
        </p:txBody>
      </p:sp>
      <p:sp>
        <p:nvSpPr>
          <p:cNvPr id="368" name="Google Shape;303;p15"/>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369" name="Google Shape;304;p15" descr="Google Shape;304;p15"/>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370" name="Google Shape;305;p15"/>
          <p:cNvSpPr txBox="1"/>
          <p:nvPr/>
        </p:nvSpPr>
        <p:spPr>
          <a:xfrm>
            <a:off x="4173106" y="4163145"/>
            <a:ext cx="7341050" cy="1200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b="1">
                <a:latin typeface="Lato"/>
                <a:ea typeface="Lato"/>
                <a:cs typeface="Lato"/>
                <a:sym typeface="Lato"/>
              </a:defRPr>
            </a:lvl1pPr>
          </a:lstStyle>
          <a:p>
            <a:r>
              <a:rPr dirty="0"/>
              <a:t>¿</a:t>
            </a:r>
            <a:r>
              <a:rPr dirty="0" err="1"/>
              <a:t>Cuál</a:t>
            </a:r>
            <a:r>
              <a:rPr dirty="0"/>
              <a:t> es </a:t>
            </a:r>
            <a:r>
              <a:rPr dirty="0" err="1"/>
              <a:t>el</a:t>
            </a:r>
            <a:r>
              <a:rPr dirty="0"/>
              <a:t> </a:t>
            </a:r>
            <a:r>
              <a:rPr dirty="0" err="1"/>
              <a:t>problema</a:t>
            </a:r>
            <a:r>
              <a:rPr lang="en-US" dirty="0"/>
              <a:t> </a:t>
            </a:r>
            <a:r>
              <a:rPr lang="en-US" dirty="0" err="1"/>
              <a:t>en</a:t>
            </a:r>
            <a:r>
              <a:rPr lang="en-US" dirty="0"/>
              <a:t> </a:t>
            </a:r>
            <a:r>
              <a:rPr lang="en-US" dirty="0" err="1"/>
              <a:t>esta</a:t>
            </a:r>
            <a:r>
              <a:rPr lang="en-US" dirty="0"/>
              <a:t> </a:t>
            </a:r>
            <a:r>
              <a:rPr lang="en-US" dirty="0" err="1"/>
              <a:t>historia</a:t>
            </a:r>
            <a:r>
              <a:rPr dirty="0"/>
              <a:t>?</a:t>
            </a:r>
          </a:p>
        </p:txBody>
      </p:sp>
      <p:pic>
        <p:nvPicPr>
          <p:cNvPr id="371" name="Google Shape;306;p15" descr="Google Shape;306;p15"/>
          <p:cNvPicPr>
            <a:picLocks noChangeAspect="1"/>
          </p:cNvPicPr>
          <p:nvPr/>
        </p:nvPicPr>
        <p:blipFill>
          <a:blip r:embed="rId4"/>
          <a:stretch>
            <a:fillRect/>
          </a:stretch>
        </p:blipFill>
        <p:spPr>
          <a:xfrm>
            <a:off x="8884043" y="1460357"/>
            <a:ext cx="1405305" cy="1389027"/>
          </a:xfrm>
          <a:prstGeom prst="rect">
            <a:avLst/>
          </a:prstGeom>
          <a:ln w="12700">
            <a:miter lim="400000"/>
          </a:ln>
        </p:spPr>
      </p:pic>
      <p:pic>
        <p:nvPicPr>
          <p:cNvPr id="372" name="Google Shape;307;p15" descr="Google Shape;307;p15"/>
          <p:cNvPicPr>
            <a:picLocks noChangeAspect="1"/>
          </p:cNvPicPr>
          <p:nvPr/>
        </p:nvPicPr>
        <p:blipFill>
          <a:blip r:embed="rId5"/>
          <a:stretch>
            <a:fillRect/>
          </a:stretch>
        </p:blipFill>
        <p:spPr>
          <a:xfrm>
            <a:off x="10500489" y="289923"/>
            <a:ext cx="1399036" cy="1170435"/>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Google Shape;312;p16"/>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Considerar</a:t>
            </a:r>
          </a:p>
        </p:txBody>
      </p:sp>
      <p:sp>
        <p:nvSpPr>
          <p:cNvPr id="377" name="Google Shape;313;p16"/>
          <p:cNvSpPr/>
          <p:nvPr/>
        </p:nvSpPr>
        <p:spPr>
          <a:xfrm>
            <a:off x="4230827" y="3051694"/>
            <a:ext cx="6269663" cy="1"/>
          </a:xfrm>
          <a:prstGeom prst="line">
            <a:avLst/>
          </a:prstGeom>
          <a:ln w="38100">
            <a:solidFill>
              <a:srgbClr val="7F7F7F"/>
            </a:solidFill>
            <a:miter/>
          </a:ln>
        </p:spPr>
        <p:txBody>
          <a:bodyPr lIns="0" tIns="0" rIns="0" bIns="0"/>
          <a:lstStyle/>
          <a:p>
            <a:endParaRPr/>
          </a:p>
        </p:txBody>
      </p:sp>
      <p:sp>
        <p:nvSpPr>
          <p:cNvPr id="378" name="Google Shape;314;p16"/>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a:latin typeface="Lato"/>
                <a:ea typeface="Lato"/>
                <a:cs typeface="Lato"/>
                <a:sym typeface="Lato"/>
              </a:defRPr>
            </a:lvl1pPr>
          </a:lstStyle>
          <a:p>
            <a:r>
              <a:t>Marcos 10:17-27</a:t>
            </a:r>
          </a:p>
        </p:txBody>
      </p:sp>
      <p:sp>
        <p:nvSpPr>
          <p:cNvPr id="379" name="Google Shape;315;p16"/>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380" name="Google Shape;316;p16" descr="Google Shape;316;p16"/>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381" name="Google Shape;317;p16"/>
          <p:cNvSpPr txBox="1"/>
          <p:nvPr/>
        </p:nvSpPr>
        <p:spPr>
          <a:xfrm>
            <a:off x="4173106" y="4163145"/>
            <a:ext cx="7341050" cy="118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b="1">
                <a:latin typeface="Lato"/>
                <a:ea typeface="Lato"/>
                <a:cs typeface="Lato"/>
                <a:sym typeface="Lato"/>
              </a:defRPr>
            </a:lvl1pPr>
          </a:lstStyle>
          <a:p>
            <a:r>
              <a:t>¿Se resuelve el problema? ¿Cómo?</a:t>
            </a:r>
          </a:p>
        </p:txBody>
      </p:sp>
      <p:pic>
        <p:nvPicPr>
          <p:cNvPr id="382" name="Google Shape;318;p16" descr="Google Shape;318;p16"/>
          <p:cNvPicPr>
            <a:picLocks noChangeAspect="1"/>
          </p:cNvPicPr>
          <p:nvPr/>
        </p:nvPicPr>
        <p:blipFill>
          <a:blip r:embed="rId4"/>
          <a:stretch>
            <a:fillRect/>
          </a:stretch>
        </p:blipFill>
        <p:spPr>
          <a:xfrm>
            <a:off x="9202566" y="1460357"/>
            <a:ext cx="1078771" cy="1379087"/>
          </a:xfrm>
          <a:prstGeom prst="rect">
            <a:avLst/>
          </a:prstGeom>
          <a:ln w="12700">
            <a:miter lim="400000"/>
          </a:ln>
        </p:spPr>
      </p:pic>
      <p:pic>
        <p:nvPicPr>
          <p:cNvPr id="383" name="Google Shape;319;p16" descr="Google Shape;319;p16"/>
          <p:cNvPicPr>
            <a:picLocks noChangeAspect="1"/>
          </p:cNvPicPr>
          <p:nvPr/>
        </p:nvPicPr>
        <p:blipFill>
          <a:blip r:embed="rId5"/>
          <a:stretch>
            <a:fillRect/>
          </a:stretch>
        </p:blipFill>
        <p:spPr>
          <a:xfrm>
            <a:off x="10500489" y="289923"/>
            <a:ext cx="1399036" cy="1170435"/>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Google Shape;230;g26c0eec2cfd_0_235"/>
          <p:cNvSpPr txBox="1"/>
          <p:nvPr/>
        </p:nvSpPr>
        <p:spPr>
          <a:xfrm>
            <a:off x="3647967" y="2148731"/>
            <a:ext cx="7098050"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Consolidar</a:t>
            </a:r>
          </a:p>
        </p:txBody>
      </p:sp>
      <p:sp>
        <p:nvSpPr>
          <p:cNvPr id="388" name="Google Shape;231;g26c0eec2cfd_0_235"/>
          <p:cNvSpPr/>
          <p:nvPr/>
        </p:nvSpPr>
        <p:spPr>
          <a:xfrm>
            <a:off x="3602242" y="3153161"/>
            <a:ext cx="6269701" cy="1"/>
          </a:xfrm>
          <a:prstGeom prst="line">
            <a:avLst/>
          </a:prstGeom>
          <a:ln w="38100">
            <a:solidFill>
              <a:srgbClr val="7F7F7F"/>
            </a:solidFill>
            <a:miter/>
          </a:ln>
        </p:spPr>
        <p:txBody>
          <a:bodyPr lIns="0" tIns="0" rIns="0" bIns="0"/>
          <a:lstStyle/>
          <a:p>
            <a:endParaRPr/>
          </a:p>
        </p:txBody>
      </p:sp>
      <p:sp>
        <p:nvSpPr>
          <p:cNvPr id="389" name="Google Shape;233;g26c0eec2cfd_0_235"/>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390" name="Google Shape;236;g26c0eec2cfd_0_235" descr="Google Shape;236;g26c0eec2cfd_0_235"/>
          <p:cNvPicPr>
            <a:picLocks noChangeAspect="1"/>
          </p:cNvPicPr>
          <p:nvPr/>
        </p:nvPicPr>
        <p:blipFill>
          <a:blip r:embed="rId3"/>
          <a:stretch>
            <a:fillRect/>
          </a:stretch>
        </p:blipFill>
        <p:spPr>
          <a:xfrm>
            <a:off x="10500489" y="289923"/>
            <a:ext cx="1399035" cy="1170435"/>
          </a:xfrm>
          <a:prstGeom prst="rect">
            <a:avLst/>
          </a:prstGeom>
          <a:ln w="12700">
            <a:miter lim="400000"/>
          </a:ln>
        </p:spPr>
      </p:pic>
      <p:pic>
        <p:nvPicPr>
          <p:cNvPr id="391" name="Google Shape;256;p11" descr="Google Shape;256;p11"/>
          <p:cNvPicPr>
            <a:picLocks noChangeAspect="1"/>
          </p:cNvPicPr>
          <p:nvPr/>
        </p:nvPicPr>
        <p:blipFill>
          <a:blip r:embed="rId4"/>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392" name="Google Shape;243;g26ba99a7413_0_427"/>
          <p:cNvSpPr txBox="1"/>
          <p:nvPr/>
        </p:nvSpPr>
        <p:spPr>
          <a:xfrm>
            <a:off x="3647967" y="3429000"/>
            <a:ext cx="4765851" cy="67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b="1">
                <a:latin typeface="Lato"/>
                <a:ea typeface="Lato"/>
                <a:cs typeface="Lato"/>
                <a:sym typeface="Lato"/>
              </a:defRPr>
            </a:lvl1pPr>
          </a:lstStyle>
          <a:p>
            <a:r>
              <a:t>Marcos 10:17-27</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Google Shape;347;p19"/>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Consolidar</a:t>
            </a:r>
          </a:p>
        </p:txBody>
      </p:sp>
      <p:sp>
        <p:nvSpPr>
          <p:cNvPr id="408" name="Google Shape;348;p19"/>
          <p:cNvSpPr/>
          <p:nvPr/>
        </p:nvSpPr>
        <p:spPr>
          <a:xfrm>
            <a:off x="4230827" y="3051694"/>
            <a:ext cx="6269663" cy="1"/>
          </a:xfrm>
          <a:prstGeom prst="line">
            <a:avLst/>
          </a:prstGeom>
          <a:ln w="38100">
            <a:solidFill>
              <a:srgbClr val="7F7F7F"/>
            </a:solidFill>
            <a:miter/>
          </a:ln>
        </p:spPr>
        <p:txBody>
          <a:bodyPr lIns="0" tIns="0" rIns="0" bIns="0"/>
          <a:lstStyle/>
          <a:p>
            <a:endParaRPr/>
          </a:p>
        </p:txBody>
      </p:sp>
      <p:sp>
        <p:nvSpPr>
          <p:cNvPr id="409" name="Google Shape;349;p19"/>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a:latin typeface="Lato"/>
                <a:ea typeface="Lato"/>
                <a:cs typeface="Lato"/>
                <a:sym typeface="Lato"/>
              </a:defRPr>
            </a:lvl1pPr>
          </a:lstStyle>
          <a:p>
            <a:r>
              <a:t>Marcos 10:17-27</a:t>
            </a:r>
          </a:p>
        </p:txBody>
      </p:sp>
      <p:sp>
        <p:nvSpPr>
          <p:cNvPr id="410" name="Google Shape;350;p19"/>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11" name="Google Shape;351;p19" descr="Google Shape;351;p19"/>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412" name="Google Shape;352;p19"/>
          <p:cNvSpPr txBox="1"/>
          <p:nvPr/>
        </p:nvSpPr>
        <p:spPr>
          <a:xfrm>
            <a:off x="4173106" y="4163145"/>
            <a:ext cx="7341198" cy="118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b="1">
                <a:latin typeface="Lato"/>
                <a:ea typeface="Lato"/>
                <a:cs typeface="Lato"/>
                <a:sym typeface="Lato"/>
              </a:defRPr>
            </a:lvl1pPr>
          </a:lstStyle>
          <a:p>
            <a:r>
              <a:t>¿Qué pecado veo en esta historia y confieso en mi vida?</a:t>
            </a:r>
          </a:p>
        </p:txBody>
      </p:sp>
      <p:pic>
        <p:nvPicPr>
          <p:cNvPr id="413" name="Google Shape;353;p19" descr="Google Shape;353;p19"/>
          <p:cNvPicPr>
            <a:picLocks noChangeAspect="1"/>
          </p:cNvPicPr>
          <p:nvPr/>
        </p:nvPicPr>
        <p:blipFill>
          <a:blip r:embed="rId4"/>
          <a:stretch>
            <a:fillRect/>
          </a:stretch>
        </p:blipFill>
        <p:spPr>
          <a:xfrm>
            <a:off x="9009775" y="1619490"/>
            <a:ext cx="1490714" cy="1262318"/>
          </a:xfrm>
          <a:prstGeom prst="rect">
            <a:avLst/>
          </a:prstGeom>
          <a:ln w="12700">
            <a:miter lim="400000"/>
          </a:ln>
        </p:spPr>
      </p:pic>
      <p:pic>
        <p:nvPicPr>
          <p:cNvPr id="414" name="Google Shape;354;p19" descr="Google Shape;354;p19"/>
          <p:cNvPicPr>
            <a:picLocks noChangeAspect="1"/>
          </p:cNvPicPr>
          <p:nvPr/>
        </p:nvPicPr>
        <p:blipFill>
          <a:blip r:embed="rId5"/>
          <a:stretch>
            <a:fillRect/>
          </a:stretch>
        </p:blipFill>
        <p:spPr>
          <a:xfrm>
            <a:off x="10500489" y="289923"/>
            <a:ext cx="1399036" cy="117043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Google Shape;359;p20"/>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Consolidar</a:t>
            </a:r>
          </a:p>
        </p:txBody>
      </p:sp>
      <p:sp>
        <p:nvSpPr>
          <p:cNvPr id="419" name="Google Shape;360;p20"/>
          <p:cNvSpPr/>
          <p:nvPr/>
        </p:nvSpPr>
        <p:spPr>
          <a:xfrm>
            <a:off x="4230827" y="3051694"/>
            <a:ext cx="6269663" cy="1"/>
          </a:xfrm>
          <a:prstGeom prst="line">
            <a:avLst/>
          </a:prstGeom>
          <a:ln w="38100">
            <a:solidFill>
              <a:srgbClr val="7F7F7F"/>
            </a:solidFill>
            <a:miter/>
          </a:ln>
        </p:spPr>
        <p:txBody>
          <a:bodyPr lIns="0" tIns="0" rIns="0" bIns="0"/>
          <a:lstStyle/>
          <a:p>
            <a:endParaRPr/>
          </a:p>
        </p:txBody>
      </p:sp>
      <p:sp>
        <p:nvSpPr>
          <p:cNvPr id="420" name="Google Shape;361;p20"/>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a:latin typeface="Lato"/>
                <a:ea typeface="Lato"/>
                <a:cs typeface="Lato"/>
                <a:sym typeface="Lato"/>
              </a:defRPr>
            </a:lvl1pPr>
          </a:lstStyle>
          <a:p>
            <a:r>
              <a:t>Marcos 10:17-27</a:t>
            </a:r>
          </a:p>
        </p:txBody>
      </p:sp>
      <p:sp>
        <p:nvSpPr>
          <p:cNvPr id="421" name="Google Shape;362;p20"/>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22" name="Google Shape;363;p20" descr="Google Shape;363;p20"/>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423" name="Google Shape;364;p20"/>
          <p:cNvSpPr txBox="1"/>
          <p:nvPr/>
        </p:nvSpPr>
        <p:spPr>
          <a:xfrm>
            <a:off x="4173106" y="4163145"/>
            <a:ext cx="7341198" cy="172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b="1">
                <a:latin typeface="Lato"/>
                <a:ea typeface="Lato"/>
                <a:cs typeface="Lato"/>
                <a:sym typeface="Lato"/>
              </a:defRPr>
            </a:lvl1pPr>
          </a:lstStyle>
          <a:p>
            <a:r>
              <a:t>¿En qué versos y palabras de esta historia veo el amor de Dios hacia mí?</a:t>
            </a:r>
          </a:p>
        </p:txBody>
      </p:sp>
      <p:pic>
        <p:nvPicPr>
          <p:cNvPr id="424" name="Google Shape;365;p20" descr="Google Shape;365;p20"/>
          <p:cNvPicPr>
            <a:picLocks noChangeAspect="1"/>
          </p:cNvPicPr>
          <p:nvPr/>
        </p:nvPicPr>
        <p:blipFill>
          <a:blip r:embed="rId4"/>
          <a:stretch>
            <a:fillRect/>
          </a:stretch>
        </p:blipFill>
        <p:spPr>
          <a:xfrm>
            <a:off x="9384327" y="1686186"/>
            <a:ext cx="751711" cy="1092266"/>
          </a:xfrm>
          <a:prstGeom prst="rect">
            <a:avLst/>
          </a:prstGeom>
          <a:ln w="12700">
            <a:miter lim="400000"/>
          </a:ln>
        </p:spPr>
      </p:pic>
      <p:pic>
        <p:nvPicPr>
          <p:cNvPr id="425" name="Google Shape;366;p20" descr="Google Shape;366;p20"/>
          <p:cNvPicPr>
            <a:picLocks noChangeAspect="1"/>
          </p:cNvPicPr>
          <p:nvPr/>
        </p:nvPicPr>
        <p:blipFill>
          <a:blip r:embed="rId5"/>
          <a:stretch>
            <a:fillRect/>
          </a:stretch>
        </p:blipFill>
        <p:spPr>
          <a:xfrm>
            <a:off x="10500489" y="289923"/>
            <a:ext cx="1399036" cy="117043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Google Shape;371;p21"/>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Consolidar</a:t>
            </a:r>
          </a:p>
        </p:txBody>
      </p:sp>
      <p:sp>
        <p:nvSpPr>
          <p:cNvPr id="430" name="Google Shape;372;p21"/>
          <p:cNvSpPr/>
          <p:nvPr/>
        </p:nvSpPr>
        <p:spPr>
          <a:xfrm>
            <a:off x="4230827" y="3051694"/>
            <a:ext cx="6269663" cy="1"/>
          </a:xfrm>
          <a:prstGeom prst="line">
            <a:avLst/>
          </a:prstGeom>
          <a:ln w="38100">
            <a:solidFill>
              <a:srgbClr val="7F7F7F"/>
            </a:solidFill>
            <a:miter/>
          </a:ln>
        </p:spPr>
        <p:txBody>
          <a:bodyPr lIns="0" tIns="0" rIns="0" bIns="0"/>
          <a:lstStyle/>
          <a:p>
            <a:endParaRPr/>
          </a:p>
        </p:txBody>
      </p:sp>
      <p:sp>
        <p:nvSpPr>
          <p:cNvPr id="431" name="Google Shape;373;p21"/>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a:latin typeface="Lato"/>
                <a:ea typeface="Lato"/>
                <a:cs typeface="Lato"/>
                <a:sym typeface="Lato"/>
              </a:defRPr>
            </a:lvl1pPr>
          </a:lstStyle>
          <a:p>
            <a:r>
              <a:t>Marcos 10:17-27</a:t>
            </a:r>
          </a:p>
        </p:txBody>
      </p:sp>
      <p:sp>
        <p:nvSpPr>
          <p:cNvPr id="432" name="Google Shape;374;p21"/>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33" name="Google Shape;375;p21" descr="Google Shape;375;p21"/>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434" name="Google Shape;376;p21"/>
          <p:cNvSpPr txBox="1"/>
          <p:nvPr/>
        </p:nvSpPr>
        <p:spPr>
          <a:xfrm>
            <a:off x="4173106" y="4163145"/>
            <a:ext cx="7341198" cy="172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b="1">
                <a:latin typeface="Lato"/>
                <a:ea typeface="Lato"/>
                <a:cs typeface="Lato"/>
                <a:sym typeface="Lato"/>
              </a:defRPr>
            </a:lvl1pPr>
          </a:lstStyle>
          <a:p>
            <a:r>
              <a:t>¿Qué pediré que Dios obre en mí para poner en práctica su Palabra?</a:t>
            </a:r>
          </a:p>
        </p:txBody>
      </p:sp>
      <p:pic>
        <p:nvPicPr>
          <p:cNvPr id="435" name="Google Shape;377;p21" descr="Google Shape;377;p21"/>
          <p:cNvPicPr>
            <a:picLocks noChangeAspect="1"/>
          </p:cNvPicPr>
          <p:nvPr/>
        </p:nvPicPr>
        <p:blipFill>
          <a:blip r:embed="rId4"/>
          <a:stretch>
            <a:fillRect/>
          </a:stretch>
        </p:blipFill>
        <p:spPr>
          <a:xfrm>
            <a:off x="9227862" y="1722896"/>
            <a:ext cx="1016457" cy="1031082"/>
          </a:xfrm>
          <a:prstGeom prst="rect">
            <a:avLst/>
          </a:prstGeom>
          <a:ln w="12700">
            <a:miter lim="400000"/>
          </a:ln>
        </p:spPr>
      </p:pic>
      <p:pic>
        <p:nvPicPr>
          <p:cNvPr id="436" name="Google Shape;378;p21" descr="Google Shape;378;p21"/>
          <p:cNvPicPr>
            <a:picLocks noChangeAspect="1"/>
          </p:cNvPicPr>
          <p:nvPr/>
        </p:nvPicPr>
        <p:blipFill>
          <a:blip r:embed="rId5"/>
          <a:stretch>
            <a:fillRect/>
          </a:stretch>
        </p:blipFill>
        <p:spPr>
          <a:xfrm>
            <a:off x="10500489" y="289923"/>
            <a:ext cx="1399036" cy="1170435"/>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Google Shape;132;p5"/>
          <p:cNvSpPr txBox="1"/>
          <p:nvPr/>
        </p:nvSpPr>
        <p:spPr>
          <a:xfrm>
            <a:off x="2282752" y="403125"/>
            <a:ext cx="8867450" cy="100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6000">
                <a:solidFill>
                  <a:srgbClr val="009444"/>
                </a:solidFill>
                <a:latin typeface="Lato"/>
                <a:ea typeface="Lato"/>
                <a:cs typeface="Lato"/>
                <a:sym typeface="Lato"/>
              </a:defRPr>
            </a:lvl1pPr>
          </a:lstStyle>
          <a:p>
            <a:r>
              <a:t>Objetivos de la Lección</a:t>
            </a:r>
          </a:p>
        </p:txBody>
      </p:sp>
      <p:sp>
        <p:nvSpPr>
          <p:cNvPr id="441" name="Google Shape;133;p5"/>
          <p:cNvSpPr/>
          <p:nvPr/>
        </p:nvSpPr>
        <p:spPr>
          <a:xfrm>
            <a:off x="2373086" y="1597767"/>
            <a:ext cx="7195458" cy="1"/>
          </a:xfrm>
          <a:prstGeom prst="line">
            <a:avLst/>
          </a:prstGeom>
          <a:ln w="38100">
            <a:solidFill>
              <a:srgbClr val="7F7F7F"/>
            </a:solidFill>
            <a:miter/>
          </a:ln>
        </p:spPr>
        <p:txBody>
          <a:bodyPr lIns="0" tIns="0" rIns="0" bIns="0"/>
          <a:lstStyle/>
          <a:p>
            <a:endParaRPr/>
          </a:p>
        </p:txBody>
      </p:sp>
      <p:grpSp>
        <p:nvGrpSpPr>
          <p:cNvPr id="456" name="Google Shape;134;p5"/>
          <p:cNvGrpSpPr/>
          <p:nvPr/>
        </p:nvGrpSpPr>
        <p:grpSpPr>
          <a:xfrm>
            <a:off x="745673" y="2011040"/>
            <a:ext cx="10450282" cy="3947716"/>
            <a:chOff x="0" y="-1"/>
            <a:chExt cx="10450281" cy="3947714"/>
          </a:xfrm>
        </p:grpSpPr>
        <p:sp>
          <p:nvSpPr>
            <p:cNvPr id="442" name="Google Shape;135;p5"/>
            <p:cNvSpPr/>
            <p:nvPr/>
          </p:nvSpPr>
          <p:spPr>
            <a:xfrm>
              <a:off x="0" y="480"/>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443" name="Google Shape;136;p5"/>
            <p:cNvSpPr/>
            <p:nvPr/>
          </p:nvSpPr>
          <p:spPr>
            <a:xfrm>
              <a:off x="341152" y="254231"/>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444" name="Google Shape;137;p5"/>
            <p:cNvSpPr/>
            <p:nvPr/>
          </p:nvSpPr>
          <p:spPr>
            <a:xfrm>
              <a:off x="1302585" y="-1"/>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445" name="Google Shape;138;p5"/>
            <p:cNvSpPr txBox="1"/>
            <p:nvPr/>
          </p:nvSpPr>
          <p:spPr>
            <a:xfrm>
              <a:off x="1302585" y="12739"/>
              <a:ext cx="9147695" cy="1102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r>
                <a:rPr dirty="0" err="1"/>
                <a:t>Analizar</a:t>
              </a:r>
              <a:r>
                <a:rPr dirty="0"/>
                <a:t> y </a:t>
              </a:r>
              <a:r>
                <a:rPr dirty="0" err="1"/>
                <a:t>aplicar</a:t>
              </a:r>
              <a:r>
                <a:rPr dirty="0"/>
                <a:t> la </a:t>
              </a:r>
              <a:r>
                <a:rPr dirty="0" err="1"/>
                <a:t>historia</a:t>
              </a:r>
              <a:r>
                <a:rPr dirty="0"/>
                <a:t> del hombre </a:t>
              </a:r>
              <a:r>
                <a:rPr dirty="0" err="1"/>
                <a:t>rico</a:t>
              </a:r>
              <a:r>
                <a:rPr dirty="0"/>
                <a:t> </a:t>
              </a:r>
              <a:r>
                <a:rPr dirty="0" err="1"/>
                <a:t>en</a:t>
              </a:r>
              <a:r>
                <a:rPr dirty="0"/>
                <a:t> Marcos 10:17-27. </a:t>
              </a:r>
            </a:p>
          </p:txBody>
        </p:sp>
        <p:sp>
          <p:nvSpPr>
            <p:cNvPr id="446" name="Google Shape;139;p5"/>
            <p:cNvSpPr/>
            <p:nvPr/>
          </p:nvSpPr>
          <p:spPr>
            <a:xfrm>
              <a:off x="0" y="1410206"/>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447" name="Google Shape;140;p5"/>
            <p:cNvSpPr/>
            <p:nvPr/>
          </p:nvSpPr>
          <p:spPr>
            <a:xfrm>
              <a:off x="341152" y="1663957"/>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448" name="Google Shape;141;p5"/>
            <p:cNvSpPr/>
            <p:nvPr/>
          </p:nvSpPr>
          <p:spPr>
            <a:xfrm>
              <a:off x="1302585" y="1410206"/>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grpSp>
          <p:nvGrpSpPr>
            <p:cNvPr id="451" name="Google Shape;142;p5"/>
            <p:cNvGrpSpPr/>
            <p:nvPr/>
          </p:nvGrpSpPr>
          <p:grpSpPr>
            <a:xfrm>
              <a:off x="1302584" y="1410206"/>
              <a:ext cx="9147697" cy="1127782"/>
              <a:chOff x="-1" y="0"/>
              <a:chExt cx="9147696" cy="1127780"/>
            </a:xfrm>
          </p:grpSpPr>
          <p:sp>
            <p:nvSpPr>
              <p:cNvPr id="449" name="Rectangle"/>
              <p:cNvSpPr/>
              <p:nvPr/>
            </p:nvSpPr>
            <p:spPr>
              <a:xfrm>
                <a:off x="-1" y="0"/>
                <a:ext cx="9147696" cy="1127780"/>
              </a:xfrm>
              <a:prstGeom prst="rect">
                <a:avLst/>
              </a:prstGeom>
              <a:solidFill>
                <a:srgbClr val="A9D18E"/>
              </a:solidFill>
              <a:ln w="12700" cap="flat">
                <a:noFill/>
                <a:miter lim="400000"/>
              </a:ln>
              <a:effectLst/>
            </p:spPr>
            <p:txBody>
              <a:bodyPr wrap="square" lIns="0" tIns="0" rIns="0" bIns="0" numCol="1" anchor="ctr">
                <a:noAutofit/>
              </a:bodyPr>
              <a:lstStyle/>
              <a:p>
                <a:pPr>
                  <a:defRPr sz="2800">
                    <a:latin typeface="Lato"/>
                    <a:ea typeface="Lato"/>
                    <a:cs typeface="Lato"/>
                    <a:sym typeface="Lato"/>
                  </a:defRPr>
                </a:pPr>
                <a:endParaRPr/>
              </a:p>
            </p:txBody>
          </p:sp>
          <p:sp>
            <p:nvSpPr>
              <p:cNvPr id="450" name="Reconocer que la salvación es posible únicamente por la gracia de Dios en Jesucristo."/>
              <p:cNvSpPr txBox="1"/>
              <p:nvPr/>
            </p:nvSpPr>
            <p:spPr>
              <a:xfrm>
                <a:off x="-1" y="12491"/>
                <a:ext cx="9147696" cy="1102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9349" tIns="119349" rIns="119349" bIns="119349" numCol="1" anchor="ctr">
                <a:spAutoFit/>
              </a:bodyPr>
              <a:lstStyle/>
              <a:p>
                <a:pPr>
                  <a:defRPr sz="2800">
                    <a:latin typeface="Lato"/>
                    <a:ea typeface="Lato"/>
                    <a:cs typeface="Lato"/>
                    <a:sym typeface="Lato"/>
                  </a:defRPr>
                </a:pPr>
                <a:r>
                  <a:rPr lang="es-ES" sz="2800" dirty="0">
                    <a:sym typeface="Lato"/>
                  </a:rPr>
                  <a:t>Reconocer que somos discípulos solamente por la gracia de Dios en Jesucristo. </a:t>
                </a:r>
                <a:endParaRPr dirty="0"/>
              </a:p>
            </p:txBody>
          </p:sp>
        </p:grpSp>
        <p:sp>
          <p:nvSpPr>
            <p:cNvPr id="452" name="Google Shape;143;p5"/>
            <p:cNvSpPr/>
            <p:nvPr/>
          </p:nvSpPr>
          <p:spPr>
            <a:xfrm>
              <a:off x="0" y="2819932"/>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453" name="Google Shape;144;p5"/>
            <p:cNvSpPr/>
            <p:nvPr/>
          </p:nvSpPr>
          <p:spPr>
            <a:xfrm>
              <a:off x="341152" y="3073683"/>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454" name="Google Shape;145;p5"/>
            <p:cNvSpPr/>
            <p:nvPr/>
          </p:nvSpPr>
          <p:spPr>
            <a:xfrm>
              <a:off x="1302585" y="2819932"/>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455" name="Google Shape;146;p5"/>
            <p:cNvSpPr txBox="1"/>
            <p:nvPr/>
          </p:nvSpPr>
          <p:spPr>
            <a:xfrm>
              <a:off x="1302585" y="3048572"/>
              <a:ext cx="9147695" cy="670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r>
                <a:t>Definir qué significa ser un discípulo de Cristo. </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
          <p:cNvSpPr txBox="1"/>
          <p:nvPr/>
        </p:nvSpPr>
        <p:spPr>
          <a:xfrm>
            <a:off x="4292041" y="3251200"/>
            <a:ext cx="1867459"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defRPr sz="1200">
                <a:latin typeface="Times Roman"/>
                <a:ea typeface="Times Roman"/>
                <a:cs typeface="Times Roman"/>
                <a:sym typeface="Times Roman"/>
              </a:defRPr>
            </a:pPr>
            <a:endParaRPr/>
          </a:p>
        </p:txBody>
      </p:sp>
      <p:sp>
        <p:nvSpPr>
          <p:cNvPr id="222" name="Google Shape;233;g26c0eec2cfd_0_235"/>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223" name="Google Shape;203;p4" descr="Google Shape;203;p4"/>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224" name="Google Shape;201;p4"/>
          <p:cNvSpPr txBox="1"/>
          <p:nvPr/>
        </p:nvSpPr>
        <p:spPr>
          <a:xfrm>
            <a:off x="4105166" y="2856483"/>
            <a:ext cx="7315940"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rPr lang="en-US" dirty="0"/>
              <a:t>Nos </a:t>
            </a:r>
            <a:r>
              <a:rPr lang="en-US" dirty="0" err="1"/>
              <a:t>presentamos</a:t>
            </a:r>
            <a:endParaRPr dirty="0"/>
          </a:p>
        </p:txBody>
      </p:sp>
      <p:pic>
        <p:nvPicPr>
          <p:cNvPr id="225" name="Presentacion Profesor (1).png" descr="Presentacion Profesor (1).png"/>
          <p:cNvPicPr>
            <a:picLocks noChangeAspect="1"/>
          </p:cNvPicPr>
          <p:nvPr/>
        </p:nvPicPr>
        <p:blipFill>
          <a:blip r:embed="rId4"/>
          <a:stretch>
            <a:fillRect/>
          </a:stretch>
        </p:blipFill>
        <p:spPr>
          <a:xfrm>
            <a:off x="-763489" y="1584964"/>
            <a:ext cx="5606056" cy="3153407"/>
          </a:xfrm>
          <a:prstGeom prst="rect">
            <a:avLst/>
          </a:prstGeom>
          <a:ln w="12700">
            <a:miter lim="400000"/>
          </a:ln>
        </p:spPr>
      </p:pic>
      <p:pic>
        <p:nvPicPr>
          <p:cNvPr id="226" name="Presentacion Profesor.png" descr="Presentacion Profesor.png"/>
          <p:cNvPicPr>
            <a:picLocks noChangeAspect="1"/>
          </p:cNvPicPr>
          <p:nvPr/>
        </p:nvPicPr>
        <p:blipFill>
          <a:blip r:embed="rId5"/>
          <a:stretch>
            <a:fillRect/>
          </a:stretch>
        </p:blipFill>
        <p:spPr>
          <a:xfrm>
            <a:off x="-875462" y="1521980"/>
            <a:ext cx="5830001" cy="3279376"/>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Google Shape;286;g2b9bbf978dd_0_319"/>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61" name="Google Shape;287;g2b9bbf978dd_0_319" descr="Google Shape;287;g2b9bbf978dd_0_319"/>
          <p:cNvPicPr>
            <a:picLocks noChangeAspect="1"/>
          </p:cNvPicPr>
          <p:nvPr/>
        </p:nvPicPr>
        <p:blipFill>
          <a:blip r:embed="rId3"/>
          <a:stretch>
            <a:fillRect/>
          </a:stretch>
        </p:blipFill>
        <p:spPr>
          <a:xfrm>
            <a:off x="10500489" y="289923"/>
            <a:ext cx="1399035" cy="1170435"/>
          </a:xfrm>
          <a:prstGeom prst="rect">
            <a:avLst/>
          </a:prstGeom>
          <a:ln w="12700">
            <a:miter lim="400000"/>
          </a:ln>
        </p:spPr>
      </p:pic>
      <p:pic>
        <p:nvPicPr>
          <p:cNvPr id="462" name="Google Shape;288;g2b9bbf978dd_0_319" descr="Google Shape;288;g2b9bbf978dd_0_319"/>
          <p:cNvPicPr>
            <a:picLocks noChangeAspect="1"/>
          </p:cNvPicPr>
          <p:nvPr/>
        </p:nvPicPr>
        <p:blipFill>
          <a:blip r:embed="rId4"/>
          <a:stretch>
            <a:fillRect/>
          </a:stretch>
        </p:blipFill>
        <p:spPr>
          <a:xfrm>
            <a:off x="1315325" y="448489"/>
            <a:ext cx="7428915" cy="5960798"/>
          </a:xfrm>
          <a:prstGeom prst="rect">
            <a:avLst/>
          </a:prstGeom>
          <a:ln w="12700">
            <a:miter lim="400000"/>
          </a:ln>
        </p:spPr>
      </p:pic>
      <p:sp>
        <p:nvSpPr>
          <p:cNvPr id="463" name="Google Shape;289;g2b9bbf978dd_0_319"/>
          <p:cNvSpPr/>
          <p:nvPr/>
        </p:nvSpPr>
        <p:spPr>
          <a:xfrm>
            <a:off x="1315325" y="448516"/>
            <a:ext cx="135301" cy="5961002"/>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Google Shape;294;g2b9bbf978dd_0_405"/>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68" name="Google Shape;295;g2b9bbf978dd_0_405" descr="Google Shape;295;g2b9bbf978dd_0_405"/>
          <p:cNvPicPr>
            <a:picLocks noChangeAspect="1"/>
          </p:cNvPicPr>
          <p:nvPr/>
        </p:nvPicPr>
        <p:blipFill>
          <a:blip r:embed="rId3"/>
          <a:stretch>
            <a:fillRect/>
          </a:stretch>
        </p:blipFill>
        <p:spPr>
          <a:xfrm>
            <a:off x="10500489" y="289923"/>
            <a:ext cx="1399035" cy="1170435"/>
          </a:xfrm>
          <a:prstGeom prst="rect">
            <a:avLst/>
          </a:prstGeom>
          <a:ln w="12700">
            <a:miter lim="400000"/>
          </a:ln>
        </p:spPr>
      </p:pic>
      <p:sp>
        <p:nvSpPr>
          <p:cNvPr id="469" name="Google Shape;296;g2b9bbf978dd_0_405"/>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70" name="Google Shape;297;g2b9bbf978dd_0_405" descr="Google Shape;297;g2b9bbf978dd_0_405"/>
          <p:cNvPicPr>
            <a:picLocks noChangeAspect="1"/>
          </p:cNvPicPr>
          <p:nvPr/>
        </p:nvPicPr>
        <p:blipFill>
          <a:blip r:embed="rId4"/>
          <a:srcRect l="22015"/>
          <a:stretch>
            <a:fillRect/>
          </a:stretch>
        </p:blipFill>
        <p:spPr>
          <a:xfrm>
            <a:off x="1437329" y="711081"/>
            <a:ext cx="8383995" cy="543584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Google Shape;302;g2b9bbf978dd_0_413"/>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75" name="Google Shape;303;g2b9bbf978dd_0_413" descr="Google Shape;303;g2b9bbf978dd_0_413"/>
          <p:cNvPicPr>
            <a:picLocks noChangeAspect="1"/>
          </p:cNvPicPr>
          <p:nvPr/>
        </p:nvPicPr>
        <p:blipFill>
          <a:blip r:embed="rId3"/>
          <a:stretch>
            <a:fillRect/>
          </a:stretch>
        </p:blipFill>
        <p:spPr>
          <a:xfrm>
            <a:off x="10500489" y="289923"/>
            <a:ext cx="1399035" cy="1170435"/>
          </a:xfrm>
          <a:prstGeom prst="rect">
            <a:avLst/>
          </a:prstGeom>
          <a:ln w="12700">
            <a:miter lim="400000"/>
          </a:ln>
        </p:spPr>
      </p:pic>
      <p:sp>
        <p:nvSpPr>
          <p:cNvPr id="476" name="Google Shape;304;g2b9bbf978dd_0_413"/>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77" name="Google Shape;305;g2b9bbf978dd_0_413" descr="Google Shape;305;g2b9bbf978dd_0_413"/>
          <p:cNvPicPr>
            <a:picLocks noChangeAspect="1"/>
          </p:cNvPicPr>
          <p:nvPr/>
        </p:nvPicPr>
        <p:blipFill>
          <a:blip r:embed="rId4"/>
          <a:srcRect l="7690" r="7699"/>
          <a:stretch>
            <a:fillRect/>
          </a:stretch>
        </p:blipFill>
        <p:spPr>
          <a:xfrm>
            <a:off x="1437424" y="711075"/>
            <a:ext cx="8176477" cy="543570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Google Shape;310;g2b9bbf978dd_0_420"/>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82" name="Google Shape;311;g2b9bbf978dd_0_420" descr="Google Shape;311;g2b9bbf978dd_0_420"/>
          <p:cNvPicPr>
            <a:picLocks noChangeAspect="1"/>
          </p:cNvPicPr>
          <p:nvPr/>
        </p:nvPicPr>
        <p:blipFill>
          <a:blip r:embed="rId3"/>
          <a:stretch>
            <a:fillRect/>
          </a:stretch>
        </p:blipFill>
        <p:spPr>
          <a:xfrm>
            <a:off x="10500489" y="289923"/>
            <a:ext cx="1399035" cy="1170435"/>
          </a:xfrm>
          <a:prstGeom prst="rect">
            <a:avLst/>
          </a:prstGeom>
          <a:ln w="12700">
            <a:miter lim="400000"/>
          </a:ln>
        </p:spPr>
      </p:pic>
      <p:sp>
        <p:nvSpPr>
          <p:cNvPr id="483" name="Google Shape;312;g2b9bbf978dd_0_420"/>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84" name="Google Shape;313;g2b9bbf978dd_0_420" descr="Google Shape;313;g2b9bbf978dd_0_420"/>
          <p:cNvPicPr>
            <a:picLocks noChangeAspect="1"/>
          </p:cNvPicPr>
          <p:nvPr/>
        </p:nvPicPr>
        <p:blipFill>
          <a:blip r:embed="rId4"/>
          <a:stretch>
            <a:fillRect/>
          </a:stretch>
        </p:blipFill>
        <p:spPr>
          <a:xfrm>
            <a:off x="1437424" y="711075"/>
            <a:ext cx="8155526" cy="54357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Google Shape;310;g2b9bbf978dd_0_420"/>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89" name="Google Shape;311;g2b9bbf978dd_0_420" descr="Google Shape;311;g2b9bbf978dd_0_420"/>
          <p:cNvPicPr>
            <a:picLocks noChangeAspect="1"/>
          </p:cNvPicPr>
          <p:nvPr/>
        </p:nvPicPr>
        <p:blipFill>
          <a:blip r:embed="rId3"/>
          <a:stretch>
            <a:fillRect/>
          </a:stretch>
        </p:blipFill>
        <p:spPr>
          <a:xfrm>
            <a:off x="10500489" y="289923"/>
            <a:ext cx="1399035" cy="1170435"/>
          </a:xfrm>
          <a:prstGeom prst="rect">
            <a:avLst/>
          </a:prstGeom>
          <a:ln w="12700">
            <a:miter lim="400000"/>
          </a:ln>
        </p:spPr>
      </p:pic>
      <p:sp>
        <p:nvSpPr>
          <p:cNvPr id="490" name="Google Shape;312;g2b9bbf978dd_0_420"/>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491" name="Picture 2" descr="Picture 2"/>
          <p:cNvPicPr>
            <a:picLocks noChangeAspect="1"/>
          </p:cNvPicPr>
          <p:nvPr/>
        </p:nvPicPr>
        <p:blipFill>
          <a:blip r:embed="rId4"/>
          <a:stretch>
            <a:fillRect/>
          </a:stretch>
        </p:blipFill>
        <p:spPr>
          <a:xfrm>
            <a:off x="1437424" y="456635"/>
            <a:ext cx="6461976" cy="594457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Google Shape;132;p5"/>
          <p:cNvSpPr txBox="1"/>
          <p:nvPr/>
        </p:nvSpPr>
        <p:spPr>
          <a:xfrm>
            <a:off x="2282752" y="403125"/>
            <a:ext cx="8867450" cy="100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6000">
                <a:solidFill>
                  <a:srgbClr val="009444"/>
                </a:solidFill>
                <a:latin typeface="Lato"/>
                <a:ea typeface="Lato"/>
                <a:cs typeface="Lato"/>
                <a:sym typeface="Lato"/>
              </a:defRPr>
            </a:lvl1pPr>
          </a:lstStyle>
          <a:p>
            <a:r>
              <a:t>Objetivos de la Lección</a:t>
            </a:r>
          </a:p>
        </p:txBody>
      </p:sp>
      <p:sp>
        <p:nvSpPr>
          <p:cNvPr id="503" name="Google Shape;133;p5"/>
          <p:cNvSpPr/>
          <p:nvPr/>
        </p:nvSpPr>
        <p:spPr>
          <a:xfrm>
            <a:off x="2373086" y="1597767"/>
            <a:ext cx="7195458" cy="1"/>
          </a:xfrm>
          <a:prstGeom prst="line">
            <a:avLst/>
          </a:prstGeom>
          <a:ln w="38100">
            <a:solidFill>
              <a:srgbClr val="7F7F7F"/>
            </a:solidFill>
            <a:miter/>
          </a:ln>
        </p:spPr>
        <p:txBody>
          <a:bodyPr lIns="0" tIns="0" rIns="0" bIns="0"/>
          <a:lstStyle/>
          <a:p>
            <a:endParaRPr/>
          </a:p>
        </p:txBody>
      </p:sp>
      <p:grpSp>
        <p:nvGrpSpPr>
          <p:cNvPr id="517" name="Google Shape;134;p5"/>
          <p:cNvGrpSpPr/>
          <p:nvPr/>
        </p:nvGrpSpPr>
        <p:grpSpPr>
          <a:xfrm>
            <a:off x="745673" y="2011041"/>
            <a:ext cx="10450280" cy="3947714"/>
            <a:chOff x="0" y="0"/>
            <a:chExt cx="10450279" cy="3947712"/>
          </a:xfrm>
        </p:grpSpPr>
        <p:sp>
          <p:nvSpPr>
            <p:cNvPr id="504" name="Google Shape;135;p5"/>
            <p:cNvSpPr/>
            <p:nvPr/>
          </p:nvSpPr>
          <p:spPr>
            <a:xfrm>
              <a:off x="0" y="480"/>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505" name="Google Shape;136;p5"/>
            <p:cNvSpPr/>
            <p:nvPr/>
          </p:nvSpPr>
          <p:spPr>
            <a:xfrm>
              <a:off x="341152" y="254231"/>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506" name="Google Shape;137;p5"/>
            <p:cNvSpPr/>
            <p:nvPr/>
          </p:nvSpPr>
          <p:spPr>
            <a:xfrm>
              <a:off x="1302585" y="-1"/>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507" name="Google Shape;138;p5"/>
            <p:cNvSpPr txBox="1"/>
            <p:nvPr/>
          </p:nvSpPr>
          <p:spPr>
            <a:xfrm>
              <a:off x="1302585" y="12739"/>
              <a:ext cx="9147695" cy="1102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r>
                <a:t>Analizar y aplicar la historia del hombre rico en Marcos 10:17-27 utilizando el método de las 4C. </a:t>
              </a:r>
            </a:p>
          </p:txBody>
        </p:sp>
        <p:sp>
          <p:nvSpPr>
            <p:cNvPr id="508" name="Google Shape;139;p5"/>
            <p:cNvSpPr/>
            <p:nvPr/>
          </p:nvSpPr>
          <p:spPr>
            <a:xfrm>
              <a:off x="0" y="1410206"/>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509" name="Google Shape;140;p5"/>
            <p:cNvSpPr/>
            <p:nvPr/>
          </p:nvSpPr>
          <p:spPr>
            <a:xfrm>
              <a:off x="341152" y="1663957"/>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510" name="Google Shape;141;p5"/>
            <p:cNvSpPr/>
            <p:nvPr/>
          </p:nvSpPr>
          <p:spPr>
            <a:xfrm>
              <a:off x="1302585" y="1410206"/>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511" name="Google Shape;143;p5"/>
            <p:cNvSpPr/>
            <p:nvPr/>
          </p:nvSpPr>
          <p:spPr>
            <a:xfrm>
              <a:off x="0" y="2819932"/>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512" name="Google Shape;144;p5"/>
            <p:cNvSpPr/>
            <p:nvPr/>
          </p:nvSpPr>
          <p:spPr>
            <a:xfrm>
              <a:off x="341152" y="3073683"/>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513" name="Google Shape;145;p5"/>
            <p:cNvSpPr/>
            <p:nvPr/>
          </p:nvSpPr>
          <p:spPr>
            <a:xfrm>
              <a:off x="1302585" y="2819932"/>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grpSp>
          <p:nvGrpSpPr>
            <p:cNvPr id="516" name="Google Shape;146;p5"/>
            <p:cNvGrpSpPr/>
            <p:nvPr/>
          </p:nvGrpSpPr>
          <p:grpSpPr>
            <a:xfrm>
              <a:off x="1302585" y="2819932"/>
              <a:ext cx="9147695" cy="1127781"/>
              <a:chOff x="0" y="0"/>
              <a:chExt cx="9147694" cy="1127779"/>
            </a:xfrm>
          </p:grpSpPr>
          <p:sp>
            <p:nvSpPr>
              <p:cNvPr id="514" name="Rectangle"/>
              <p:cNvSpPr/>
              <p:nvPr/>
            </p:nvSpPr>
            <p:spPr>
              <a:xfrm>
                <a:off x="-1" y="0"/>
                <a:ext cx="9147696" cy="1127780"/>
              </a:xfrm>
              <a:prstGeom prst="rect">
                <a:avLst/>
              </a:prstGeom>
              <a:solidFill>
                <a:srgbClr val="A9D18E"/>
              </a:solidFill>
              <a:ln w="12700" cap="flat">
                <a:noFill/>
                <a:miter lim="400000"/>
              </a:ln>
              <a:effectLst/>
            </p:spPr>
            <p:txBody>
              <a:bodyPr wrap="square" lIns="0" tIns="0" rIns="0" bIns="0" numCol="1" anchor="ctr">
                <a:noAutofit/>
              </a:bodyPr>
              <a:lstStyle/>
              <a:p>
                <a:pPr>
                  <a:defRPr sz="2800">
                    <a:latin typeface="Lato"/>
                    <a:ea typeface="Lato"/>
                    <a:cs typeface="Lato"/>
                    <a:sym typeface="Lato"/>
                  </a:defRPr>
                </a:pPr>
                <a:endParaRPr/>
              </a:p>
            </p:txBody>
          </p:sp>
          <p:sp>
            <p:nvSpPr>
              <p:cNvPr id="515" name="Definir qué significa ser un discípulo de Cristo."/>
              <p:cNvSpPr txBox="1"/>
              <p:nvPr/>
            </p:nvSpPr>
            <p:spPr>
              <a:xfrm>
                <a:off x="-1" y="228640"/>
                <a:ext cx="9147696" cy="670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9349" tIns="119349" rIns="119349" bIns="119349" numCol="1" anchor="ctr">
                <a:spAutoFit/>
              </a:bodyPr>
              <a:lstStyle>
                <a:lvl1pPr>
                  <a:defRPr sz="2800">
                    <a:latin typeface="Lato"/>
                    <a:ea typeface="Lato"/>
                    <a:cs typeface="Lato"/>
                    <a:sym typeface="Lato"/>
                  </a:defRPr>
                </a:lvl1pPr>
              </a:lstStyle>
              <a:p>
                <a:r>
                  <a:rPr dirty="0" err="1"/>
                  <a:t>Definir</a:t>
                </a:r>
                <a:r>
                  <a:rPr dirty="0"/>
                  <a:t> </a:t>
                </a:r>
                <a:r>
                  <a:rPr dirty="0" err="1"/>
                  <a:t>qué</a:t>
                </a:r>
                <a:r>
                  <a:rPr dirty="0"/>
                  <a:t> </a:t>
                </a:r>
                <a:r>
                  <a:rPr dirty="0" err="1"/>
                  <a:t>significa</a:t>
                </a:r>
                <a:r>
                  <a:rPr dirty="0"/>
                  <a:t> ser un </a:t>
                </a:r>
                <a:r>
                  <a:rPr dirty="0" err="1"/>
                  <a:t>discípulo</a:t>
                </a:r>
                <a:r>
                  <a:rPr dirty="0"/>
                  <a:t> de Cristo. </a:t>
                </a:r>
              </a:p>
            </p:txBody>
          </p:sp>
        </p:grpSp>
      </p:grpSp>
      <p:sp>
        <p:nvSpPr>
          <p:cNvPr id="518" name="Google Shape;138;p5"/>
          <p:cNvSpPr txBox="1"/>
          <p:nvPr/>
        </p:nvSpPr>
        <p:spPr>
          <a:xfrm>
            <a:off x="2142629" y="3433507"/>
            <a:ext cx="9147696" cy="110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349" tIns="119349" rIns="119349" bIns="119349" anchor="ctr">
            <a:spAutoFit/>
          </a:bodyPr>
          <a:lstStyle/>
          <a:p>
            <a:pPr>
              <a:defRPr sz="2800">
                <a:latin typeface="Lato"/>
                <a:ea typeface="Lato"/>
                <a:cs typeface="Lato"/>
                <a:sym typeface="Lato"/>
              </a:defRPr>
            </a:pPr>
            <a:r>
              <a:rPr lang="es-419" sz="2800" dirty="0">
                <a:solidFill>
                  <a:schemeClr val="bg1"/>
                </a:solidFill>
                <a:sym typeface="Lato"/>
              </a:rPr>
              <a:t>Reconocer que somos discípulos solamente por la gracia de Dios en Jesucristo.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Google Shape;492;g26826f97e8f_0_4"/>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523" name="Google Shape;493;g26826f97e8f_0_4" descr="Google Shape;493;g26826f97e8f_0_4"/>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sp>
        <p:nvSpPr>
          <p:cNvPr id="524" name="Google Shape;494;g26826f97e8f_0_4"/>
          <p:cNvSpPr txBox="1"/>
          <p:nvPr/>
        </p:nvSpPr>
        <p:spPr>
          <a:xfrm>
            <a:off x="3647967" y="3012895"/>
            <a:ext cx="8205949" cy="70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000" b="1">
                <a:latin typeface="Lato"/>
                <a:ea typeface="Lato"/>
                <a:cs typeface="Lato"/>
                <a:sym typeface="Lato"/>
              </a:defRPr>
            </a:lvl1pPr>
          </a:lstStyle>
          <a:p>
            <a:r>
              <a:t>¿Qué es un discípulo de Cristo?</a:t>
            </a:r>
          </a:p>
        </p:txBody>
      </p:sp>
      <p:pic>
        <p:nvPicPr>
          <p:cNvPr id="525" name="Google Shape;495;g26826f97e8f_0_4" descr="Google Shape;495;g26826f97e8f_0_4"/>
          <p:cNvPicPr>
            <a:picLocks noChangeAspect="1"/>
          </p:cNvPicPr>
          <p:nvPr/>
        </p:nvPicPr>
        <p:blipFill>
          <a:blip r:embed="rId4"/>
          <a:stretch>
            <a:fillRect/>
          </a:stretch>
        </p:blipFill>
        <p:spPr>
          <a:xfrm>
            <a:off x="10500489" y="289923"/>
            <a:ext cx="1399035" cy="1170435"/>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Google Shape;277;g2b9bbf978dd_0_224"/>
          <p:cNvSpPr txBox="1"/>
          <p:nvPr/>
        </p:nvSpPr>
        <p:spPr>
          <a:xfrm>
            <a:off x="5884350" y="3724624"/>
            <a:ext cx="5969452" cy="156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Somos discípulos por la gracia de Dios.</a:t>
            </a:r>
          </a:p>
        </p:txBody>
      </p:sp>
      <p:sp>
        <p:nvSpPr>
          <p:cNvPr id="530" name="Google Shape;278;g2b9bbf978dd_0_224"/>
          <p:cNvSpPr/>
          <p:nvPr/>
        </p:nvSpPr>
        <p:spPr>
          <a:xfrm>
            <a:off x="-1" y="0"/>
            <a:ext cx="704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531" name="Google Shape;279;g2b9bbf978dd_0_224" descr="Google Shape;279;g2b9bbf978dd_0_224"/>
          <p:cNvPicPr>
            <a:picLocks noChangeAspect="1"/>
          </p:cNvPicPr>
          <p:nvPr/>
        </p:nvPicPr>
        <p:blipFill>
          <a:blip r:embed="rId3"/>
          <a:stretch>
            <a:fillRect/>
          </a:stretch>
        </p:blipFill>
        <p:spPr>
          <a:xfrm>
            <a:off x="10500489" y="289923"/>
            <a:ext cx="1399035" cy="1170435"/>
          </a:xfrm>
          <a:prstGeom prst="rect">
            <a:avLst/>
          </a:prstGeom>
          <a:ln w="12700">
            <a:miter lim="400000"/>
          </a:ln>
        </p:spPr>
      </p:pic>
      <p:grpSp>
        <p:nvGrpSpPr>
          <p:cNvPr id="534" name="Google Shape;280;g2b9bbf978dd_0_224"/>
          <p:cNvGrpSpPr/>
          <p:nvPr/>
        </p:nvGrpSpPr>
        <p:grpSpPr>
          <a:xfrm>
            <a:off x="1034701" y="1136926"/>
            <a:ext cx="4316101" cy="4316101"/>
            <a:chOff x="0" y="0"/>
            <a:chExt cx="4316100" cy="4316100"/>
          </a:xfrm>
        </p:grpSpPr>
        <p:sp>
          <p:nvSpPr>
            <p:cNvPr id="532" name="Shape"/>
            <p:cNvSpPr/>
            <p:nvPr/>
          </p:nvSpPr>
          <p:spPr>
            <a:xfrm>
              <a:off x="0" y="0"/>
              <a:ext cx="4316101" cy="4316101"/>
            </a:xfrm>
            <a:custGeom>
              <a:avLst/>
              <a:gdLst/>
              <a:ahLst/>
              <a:cxnLst>
                <a:cxn ang="0">
                  <a:pos x="wd2" y="hd2"/>
                </a:cxn>
                <a:cxn ang="5400000">
                  <a:pos x="wd2" y="hd2"/>
                </a:cxn>
                <a:cxn ang="10800000">
                  <a:pos x="wd2" y="hd2"/>
                </a:cxn>
                <a:cxn ang="16200000">
                  <a:pos x="wd2" y="hd2"/>
                </a:cxn>
              </a:cxnLst>
              <a:rect l="0" t="0" r="r" b="b"/>
              <a:pathLst>
                <a:path w="21600" h="21600" extrusionOk="0">
                  <a:moveTo>
                    <a:pt x="0" y="900"/>
                  </a:moveTo>
                  <a:lnTo>
                    <a:pt x="0" y="900"/>
                  </a:lnTo>
                  <a:cubicBezTo>
                    <a:pt x="0" y="403"/>
                    <a:pt x="403" y="0"/>
                    <a:pt x="900" y="0"/>
                  </a:cubicBezTo>
                  <a:lnTo>
                    <a:pt x="20700" y="0"/>
                  </a:lnTo>
                  <a:lnTo>
                    <a:pt x="20700" y="0"/>
                  </a:lnTo>
                  <a:cubicBezTo>
                    <a:pt x="21197" y="0"/>
                    <a:pt x="21600" y="403"/>
                    <a:pt x="21600" y="900"/>
                  </a:cubicBezTo>
                  <a:lnTo>
                    <a:pt x="21600" y="20700"/>
                  </a:lnTo>
                  <a:lnTo>
                    <a:pt x="21600" y="20700"/>
                  </a:lnTo>
                  <a:cubicBezTo>
                    <a:pt x="21600" y="21197"/>
                    <a:pt x="21197" y="21600"/>
                    <a:pt x="20700" y="21600"/>
                  </a:cubicBezTo>
                  <a:lnTo>
                    <a:pt x="900" y="21600"/>
                  </a:lnTo>
                  <a:lnTo>
                    <a:pt x="900" y="21600"/>
                  </a:lnTo>
                  <a:cubicBezTo>
                    <a:pt x="403" y="21600"/>
                    <a:pt x="0" y="21197"/>
                    <a:pt x="0" y="20700"/>
                  </a:cubicBezTo>
                  <a:close/>
                </a:path>
              </a:pathLst>
            </a:custGeom>
            <a:solidFill>
              <a:srgbClr val="FFFFFF"/>
            </a:solidFill>
            <a:ln w="12700" cap="flat">
              <a:noFill/>
              <a:miter lim="400000"/>
            </a:ln>
            <a:effectLst/>
          </p:spPr>
          <p:txBody>
            <a:bodyPr wrap="square" lIns="0" tIns="0" rIns="0" bIns="0" numCol="1" anchor="t">
              <a:noAutofit/>
            </a:bodyPr>
            <a:lstStyle/>
            <a:p>
              <a:endParaRPr/>
            </a:p>
          </p:txBody>
        </p:sp>
        <p:pic>
          <p:nvPicPr>
            <p:cNvPr id="533" name="image27.jpeg" descr="image27.jpeg"/>
            <p:cNvPicPr>
              <a:picLocks noChangeAspect="1"/>
            </p:cNvPicPr>
            <p:nvPr/>
          </p:nvPicPr>
          <p:blipFill>
            <a:blip r:embed="rId4"/>
            <a:srcRect t="19967" r="1" b="1"/>
            <a:stretch>
              <a:fillRect/>
            </a:stretch>
          </p:blipFill>
          <p:spPr>
            <a:xfrm>
              <a:off x="0" y="-1"/>
              <a:ext cx="4316016" cy="4316017"/>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cubicBezTo>
                    <a:pt x="403" y="0"/>
                    <a:pt x="0" y="403"/>
                    <a:pt x="0" y="900"/>
                  </a:cubicBezTo>
                  <a:lnTo>
                    <a:pt x="0" y="20700"/>
                  </a:lnTo>
                  <a:cubicBezTo>
                    <a:pt x="0" y="21197"/>
                    <a:pt x="403" y="21600"/>
                    <a:pt x="900" y="21600"/>
                  </a:cubicBezTo>
                  <a:lnTo>
                    <a:pt x="20700" y="21600"/>
                  </a:lnTo>
                  <a:cubicBezTo>
                    <a:pt x="21197" y="21600"/>
                    <a:pt x="21600" y="21197"/>
                    <a:pt x="21600" y="20700"/>
                  </a:cubicBezTo>
                  <a:lnTo>
                    <a:pt x="21600" y="900"/>
                  </a:lnTo>
                  <a:cubicBezTo>
                    <a:pt x="21600" y="403"/>
                    <a:pt x="21197" y="0"/>
                    <a:pt x="20700" y="0"/>
                  </a:cubicBezTo>
                  <a:lnTo>
                    <a:pt x="900" y="0"/>
                  </a:lnTo>
                  <a:close/>
                </a:path>
              </a:pathLst>
            </a:custGeom>
            <a:ln w="76200" cap="sq">
              <a:solidFill>
                <a:srgbClr val="EAEAEA"/>
              </a:solidFill>
              <a:prstDash val="solid"/>
              <a:miter lim="800000"/>
            </a:ln>
            <a:effectLst/>
          </p:spPr>
        </p:pic>
      </p:grpSp>
      <p:sp>
        <p:nvSpPr>
          <p:cNvPr id="535" name="Google Shape;281;g2b9bbf978dd_0_224"/>
          <p:cNvSpPr/>
          <p:nvPr/>
        </p:nvSpPr>
        <p:spPr>
          <a:xfrm>
            <a:off x="279443" y="4823252"/>
            <a:ext cx="114901" cy="20346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Google Shape;278;g2b9bbf978dd_0_224"/>
          <p:cNvSpPr/>
          <p:nvPr/>
        </p:nvSpPr>
        <p:spPr>
          <a:xfrm>
            <a:off x="-1" y="0"/>
            <a:ext cx="704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540" name="Google Shape;279;g2b9bbf978dd_0_224" descr="Google Shape;279;g2b9bbf978dd_0_224"/>
          <p:cNvPicPr>
            <a:picLocks noChangeAspect="1"/>
          </p:cNvPicPr>
          <p:nvPr/>
        </p:nvPicPr>
        <p:blipFill>
          <a:blip r:embed="rId3"/>
          <a:stretch>
            <a:fillRect/>
          </a:stretch>
        </p:blipFill>
        <p:spPr>
          <a:xfrm>
            <a:off x="10500489" y="289923"/>
            <a:ext cx="1399035" cy="1170435"/>
          </a:xfrm>
          <a:prstGeom prst="rect">
            <a:avLst/>
          </a:prstGeom>
          <a:ln w="12700">
            <a:miter lim="400000"/>
          </a:ln>
        </p:spPr>
      </p:pic>
      <p:sp>
        <p:nvSpPr>
          <p:cNvPr id="541" name="Google Shape;281;g2b9bbf978dd_0_224"/>
          <p:cNvSpPr/>
          <p:nvPr/>
        </p:nvSpPr>
        <p:spPr>
          <a:xfrm>
            <a:off x="279443" y="4823252"/>
            <a:ext cx="114901" cy="20346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542" name="Picture 2" descr="Picture 2"/>
          <p:cNvPicPr>
            <a:picLocks noChangeAspect="1"/>
          </p:cNvPicPr>
          <p:nvPr/>
        </p:nvPicPr>
        <p:blipFill>
          <a:blip r:embed="rId4"/>
          <a:stretch>
            <a:fillRect/>
          </a:stretch>
        </p:blipFill>
        <p:spPr>
          <a:xfrm>
            <a:off x="788078" y="875140"/>
            <a:ext cx="8233210" cy="515620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Google Shape;278;g2b9bbf978dd_0_224"/>
          <p:cNvSpPr/>
          <p:nvPr/>
        </p:nvSpPr>
        <p:spPr>
          <a:xfrm>
            <a:off x="-1" y="0"/>
            <a:ext cx="704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547" name="Google Shape;279;g2b9bbf978dd_0_224" descr="Google Shape;279;g2b9bbf978dd_0_224"/>
          <p:cNvPicPr>
            <a:picLocks noChangeAspect="1"/>
          </p:cNvPicPr>
          <p:nvPr/>
        </p:nvPicPr>
        <p:blipFill>
          <a:blip r:embed="rId3"/>
          <a:stretch>
            <a:fillRect/>
          </a:stretch>
        </p:blipFill>
        <p:spPr>
          <a:xfrm>
            <a:off x="10500489" y="289923"/>
            <a:ext cx="1399035" cy="1170435"/>
          </a:xfrm>
          <a:prstGeom prst="rect">
            <a:avLst/>
          </a:prstGeom>
          <a:ln w="12700">
            <a:miter lim="400000"/>
          </a:ln>
        </p:spPr>
      </p:pic>
      <p:sp>
        <p:nvSpPr>
          <p:cNvPr id="548" name="Google Shape;281;g2b9bbf978dd_0_224"/>
          <p:cNvSpPr/>
          <p:nvPr/>
        </p:nvSpPr>
        <p:spPr>
          <a:xfrm>
            <a:off x="279443" y="4823252"/>
            <a:ext cx="114901" cy="20346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549" name="Picture 2" descr="Picture 2"/>
          <p:cNvPicPr>
            <a:picLocks noChangeAspect="1"/>
          </p:cNvPicPr>
          <p:nvPr/>
        </p:nvPicPr>
        <p:blipFill>
          <a:blip r:embed="rId4"/>
          <a:stretch>
            <a:fillRect/>
          </a:stretch>
        </p:blipFill>
        <p:spPr>
          <a:xfrm>
            <a:off x="704700" y="1192352"/>
            <a:ext cx="8890001" cy="46482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 descr="Picture 2"/>
          <p:cNvPicPr>
            <a:picLocks noChangeAspect="1"/>
          </p:cNvPicPr>
          <p:nvPr/>
        </p:nvPicPr>
        <p:blipFill>
          <a:blip r:embed="rId3"/>
          <a:stretch>
            <a:fillRect/>
          </a:stretch>
        </p:blipFill>
        <p:spPr>
          <a:xfrm>
            <a:off x="643467" y="934466"/>
            <a:ext cx="10905067" cy="4989068"/>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Google Shape;500;g2b5a1eaf5a7_0_417"/>
          <p:cNvSpPr txBox="1"/>
          <p:nvPr/>
        </p:nvSpPr>
        <p:spPr>
          <a:xfrm>
            <a:off x="3511852" y="921823"/>
            <a:ext cx="7098050"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Tarea para Lección 2</a:t>
            </a:r>
          </a:p>
        </p:txBody>
      </p:sp>
      <p:sp>
        <p:nvSpPr>
          <p:cNvPr id="554" name="Google Shape;501;g2b5a1eaf5a7_0_417"/>
          <p:cNvSpPr/>
          <p:nvPr/>
        </p:nvSpPr>
        <p:spPr>
          <a:xfrm>
            <a:off x="3602240" y="2117034"/>
            <a:ext cx="6269702" cy="1"/>
          </a:xfrm>
          <a:prstGeom prst="line">
            <a:avLst/>
          </a:prstGeom>
          <a:ln w="38100">
            <a:solidFill>
              <a:srgbClr val="7F7F7F"/>
            </a:solidFill>
            <a:miter/>
          </a:ln>
        </p:spPr>
        <p:txBody>
          <a:bodyPr lIns="0" tIns="0" rIns="0" bIns="0"/>
          <a:lstStyle/>
          <a:p>
            <a:endParaRPr/>
          </a:p>
        </p:txBody>
      </p:sp>
      <p:sp>
        <p:nvSpPr>
          <p:cNvPr id="555" name="Google Shape;502;g2b5a1eaf5a7_0_417"/>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sp>
        <p:nvSpPr>
          <p:cNvPr id="556" name="Google Shape;503;g2b5a1eaf5a7_0_417"/>
          <p:cNvSpPr txBox="1"/>
          <p:nvPr/>
        </p:nvSpPr>
        <p:spPr>
          <a:xfrm>
            <a:off x="3656557" y="2471946"/>
            <a:ext cx="7341050" cy="2708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marL="742950" indent="-742950">
              <a:spcBef>
                <a:spcPts val="600"/>
              </a:spcBef>
              <a:buClr>
                <a:srgbClr val="000000"/>
              </a:buClr>
              <a:buSzPts val="4000"/>
              <a:buAutoNum type="arabicPeriod"/>
              <a:defRPr sz="4000" i="1">
                <a:latin typeface="Lato"/>
                <a:ea typeface="Lato"/>
                <a:cs typeface="Lato"/>
                <a:sym typeface="Lato"/>
              </a:defRPr>
            </a:pPr>
            <a:r>
              <a:rPr dirty="0"/>
              <a:t>Ver </a:t>
            </a:r>
            <a:r>
              <a:rPr lang="en-US" dirty="0" err="1"/>
              <a:t>el</a:t>
            </a:r>
            <a:r>
              <a:rPr dirty="0"/>
              <a:t> video</a:t>
            </a:r>
            <a:r>
              <a:rPr lang="en-US" dirty="0"/>
              <a:t> 2</a:t>
            </a:r>
            <a:endParaRPr dirty="0"/>
          </a:p>
          <a:p>
            <a:pPr marL="742950" indent="-742950">
              <a:spcBef>
                <a:spcPts val="600"/>
              </a:spcBef>
              <a:buClr>
                <a:srgbClr val="000000"/>
              </a:buClr>
              <a:buSzPts val="4000"/>
              <a:buAutoNum type="arabicPeriod"/>
              <a:defRPr sz="4000" i="1">
                <a:latin typeface="Lato"/>
                <a:ea typeface="Lato"/>
                <a:cs typeface="Lato"/>
                <a:sym typeface="Lato"/>
              </a:defRPr>
            </a:pPr>
            <a:r>
              <a:rPr dirty="0"/>
              <a:t>Leer Juan 15:1-16</a:t>
            </a:r>
          </a:p>
          <a:p>
            <a:pPr marL="742950" indent="-742950">
              <a:spcBef>
                <a:spcPts val="600"/>
              </a:spcBef>
              <a:buClr>
                <a:srgbClr val="000000"/>
              </a:buClr>
              <a:buSzPts val="4000"/>
              <a:buAutoNum type="arabicPeriod"/>
              <a:defRPr sz="4000" i="1">
                <a:latin typeface="Lato"/>
                <a:ea typeface="Lato"/>
                <a:cs typeface="Lato"/>
                <a:sym typeface="Lato"/>
              </a:defRPr>
            </a:pPr>
            <a:r>
              <a:rPr dirty="0" err="1"/>
              <a:t>Reflexionar</a:t>
            </a:r>
            <a:r>
              <a:rPr dirty="0"/>
              <a:t> y responder</a:t>
            </a:r>
            <a:r>
              <a:rPr lang="en-US" dirty="0"/>
              <a:t> </a:t>
            </a:r>
            <a:r>
              <a:rPr lang="en-US" dirty="0" err="1"/>
              <a:t>unas</a:t>
            </a:r>
            <a:r>
              <a:rPr lang="en-US" dirty="0"/>
              <a:t> </a:t>
            </a:r>
            <a:r>
              <a:rPr lang="en-US" dirty="0" err="1"/>
              <a:t>preguntas</a:t>
            </a:r>
            <a:r>
              <a:rPr dirty="0"/>
              <a:t> </a:t>
            </a:r>
          </a:p>
        </p:txBody>
      </p:sp>
      <p:pic>
        <p:nvPicPr>
          <p:cNvPr id="557" name="Google Shape;504;g2b5a1eaf5a7_0_417" descr="Google Shape;504;g2b5a1eaf5a7_0_417"/>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pic>
        <p:nvPicPr>
          <p:cNvPr id="558" name="Google Shape;505;g2b5a1eaf5a7_0_417" descr="Google Shape;505;g2b5a1eaf5a7_0_417"/>
          <p:cNvPicPr>
            <a:picLocks noChangeAspect="1"/>
          </p:cNvPicPr>
          <p:nvPr/>
        </p:nvPicPr>
        <p:blipFill>
          <a:blip r:embed="rId4"/>
          <a:stretch>
            <a:fillRect/>
          </a:stretch>
        </p:blipFill>
        <p:spPr>
          <a:xfrm>
            <a:off x="10500489" y="289923"/>
            <a:ext cx="1399035" cy="1170435"/>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Google Shape;510;g2adf2547317_0_0"/>
          <p:cNvSpPr txBox="1"/>
          <p:nvPr/>
        </p:nvSpPr>
        <p:spPr>
          <a:xfrm>
            <a:off x="4173107" y="2873643"/>
            <a:ext cx="7098050"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Oración o Bendición </a:t>
            </a:r>
          </a:p>
        </p:txBody>
      </p:sp>
      <p:sp>
        <p:nvSpPr>
          <p:cNvPr id="563" name="Google Shape;511;g2adf2547317_0_0"/>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564" name="Google Shape;512;g2adf2547317_0_0" descr="Google Shape;512;g2adf2547317_0_0"/>
          <p:cNvPicPr>
            <a:picLocks noChangeAspect="1"/>
          </p:cNvPicPr>
          <p:nvPr/>
        </p:nvPicPr>
        <p:blipFill>
          <a:blip r:embed="rId3"/>
          <a:stretch>
            <a:fillRect/>
          </a:stretch>
        </p:blipFill>
        <p:spPr>
          <a:xfrm>
            <a:off x="476644" y="1552537"/>
            <a:ext cx="3125598" cy="3218436"/>
          </a:xfrm>
          <a:prstGeom prst="rect">
            <a:avLst/>
          </a:prstGeom>
          <a:ln w="12700">
            <a:miter lim="400000"/>
          </a:ln>
          <a:effectLst>
            <a:outerShdw blurRad="50800" dist="38100" dir="2700000" rotWithShape="0">
              <a:srgbClr val="000000">
                <a:alpha val="40000"/>
              </a:srgbClr>
            </a:outerShdw>
          </a:effectLst>
        </p:spPr>
      </p:pic>
      <p:pic>
        <p:nvPicPr>
          <p:cNvPr id="565" name="Google Shape;513;g2adf2547317_0_0" descr="Google Shape;513;g2adf2547317_0_0"/>
          <p:cNvPicPr>
            <a:picLocks noChangeAspect="1"/>
          </p:cNvPicPr>
          <p:nvPr/>
        </p:nvPicPr>
        <p:blipFill>
          <a:blip r:embed="rId4"/>
          <a:stretch>
            <a:fillRect/>
          </a:stretch>
        </p:blipFill>
        <p:spPr>
          <a:xfrm>
            <a:off x="10500489" y="289923"/>
            <a:ext cx="1399035" cy="117043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Google Shape;209;g26612c5aba9_0_152"/>
          <p:cNvSpPr txBox="1"/>
          <p:nvPr/>
        </p:nvSpPr>
        <p:spPr>
          <a:xfrm>
            <a:off x="1716102" y="627999"/>
            <a:ext cx="8867450" cy="77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4500">
                <a:solidFill>
                  <a:srgbClr val="009444"/>
                </a:solidFill>
                <a:latin typeface="Lato"/>
                <a:ea typeface="Lato"/>
                <a:cs typeface="Lato"/>
                <a:sym typeface="Lato"/>
              </a:defRPr>
            </a:lvl1pPr>
          </a:lstStyle>
          <a:p>
            <a:r>
              <a:t>Objetivos del curso</a:t>
            </a:r>
          </a:p>
        </p:txBody>
      </p:sp>
      <p:sp>
        <p:nvSpPr>
          <p:cNvPr id="235" name="Google Shape;210;g26612c5aba9_0_152"/>
          <p:cNvSpPr/>
          <p:nvPr/>
        </p:nvSpPr>
        <p:spPr>
          <a:xfrm>
            <a:off x="2373085" y="1597767"/>
            <a:ext cx="7195502" cy="1"/>
          </a:xfrm>
          <a:prstGeom prst="line">
            <a:avLst/>
          </a:prstGeom>
          <a:ln w="38100">
            <a:solidFill>
              <a:srgbClr val="7F7F7F"/>
            </a:solidFill>
            <a:miter/>
          </a:ln>
        </p:spPr>
        <p:txBody>
          <a:bodyPr lIns="0" tIns="0" rIns="0" bIns="0"/>
          <a:lstStyle/>
          <a:p>
            <a:endParaRPr/>
          </a:p>
        </p:txBody>
      </p:sp>
      <p:pic>
        <p:nvPicPr>
          <p:cNvPr id="236" name="Google Shape;211;g26612c5aba9_0_152" descr="Google Shape;211;g26612c5aba9_0_152"/>
          <p:cNvPicPr>
            <a:picLocks noChangeAspect="1"/>
          </p:cNvPicPr>
          <p:nvPr/>
        </p:nvPicPr>
        <p:blipFill>
          <a:blip r:embed="rId3"/>
          <a:stretch>
            <a:fillRect/>
          </a:stretch>
        </p:blipFill>
        <p:spPr>
          <a:xfrm>
            <a:off x="10500489" y="213723"/>
            <a:ext cx="1399035" cy="1170435"/>
          </a:xfrm>
          <a:prstGeom prst="rect">
            <a:avLst/>
          </a:prstGeom>
          <a:ln w="12700">
            <a:miter lim="400000"/>
          </a:ln>
        </p:spPr>
      </p:pic>
      <p:sp>
        <p:nvSpPr>
          <p:cNvPr id="237" name="Google Shape;212;g26612c5aba9_0_152"/>
          <p:cNvSpPr/>
          <p:nvPr/>
        </p:nvSpPr>
        <p:spPr>
          <a:xfrm>
            <a:off x="550999" y="1994822"/>
            <a:ext cx="11197502" cy="950701"/>
          </a:xfrm>
          <a:prstGeom prst="roundRect">
            <a:avLst>
              <a:gd name="adj" fmla="val 10000"/>
            </a:avLst>
          </a:prstGeom>
          <a:solidFill>
            <a:srgbClr val="E1EFD8"/>
          </a:solidFill>
          <a:ln w="12700">
            <a:miter lim="400000"/>
          </a:ln>
        </p:spPr>
        <p:txBody>
          <a:bodyPr lIns="0" tIns="0" rIns="0" bIns="0" anchor="ctr"/>
          <a:lstStyle/>
          <a:p>
            <a:pPr>
              <a:defRPr>
                <a:latin typeface="Lato"/>
                <a:ea typeface="Lato"/>
                <a:cs typeface="Lato"/>
                <a:sym typeface="Lato"/>
              </a:defRPr>
            </a:pPr>
            <a:endParaRPr/>
          </a:p>
        </p:txBody>
      </p:sp>
      <p:sp>
        <p:nvSpPr>
          <p:cNvPr id="238" name="Google Shape;213;g26612c5aba9_0_152"/>
          <p:cNvSpPr/>
          <p:nvPr/>
        </p:nvSpPr>
        <p:spPr>
          <a:xfrm>
            <a:off x="916545" y="2208708"/>
            <a:ext cx="664501" cy="522901"/>
          </a:xfrm>
          <a:prstGeom prst="rect">
            <a:avLst/>
          </a:prstGeom>
          <a:blipFill>
            <a:blip r:embed="rId4"/>
            <a:stretch>
              <a:fillRect/>
            </a:stretch>
          </a:blipFill>
          <a:ln w="12700">
            <a:solidFill>
              <a:srgbClr val="FFFFFF"/>
            </a:solidFill>
            <a:miter/>
          </a:ln>
        </p:spPr>
        <p:txBody>
          <a:bodyPr lIns="0" tIns="0" rIns="0" bIns="0" anchor="ctr"/>
          <a:lstStyle/>
          <a:p>
            <a:pPr>
              <a:defRPr>
                <a:latin typeface="Lato"/>
                <a:ea typeface="Lato"/>
                <a:cs typeface="Lato"/>
                <a:sym typeface="Lato"/>
              </a:defRPr>
            </a:pPr>
            <a:endParaRPr/>
          </a:p>
        </p:txBody>
      </p:sp>
      <p:sp>
        <p:nvSpPr>
          <p:cNvPr id="239" name="Google Shape;214;g26612c5aba9_0_152"/>
          <p:cNvSpPr/>
          <p:nvPr/>
        </p:nvSpPr>
        <p:spPr>
          <a:xfrm>
            <a:off x="1946721" y="1994822"/>
            <a:ext cx="9801901" cy="950701"/>
          </a:xfrm>
          <a:prstGeom prst="rect">
            <a:avLst/>
          </a:prstGeom>
          <a:solidFill>
            <a:srgbClr val="009444"/>
          </a:solidFill>
          <a:ln w="12700">
            <a:miter lim="400000"/>
          </a:ln>
        </p:spPr>
        <p:txBody>
          <a:bodyPr lIns="0" tIns="0" rIns="0" bIns="0" anchor="ctr"/>
          <a:lstStyle/>
          <a:p>
            <a:pPr>
              <a:defRPr>
                <a:latin typeface="Lato"/>
                <a:ea typeface="Lato"/>
                <a:cs typeface="Lato"/>
                <a:sym typeface="Lato"/>
              </a:defRPr>
            </a:pPr>
            <a:endParaRPr/>
          </a:p>
        </p:txBody>
      </p:sp>
      <p:sp>
        <p:nvSpPr>
          <p:cNvPr id="240" name="Google Shape;215;g26612c5aba9_0_152"/>
          <p:cNvSpPr txBox="1"/>
          <p:nvPr/>
        </p:nvSpPr>
        <p:spPr>
          <a:xfrm>
            <a:off x="1946721" y="1964787"/>
            <a:ext cx="9801601" cy="1010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349" tIns="119349" rIns="119349" bIns="119349" anchor="ctr">
            <a:spAutoFit/>
          </a:bodyPr>
          <a:lstStyle>
            <a:lvl1pPr>
              <a:defRPr sz="2500">
                <a:solidFill>
                  <a:srgbClr val="FFFFFF"/>
                </a:solidFill>
                <a:latin typeface="Lato"/>
                <a:ea typeface="Lato"/>
                <a:cs typeface="Lato"/>
                <a:sym typeface="Lato"/>
              </a:defRPr>
            </a:lvl1pPr>
          </a:lstStyle>
          <a:p>
            <a:pPr lvl="0"/>
            <a:r>
              <a:rPr lang="es-ES" dirty="0"/>
              <a:t>Describir la vida de un discípulo y cómo llegamos a ser discípulos de Jesucristo. </a:t>
            </a:r>
            <a:endParaRPr lang="es-419" dirty="0"/>
          </a:p>
        </p:txBody>
      </p:sp>
      <p:sp>
        <p:nvSpPr>
          <p:cNvPr id="241" name="Google Shape;216;g26612c5aba9_0_152"/>
          <p:cNvSpPr/>
          <p:nvPr/>
        </p:nvSpPr>
        <p:spPr>
          <a:xfrm>
            <a:off x="551024" y="3183075"/>
            <a:ext cx="11197502" cy="950701"/>
          </a:xfrm>
          <a:prstGeom prst="roundRect">
            <a:avLst>
              <a:gd name="adj" fmla="val 10000"/>
            </a:avLst>
          </a:prstGeom>
          <a:solidFill>
            <a:srgbClr val="E1EFD8"/>
          </a:solidFill>
          <a:ln w="12700">
            <a:miter lim="400000"/>
          </a:ln>
        </p:spPr>
        <p:txBody>
          <a:bodyPr lIns="0" tIns="0" rIns="0" bIns="0" anchor="ctr"/>
          <a:lstStyle/>
          <a:p>
            <a:pPr>
              <a:defRPr>
                <a:latin typeface="Lato"/>
                <a:ea typeface="Lato"/>
                <a:cs typeface="Lato"/>
                <a:sym typeface="Lato"/>
              </a:defRPr>
            </a:pPr>
            <a:endParaRPr/>
          </a:p>
        </p:txBody>
      </p:sp>
      <p:sp>
        <p:nvSpPr>
          <p:cNvPr id="242" name="Google Shape;217;g26612c5aba9_0_152"/>
          <p:cNvSpPr/>
          <p:nvPr/>
        </p:nvSpPr>
        <p:spPr>
          <a:xfrm>
            <a:off x="916558" y="3396958"/>
            <a:ext cx="664500" cy="522901"/>
          </a:xfrm>
          <a:prstGeom prst="rect">
            <a:avLst/>
          </a:prstGeom>
          <a:blipFill>
            <a:blip r:embed="rId4"/>
            <a:stretch>
              <a:fillRect/>
            </a:stretch>
          </a:blipFill>
          <a:ln w="12700">
            <a:solidFill>
              <a:srgbClr val="FFFFFF"/>
            </a:solidFill>
            <a:miter/>
          </a:ln>
        </p:spPr>
        <p:txBody>
          <a:bodyPr lIns="0" tIns="0" rIns="0" bIns="0" anchor="ctr"/>
          <a:lstStyle/>
          <a:p>
            <a:pPr>
              <a:defRPr>
                <a:latin typeface="Lato"/>
                <a:ea typeface="Lato"/>
                <a:cs typeface="Lato"/>
                <a:sym typeface="Lato"/>
              </a:defRPr>
            </a:pPr>
            <a:endParaRPr/>
          </a:p>
        </p:txBody>
      </p:sp>
      <p:sp>
        <p:nvSpPr>
          <p:cNvPr id="243" name="Google Shape;218;g26612c5aba9_0_152"/>
          <p:cNvSpPr/>
          <p:nvPr/>
        </p:nvSpPr>
        <p:spPr>
          <a:xfrm>
            <a:off x="1946744" y="3183075"/>
            <a:ext cx="9801902" cy="950701"/>
          </a:xfrm>
          <a:prstGeom prst="rect">
            <a:avLst/>
          </a:prstGeom>
          <a:solidFill>
            <a:srgbClr val="009444"/>
          </a:solidFill>
          <a:ln w="12700">
            <a:miter lim="400000"/>
          </a:ln>
        </p:spPr>
        <p:txBody>
          <a:bodyPr lIns="0" tIns="0" rIns="0" bIns="0" anchor="ctr"/>
          <a:lstStyle/>
          <a:p>
            <a:pPr>
              <a:defRPr>
                <a:latin typeface="Lato"/>
                <a:ea typeface="Lato"/>
                <a:cs typeface="Lato"/>
                <a:sym typeface="Lato"/>
              </a:defRPr>
            </a:pPr>
            <a:endParaRPr/>
          </a:p>
        </p:txBody>
      </p:sp>
      <p:sp>
        <p:nvSpPr>
          <p:cNvPr id="244" name="Google Shape;219;g26612c5aba9_0_152"/>
          <p:cNvSpPr txBox="1"/>
          <p:nvPr/>
        </p:nvSpPr>
        <p:spPr>
          <a:xfrm>
            <a:off x="1946744" y="3345550"/>
            <a:ext cx="9801602" cy="625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349" tIns="119349" rIns="119349" bIns="119349" anchor="ctr">
            <a:spAutoFit/>
          </a:bodyPr>
          <a:lstStyle>
            <a:lvl1pPr>
              <a:defRPr sz="2500">
                <a:solidFill>
                  <a:srgbClr val="FFFFFF"/>
                </a:solidFill>
                <a:latin typeface="Lato"/>
                <a:ea typeface="Lato"/>
                <a:cs typeface="Lato"/>
                <a:sym typeface="Lato"/>
              </a:defRPr>
            </a:lvl1pPr>
          </a:lstStyle>
          <a:p>
            <a:pPr lvl="0"/>
            <a:r>
              <a:rPr lang="es-ES" dirty="0"/>
              <a:t>Identificar y descansar en las promesas de Jesús para sus discípulos. </a:t>
            </a:r>
            <a:endParaRPr lang="es-419" dirty="0"/>
          </a:p>
        </p:txBody>
      </p:sp>
      <p:sp>
        <p:nvSpPr>
          <p:cNvPr id="245" name="Google Shape;220;g26612c5aba9_0_152"/>
          <p:cNvSpPr/>
          <p:nvPr/>
        </p:nvSpPr>
        <p:spPr>
          <a:xfrm>
            <a:off x="551013" y="4371325"/>
            <a:ext cx="11197501" cy="950701"/>
          </a:xfrm>
          <a:prstGeom prst="roundRect">
            <a:avLst>
              <a:gd name="adj" fmla="val 10000"/>
            </a:avLst>
          </a:prstGeom>
          <a:solidFill>
            <a:srgbClr val="E1EFD8"/>
          </a:solidFill>
          <a:ln w="12700">
            <a:miter lim="400000"/>
          </a:ln>
        </p:spPr>
        <p:txBody>
          <a:bodyPr lIns="0" tIns="0" rIns="0" bIns="0" anchor="ctr"/>
          <a:lstStyle/>
          <a:p>
            <a:pPr>
              <a:defRPr>
                <a:latin typeface="Lato"/>
                <a:ea typeface="Lato"/>
                <a:cs typeface="Lato"/>
                <a:sym typeface="Lato"/>
              </a:defRPr>
            </a:pPr>
            <a:endParaRPr/>
          </a:p>
        </p:txBody>
      </p:sp>
      <p:sp>
        <p:nvSpPr>
          <p:cNvPr id="246" name="Google Shape;221;g26612c5aba9_0_152"/>
          <p:cNvSpPr/>
          <p:nvPr/>
        </p:nvSpPr>
        <p:spPr>
          <a:xfrm>
            <a:off x="916545" y="4585208"/>
            <a:ext cx="664501" cy="522901"/>
          </a:xfrm>
          <a:prstGeom prst="rect">
            <a:avLst/>
          </a:prstGeom>
          <a:blipFill>
            <a:blip r:embed="rId4"/>
            <a:stretch>
              <a:fillRect/>
            </a:stretch>
          </a:blipFill>
          <a:ln w="12700">
            <a:solidFill>
              <a:srgbClr val="FFFFFF"/>
            </a:solidFill>
            <a:miter/>
          </a:ln>
        </p:spPr>
        <p:txBody>
          <a:bodyPr lIns="0" tIns="0" rIns="0" bIns="0" anchor="ctr"/>
          <a:lstStyle/>
          <a:p>
            <a:pPr>
              <a:defRPr>
                <a:latin typeface="Lato"/>
                <a:ea typeface="Lato"/>
                <a:cs typeface="Lato"/>
                <a:sym typeface="Lato"/>
              </a:defRPr>
            </a:pPr>
            <a:endParaRPr/>
          </a:p>
        </p:txBody>
      </p:sp>
      <p:sp>
        <p:nvSpPr>
          <p:cNvPr id="247" name="Google Shape;222;g26612c5aba9_0_152"/>
          <p:cNvSpPr/>
          <p:nvPr/>
        </p:nvSpPr>
        <p:spPr>
          <a:xfrm>
            <a:off x="1946731" y="4371325"/>
            <a:ext cx="9801902" cy="950701"/>
          </a:xfrm>
          <a:prstGeom prst="rect">
            <a:avLst/>
          </a:prstGeom>
          <a:solidFill>
            <a:srgbClr val="009444"/>
          </a:solidFill>
          <a:ln w="12700">
            <a:miter lim="400000"/>
          </a:ln>
        </p:spPr>
        <p:txBody>
          <a:bodyPr lIns="0" tIns="0" rIns="0" bIns="0" anchor="ctr"/>
          <a:lstStyle/>
          <a:p>
            <a:pPr>
              <a:defRPr>
                <a:latin typeface="Lato"/>
                <a:ea typeface="Lato"/>
                <a:cs typeface="Lato"/>
                <a:sym typeface="Lato"/>
              </a:defRPr>
            </a:pPr>
            <a:endParaRPr/>
          </a:p>
        </p:txBody>
      </p:sp>
      <p:sp>
        <p:nvSpPr>
          <p:cNvPr id="248" name="Google Shape;223;g26612c5aba9_0_152"/>
          <p:cNvSpPr txBox="1"/>
          <p:nvPr/>
        </p:nvSpPr>
        <p:spPr>
          <a:xfrm>
            <a:off x="1946731" y="4346325"/>
            <a:ext cx="9801602" cy="100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9349" tIns="119349" rIns="119349" bIns="119349" anchor="ctr">
            <a:spAutoFit/>
          </a:bodyPr>
          <a:lstStyle/>
          <a:p>
            <a:pPr>
              <a:defRPr sz="2500">
                <a:solidFill>
                  <a:srgbClr val="FFFFFF"/>
                </a:solidFill>
                <a:latin typeface="Lato"/>
                <a:ea typeface="Lato"/>
                <a:cs typeface="Lato"/>
                <a:sym typeface="Lato"/>
              </a:defRPr>
            </a:pPr>
            <a:r>
              <a:rPr lang="es-419" dirty="0"/>
              <a:t>Examinar 5 hábitos de ser un discípulo y determinar un plan para vivir estos hábitos en la vida diaria. </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Google Shape;190;g2c7cd4f111b_0_97"/>
          <p:cNvSpPr txBox="1"/>
          <p:nvPr/>
        </p:nvSpPr>
        <p:spPr>
          <a:xfrm>
            <a:off x="1961351" y="543748"/>
            <a:ext cx="8352229" cy="769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4800">
                <a:solidFill>
                  <a:srgbClr val="009444"/>
                </a:solidFill>
                <a:latin typeface="Lato"/>
                <a:ea typeface="Lato"/>
                <a:cs typeface="Lato"/>
                <a:sym typeface="Lato"/>
              </a:defRPr>
            </a:lvl1pPr>
          </a:lstStyle>
          <a:p>
            <a:r>
              <a:rPr sz="4400" dirty="0" err="1"/>
              <a:t>Esquema</a:t>
            </a:r>
            <a:r>
              <a:rPr sz="4400" dirty="0"/>
              <a:t> del </a:t>
            </a:r>
            <a:r>
              <a:rPr sz="4400" dirty="0" err="1"/>
              <a:t>Curso</a:t>
            </a:r>
            <a:r>
              <a:rPr lang="es-419" sz="4400" dirty="0"/>
              <a:t> – 8 lecciones</a:t>
            </a:r>
          </a:p>
        </p:txBody>
      </p:sp>
      <p:sp>
        <p:nvSpPr>
          <p:cNvPr id="253" name="Google Shape;191;g2c7cd4f111b_0_97"/>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254" name="Google Shape;192;g2c7cd4f111b_0_97" descr="Google Shape;192;g2c7cd4f111b_0_97"/>
          <p:cNvPicPr>
            <a:picLocks noChangeAspect="1"/>
          </p:cNvPicPr>
          <p:nvPr/>
        </p:nvPicPr>
        <p:blipFill>
          <a:blip r:embed="rId3"/>
          <a:stretch>
            <a:fillRect/>
          </a:stretch>
        </p:blipFill>
        <p:spPr>
          <a:xfrm>
            <a:off x="10500489" y="289923"/>
            <a:ext cx="1399035" cy="1170435"/>
          </a:xfrm>
          <a:prstGeom prst="rect">
            <a:avLst/>
          </a:prstGeom>
          <a:ln w="12700">
            <a:miter lim="400000"/>
          </a:ln>
        </p:spPr>
      </p:pic>
      <p:sp>
        <p:nvSpPr>
          <p:cNvPr id="255" name="Google Shape;193;g2c7cd4f111b_0_97"/>
          <p:cNvSpPr/>
          <p:nvPr/>
        </p:nvSpPr>
        <p:spPr>
          <a:xfrm>
            <a:off x="1915626" y="1607429"/>
            <a:ext cx="6269702" cy="1"/>
          </a:xfrm>
          <a:prstGeom prst="line">
            <a:avLst/>
          </a:prstGeom>
          <a:ln w="38100">
            <a:solidFill>
              <a:srgbClr val="7F7F7F"/>
            </a:solidFill>
            <a:miter/>
          </a:ln>
        </p:spPr>
        <p:txBody>
          <a:bodyPr lIns="0" tIns="0" rIns="0" bIns="0"/>
          <a:lstStyle/>
          <a:p>
            <a:endParaRPr/>
          </a:p>
        </p:txBody>
      </p:sp>
      <p:sp>
        <p:nvSpPr>
          <p:cNvPr id="256" name="Google Shape;194;g2c7cd4f111b_0_97"/>
          <p:cNvSpPr txBox="1"/>
          <p:nvPr/>
        </p:nvSpPr>
        <p:spPr>
          <a:xfrm>
            <a:off x="2109424" y="2066785"/>
            <a:ext cx="7973151" cy="437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marL="457200" indent="-431800">
              <a:lnSpc>
                <a:spcPct val="110000"/>
              </a:lnSpc>
              <a:buClr>
                <a:srgbClr val="000000"/>
              </a:buClr>
              <a:buSzPts val="3200"/>
              <a:buAutoNum type="arabicPeriod"/>
              <a:defRPr sz="3200">
                <a:latin typeface="Lato"/>
                <a:ea typeface="Lato"/>
                <a:cs typeface="Lato"/>
                <a:sym typeface="Lato"/>
              </a:defRPr>
            </a:pPr>
            <a:r>
              <a:rPr dirty="0"/>
              <a:t>¿</a:t>
            </a:r>
            <a:r>
              <a:rPr dirty="0" err="1"/>
              <a:t>Qué</a:t>
            </a:r>
            <a:r>
              <a:rPr dirty="0"/>
              <a:t> es un </a:t>
            </a:r>
            <a:r>
              <a:rPr dirty="0" err="1"/>
              <a:t>discípulo</a:t>
            </a:r>
            <a:r>
              <a:rPr dirty="0"/>
              <a:t>?</a:t>
            </a:r>
          </a:p>
          <a:p>
            <a:pPr marL="457200" indent="-431800">
              <a:lnSpc>
                <a:spcPct val="110000"/>
              </a:lnSpc>
              <a:buClr>
                <a:srgbClr val="000000"/>
              </a:buClr>
              <a:buSzPts val="3200"/>
              <a:buAutoNum type="arabicPeriod"/>
              <a:defRPr sz="3200">
                <a:latin typeface="Lato"/>
                <a:ea typeface="Lato"/>
                <a:cs typeface="Lato"/>
                <a:sym typeface="Lato"/>
              </a:defRPr>
            </a:pPr>
            <a:r>
              <a:rPr dirty="0"/>
              <a:t>En Cristo</a:t>
            </a:r>
          </a:p>
          <a:p>
            <a:pPr marL="457200" indent="-431800">
              <a:lnSpc>
                <a:spcPct val="110000"/>
              </a:lnSpc>
              <a:buClr>
                <a:srgbClr val="000000"/>
              </a:buClr>
              <a:buSzPts val="3200"/>
              <a:buAutoNum type="arabicPeriod"/>
              <a:defRPr sz="3200">
                <a:latin typeface="Lato"/>
                <a:ea typeface="Lato"/>
                <a:cs typeface="Lato"/>
                <a:sym typeface="Lato"/>
              </a:defRPr>
            </a:pPr>
            <a:r>
              <a:rPr dirty="0" err="1"/>
              <a:t>Gente</a:t>
            </a:r>
            <a:r>
              <a:rPr dirty="0"/>
              <a:t> </a:t>
            </a:r>
            <a:r>
              <a:rPr dirty="0" err="1"/>
              <a:t>común</a:t>
            </a:r>
            <a:r>
              <a:rPr dirty="0"/>
              <a:t>, </a:t>
            </a:r>
            <a:r>
              <a:rPr dirty="0" err="1"/>
              <a:t>cosas</a:t>
            </a:r>
            <a:r>
              <a:rPr dirty="0"/>
              <a:t> </a:t>
            </a:r>
            <a:r>
              <a:rPr dirty="0" err="1"/>
              <a:t>extraordinarias</a:t>
            </a:r>
            <a:endParaRPr dirty="0"/>
          </a:p>
          <a:p>
            <a:pPr marL="457200" indent="-431800">
              <a:lnSpc>
                <a:spcPct val="110000"/>
              </a:lnSpc>
              <a:buClr>
                <a:srgbClr val="000000"/>
              </a:buClr>
              <a:buSzPts val="3200"/>
              <a:buAutoNum type="arabicPeriod"/>
              <a:defRPr sz="3200">
                <a:latin typeface="Lato"/>
                <a:ea typeface="Lato"/>
                <a:cs typeface="Lato"/>
                <a:sym typeface="Lato"/>
              </a:defRPr>
            </a:pPr>
            <a:r>
              <a:rPr dirty="0" err="1"/>
              <a:t>Hábito</a:t>
            </a:r>
            <a:r>
              <a:rPr dirty="0"/>
              <a:t> 1: </a:t>
            </a:r>
            <a:r>
              <a:rPr dirty="0" err="1"/>
              <a:t>Escuchar</a:t>
            </a:r>
            <a:r>
              <a:rPr dirty="0"/>
              <a:t> a Jesús</a:t>
            </a:r>
          </a:p>
          <a:p>
            <a:pPr marL="457200" indent="-431800">
              <a:lnSpc>
                <a:spcPct val="110000"/>
              </a:lnSpc>
              <a:buClr>
                <a:srgbClr val="000000"/>
              </a:buClr>
              <a:buSzPts val="3200"/>
              <a:buAutoNum type="arabicPeriod"/>
              <a:defRPr sz="3200">
                <a:latin typeface="Lato"/>
                <a:ea typeface="Lato"/>
                <a:cs typeface="Lato"/>
                <a:sym typeface="Lato"/>
              </a:defRPr>
            </a:pPr>
            <a:r>
              <a:rPr dirty="0" err="1"/>
              <a:t>Hábito</a:t>
            </a:r>
            <a:r>
              <a:rPr dirty="0"/>
              <a:t> 2: Hacer </a:t>
            </a:r>
            <a:r>
              <a:rPr dirty="0" err="1"/>
              <a:t>el</a:t>
            </a:r>
            <a:r>
              <a:rPr dirty="0"/>
              <a:t> bien</a:t>
            </a:r>
          </a:p>
          <a:p>
            <a:pPr marL="457200" indent="-431800">
              <a:lnSpc>
                <a:spcPct val="110000"/>
              </a:lnSpc>
              <a:buClr>
                <a:srgbClr val="000000"/>
              </a:buClr>
              <a:buSzPts val="3200"/>
              <a:buAutoNum type="arabicPeriod"/>
              <a:defRPr sz="3200">
                <a:latin typeface="Lato"/>
                <a:ea typeface="Lato"/>
                <a:cs typeface="Lato"/>
                <a:sym typeface="Lato"/>
              </a:defRPr>
            </a:pPr>
            <a:r>
              <a:rPr dirty="0" err="1"/>
              <a:t>Hábito</a:t>
            </a:r>
            <a:r>
              <a:rPr dirty="0"/>
              <a:t> 3: Ojos </a:t>
            </a:r>
            <a:r>
              <a:rPr dirty="0" err="1"/>
              <a:t>abiertos</a:t>
            </a:r>
            <a:endParaRPr dirty="0"/>
          </a:p>
          <a:p>
            <a:pPr marL="457200" indent="-431800">
              <a:lnSpc>
                <a:spcPct val="110000"/>
              </a:lnSpc>
              <a:buClr>
                <a:srgbClr val="000000"/>
              </a:buClr>
              <a:buSzPts val="3200"/>
              <a:buAutoNum type="arabicPeriod"/>
              <a:defRPr sz="3200">
                <a:latin typeface="Lato"/>
                <a:ea typeface="Lato"/>
                <a:cs typeface="Lato"/>
                <a:sym typeface="Lato"/>
              </a:defRPr>
            </a:pPr>
            <a:r>
              <a:rPr dirty="0" err="1"/>
              <a:t>Hábito</a:t>
            </a:r>
            <a:r>
              <a:rPr dirty="0"/>
              <a:t> 4: Hablar con la </a:t>
            </a:r>
            <a:r>
              <a:rPr dirty="0" err="1"/>
              <a:t>gente</a:t>
            </a:r>
            <a:endParaRPr dirty="0"/>
          </a:p>
          <a:p>
            <a:pPr marL="457200" indent="-431800">
              <a:lnSpc>
                <a:spcPct val="110000"/>
              </a:lnSpc>
              <a:buClr>
                <a:srgbClr val="000000"/>
              </a:buClr>
              <a:buSzPts val="3200"/>
              <a:buAutoNum type="arabicPeriod"/>
              <a:defRPr sz="3200">
                <a:latin typeface="Lato"/>
                <a:ea typeface="Lato"/>
                <a:cs typeface="Lato"/>
                <a:sym typeface="Lato"/>
              </a:defRPr>
            </a:pPr>
            <a:r>
              <a:rPr dirty="0" err="1"/>
              <a:t>Hábito</a:t>
            </a:r>
            <a:r>
              <a:rPr dirty="0"/>
              <a:t> 5: </a:t>
            </a:r>
            <a:r>
              <a:rPr dirty="0" err="1"/>
              <a:t>Orar</a:t>
            </a:r>
            <a:r>
              <a:rPr dirty="0"/>
              <a:t> </a:t>
            </a:r>
            <a:r>
              <a:rPr dirty="0" err="1"/>
              <a:t>por</a:t>
            </a:r>
            <a:r>
              <a:rPr dirty="0"/>
              <a:t> y con </a:t>
            </a:r>
            <a:r>
              <a:rPr dirty="0" err="1"/>
              <a:t>otros</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Google Shape;201;p4"/>
          <p:cNvSpPr txBox="1"/>
          <p:nvPr/>
        </p:nvSpPr>
        <p:spPr>
          <a:xfrm>
            <a:off x="4105166" y="2856483"/>
            <a:ext cx="7060850"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Oración</a:t>
            </a:r>
          </a:p>
        </p:txBody>
      </p:sp>
      <p:sp>
        <p:nvSpPr>
          <p:cNvPr id="261" name="Google Shape;202;p4"/>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262" name="Google Shape;203;p4" descr="Google Shape;203;p4"/>
          <p:cNvPicPr>
            <a:picLocks noChangeAspect="1"/>
          </p:cNvPicPr>
          <p:nvPr/>
        </p:nvPicPr>
        <p:blipFill>
          <a:blip r:embed="rId3"/>
          <a:stretch>
            <a:fillRect/>
          </a:stretch>
        </p:blipFill>
        <p:spPr>
          <a:xfrm>
            <a:off x="476644" y="1552537"/>
            <a:ext cx="3125598" cy="3218437"/>
          </a:xfrm>
          <a:prstGeom prst="rect">
            <a:avLst/>
          </a:prstGeom>
          <a:ln w="12700">
            <a:miter lim="400000"/>
          </a:ln>
          <a:effectLst>
            <a:outerShdw blurRad="50800" dist="38100" dir="2700000" rotWithShape="0">
              <a:srgbClr val="000000">
                <a:alpha val="40000"/>
              </a:srgbClr>
            </a:outerShdw>
          </a:effectLst>
        </p:spPr>
      </p:pic>
      <p:pic>
        <p:nvPicPr>
          <p:cNvPr id="263" name="Google Shape;204;p4" descr="Google Shape;204;p4"/>
          <p:cNvPicPr>
            <a:picLocks noChangeAspect="1"/>
          </p:cNvPicPr>
          <p:nvPr/>
        </p:nvPicPr>
        <p:blipFill>
          <a:blip r:embed="rId4"/>
          <a:stretch>
            <a:fillRect/>
          </a:stretch>
        </p:blipFill>
        <p:spPr>
          <a:xfrm>
            <a:off x="10500489" y="289923"/>
            <a:ext cx="1399036" cy="117043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Google Shape;175;p2"/>
          <p:cNvSpPr txBox="1"/>
          <p:nvPr/>
        </p:nvSpPr>
        <p:spPr>
          <a:xfrm>
            <a:off x="4173107" y="2111643"/>
            <a:ext cx="4926351"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Lección 1</a:t>
            </a:r>
          </a:p>
        </p:txBody>
      </p:sp>
      <p:sp>
        <p:nvSpPr>
          <p:cNvPr id="268" name="Google Shape;176;p2"/>
          <p:cNvSpPr/>
          <p:nvPr/>
        </p:nvSpPr>
        <p:spPr>
          <a:xfrm>
            <a:off x="4230827" y="3356495"/>
            <a:ext cx="6269701" cy="1"/>
          </a:xfrm>
          <a:prstGeom prst="line">
            <a:avLst/>
          </a:prstGeom>
          <a:ln w="38100">
            <a:solidFill>
              <a:srgbClr val="7F7F7F"/>
            </a:solidFill>
            <a:miter/>
          </a:ln>
        </p:spPr>
        <p:txBody>
          <a:bodyPr lIns="0" tIns="0" rIns="0" bIns="0"/>
          <a:lstStyle/>
          <a:p>
            <a:endParaRPr/>
          </a:p>
        </p:txBody>
      </p:sp>
      <p:sp>
        <p:nvSpPr>
          <p:cNvPr id="269" name="Google Shape;177;p2"/>
          <p:cNvSpPr txBox="1"/>
          <p:nvPr/>
        </p:nvSpPr>
        <p:spPr>
          <a:xfrm>
            <a:off x="4173097" y="3654225"/>
            <a:ext cx="7343749" cy="67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800">
                <a:latin typeface="Lato"/>
                <a:ea typeface="Lato"/>
                <a:cs typeface="Lato"/>
                <a:sym typeface="Lato"/>
              </a:defRPr>
            </a:lvl1pPr>
          </a:lstStyle>
          <a:p>
            <a:r>
              <a:t>¿Qué es un Discípulo?</a:t>
            </a:r>
          </a:p>
        </p:txBody>
      </p:sp>
      <p:sp>
        <p:nvSpPr>
          <p:cNvPr id="270" name="Google Shape;178;p2"/>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271" name="Google Shape;179;p2" descr="Google Shape;179;p2"/>
          <p:cNvPicPr>
            <a:picLocks noChangeAspect="1"/>
          </p:cNvPicPr>
          <p:nvPr/>
        </p:nvPicPr>
        <p:blipFill>
          <a:blip r:embed="rId2"/>
          <a:stretch>
            <a:fillRect/>
          </a:stretch>
        </p:blipFill>
        <p:spPr>
          <a:xfrm>
            <a:off x="476644" y="1552537"/>
            <a:ext cx="3125598" cy="3218439"/>
          </a:xfrm>
          <a:prstGeom prst="rect">
            <a:avLst/>
          </a:prstGeom>
          <a:ln w="12700">
            <a:miter lim="400000"/>
          </a:ln>
          <a:effectLst>
            <a:outerShdw blurRad="50800" dist="38100" dir="2700000" rotWithShape="0">
              <a:srgbClr val="000000">
                <a:alpha val="40000"/>
              </a:srgbClr>
            </a:outerShdw>
          </a:effectLst>
        </p:spPr>
      </p:pic>
      <p:pic>
        <p:nvPicPr>
          <p:cNvPr id="272" name="Google Shape;180;p2" descr="Google Shape;180;p2"/>
          <p:cNvPicPr>
            <a:picLocks noChangeAspect="1"/>
          </p:cNvPicPr>
          <p:nvPr/>
        </p:nvPicPr>
        <p:blipFill>
          <a:blip r:embed="rId3"/>
          <a:stretch>
            <a:fillRect/>
          </a:stretch>
        </p:blipFill>
        <p:spPr>
          <a:xfrm>
            <a:off x="10500489" y="289923"/>
            <a:ext cx="1399036" cy="117043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Google Shape;132;p5"/>
          <p:cNvSpPr txBox="1"/>
          <p:nvPr/>
        </p:nvSpPr>
        <p:spPr>
          <a:xfrm>
            <a:off x="2282752" y="403125"/>
            <a:ext cx="8867450" cy="100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6000">
                <a:solidFill>
                  <a:srgbClr val="009444"/>
                </a:solidFill>
                <a:latin typeface="Lato"/>
                <a:ea typeface="Lato"/>
                <a:cs typeface="Lato"/>
                <a:sym typeface="Lato"/>
              </a:defRPr>
            </a:lvl1pPr>
          </a:lstStyle>
          <a:p>
            <a:r>
              <a:t>Objetivos de la Lección</a:t>
            </a:r>
          </a:p>
        </p:txBody>
      </p:sp>
      <p:sp>
        <p:nvSpPr>
          <p:cNvPr id="275" name="Google Shape;133;p5"/>
          <p:cNvSpPr/>
          <p:nvPr/>
        </p:nvSpPr>
        <p:spPr>
          <a:xfrm>
            <a:off x="2373086" y="1597767"/>
            <a:ext cx="7195458" cy="1"/>
          </a:xfrm>
          <a:prstGeom prst="line">
            <a:avLst/>
          </a:prstGeom>
          <a:ln w="38100">
            <a:solidFill>
              <a:srgbClr val="7F7F7F"/>
            </a:solidFill>
            <a:miter/>
          </a:ln>
        </p:spPr>
        <p:txBody>
          <a:bodyPr lIns="0" tIns="0" rIns="0" bIns="0"/>
          <a:lstStyle/>
          <a:p>
            <a:endParaRPr/>
          </a:p>
        </p:txBody>
      </p:sp>
      <p:grpSp>
        <p:nvGrpSpPr>
          <p:cNvPr id="290" name="Google Shape;134;p5"/>
          <p:cNvGrpSpPr/>
          <p:nvPr/>
        </p:nvGrpSpPr>
        <p:grpSpPr>
          <a:xfrm>
            <a:off x="745673" y="2011040"/>
            <a:ext cx="10450281" cy="3947716"/>
            <a:chOff x="0" y="-1"/>
            <a:chExt cx="10450280" cy="3947714"/>
          </a:xfrm>
        </p:grpSpPr>
        <p:sp>
          <p:nvSpPr>
            <p:cNvPr id="276" name="Google Shape;135;p5"/>
            <p:cNvSpPr/>
            <p:nvPr/>
          </p:nvSpPr>
          <p:spPr>
            <a:xfrm>
              <a:off x="0" y="480"/>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277" name="Google Shape;136;p5"/>
            <p:cNvSpPr/>
            <p:nvPr/>
          </p:nvSpPr>
          <p:spPr>
            <a:xfrm>
              <a:off x="341152" y="254231"/>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278" name="Google Shape;137;p5"/>
            <p:cNvSpPr/>
            <p:nvPr/>
          </p:nvSpPr>
          <p:spPr>
            <a:xfrm>
              <a:off x="1302585" y="-1"/>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grpSp>
          <p:nvGrpSpPr>
            <p:cNvPr id="281" name="Google Shape;138;p5"/>
            <p:cNvGrpSpPr/>
            <p:nvPr/>
          </p:nvGrpSpPr>
          <p:grpSpPr>
            <a:xfrm>
              <a:off x="1302585" y="-1"/>
              <a:ext cx="9147695" cy="1127781"/>
              <a:chOff x="0" y="0"/>
              <a:chExt cx="9147694" cy="1127779"/>
            </a:xfrm>
          </p:grpSpPr>
          <p:sp>
            <p:nvSpPr>
              <p:cNvPr id="279" name="Rectangle"/>
              <p:cNvSpPr/>
              <p:nvPr/>
            </p:nvSpPr>
            <p:spPr>
              <a:xfrm>
                <a:off x="-1" y="0"/>
                <a:ext cx="9147696" cy="1127780"/>
              </a:xfrm>
              <a:prstGeom prst="rect">
                <a:avLst/>
              </a:prstGeom>
              <a:solidFill>
                <a:srgbClr val="A9D18E"/>
              </a:solidFill>
              <a:ln w="12700" cap="flat">
                <a:noFill/>
                <a:miter lim="400000"/>
              </a:ln>
              <a:effectLst/>
            </p:spPr>
            <p:txBody>
              <a:bodyPr wrap="square" lIns="0" tIns="0" rIns="0" bIns="0" numCol="1" anchor="ctr">
                <a:noAutofit/>
              </a:bodyPr>
              <a:lstStyle/>
              <a:p>
                <a:pPr>
                  <a:defRPr sz="2800">
                    <a:latin typeface="Lato"/>
                    <a:ea typeface="Lato"/>
                    <a:cs typeface="Lato"/>
                    <a:sym typeface="Lato"/>
                  </a:defRPr>
                </a:pPr>
                <a:endParaRPr/>
              </a:p>
            </p:txBody>
          </p:sp>
          <p:sp>
            <p:nvSpPr>
              <p:cNvPr id="280" name="Analizar y aplicar la historia del hombre rico en Marcos 10:17-27 utilizando el método de las 4C."/>
              <p:cNvSpPr txBox="1"/>
              <p:nvPr/>
            </p:nvSpPr>
            <p:spPr>
              <a:xfrm>
                <a:off x="-1" y="12740"/>
                <a:ext cx="9147696" cy="1102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9349" tIns="119349" rIns="119349" bIns="119349" numCol="1" anchor="ctr">
                <a:spAutoFit/>
              </a:bodyPr>
              <a:lstStyle>
                <a:lvl1pPr>
                  <a:defRPr sz="2800">
                    <a:latin typeface="Lato"/>
                    <a:ea typeface="Lato"/>
                    <a:cs typeface="Lato"/>
                    <a:sym typeface="Lato"/>
                  </a:defRPr>
                </a:lvl1pPr>
              </a:lstStyle>
              <a:p>
                <a:r>
                  <a:rPr dirty="0" err="1"/>
                  <a:t>Analizar</a:t>
                </a:r>
                <a:r>
                  <a:rPr dirty="0"/>
                  <a:t> y </a:t>
                </a:r>
                <a:r>
                  <a:rPr dirty="0" err="1"/>
                  <a:t>aplicar</a:t>
                </a:r>
                <a:r>
                  <a:rPr dirty="0"/>
                  <a:t> la </a:t>
                </a:r>
                <a:r>
                  <a:rPr dirty="0" err="1"/>
                  <a:t>historia</a:t>
                </a:r>
                <a:r>
                  <a:rPr dirty="0"/>
                  <a:t> del hombre </a:t>
                </a:r>
                <a:r>
                  <a:rPr dirty="0" err="1"/>
                  <a:t>rico</a:t>
                </a:r>
                <a:r>
                  <a:rPr dirty="0"/>
                  <a:t> </a:t>
                </a:r>
                <a:r>
                  <a:rPr dirty="0" err="1"/>
                  <a:t>en</a:t>
                </a:r>
                <a:r>
                  <a:rPr dirty="0"/>
                  <a:t> Marcos 10:17-27. </a:t>
                </a:r>
              </a:p>
            </p:txBody>
          </p:sp>
        </p:grpSp>
        <p:sp>
          <p:nvSpPr>
            <p:cNvPr id="282" name="Google Shape;139;p5"/>
            <p:cNvSpPr/>
            <p:nvPr/>
          </p:nvSpPr>
          <p:spPr>
            <a:xfrm>
              <a:off x="0" y="1410206"/>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283" name="Google Shape;140;p5"/>
            <p:cNvSpPr/>
            <p:nvPr/>
          </p:nvSpPr>
          <p:spPr>
            <a:xfrm>
              <a:off x="341152" y="1663957"/>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284" name="Google Shape;141;p5"/>
            <p:cNvSpPr/>
            <p:nvPr/>
          </p:nvSpPr>
          <p:spPr>
            <a:xfrm>
              <a:off x="1302585" y="1410206"/>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285" name="Google Shape;142;p5"/>
            <p:cNvSpPr txBox="1"/>
            <p:nvPr/>
          </p:nvSpPr>
          <p:spPr>
            <a:xfrm>
              <a:off x="1302585" y="1422696"/>
              <a:ext cx="9147695" cy="11028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r>
                <a:rPr lang="es-ES" dirty="0"/>
                <a:t>Reconocer que somos discípulos solamente por la gracia de Dios en Jesucristo. </a:t>
              </a:r>
              <a:endParaRPr lang="es-419" dirty="0"/>
            </a:p>
          </p:txBody>
        </p:sp>
        <p:sp>
          <p:nvSpPr>
            <p:cNvPr id="286" name="Google Shape;143;p5"/>
            <p:cNvSpPr/>
            <p:nvPr/>
          </p:nvSpPr>
          <p:spPr>
            <a:xfrm>
              <a:off x="0" y="2819932"/>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287" name="Google Shape;144;p5"/>
            <p:cNvSpPr/>
            <p:nvPr/>
          </p:nvSpPr>
          <p:spPr>
            <a:xfrm>
              <a:off x="341152" y="3073683"/>
              <a:ext cx="620280" cy="620280"/>
            </a:xfrm>
            <a:prstGeom prst="rect">
              <a:avLst/>
            </a:prstGeom>
            <a:blipFill rotWithShape="1">
              <a:blip r:embed="rId3"/>
              <a:srcRect/>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endParaRPr/>
            </a:p>
          </p:txBody>
        </p:sp>
        <p:sp>
          <p:nvSpPr>
            <p:cNvPr id="288" name="Google Shape;145;p5"/>
            <p:cNvSpPr/>
            <p:nvPr/>
          </p:nvSpPr>
          <p:spPr>
            <a:xfrm>
              <a:off x="1302585" y="2819932"/>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endParaRPr/>
            </a:p>
          </p:txBody>
        </p:sp>
        <p:sp>
          <p:nvSpPr>
            <p:cNvPr id="289" name="Google Shape;146;p5"/>
            <p:cNvSpPr txBox="1"/>
            <p:nvPr/>
          </p:nvSpPr>
          <p:spPr>
            <a:xfrm>
              <a:off x="1302585" y="3048572"/>
              <a:ext cx="9147695" cy="670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r>
                <a:t>Definir qué significa ser un discípulo de Cristo. </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Google Shape;220;g26c0eec2cfd_0_221"/>
          <p:cNvSpPr txBox="1"/>
          <p:nvPr/>
        </p:nvSpPr>
        <p:spPr>
          <a:xfrm>
            <a:off x="3356714" y="2294433"/>
            <a:ext cx="7098050" cy="82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4800">
                <a:solidFill>
                  <a:srgbClr val="009444"/>
                </a:solidFill>
                <a:latin typeface="Lato"/>
                <a:ea typeface="Lato"/>
                <a:cs typeface="Lato"/>
                <a:sym typeface="Lato"/>
              </a:defRPr>
            </a:lvl1pPr>
          </a:lstStyle>
          <a:p>
            <a:r>
              <a:t>Captar</a:t>
            </a:r>
          </a:p>
        </p:txBody>
      </p:sp>
      <p:sp>
        <p:nvSpPr>
          <p:cNvPr id="295" name="Google Shape;221;g26c0eec2cfd_0_221"/>
          <p:cNvSpPr/>
          <p:nvPr/>
        </p:nvSpPr>
        <p:spPr>
          <a:xfrm>
            <a:off x="3310988" y="3314129"/>
            <a:ext cx="6269702" cy="1"/>
          </a:xfrm>
          <a:prstGeom prst="line">
            <a:avLst/>
          </a:prstGeom>
          <a:ln w="38100">
            <a:solidFill>
              <a:srgbClr val="7F7F7F"/>
            </a:solidFill>
            <a:miter/>
          </a:ln>
        </p:spPr>
        <p:txBody>
          <a:bodyPr lIns="0" tIns="0" rIns="0" bIns="0"/>
          <a:lstStyle/>
          <a:p>
            <a:endParaRPr/>
          </a:p>
        </p:txBody>
      </p:sp>
      <p:sp>
        <p:nvSpPr>
          <p:cNvPr id="296" name="Google Shape;222;g26c0eec2cfd_0_221"/>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endParaRPr/>
          </a:p>
        </p:txBody>
      </p:sp>
      <p:pic>
        <p:nvPicPr>
          <p:cNvPr id="297" name="Google Shape;223;g26c0eec2cfd_0_221" descr="Google Shape;223;g26c0eec2cfd_0_221"/>
          <p:cNvPicPr>
            <a:picLocks noChangeAspect="1"/>
          </p:cNvPicPr>
          <p:nvPr/>
        </p:nvPicPr>
        <p:blipFill>
          <a:blip r:embed="rId3"/>
          <a:srcRect l="1446" r="1434"/>
          <a:stretch>
            <a:fillRect/>
          </a:stretch>
        </p:blipFill>
        <p:spPr>
          <a:xfrm>
            <a:off x="-181664" y="1460357"/>
            <a:ext cx="3650726" cy="3759146"/>
          </a:xfrm>
          <a:prstGeom prst="rect">
            <a:avLst/>
          </a:prstGeom>
          <a:ln w="12700">
            <a:miter lim="400000"/>
          </a:ln>
          <a:effectLst>
            <a:outerShdw blurRad="50800" dist="38100" dir="2700000" rotWithShape="0">
              <a:srgbClr val="000000">
                <a:alpha val="40000"/>
              </a:srgbClr>
            </a:outerShdw>
          </a:effectLst>
        </p:spPr>
      </p:pic>
      <p:sp>
        <p:nvSpPr>
          <p:cNvPr id="298" name="Google Shape;224;g26c0eec2cfd_0_221"/>
          <p:cNvSpPr txBox="1"/>
          <p:nvPr/>
        </p:nvSpPr>
        <p:spPr>
          <a:xfrm>
            <a:off x="3356714" y="3493525"/>
            <a:ext cx="7341050" cy="172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3600" b="1">
                <a:latin typeface="Lato"/>
                <a:ea typeface="Lato"/>
                <a:cs typeface="Lato"/>
                <a:sym typeface="Lato"/>
              </a:defRPr>
            </a:pPr>
            <a:r>
              <a:t>¿Qué es un discípulo de Cristo? </a:t>
            </a:r>
          </a:p>
          <a:p>
            <a:pPr>
              <a:defRPr sz="3600" b="1">
                <a:latin typeface="Lato"/>
                <a:ea typeface="Lato"/>
                <a:cs typeface="Lato"/>
                <a:sym typeface="Lato"/>
              </a:defRPr>
            </a:pPr>
            <a:endParaRPr/>
          </a:p>
        </p:txBody>
      </p:sp>
      <p:pic>
        <p:nvPicPr>
          <p:cNvPr id="299" name="Google Shape;225;g26c0eec2cfd_0_221" descr="Google Shape;225;g26c0eec2cfd_0_221"/>
          <p:cNvPicPr>
            <a:picLocks noChangeAspect="1"/>
          </p:cNvPicPr>
          <p:nvPr/>
        </p:nvPicPr>
        <p:blipFill>
          <a:blip r:embed="rId4"/>
          <a:stretch>
            <a:fillRect/>
          </a:stretch>
        </p:blipFill>
        <p:spPr>
          <a:xfrm>
            <a:off x="10500489" y="289923"/>
            <a:ext cx="1399035" cy="117043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259078aa2b36d650f52ed406327e51aa">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4894a175f2f4d40fc41aa97290131e9"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dexed="true"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e__x0023_ xmlns="38896d1c-d48b-47b1-97a9-761dcde349b0" xsi:nil="true"/>
    <lcf76f155ced4ddcb4097134ff3c332f xmlns="38896d1c-d48b-47b1-97a9-761dcde349b0">
      <Terms xmlns="http://schemas.microsoft.com/office/infopath/2007/PartnerControls"/>
    </lcf76f155ced4ddcb4097134ff3c332f>
    <TaxCatchAll xmlns="9d1aa794-ada9-4a3e-9c2a-189f245fcbb8" xsi:nil="true"/>
  </documentManagement>
</p:properties>
</file>

<file path=customXml/itemProps1.xml><?xml version="1.0" encoding="utf-8"?>
<ds:datastoreItem xmlns:ds="http://schemas.openxmlformats.org/officeDocument/2006/customXml" ds:itemID="{7BB6FC2F-6BFA-42F5-A747-987EB2E61177}"/>
</file>

<file path=customXml/itemProps2.xml><?xml version="1.0" encoding="utf-8"?>
<ds:datastoreItem xmlns:ds="http://schemas.openxmlformats.org/officeDocument/2006/customXml" ds:itemID="{56202B7F-A8C3-4888-9980-526164CD422E}"/>
</file>

<file path=customXml/itemProps3.xml><?xml version="1.0" encoding="utf-8"?>
<ds:datastoreItem xmlns:ds="http://schemas.openxmlformats.org/officeDocument/2006/customXml" ds:itemID="{17A81BA8-234F-4349-9950-8D89FB3625F8}"/>
</file>

<file path=docProps/app.xml><?xml version="1.0" encoding="utf-8"?>
<Properties xmlns="http://schemas.openxmlformats.org/officeDocument/2006/extended-properties" xmlns:vt="http://schemas.openxmlformats.org/officeDocument/2006/docPropsVTypes">
  <TotalTime>1194</TotalTime>
  <Words>3346</Words>
  <Application>Microsoft Office PowerPoint</Application>
  <PresentationFormat>Panorámica</PresentationFormat>
  <Paragraphs>216</Paragraphs>
  <Slides>31</Slides>
  <Notes>30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Calibri</vt:lpstr>
      <vt:lpstr>Lato</vt:lpstr>
      <vt:lpstr>Symbol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Joel Sutton</cp:lastModifiedBy>
  <cp:revision>1</cp:revision>
  <dcterms:modified xsi:type="dcterms:W3CDTF">2025-11-06T14:09:26Z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ies>
</file>