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85" r:id="rId5"/>
    <p:sldId id="259" r:id="rId6"/>
    <p:sldId id="260" r:id="rId7"/>
    <p:sldId id="261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6" r:id="rId26"/>
    <p:sldId id="281" r:id="rId27"/>
    <p:sldId id="282" r:id="rId28"/>
    <p:sldId id="283" r:id="rId29"/>
    <p:sldId id="284" r:id="rId30"/>
  </p:sldIdLst>
  <p:sldSz cx="18288000" cy="10287000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Fahkwang" pitchFamily="2" charset="-34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0" roundtripDataSignature="AMtx7milwz25/kelS+zrxwLOLRLViVUx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638"/>
    <p:restoredTop sz="94658"/>
  </p:normalViewPr>
  <p:slideViewPr>
    <p:cSldViewPr snapToGrid="0">
      <p:cViewPr varScale="1">
        <p:scale>
          <a:sx n="61" d="100"/>
          <a:sy n="61" d="100"/>
        </p:scale>
        <p:origin x="864" y="2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16a5fb580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g116a5fb580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0" name="Google Shape;15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16a5fb5800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4" name="Google Shape;164;g116a5fb5800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1" name="Google Shape;17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251af9bcc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9" name="Google Shape;179;g1251af9bcc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146908aa35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6" name="Google Shape;186;g1146908aa35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1501a6888f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6" name="Google Shape;196;g11501a6888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251af9bcc4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3" name="Google Shape;203;g1251af9bcc4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0" name="Google Shape;21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146908aa35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9" name="Google Shape;219;g1146908aa35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146908aa35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9" name="Google Shape;229;g1146908aa35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146908aa35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9" name="Google Shape;239;g1146908aa35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6" name="Google Shape;24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4" name="Google Shape;254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139681ae77_0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2" name="Google Shape;262;g1139681ae77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251af9bcc4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9" name="Google Shape;269;g1251af9bcc4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16a5fb5800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4" name="Google Shape;94;g116a5fb5800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614946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139681ae77_0_3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7" name="Google Shape;277;g1139681ae77_0_3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139681ae77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4" name="Google Shape;284;g1139681ae77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139681ae77_0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2" name="Google Shape;292;g1139681ae77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139681ae77_0_3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9" name="Google Shape;299;g1139681ae77_0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16a5fb5800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4" name="Google Shape;94;g116a5fb5800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16a5fb5800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4" name="Google Shape;94;g116a5fb5800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15667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" name="Google Shape;10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1" name="Google Shape;11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9" name="Google Shape;11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16a5fb5800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5" name="Google Shape;135;g116a5fb5800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3" name="Google Shape;14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6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4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6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5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5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5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5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6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6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6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6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5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g116a5fb5800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3"/>
          <p:cNvSpPr txBox="1"/>
          <p:nvPr/>
        </p:nvSpPr>
        <p:spPr>
          <a:xfrm>
            <a:off x="2053952" y="2122650"/>
            <a:ext cx="14180100" cy="439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400" b="1" dirty="0">
              <a:solidFill>
                <a:schemeClr val="dk1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400" b="1" dirty="0">
              <a:solidFill>
                <a:schemeClr val="dk1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Dios </a:t>
            </a: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quiere</a:t>
            </a: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que </a:t>
            </a: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tememos</a:t>
            </a: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, </a:t>
            </a: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amemos</a:t>
            </a: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y </a:t>
            </a: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confiemos</a:t>
            </a: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en</a:t>
            </a: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él</a:t>
            </a: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sobre</a:t>
            </a: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todas</a:t>
            </a: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las </a:t>
            </a: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cosa</a:t>
            </a:r>
            <a:endParaRPr sz="4400" b="1" i="0" u="none" strike="noStrike" cap="none" dirty="0">
              <a:solidFill>
                <a:schemeClr val="dk1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5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32"/>
              <a:buFont typeface="Arial"/>
              <a:buNone/>
            </a:pPr>
            <a:endParaRPr sz="5832" b="1" i="0" u="none" strike="noStrike" cap="none" dirty="0">
              <a:solidFill>
                <a:srgbClr val="000000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153" name="Google Shape;153;p13"/>
          <p:cNvSpPr txBox="1"/>
          <p:nvPr/>
        </p:nvSpPr>
        <p:spPr>
          <a:xfrm>
            <a:off x="761716" y="553137"/>
            <a:ext cx="681984" cy="769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1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32"/>
              <a:buFont typeface="Arial"/>
              <a:buNone/>
            </a:pPr>
            <a:r>
              <a:rPr lang="en-US" sz="5832" b="1" i="0" u="none" strike="noStrike" cap="none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3"/>
          <p:cNvSpPr/>
          <p:nvPr/>
        </p:nvSpPr>
        <p:spPr>
          <a:xfrm>
            <a:off x="745500" y="690900"/>
            <a:ext cx="16797000" cy="8905200"/>
          </a:xfrm>
          <a:prstGeom prst="rect">
            <a:avLst/>
          </a:prstGeom>
          <a:noFill/>
          <a:ln w="76200" cap="flat" cmpd="sng">
            <a:solidFill>
              <a:srgbClr val="0085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16a5fb5800_0_191"/>
          <p:cNvSpPr txBox="1"/>
          <p:nvPr/>
        </p:nvSpPr>
        <p:spPr>
          <a:xfrm>
            <a:off x="2053950" y="1001937"/>
            <a:ext cx="14180100" cy="689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b="1" dirty="0">
              <a:solidFill>
                <a:schemeClr val="dk1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400" b="1" dirty="0">
              <a:solidFill>
                <a:schemeClr val="dk1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marL="457200" marR="0" lvl="0" indent="-5143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Fahkwang"/>
              <a:buChar char="●"/>
            </a:pP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El </a:t>
            </a: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nombre</a:t>
            </a: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de Dios= </a:t>
            </a: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todo</a:t>
            </a: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lo que </a:t>
            </a: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él</a:t>
            </a: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revela</a:t>
            </a: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acerca</a:t>
            </a: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de </a:t>
            </a: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sí</a:t>
            </a: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mismo</a:t>
            </a: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en</a:t>
            </a: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las </a:t>
            </a: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Escrituras</a:t>
            </a: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. </a:t>
            </a:r>
            <a:endParaRPr sz="4400" b="1" dirty="0">
              <a:solidFill>
                <a:schemeClr val="dk1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marL="45720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Fahkwang"/>
              <a:buChar char="●"/>
            </a:pP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Cada</a:t>
            </a: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nombre</a:t>
            </a: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enseña</a:t>
            </a: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algo </a:t>
            </a:r>
            <a:endParaRPr sz="4400" b="1" dirty="0">
              <a:solidFill>
                <a:schemeClr val="dk1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marL="45720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Fahkwang"/>
              <a:buChar char="●"/>
            </a:pP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“Jesús” Salva a </a:t>
            </a: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su</a:t>
            </a: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pueblo de sus </a:t>
            </a: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pecados</a:t>
            </a: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(Mateo 1:21). </a:t>
            </a:r>
            <a:endParaRPr sz="4400" b="1" i="0" u="none" strike="noStrike" cap="none" dirty="0">
              <a:solidFill>
                <a:srgbClr val="000000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167" name="Google Shape;167;g116a5fb5800_0_191"/>
          <p:cNvSpPr txBox="1"/>
          <p:nvPr/>
        </p:nvSpPr>
        <p:spPr>
          <a:xfrm>
            <a:off x="761716" y="553137"/>
            <a:ext cx="681900" cy="8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1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32"/>
              <a:buFont typeface="Arial"/>
              <a:buNone/>
            </a:pPr>
            <a:r>
              <a:rPr lang="en-US" sz="5832" b="1" i="0" u="none" strike="noStrike" cap="none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116a5fb5800_0_191"/>
          <p:cNvSpPr/>
          <p:nvPr/>
        </p:nvSpPr>
        <p:spPr>
          <a:xfrm>
            <a:off x="745500" y="690900"/>
            <a:ext cx="16797000" cy="8905200"/>
          </a:xfrm>
          <a:prstGeom prst="rect">
            <a:avLst/>
          </a:prstGeom>
          <a:noFill/>
          <a:ln w="76200" cap="flat" cmpd="sng">
            <a:solidFill>
              <a:srgbClr val="0085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924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6"/>
          <p:cNvSpPr/>
          <p:nvPr/>
        </p:nvSpPr>
        <p:spPr>
          <a:xfrm>
            <a:off x="4079176" y="1312248"/>
            <a:ext cx="9795900" cy="1478961"/>
          </a:xfrm>
          <a:custGeom>
            <a:avLst/>
            <a:gdLst/>
            <a:ahLst/>
            <a:cxnLst/>
            <a:rect l="l" t="t" r="r" b="b"/>
            <a:pathLst>
              <a:path w="14257217" h="2145794" extrusionOk="0">
                <a:moveTo>
                  <a:pt x="14132758" y="2145794"/>
                </a:moveTo>
                <a:lnTo>
                  <a:pt x="124460" y="2145794"/>
                </a:lnTo>
                <a:cubicBezTo>
                  <a:pt x="55880" y="2145794"/>
                  <a:pt x="0" y="2089914"/>
                  <a:pt x="0" y="202133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132758" y="0"/>
                </a:lnTo>
                <a:cubicBezTo>
                  <a:pt x="14201336" y="0"/>
                  <a:pt x="14257217" y="55880"/>
                  <a:pt x="14257217" y="124460"/>
                </a:cubicBezTo>
                <a:lnTo>
                  <a:pt x="14257217" y="2021334"/>
                </a:lnTo>
                <a:cubicBezTo>
                  <a:pt x="14257217" y="2089914"/>
                  <a:pt x="14201336" y="2145794"/>
                  <a:pt x="14132758" y="21457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6"/>
          <p:cNvSpPr txBox="1"/>
          <p:nvPr/>
        </p:nvSpPr>
        <p:spPr>
          <a:xfrm>
            <a:off x="4079176" y="1518092"/>
            <a:ext cx="9795900" cy="94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99"/>
              <a:buFont typeface="Arial"/>
              <a:buNone/>
            </a:pPr>
            <a:r>
              <a:rPr lang="en-US" sz="4400" b="1" i="0" u="none" strike="noStrike" cap="none" dirty="0">
                <a:solidFill>
                  <a:srgbClr val="000000"/>
                </a:solidFill>
                <a:latin typeface="Fahkwang"/>
                <a:ea typeface="Fahkwang"/>
                <a:cs typeface="Fahkwang"/>
                <a:sym typeface="Fahkwang"/>
              </a:rPr>
              <a:t>LECCIÓN </a:t>
            </a: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3</a:t>
            </a:r>
            <a:endParaRPr sz="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6"/>
          <p:cNvSpPr txBox="1"/>
          <p:nvPr/>
        </p:nvSpPr>
        <p:spPr>
          <a:xfrm>
            <a:off x="2612453" y="8271658"/>
            <a:ext cx="13276200" cy="94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32"/>
              <a:buFont typeface="Arial"/>
              <a:buNone/>
            </a:pPr>
            <a:r>
              <a:rPr lang="en-US" sz="44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45</a:t>
            </a:r>
            <a:r>
              <a:rPr lang="en-US" sz="4400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Minutos</a:t>
            </a:r>
            <a:endParaRPr sz="4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71052" y="3508345"/>
            <a:ext cx="6559002" cy="4387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251af9bcc4_0_1"/>
          <p:cNvSpPr/>
          <p:nvPr/>
        </p:nvSpPr>
        <p:spPr>
          <a:xfrm>
            <a:off x="0" y="-39498"/>
            <a:ext cx="18367470" cy="1750229"/>
          </a:xfrm>
          <a:custGeom>
            <a:avLst/>
            <a:gdLst/>
            <a:ahLst/>
            <a:cxnLst/>
            <a:rect l="l" t="t" r="r" b="b"/>
            <a:pathLst>
              <a:path w="6215726" h="592294" extrusionOk="0">
                <a:moveTo>
                  <a:pt x="0" y="0"/>
                </a:moveTo>
                <a:lnTo>
                  <a:pt x="6215726" y="0"/>
                </a:lnTo>
                <a:lnTo>
                  <a:pt x="6215726" y="592294"/>
                </a:lnTo>
                <a:lnTo>
                  <a:pt x="0" y="592294"/>
                </a:lnTo>
                <a:close/>
              </a:path>
            </a:pathLst>
          </a:custGeom>
          <a:solidFill>
            <a:srgbClr val="129242"/>
          </a:solidFill>
          <a:ln>
            <a:noFill/>
          </a:ln>
        </p:spPr>
      </p:sp>
      <p:sp>
        <p:nvSpPr>
          <p:cNvPr id="182" name="Google Shape;182;g1251af9bcc4_0_1"/>
          <p:cNvSpPr txBox="1"/>
          <p:nvPr/>
        </p:nvSpPr>
        <p:spPr>
          <a:xfrm>
            <a:off x="636901" y="184250"/>
            <a:ext cx="17014200" cy="2627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50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Las </a:t>
            </a:r>
            <a:r>
              <a:rPr lang="en-US" sz="4400" b="1" dirty="0" err="1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cosas</a:t>
            </a:r>
            <a:r>
              <a:rPr lang="en-US" sz="44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 que Dios </a:t>
            </a:r>
            <a:r>
              <a:rPr lang="en-US" sz="4400" b="1" dirty="0" err="1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todavía</a:t>
            </a:r>
            <a:r>
              <a:rPr lang="en-US" sz="44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quiere</a:t>
            </a:r>
            <a:r>
              <a:rPr lang="en-US" sz="44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 que </a:t>
            </a:r>
            <a:r>
              <a:rPr lang="en-US" sz="4400" b="1" dirty="0" err="1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hagamos</a:t>
            </a:r>
            <a:r>
              <a:rPr lang="en-US" sz="44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 y lo que no </a:t>
            </a:r>
            <a:r>
              <a:rPr lang="en-US" sz="4400" b="1" dirty="0" err="1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quiere</a:t>
            </a:r>
            <a:r>
              <a:rPr lang="en-US" sz="44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 que </a:t>
            </a:r>
            <a:r>
              <a:rPr lang="en-US" sz="4400" b="1" dirty="0" err="1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hagamos</a:t>
            </a:r>
            <a:endParaRPr sz="4400" b="1" i="0" u="none" strike="noStrike" cap="none" dirty="0">
              <a:solidFill>
                <a:schemeClr val="lt1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endParaRPr sz="5300" b="1" i="0" u="none" strike="noStrike" cap="none" dirty="0">
              <a:solidFill>
                <a:srgbClr val="FFFFFF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pic>
        <p:nvPicPr>
          <p:cNvPr id="183" name="Google Shape;183;g1251af9bcc4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3013" y="2207625"/>
            <a:ext cx="8621975" cy="767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146908aa35_0_26"/>
          <p:cNvSpPr txBox="1"/>
          <p:nvPr/>
        </p:nvSpPr>
        <p:spPr>
          <a:xfrm>
            <a:off x="1132175" y="3997307"/>
            <a:ext cx="15409500" cy="66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500"/>
              <a:buFont typeface="Fahkwang"/>
              <a:buChar char="●"/>
            </a:pPr>
            <a:r>
              <a:rPr lang="en-US" sz="4400" b="1" dirty="0" err="1">
                <a:latin typeface="Fahkwang"/>
                <a:ea typeface="Fahkwang"/>
                <a:cs typeface="Fahkwang"/>
                <a:sym typeface="Fahkwang"/>
              </a:rPr>
              <a:t>nos</a:t>
            </a: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latin typeface="Fahkwang"/>
                <a:ea typeface="Fahkwang"/>
                <a:cs typeface="Fahkwang"/>
                <a:sym typeface="Fahkwang"/>
              </a:rPr>
              <a:t>muestra</a:t>
            </a: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latin typeface="Fahkwang"/>
                <a:ea typeface="Fahkwang"/>
                <a:cs typeface="Fahkwang"/>
                <a:sym typeface="Fahkwang"/>
              </a:rPr>
              <a:t>nuestro</a:t>
            </a: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latin typeface="Fahkwang"/>
                <a:ea typeface="Fahkwang"/>
                <a:cs typeface="Fahkwang"/>
                <a:sym typeface="Fahkwang"/>
              </a:rPr>
              <a:t>pecado</a:t>
            </a: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 </a:t>
            </a:r>
            <a:endParaRPr sz="4400" b="1" dirty="0">
              <a:latin typeface="Fahkwang"/>
              <a:ea typeface="Fahkwang"/>
              <a:cs typeface="Fahkwang"/>
              <a:sym typeface="Fahkwang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1" dirty="0">
              <a:latin typeface="Fahkwang"/>
              <a:ea typeface="Fahkwang"/>
              <a:cs typeface="Fahkwang"/>
              <a:sym typeface="Fahkwang"/>
            </a:endParaRPr>
          </a:p>
          <a:p>
            <a:pPr marL="457200" marR="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500"/>
              <a:buFont typeface="Fahkwang"/>
              <a:buChar char="●"/>
            </a:pPr>
            <a:r>
              <a:rPr lang="en-US" sz="4400" b="1" dirty="0" err="1">
                <a:latin typeface="Fahkwang"/>
                <a:ea typeface="Fahkwang"/>
                <a:cs typeface="Fahkwang"/>
                <a:sym typeface="Fahkwang"/>
              </a:rPr>
              <a:t>frena</a:t>
            </a: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latin typeface="Fahkwang"/>
                <a:ea typeface="Fahkwang"/>
                <a:cs typeface="Fahkwang"/>
                <a:sym typeface="Fahkwang"/>
              </a:rPr>
              <a:t>muchos</a:t>
            </a: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latin typeface="Fahkwang"/>
                <a:ea typeface="Fahkwang"/>
                <a:cs typeface="Fahkwang"/>
                <a:sym typeface="Fahkwang"/>
              </a:rPr>
              <a:t>pecados</a:t>
            </a: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latin typeface="Fahkwang"/>
                <a:ea typeface="Fahkwang"/>
                <a:cs typeface="Fahkwang"/>
                <a:sym typeface="Fahkwang"/>
              </a:rPr>
              <a:t>grandes</a:t>
            </a: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 y graves</a:t>
            </a:r>
            <a:endParaRPr sz="4400" b="1" dirty="0">
              <a:latin typeface="Fahkwang"/>
              <a:ea typeface="Fahkwang"/>
              <a:cs typeface="Fahkwang"/>
              <a:sym typeface="Fahkwang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1" dirty="0">
              <a:latin typeface="Fahkwang"/>
              <a:ea typeface="Fahkwang"/>
              <a:cs typeface="Fahkwang"/>
              <a:sym typeface="Fahkwang"/>
            </a:endParaRPr>
          </a:p>
          <a:p>
            <a:pPr marL="457200" marR="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500"/>
              <a:buFont typeface="Fahkwang"/>
              <a:buChar char="●"/>
            </a:pPr>
            <a:r>
              <a:rPr lang="en-US" sz="4400" b="1" dirty="0" err="1">
                <a:latin typeface="Fahkwang"/>
                <a:ea typeface="Fahkwang"/>
                <a:cs typeface="Fahkwang"/>
                <a:sym typeface="Fahkwang"/>
              </a:rPr>
              <a:t>guía</a:t>
            </a: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 a </a:t>
            </a:r>
            <a:r>
              <a:rPr lang="en-US" sz="4400" b="1" dirty="0" err="1">
                <a:latin typeface="Fahkwang"/>
                <a:ea typeface="Fahkwang"/>
                <a:cs typeface="Fahkwang"/>
                <a:sym typeface="Fahkwang"/>
              </a:rPr>
              <a:t>los</a:t>
            </a: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latin typeface="Fahkwang"/>
                <a:ea typeface="Fahkwang"/>
                <a:cs typeface="Fahkwang"/>
                <a:sym typeface="Fahkwang"/>
              </a:rPr>
              <a:t>creyentes</a:t>
            </a: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latin typeface="Fahkwang"/>
                <a:ea typeface="Fahkwang"/>
                <a:cs typeface="Fahkwang"/>
                <a:sym typeface="Fahkwang"/>
              </a:rPr>
              <a:t>en</a:t>
            </a: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latin typeface="Fahkwang"/>
                <a:ea typeface="Fahkwang"/>
                <a:cs typeface="Fahkwang"/>
                <a:sym typeface="Fahkwang"/>
              </a:rPr>
              <a:t>cuanto</a:t>
            </a: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 a las </a:t>
            </a:r>
            <a:r>
              <a:rPr lang="en-US" sz="4400" b="1" dirty="0" err="1">
                <a:latin typeface="Fahkwang"/>
                <a:ea typeface="Fahkwang"/>
                <a:cs typeface="Fahkwang"/>
                <a:sym typeface="Fahkwang"/>
              </a:rPr>
              <a:t>muchas</a:t>
            </a: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latin typeface="Fahkwang"/>
                <a:ea typeface="Fahkwang"/>
                <a:cs typeface="Fahkwang"/>
                <a:sym typeface="Fahkwang"/>
              </a:rPr>
              <a:t>buenas</a:t>
            </a: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latin typeface="Fahkwang"/>
                <a:ea typeface="Fahkwang"/>
                <a:cs typeface="Fahkwang"/>
                <a:sym typeface="Fahkwang"/>
              </a:rPr>
              <a:t>obras</a:t>
            </a: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 que </a:t>
            </a:r>
            <a:r>
              <a:rPr lang="en-US" sz="4400" b="1" dirty="0" err="1">
                <a:latin typeface="Fahkwang"/>
                <a:ea typeface="Fahkwang"/>
                <a:cs typeface="Fahkwang"/>
                <a:sym typeface="Fahkwang"/>
              </a:rPr>
              <a:t>podemos</a:t>
            </a: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latin typeface="Fahkwang"/>
                <a:ea typeface="Fahkwang"/>
                <a:cs typeface="Fahkwang"/>
                <a:sym typeface="Fahkwang"/>
              </a:rPr>
              <a:t>hacer</a:t>
            </a: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 para </a:t>
            </a:r>
            <a:r>
              <a:rPr lang="en-US" sz="4400" b="1" dirty="0" err="1">
                <a:latin typeface="Fahkwang"/>
                <a:ea typeface="Fahkwang"/>
                <a:cs typeface="Fahkwang"/>
                <a:sym typeface="Fahkwang"/>
              </a:rPr>
              <a:t>agradecer</a:t>
            </a: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 a Dios</a:t>
            </a:r>
            <a:endParaRPr sz="4400" b="1" dirty="0"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189" name="Google Shape;189;g1146908aa35_0_26"/>
          <p:cNvSpPr/>
          <p:nvPr/>
        </p:nvSpPr>
        <p:spPr>
          <a:xfrm>
            <a:off x="1" y="757350"/>
            <a:ext cx="3466214" cy="1450163"/>
          </a:xfrm>
          <a:custGeom>
            <a:avLst/>
            <a:gdLst/>
            <a:ahLst/>
            <a:cxnLst/>
            <a:rect l="l" t="t" r="r" b="b"/>
            <a:pathLst>
              <a:path w="6547204" h="1546841" extrusionOk="0">
                <a:moveTo>
                  <a:pt x="6422744" y="1546840"/>
                </a:moveTo>
                <a:lnTo>
                  <a:pt x="124460" y="1546840"/>
                </a:lnTo>
                <a:cubicBezTo>
                  <a:pt x="55880" y="1546840"/>
                  <a:pt x="0" y="1490960"/>
                  <a:pt x="0" y="142238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6422744" y="0"/>
                </a:lnTo>
                <a:cubicBezTo>
                  <a:pt x="6491324" y="0"/>
                  <a:pt x="6547204" y="55880"/>
                  <a:pt x="6547204" y="124460"/>
                </a:cubicBezTo>
                <a:lnTo>
                  <a:pt x="6547204" y="1422381"/>
                </a:lnTo>
                <a:cubicBezTo>
                  <a:pt x="6547204" y="1490961"/>
                  <a:pt x="6491324" y="1546841"/>
                  <a:pt x="6422744" y="1546841"/>
                </a:cubicBezTo>
                <a:close/>
              </a:path>
            </a:pathLst>
          </a:custGeom>
          <a:solidFill>
            <a:srgbClr val="008540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g1146908aa35_0_26"/>
          <p:cNvSpPr txBox="1"/>
          <p:nvPr/>
        </p:nvSpPr>
        <p:spPr>
          <a:xfrm>
            <a:off x="563698" y="757350"/>
            <a:ext cx="6972600" cy="133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lang="en-US" sz="6200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La ley…</a:t>
            </a:r>
            <a:endParaRPr sz="2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g1146908aa35_0_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9075" y="1"/>
            <a:ext cx="2041026" cy="3063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g1146908aa35_0_26"/>
          <p:cNvPicPr preferRelativeResize="0"/>
          <p:nvPr/>
        </p:nvPicPr>
        <p:blipFill rotWithShape="1">
          <a:blip r:embed="rId4">
            <a:alphaModFix/>
          </a:blip>
          <a:srcRect l="30299"/>
          <a:stretch/>
        </p:blipFill>
        <p:spPr>
          <a:xfrm>
            <a:off x="10563350" y="757358"/>
            <a:ext cx="3554500" cy="218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g1146908aa35_0_26"/>
          <p:cNvPicPr preferRelativeResize="0"/>
          <p:nvPr/>
        </p:nvPicPr>
        <p:blipFill rotWithShape="1">
          <a:blip r:embed="rId5">
            <a:alphaModFix/>
          </a:blip>
          <a:srcRect l="12535" r="27741"/>
          <a:stretch/>
        </p:blipFill>
        <p:spPr>
          <a:xfrm>
            <a:off x="14989525" y="2207525"/>
            <a:ext cx="2841849" cy="319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1501a6888f_0_8"/>
          <p:cNvSpPr/>
          <p:nvPr/>
        </p:nvSpPr>
        <p:spPr>
          <a:xfrm>
            <a:off x="0" y="-39498"/>
            <a:ext cx="18367470" cy="1750229"/>
          </a:xfrm>
          <a:custGeom>
            <a:avLst/>
            <a:gdLst/>
            <a:ahLst/>
            <a:cxnLst/>
            <a:rect l="l" t="t" r="r" b="b"/>
            <a:pathLst>
              <a:path w="6215726" h="592294" extrusionOk="0">
                <a:moveTo>
                  <a:pt x="0" y="0"/>
                </a:moveTo>
                <a:lnTo>
                  <a:pt x="6215726" y="0"/>
                </a:lnTo>
                <a:lnTo>
                  <a:pt x="6215726" y="592294"/>
                </a:lnTo>
                <a:lnTo>
                  <a:pt x="0" y="592294"/>
                </a:lnTo>
                <a:close/>
              </a:path>
            </a:pathLst>
          </a:custGeom>
          <a:solidFill>
            <a:srgbClr val="129242"/>
          </a:solidFill>
          <a:ln>
            <a:noFill/>
          </a:ln>
        </p:spPr>
      </p:sp>
      <p:sp>
        <p:nvSpPr>
          <p:cNvPr id="199" name="Google Shape;199;g11501a6888f_0_8"/>
          <p:cNvSpPr txBox="1"/>
          <p:nvPr/>
        </p:nvSpPr>
        <p:spPr>
          <a:xfrm>
            <a:off x="1604641" y="393774"/>
            <a:ext cx="15409500" cy="1934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4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El primer </a:t>
            </a:r>
            <a:r>
              <a:rPr lang="en-US" sz="4400" b="1" dirty="0" err="1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mandamiento</a:t>
            </a:r>
            <a:endParaRPr sz="4400" b="1" i="0" u="none" strike="noStrike" cap="none" dirty="0">
              <a:solidFill>
                <a:schemeClr val="lt1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endParaRPr sz="5300" b="1" i="0" u="none" strike="noStrike" cap="none" dirty="0">
              <a:solidFill>
                <a:srgbClr val="FFFFFF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pic>
        <p:nvPicPr>
          <p:cNvPr id="200" name="Google Shape;200;g11501a6888f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7288" y="2603077"/>
            <a:ext cx="12933425" cy="693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251af9bcc4_0_23"/>
          <p:cNvSpPr/>
          <p:nvPr/>
        </p:nvSpPr>
        <p:spPr>
          <a:xfrm>
            <a:off x="0" y="-39498"/>
            <a:ext cx="18367470" cy="1750229"/>
          </a:xfrm>
          <a:custGeom>
            <a:avLst/>
            <a:gdLst/>
            <a:ahLst/>
            <a:cxnLst/>
            <a:rect l="l" t="t" r="r" b="b"/>
            <a:pathLst>
              <a:path w="6215726" h="592294" extrusionOk="0">
                <a:moveTo>
                  <a:pt x="0" y="0"/>
                </a:moveTo>
                <a:lnTo>
                  <a:pt x="6215726" y="0"/>
                </a:lnTo>
                <a:lnTo>
                  <a:pt x="6215726" y="592294"/>
                </a:lnTo>
                <a:lnTo>
                  <a:pt x="0" y="592294"/>
                </a:lnTo>
                <a:close/>
              </a:path>
            </a:pathLst>
          </a:custGeom>
          <a:solidFill>
            <a:srgbClr val="129242"/>
          </a:solidFill>
          <a:ln>
            <a:noFill/>
          </a:ln>
        </p:spPr>
      </p:sp>
      <p:sp>
        <p:nvSpPr>
          <p:cNvPr id="206" name="Google Shape;206;g1251af9bcc4_0_23"/>
          <p:cNvSpPr txBox="1"/>
          <p:nvPr/>
        </p:nvSpPr>
        <p:spPr>
          <a:xfrm>
            <a:off x="1604641" y="393774"/>
            <a:ext cx="15409500" cy="1513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4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El </a:t>
            </a:r>
            <a:r>
              <a:rPr lang="en-US" sz="4400" b="1" dirty="0" err="1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segundo</a:t>
            </a:r>
            <a:r>
              <a:rPr lang="en-US" sz="44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mandamiento</a:t>
            </a:r>
            <a:endParaRPr sz="4400" b="1" i="0" u="none" strike="noStrike" cap="none" dirty="0">
              <a:solidFill>
                <a:schemeClr val="lt1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endParaRPr sz="3600" b="1" i="0" u="none" strike="noStrike" cap="none" dirty="0">
              <a:solidFill>
                <a:srgbClr val="FFFFFF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pic>
        <p:nvPicPr>
          <p:cNvPr id="207" name="Google Shape;207;g1251af9bcc4_0_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8500" y="3147590"/>
            <a:ext cx="12030999" cy="601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9"/>
          <p:cNvSpPr/>
          <p:nvPr/>
        </p:nvSpPr>
        <p:spPr>
          <a:xfrm>
            <a:off x="-516666" y="-830753"/>
            <a:ext cx="3090731" cy="3104584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1292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9"/>
          <p:cNvSpPr txBox="1"/>
          <p:nvPr/>
        </p:nvSpPr>
        <p:spPr>
          <a:xfrm>
            <a:off x="761716" y="553137"/>
            <a:ext cx="681984" cy="683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1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32"/>
              <a:buFont typeface="Arial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1</a:t>
            </a: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4" name="Google Shape;21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99346" y="152400"/>
            <a:ext cx="10539150" cy="1053915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9"/>
          <p:cNvSpPr/>
          <p:nvPr/>
        </p:nvSpPr>
        <p:spPr>
          <a:xfrm>
            <a:off x="531628" y="3980646"/>
            <a:ext cx="13977435" cy="3623312"/>
          </a:xfrm>
          <a:custGeom>
            <a:avLst/>
            <a:gdLst/>
            <a:ahLst/>
            <a:cxnLst/>
            <a:rect l="l" t="t" r="r" b="b"/>
            <a:pathLst>
              <a:path w="4963990" h="1405922" extrusionOk="0">
                <a:moveTo>
                  <a:pt x="0" y="0"/>
                </a:moveTo>
                <a:lnTo>
                  <a:pt x="4963990" y="0"/>
                </a:lnTo>
                <a:lnTo>
                  <a:pt x="4963990" y="1405922"/>
                </a:lnTo>
                <a:lnTo>
                  <a:pt x="0" y="1405922"/>
                </a:lnTo>
                <a:close/>
              </a:path>
            </a:pathLst>
          </a:custGeom>
          <a:solidFill>
            <a:srgbClr val="129242"/>
          </a:solidFill>
          <a:ln>
            <a:noFill/>
          </a:ln>
        </p:spPr>
      </p:sp>
      <p:sp>
        <p:nvSpPr>
          <p:cNvPr id="216" name="Google Shape;216;p29"/>
          <p:cNvSpPr txBox="1"/>
          <p:nvPr/>
        </p:nvSpPr>
        <p:spPr>
          <a:xfrm>
            <a:off x="839809" y="4305081"/>
            <a:ext cx="13342071" cy="452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1"/>
              <a:buFont typeface="Arial"/>
              <a:buNone/>
            </a:pPr>
            <a:r>
              <a:rPr lang="en-US" sz="5699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¿</a:t>
            </a:r>
            <a:r>
              <a:rPr lang="en-US" sz="4400" b="1" dirty="0" err="1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Cuales</a:t>
            </a:r>
            <a:r>
              <a:rPr lang="en-US" sz="44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 son </a:t>
            </a:r>
            <a:r>
              <a:rPr lang="en-US" sz="4400" b="1" dirty="0" err="1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algunos</a:t>
            </a:r>
            <a:r>
              <a:rPr lang="en-US" sz="44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pasajes</a:t>
            </a:r>
            <a:r>
              <a:rPr lang="en-US" sz="44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 o </a:t>
            </a:r>
            <a:r>
              <a:rPr lang="en-US" sz="4400" b="1" dirty="0" err="1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verdades</a:t>
            </a:r>
            <a:r>
              <a:rPr lang="en-US" sz="44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bíblicas</a:t>
            </a:r>
            <a:r>
              <a:rPr lang="en-US" sz="44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 que </a:t>
            </a:r>
            <a:r>
              <a:rPr lang="en-US" sz="4400" b="1" dirty="0" err="1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muestran</a:t>
            </a:r>
            <a:r>
              <a:rPr lang="en-US" sz="44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 que es </a:t>
            </a:r>
            <a:r>
              <a:rPr lang="en-US" sz="4400" b="1" dirty="0" err="1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incorrecto</a:t>
            </a:r>
            <a:r>
              <a:rPr lang="en-US" sz="44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 e </a:t>
            </a:r>
            <a:r>
              <a:rPr lang="en-US" sz="4400" b="1" dirty="0" err="1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innecesario</a:t>
            </a:r>
            <a:r>
              <a:rPr lang="en-US" sz="44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orar</a:t>
            </a:r>
            <a:r>
              <a:rPr lang="en-US" sz="44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 a la Virgen María o a </a:t>
            </a:r>
            <a:r>
              <a:rPr lang="en-US" sz="4400" b="1" dirty="0" err="1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otros</a:t>
            </a:r>
            <a:r>
              <a:rPr lang="en-US" sz="44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 santos?</a:t>
            </a:r>
            <a:endParaRPr sz="4400" b="1" i="0" strike="noStrike" cap="none" dirty="0">
              <a:solidFill>
                <a:schemeClr val="lt1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marL="0" marR="0" lvl="0" indent="0" algn="ctr" rtl="0">
              <a:lnSpc>
                <a:spcPct val="100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1"/>
              <a:buFont typeface="Arial"/>
              <a:buNone/>
            </a:pPr>
            <a:endParaRPr sz="5400" b="1" i="0" u="none" strike="noStrike" cap="none" dirty="0">
              <a:solidFill>
                <a:schemeClr val="lt1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marL="0" marR="0" lvl="0" indent="0" algn="ctr" rtl="0">
              <a:lnSpc>
                <a:spcPct val="100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1"/>
              <a:buFont typeface="Arial"/>
              <a:buNone/>
            </a:pPr>
            <a:endParaRPr sz="4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146908aa35_0_135"/>
          <p:cNvSpPr/>
          <p:nvPr/>
        </p:nvSpPr>
        <p:spPr>
          <a:xfrm>
            <a:off x="0" y="757350"/>
            <a:ext cx="4359349" cy="1450163"/>
          </a:xfrm>
          <a:custGeom>
            <a:avLst/>
            <a:gdLst/>
            <a:ahLst/>
            <a:cxnLst/>
            <a:rect l="l" t="t" r="r" b="b"/>
            <a:pathLst>
              <a:path w="4348126" h="1546841" extrusionOk="0">
                <a:moveTo>
                  <a:pt x="4223666" y="1546840"/>
                </a:moveTo>
                <a:lnTo>
                  <a:pt x="124460" y="1546840"/>
                </a:lnTo>
                <a:cubicBezTo>
                  <a:pt x="55880" y="1546840"/>
                  <a:pt x="0" y="1490960"/>
                  <a:pt x="0" y="142238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4223666" y="0"/>
                </a:lnTo>
                <a:cubicBezTo>
                  <a:pt x="4292246" y="0"/>
                  <a:pt x="4348126" y="55880"/>
                  <a:pt x="4348126" y="124460"/>
                </a:cubicBezTo>
                <a:lnTo>
                  <a:pt x="4348126" y="1422381"/>
                </a:lnTo>
                <a:cubicBezTo>
                  <a:pt x="4348126" y="1490961"/>
                  <a:pt x="4292246" y="1546841"/>
                  <a:pt x="4223666" y="1546841"/>
                </a:cubicBezTo>
                <a:close/>
              </a:path>
            </a:pathLst>
          </a:custGeom>
          <a:solidFill>
            <a:srgbClr val="008540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g1146908aa35_0_135"/>
          <p:cNvSpPr txBox="1"/>
          <p:nvPr/>
        </p:nvSpPr>
        <p:spPr>
          <a:xfrm>
            <a:off x="373753" y="908125"/>
            <a:ext cx="7778400" cy="94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None/>
            </a:pPr>
            <a:r>
              <a:rPr lang="en-US" sz="44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Isaías</a:t>
            </a:r>
            <a:r>
              <a:rPr lang="en-US" sz="44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 42:8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g1146908aa35_0_135"/>
          <p:cNvSpPr/>
          <p:nvPr/>
        </p:nvSpPr>
        <p:spPr>
          <a:xfrm>
            <a:off x="1" y="5723275"/>
            <a:ext cx="4359348" cy="1450163"/>
          </a:xfrm>
          <a:custGeom>
            <a:avLst/>
            <a:gdLst/>
            <a:ahLst/>
            <a:cxnLst/>
            <a:rect l="l" t="t" r="r" b="b"/>
            <a:pathLst>
              <a:path w="4348126" h="1546841" extrusionOk="0">
                <a:moveTo>
                  <a:pt x="4223666" y="1546840"/>
                </a:moveTo>
                <a:lnTo>
                  <a:pt x="124460" y="1546840"/>
                </a:lnTo>
                <a:cubicBezTo>
                  <a:pt x="55880" y="1546840"/>
                  <a:pt x="0" y="1490960"/>
                  <a:pt x="0" y="142238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4223666" y="0"/>
                </a:lnTo>
                <a:cubicBezTo>
                  <a:pt x="4292246" y="0"/>
                  <a:pt x="4348126" y="55880"/>
                  <a:pt x="4348126" y="124460"/>
                </a:cubicBezTo>
                <a:lnTo>
                  <a:pt x="4348126" y="1422381"/>
                </a:lnTo>
                <a:cubicBezTo>
                  <a:pt x="4348126" y="1490961"/>
                  <a:pt x="4292246" y="1546841"/>
                  <a:pt x="4223666" y="1546841"/>
                </a:cubicBezTo>
                <a:close/>
              </a:path>
            </a:pathLst>
          </a:custGeom>
          <a:solidFill>
            <a:srgbClr val="008540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1146908aa35_0_135"/>
          <p:cNvSpPr txBox="1"/>
          <p:nvPr/>
        </p:nvSpPr>
        <p:spPr>
          <a:xfrm>
            <a:off x="373753" y="5898223"/>
            <a:ext cx="8363100" cy="94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lang="en-US" sz="44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Mateo 4:10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g1146908aa35_0_135"/>
          <p:cNvSpPr txBox="1"/>
          <p:nvPr/>
        </p:nvSpPr>
        <p:spPr>
          <a:xfrm>
            <a:off x="3216900" y="2737484"/>
            <a:ext cx="11854200" cy="28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99"/>
              <a:buFont typeface="Arial"/>
              <a:buNone/>
            </a:pP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“</a:t>
            </a:r>
            <a:r>
              <a:rPr lang="en-US" sz="4400" b="1" dirty="0" err="1">
                <a:latin typeface="Fahkwang"/>
                <a:ea typeface="Fahkwang"/>
                <a:cs typeface="Fahkwang"/>
                <a:sym typeface="Fahkwang"/>
              </a:rPr>
              <a:t>Yo</a:t>
            </a: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 soy </a:t>
            </a:r>
            <a:r>
              <a:rPr lang="en-US" sz="4400" b="1" dirty="0" err="1">
                <a:latin typeface="Fahkwang"/>
                <a:ea typeface="Fahkwang"/>
                <a:cs typeface="Fahkwang"/>
                <a:sym typeface="Fahkwang"/>
              </a:rPr>
              <a:t>el</a:t>
            </a: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latin typeface="Fahkwang"/>
                <a:ea typeface="Fahkwang"/>
                <a:cs typeface="Fahkwang"/>
                <a:sym typeface="Fahkwang"/>
              </a:rPr>
              <a:t>Señor</a:t>
            </a: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. </a:t>
            </a:r>
            <a:r>
              <a:rPr lang="en-US" sz="4400" b="1" dirty="0" err="1">
                <a:latin typeface="Fahkwang"/>
                <a:ea typeface="Fahkwang"/>
                <a:cs typeface="Fahkwang"/>
                <a:sym typeface="Fahkwang"/>
              </a:rPr>
              <a:t>Éste</a:t>
            </a: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 es mi </a:t>
            </a:r>
            <a:r>
              <a:rPr lang="en-US" sz="4400" b="1" dirty="0" err="1">
                <a:latin typeface="Fahkwang"/>
                <a:ea typeface="Fahkwang"/>
                <a:cs typeface="Fahkwang"/>
                <a:sym typeface="Fahkwang"/>
              </a:rPr>
              <a:t>nombre</a:t>
            </a: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, y no </a:t>
            </a:r>
            <a:r>
              <a:rPr lang="en-US" sz="4400" b="1" dirty="0" err="1">
                <a:latin typeface="Fahkwang"/>
                <a:ea typeface="Fahkwang"/>
                <a:cs typeface="Fahkwang"/>
                <a:sym typeface="Fahkwang"/>
              </a:rPr>
              <a:t>daré</a:t>
            </a: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 a </a:t>
            </a:r>
            <a:r>
              <a:rPr lang="en-US" sz="4400" b="1" dirty="0" err="1">
                <a:latin typeface="Fahkwang"/>
                <a:ea typeface="Fahkwang"/>
                <a:cs typeface="Fahkwang"/>
                <a:sym typeface="Fahkwang"/>
              </a:rPr>
              <a:t>otro</a:t>
            </a: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 mi Gloria, </a:t>
            </a:r>
            <a:r>
              <a:rPr lang="en-US" sz="4400" b="1" dirty="0" err="1">
                <a:latin typeface="Fahkwang"/>
                <a:ea typeface="Fahkwang"/>
                <a:cs typeface="Fahkwang"/>
                <a:sym typeface="Fahkwang"/>
              </a:rPr>
              <a:t>ni</a:t>
            </a: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 mi </a:t>
            </a:r>
            <a:r>
              <a:rPr lang="en-US" sz="4400" b="1" dirty="0" err="1">
                <a:latin typeface="Fahkwang"/>
                <a:ea typeface="Fahkwang"/>
                <a:cs typeface="Fahkwang"/>
                <a:sym typeface="Fahkwang"/>
              </a:rPr>
              <a:t>alabanza</a:t>
            </a: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 a </a:t>
            </a:r>
            <a:r>
              <a:rPr lang="en-US" sz="4400" b="1" dirty="0" err="1">
                <a:latin typeface="Fahkwang"/>
                <a:ea typeface="Fahkwang"/>
                <a:cs typeface="Fahkwang"/>
                <a:sym typeface="Fahkwang"/>
              </a:rPr>
              <a:t>esculturas</a:t>
            </a: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.” </a:t>
            </a:r>
            <a:endParaRPr sz="4400" b="1" i="0" u="none" strike="noStrike" cap="none" dirty="0">
              <a:solidFill>
                <a:srgbClr val="000000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226" name="Google Shape;226;g1146908aa35_0_135"/>
          <p:cNvSpPr txBox="1"/>
          <p:nvPr/>
        </p:nvSpPr>
        <p:spPr>
          <a:xfrm>
            <a:off x="914400" y="7776748"/>
            <a:ext cx="16459200" cy="28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99"/>
              <a:buFont typeface="Arial"/>
              <a:buNone/>
            </a:pP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“</a:t>
            </a:r>
            <a:r>
              <a:rPr lang="en-US" sz="4400" b="1" dirty="0" err="1">
                <a:latin typeface="Fahkwang"/>
                <a:ea typeface="Fahkwang"/>
                <a:cs typeface="Fahkwang"/>
                <a:sym typeface="Fahkwang"/>
              </a:rPr>
              <a:t>Entonces</a:t>
            </a: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 Jesús le </a:t>
            </a:r>
            <a:r>
              <a:rPr lang="en-US" sz="4400" b="1" dirty="0" err="1">
                <a:latin typeface="Fahkwang"/>
                <a:ea typeface="Fahkwang"/>
                <a:cs typeface="Fahkwang"/>
                <a:sym typeface="Fahkwang"/>
              </a:rPr>
              <a:t>dijo</a:t>
            </a: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: ‘</a:t>
            </a:r>
            <a:r>
              <a:rPr lang="en-US" sz="4400" b="1" dirty="0" err="1">
                <a:latin typeface="Fahkwang"/>
                <a:ea typeface="Fahkwang"/>
                <a:cs typeface="Fahkwang"/>
                <a:sym typeface="Fahkwang"/>
              </a:rPr>
              <a:t>Vete</a:t>
            </a: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, </a:t>
            </a:r>
            <a:r>
              <a:rPr lang="en-US" sz="4400" b="1" dirty="0" err="1">
                <a:latin typeface="Fahkwang"/>
                <a:ea typeface="Fahkwang"/>
                <a:cs typeface="Fahkwang"/>
                <a:sym typeface="Fahkwang"/>
              </a:rPr>
              <a:t>Satanás</a:t>
            </a: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, </a:t>
            </a:r>
            <a:r>
              <a:rPr lang="en-US" sz="4400" b="1" dirty="0" err="1">
                <a:latin typeface="Fahkwang"/>
                <a:ea typeface="Fahkwang"/>
                <a:cs typeface="Fahkwang"/>
                <a:sym typeface="Fahkwang"/>
              </a:rPr>
              <a:t>porque</a:t>
            </a: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latin typeface="Fahkwang"/>
                <a:ea typeface="Fahkwang"/>
                <a:cs typeface="Fahkwang"/>
                <a:sym typeface="Fahkwang"/>
              </a:rPr>
              <a:t>escrito</a:t>
            </a: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latin typeface="Fahkwang"/>
                <a:ea typeface="Fahkwang"/>
                <a:cs typeface="Fahkwang"/>
                <a:sym typeface="Fahkwang"/>
              </a:rPr>
              <a:t>está</a:t>
            </a: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: ‘Al </a:t>
            </a:r>
            <a:r>
              <a:rPr lang="en-US" sz="4400" b="1" dirty="0" err="1">
                <a:latin typeface="Fahkwang"/>
                <a:ea typeface="Fahkwang"/>
                <a:cs typeface="Fahkwang"/>
                <a:sym typeface="Fahkwang"/>
              </a:rPr>
              <a:t>Señor</a:t>
            </a: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latin typeface="Fahkwang"/>
                <a:ea typeface="Fahkwang"/>
                <a:cs typeface="Fahkwang"/>
                <a:sym typeface="Fahkwang"/>
              </a:rPr>
              <a:t>tu</a:t>
            </a: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 Dios </a:t>
            </a:r>
            <a:r>
              <a:rPr lang="en-US" sz="4400" b="1" dirty="0" err="1">
                <a:latin typeface="Fahkwang"/>
                <a:ea typeface="Fahkwang"/>
                <a:cs typeface="Fahkwang"/>
                <a:sym typeface="Fahkwang"/>
              </a:rPr>
              <a:t>adorarás</a:t>
            </a: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, y a </a:t>
            </a:r>
            <a:r>
              <a:rPr lang="en-US" sz="4400" b="1" dirty="0" err="1">
                <a:latin typeface="Fahkwang"/>
                <a:ea typeface="Fahkwang"/>
                <a:cs typeface="Fahkwang"/>
                <a:sym typeface="Fahkwang"/>
              </a:rPr>
              <a:t>él</a:t>
            </a: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latin typeface="Fahkwang"/>
                <a:ea typeface="Fahkwang"/>
                <a:cs typeface="Fahkwang"/>
                <a:sym typeface="Fahkwang"/>
              </a:rPr>
              <a:t>sólo</a:t>
            </a: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latin typeface="Fahkwang"/>
                <a:ea typeface="Fahkwang"/>
                <a:cs typeface="Fahkwang"/>
                <a:sym typeface="Fahkwang"/>
              </a:rPr>
              <a:t>servirás</a:t>
            </a: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.’”</a:t>
            </a:r>
            <a:endParaRPr sz="4400" b="1" i="0" u="none" strike="noStrike" cap="none" dirty="0">
              <a:solidFill>
                <a:srgbClr val="000000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marL="0" marR="0" lvl="0" indent="0" algn="just" rtl="0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99"/>
              <a:buFont typeface="Arial"/>
              <a:buNone/>
            </a:pPr>
            <a:endParaRPr sz="4499" b="1" i="0" u="none" strike="noStrike" cap="none" dirty="0">
              <a:solidFill>
                <a:srgbClr val="000000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marL="0" marR="0" lvl="0" indent="0" algn="just" rtl="0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99"/>
              <a:buFont typeface="Arial"/>
              <a:buNone/>
            </a:pPr>
            <a:endParaRPr sz="4499" b="1" i="0" u="none" strike="noStrike" cap="none" dirty="0">
              <a:solidFill>
                <a:srgbClr val="000000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marL="0" marR="0" lvl="0" indent="0" algn="just" rtl="0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99"/>
              <a:buFont typeface="Arial"/>
              <a:buNone/>
            </a:pPr>
            <a:endParaRPr sz="4499" b="1" i="0" u="none" strike="noStrike" cap="none" dirty="0">
              <a:solidFill>
                <a:srgbClr val="000000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146908aa35_0_222"/>
          <p:cNvSpPr/>
          <p:nvPr/>
        </p:nvSpPr>
        <p:spPr>
          <a:xfrm>
            <a:off x="0" y="757350"/>
            <a:ext cx="5167423" cy="1450163"/>
          </a:xfrm>
          <a:custGeom>
            <a:avLst/>
            <a:gdLst/>
            <a:ahLst/>
            <a:cxnLst/>
            <a:rect l="l" t="t" r="r" b="b"/>
            <a:pathLst>
              <a:path w="4348126" h="1546841" extrusionOk="0">
                <a:moveTo>
                  <a:pt x="4223666" y="1546840"/>
                </a:moveTo>
                <a:lnTo>
                  <a:pt x="124460" y="1546840"/>
                </a:lnTo>
                <a:cubicBezTo>
                  <a:pt x="55880" y="1546840"/>
                  <a:pt x="0" y="1490960"/>
                  <a:pt x="0" y="142238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4223666" y="0"/>
                </a:lnTo>
                <a:cubicBezTo>
                  <a:pt x="4292246" y="0"/>
                  <a:pt x="4348126" y="55880"/>
                  <a:pt x="4348126" y="124460"/>
                </a:cubicBezTo>
                <a:lnTo>
                  <a:pt x="4348126" y="1422381"/>
                </a:lnTo>
                <a:cubicBezTo>
                  <a:pt x="4348126" y="1490961"/>
                  <a:pt x="4292246" y="1546841"/>
                  <a:pt x="4223666" y="1546841"/>
                </a:cubicBezTo>
                <a:close/>
              </a:path>
            </a:pathLst>
          </a:custGeom>
          <a:solidFill>
            <a:srgbClr val="008540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g1146908aa35_0_222"/>
          <p:cNvSpPr txBox="1"/>
          <p:nvPr/>
        </p:nvSpPr>
        <p:spPr>
          <a:xfrm>
            <a:off x="594292" y="899700"/>
            <a:ext cx="7778400" cy="94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lang="en-US" sz="44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Salmo 50:15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g1146908aa35_0_222"/>
          <p:cNvSpPr/>
          <p:nvPr/>
        </p:nvSpPr>
        <p:spPr>
          <a:xfrm>
            <a:off x="0" y="5723275"/>
            <a:ext cx="5167423" cy="1450163"/>
          </a:xfrm>
          <a:custGeom>
            <a:avLst/>
            <a:gdLst/>
            <a:ahLst/>
            <a:cxnLst/>
            <a:rect l="l" t="t" r="r" b="b"/>
            <a:pathLst>
              <a:path w="4348126" h="1546841" extrusionOk="0">
                <a:moveTo>
                  <a:pt x="4223666" y="1546840"/>
                </a:moveTo>
                <a:lnTo>
                  <a:pt x="124460" y="1546840"/>
                </a:lnTo>
                <a:cubicBezTo>
                  <a:pt x="55880" y="1546840"/>
                  <a:pt x="0" y="1490960"/>
                  <a:pt x="0" y="142238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4223666" y="0"/>
                </a:lnTo>
                <a:cubicBezTo>
                  <a:pt x="4292246" y="0"/>
                  <a:pt x="4348126" y="55880"/>
                  <a:pt x="4348126" y="124460"/>
                </a:cubicBezTo>
                <a:lnTo>
                  <a:pt x="4348126" y="1422381"/>
                </a:lnTo>
                <a:cubicBezTo>
                  <a:pt x="4348126" y="1490961"/>
                  <a:pt x="4292246" y="1546841"/>
                  <a:pt x="4223666" y="1546841"/>
                </a:cubicBezTo>
                <a:close/>
              </a:path>
            </a:pathLst>
          </a:custGeom>
          <a:solidFill>
            <a:srgbClr val="008540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g1146908aa35_0_222"/>
          <p:cNvSpPr txBox="1"/>
          <p:nvPr/>
        </p:nvSpPr>
        <p:spPr>
          <a:xfrm>
            <a:off x="125475" y="5907750"/>
            <a:ext cx="8363100" cy="94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lang="en-US" sz="44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1 </a:t>
            </a:r>
            <a:r>
              <a:rPr lang="en-US" sz="4400" b="1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Timoteo</a:t>
            </a:r>
            <a:r>
              <a:rPr lang="en-US" sz="44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2:5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g1146908aa35_0_222"/>
          <p:cNvSpPr txBox="1"/>
          <p:nvPr/>
        </p:nvSpPr>
        <p:spPr>
          <a:xfrm>
            <a:off x="2035200" y="3021577"/>
            <a:ext cx="14217600" cy="28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99"/>
              <a:buFont typeface="Arial"/>
              <a:buNone/>
            </a:pP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“</a:t>
            </a:r>
            <a:r>
              <a:rPr lang="en-US" sz="4400" b="1" dirty="0" err="1">
                <a:latin typeface="Fahkwang"/>
                <a:ea typeface="Fahkwang"/>
                <a:cs typeface="Fahkwang"/>
                <a:sym typeface="Fahkwang"/>
              </a:rPr>
              <a:t>Invócame</a:t>
            </a: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latin typeface="Fahkwang"/>
                <a:ea typeface="Fahkwang"/>
                <a:cs typeface="Fahkwang"/>
                <a:sym typeface="Fahkwang"/>
              </a:rPr>
              <a:t>en</a:t>
            </a: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latin typeface="Fahkwang"/>
                <a:ea typeface="Fahkwang"/>
                <a:cs typeface="Fahkwang"/>
                <a:sym typeface="Fahkwang"/>
              </a:rPr>
              <a:t>el</a:t>
            </a: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 día de la </a:t>
            </a:r>
            <a:r>
              <a:rPr lang="en-US" sz="4400" b="1" dirty="0" err="1">
                <a:latin typeface="Fahkwang"/>
                <a:ea typeface="Fahkwang"/>
                <a:cs typeface="Fahkwang"/>
                <a:sym typeface="Fahkwang"/>
              </a:rPr>
              <a:t>angustia</a:t>
            </a: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; </a:t>
            </a:r>
            <a:r>
              <a:rPr lang="en-US" sz="4400" b="1" dirty="0" err="1">
                <a:latin typeface="Fahkwang"/>
                <a:ea typeface="Fahkwang"/>
                <a:cs typeface="Fahkwang"/>
                <a:sym typeface="Fahkwang"/>
              </a:rPr>
              <a:t>yo</a:t>
            </a: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latin typeface="Fahkwang"/>
                <a:ea typeface="Fahkwang"/>
                <a:cs typeface="Fahkwang"/>
                <a:sym typeface="Fahkwang"/>
              </a:rPr>
              <a:t>te</a:t>
            </a: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latin typeface="Fahkwang"/>
                <a:ea typeface="Fahkwang"/>
                <a:cs typeface="Fahkwang"/>
                <a:sym typeface="Fahkwang"/>
              </a:rPr>
              <a:t>libraré</a:t>
            </a: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, y </a:t>
            </a:r>
            <a:r>
              <a:rPr lang="en-US" sz="4400" b="1" dirty="0" err="1">
                <a:latin typeface="Fahkwang"/>
                <a:ea typeface="Fahkwang"/>
                <a:cs typeface="Fahkwang"/>
                <a:sym typeface="Fahkwang"/>
              </a:rPr>
              <a:t>tú</a:t>
            </a: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 me </a:t>
            </a:r>
            <a:r>
              <a:rPr lang="en-US" sz="4400" b="1" dirty="0" err="1">
                <a:latin typeface="Fahkwang"/>
                <a:ea typeface="Fahkwang"/>
                <a:cs typeface="Fahkwang"/>
                <a:sym typeface="Fahkwang"/>
              </a:rPr>
              <a:t>honrarás</a:t>
            </a: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.” </a:t>
            </a:r>
            <a:endParaRPr sz="4400" b="1" i="0" u="none" strike="noStrike" cap="none" dirty="0">
              <a:solidFill>
                <a:srgbClr val="000000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236" name="Google Shape;236;g1146908aa35_0_222"/>
          <p:cNvSpPr txBox="1"/>
          <p:nvPr/>
        </p:nvSpPr>
        <p:spPr>
          <a:xfrm>
            <a:off x="1774200" y="7646997"/>
            <a:ext cx="14739600" cy="28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99"/>
              <a:buFont typeface="Arial"/>
              <a:buNone/>
            </a:pP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“</a:t>
            </a:r>
            <a:r>
              <a:rPr lang="en-US" sz="4400" b="1" dirty="0" err="1">
                <a:latin typeface="Fahkwang"/>
                <a:ea typeface="Fahkwang"/>
                <a:cs typeface="Fahkwang"/>
                <a:sym typeface="Fahkwang"/>
              </a:rPr>
              <a:t>Porque</a:t>
            </a: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 hay un solo Dios, y un solo </a:t>
            </a:r>
            <a:r>
              <a:rPr lang="en-US" sz="4400" b="1" dirty="0" err="1">
                <a:latin typeface="Fahkwang"/>
                <a:ea typeface="Fahkwang"/>
                <a:cs typeface="Fahkwang"/>
                <a:sym typeface="Fahkwang"/>
              </a:rPr>
              <a:t>mediador</a:t>
            </a: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 entre Dios y </a:t>
            </a:r>
            <a:r>
              <a:rPr lang="en-US" sz="4400" b="1" dirty="0" err="1">
                <a:latin typeface="Fahkwang"/>
                <a:ea typeface="Fahkwang"/>
                <a:cs typeface="Fahkwang"/>
                <a:sym typeface="Fahkwang"/>
              </a:rPr>
              <a:t>los</a:t>
            </a: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 hombres, que es </a:t>
            </a:r>
            <a:r>
              <a:rPr lang="en-US" sz="4400" b="1" dirty="0" err="1">
                <a:latin typeface="Fahkwang"/>
                <a:ea typeface="Fahkwang"/>
                <a:cs typeface="Fahkwang"/>
                <a:sym typeface="Fahkwang"/>
              </a:rPr>
              <a:t>Jesucristo</a:t>
            </a: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 hombre.”</a:t>
            </a:r>
            <a:endParaRPr sz="4400" b="1" i="0" u="none" strike="noStrike" cap="none" dirty="0">
              <a:solidFill>
                <a:srgbClr val="000000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540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/>
          <p:nvPr/>
        </p:nvSpPr>
        <p:spPr>
          <a:xfrm>
            <a:off x="4862810" y="5552418"/>
            <a:ext cx="8562379" cy="1292697"/>
          </a:xfrm>
          <a:custGeom>
            <a:avLst/>
            <a:gdLst/>
            <a:ahLst/>
            <a:cxnLst/>
            <a:rect l="l" t="t" r="r" b="b"/>
            <a:pathLst>
              <a:path w="14257217" h="2145794" extrusionOk="0">
                <a:moveTo>
                  <a:pt x="14132758" y="2145794"/>
                </a:moveTo>
                <a:lnTo>
                  <a:pt x="124460" y="2145794"/>
                </a:lnTo>
                <a:cubicBezTo>
                  <a:pt x="55880" y="2145794"/>
                  <a:pt x="0" y="2089914"/>
                  <a:pt x="0" y="202133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132758" y="0"/>
                </a:lnTo>
                <a:cubicBezTo>
                  <a:pt x="14201336" y="0"/>
                  <a:pt x="14257217" y="55880"/>
                  <a:pt x="14257217" y="124460"/>
                </a:cubicBezTo>
                <a:lnTo>
                  <a:pt x="14257217" y="2021334"/>
                </a:lnTo>
                <a:cubicBezTo>
                  <a:pt x="14257217" y="2089914"/>
                  <a:pt x="14201336" y="2145794"/>
                  <a:pt x="14132758" y="21457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"/>
          <p:cNvSpPr txBox="1"/>
          <p:nvPr/>
        </p:nvSpPr>
        <p:spPr>
          <a:xfrm>
            <a:off x="2799599" y="5724790"/>
            <a:ext cx="12688800" cy="94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99"/>
              <a:buFont typeface="Arial"/>
              <a:buNone/>
            </a:pPr>
            <a:r>
              <a:rPr lang="en-US" sz="4400" b="1" i="0" u="none" strike="noStrike" cap="none" dirty="0" err="1">
                <a:solidFill>
                  <a:srgbClr val="000000"/>
                </a:solidFill>
                <a:latin typeface="Fahkwang"/>
                <a:ea typeface="Fahkwang"/>
                <a:cs typeface="Fahkwang"/>
                <a:sym typeface="Fahkwang"/>
              </a:rPr>
              <a:t>Lección</a:t>
            </a:r>
            <a:r>
              <a:rPr lang="en-US" sz="4400" b="1" i="0" u="none" strike="noStrike" cap="none" dirty="0">
                <a:solidFill>
                  <a:srgbClr val="000000"/>
                </a:solidFill>
                <a:latin typeface="Fahkwang"/>
                <a:ea typeface="Fahkwang"/>
                <a:cs typeface="Fahkwang"/>
                <a:sym typeface="Fahkwang"/>
              </a:rPr>
              <a:t> 3</a:t>
            </a:r>
            <a:endParaRPr sz="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"/>
          <p:cNvSpPr txBox="1"/>
          <p:nvPr/>
        </p:nvSpPr>
        <p:spPr>
          <a:xfrm>
            <a:off x="1127849" y="3671885"/>
            <a:ext cx="16032300" cy="170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00"/>
              <a:buFont typeface="Arial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El Primero y Segundo </a:t>
            </a:r>
            <a:r>
              <a:rPr lang="en-US" sz="4400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Mandamiento</a:t>
            </a:r>
            <a:endParaRPr sz="4400" dirty="0">
              <a:solidFill>
                <a:schemeClr val="lt1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00"/>
              <a:buFont typeface="Arial"/>
              <a:buNone/>
            </a:pPr>
            <a:endParaRPr sz="6700" dirty="0">
              <a:solidFill>
                <a:srgbClr val="FFFFFF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146908aa35_0_234"/>
          <p:cNvSpPr/>
          <p:nvPr/>
        </p:nvSpPr>
        <p:spPr>
          <a:xfrm>
            <a:off x="0" y="1180425"/>
            <a:ext cx="4678326" cy="1450163"/>
          </a:xfrm>
          <a:custGeom>
            <a:avLst/>
            <a:gdLst/>
            <a:ahLst/>
            <a:cxnLst/>
            <a:rect l="l" t="t" r="r" b="b"/>
            <a:pathLst>
              <a:path w="4348126" h="1546841" extrusionOk="0">
                <a:moveTo>
                  <a:pt x="4223666" y="1546840"/>
                </a:moveTo>
                <a:lnTo>
                  <a:pt x="124460" y="1546840"/>
                </a:lnTo>
                <a:cubicBezTo>
                  <a:pt x="55880" y="1546840"/>
                  <a:pt x="0" y="1490960"/>
                  <a:pt x="0" y="142238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4223666" y="0"/>
                </a:lnTo>
                <a:cubicBezTo>
                  <a:pt x="4292246" y="0"/>
                  <a:pt x="4348126" y="55880"/>
                  <a:pt x="4348126" y="124460"/>
                </a:cubicBezTo>
                <a:lnTo>
                  <a:pt x="4348126" y="1422381"/>
                </a:lnTo>
                <a:cubicBezTo>
                  <a:pt x="4348126" y="1490961"/>
                  <a:pt x="4292246" y="1546841"/>
                  <a:pt x="4223666" y="1546841"/>
                </a:cubicBezTo>
                <a:close/>
              </a:path>
            </a:pathLst>
          </a:custGeom>
          <a:solidFill>
            <a:srgbClr val="008540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g1146908aa35_0_234"/>
          <p:cNvSpPr txBox="1"/>
          <p:nvPr/>
        </p:nvSpPr>
        <p:spPr>
          <a:xfrm>
            <a:off x="417828" y="1305157"/>
            <a:ext cx="7778400" cy="94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lang="en-US" sz="4400" b="1" dirty="0" err="1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Efesios</a:t>
            </a:r>
            <a:r>
              <a:rPr lang="en-US" sz="44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 2:18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g1146908aa35_0_234"/>
          <p:cNvSpPr txBox="1"/>
          <p:nvPr/>
        </p:nvSpPr>
        <p:spPr>
          <a:xfrm>
            <a:off x="2419800" y="4161554"/>
            <a:ext cx="13448400" cy="28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99"/>
              <a:buFont typeface="Arial"/>
              <a:buNone/>
            </a:pP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“Por medio de </a:t>
            </a:r>
            <a:r>
              <a:rPr lang="en-US" sz="4400" b="1" dirty="0" err="1">
                <a:latin typeface="Fahkwang"/>
                <a:ea typeface="Fahkwang"/>
                <a:cs typeface="Fahkwang"/>
                <a:sym typeface="Fahkwang"/>
              </a:rPr>
              <a:t>él</a:t>
            </a: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, </a:t>
            </a:r>
            <a:r>
              <a:rPr lang="en-US" sz="4400" b="1" dirty="0" err="1">
                <a:latin typeface="Fahkwang"/>
                <a:ea typeface="Fahkwang"/>
                <a:cs typeface="Fahkwang"/>
                <a:sym typeface="Fahkwang"/>
              </a:rPr>
              <a:t>unos</a:t>
            </a: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 y </a:t>
            </a:r>
            <a:r>
              <a:rPr lang="en-US" sz="4400" b="1" dirty="0" err="1">
                <a:latin typeface="Fahkwang"/>
                <a:ea typeface="Fahkwang"/>
                <a:cs typeface="Fahkwang"/>
                <a:sym typeface="Fahkwang"/>
              </a:rPr>
              <a:t>otros</a:t>
            </a: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latin typeface="Fahkwang"/>
                <a:ea typeface="Fahkwang"/>
                <a:cs typeface="Fahkwang"/>
                <a:sym typeface="Fahkwang"/>
              </a:rPr>
              <a:t>tenemos</a:t>
            </a: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latin typeface="Fahkwang"/>
                <a:ea typeface="Fahkwang"/>
                <a:cs typeface="Fahkwang"/>
                <a:sym typeface="Fahkwang"/>
              </a:rPr>
              <a:t>acceso</a:t>
            </a: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 al Padre </a:t>
            </a:r>
            <a:r>
              <a:rPr lang="en-US" sz="4400" b="1" dirty="0" err="1">
                <a:latin typeface="Fahkwang"/>
                <a:ea typeface="Fahkwang"/>
                <a:cs typeface="Fahkwang"/>
                <a:sym typeface="Fahkwang"/>
              </a:rPr>
              <a:t>en</a:t>
            </a: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 un </a:t>
            </a:r>
            <a:r>
              <a:rPr lang="en-US" sz="4400" b="1" dirty="0" err="1">
                <a:latin typeface="Fahkwang"/>
                <a:ea typeface="Fahkwang"/>
                <a:cs typeface="Fahkwang"/>
                <a:sym typeface="Fahkwang"/>
              </a:rPr>
              <a:t>mismo</a:t>
            </a: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latin typeface="Fahkwang"/>
                <a:ea typeface="Fahkwang"/>
                <a:cs typeface="Fahkwang"/>
                <a:sym typeface="Fahkwang"/>
              </a:rPr>
              <a:t>espíritu</a:t>
            </a: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.”</a:t>
            </a:r>
            <a:endParaRPr sz="4400" b="1" i="0" u="none" strike="noStrike" cap="none" dirty="0">
              <a:solidFill>
                <a:srgbClr val="000000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1"/>
          <p:cNvSpPr/>
          <p:nvPr/>
        </p:nvSpPr>
        <p:spPr>
          <a:xfrm>
            <a:off x="-516666" y="-830753"/>
            <a:ext cx="3090731" cy="3104584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1292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31"/>
          <p:cNvSpPr/>
          <p:nvPr/>
        </p:nvSpPr>
        <p:spPr>
          <a:xfrm>
            <a:off x="2569649" y="5087164"/>
            <a:ext cx="13148715" cy="3780390"/>
          </a:xfrm>
          <a:custGeom>
            <a:avLst/>
            <a:gdLst/>
            <a:ahLst/>
            <a:cxnLst/>
            <a:rect l="l" t="t" r="r" b="b"/>
            <a:pathLst>
              <a:path w="4842989" h="1474765" extrusionOk="0">
                <a:moveTo>
                  <a:pt x="0" y="0"/>
                </a:moveTo>
                <a:lnTo>
                  <a:pt x="4842989" y="0"/>
                </a:lnTo>
                <a:lnTo>
                  <a:pt x="4842989" y="1474765"/>
                </a:lnTo>
                <a:lnTo>
                  <a:pt x="0" y="1474765"/>
                </a:lnTo>
                <a:close/>
              </a:path>
            </a:pathLst>
          </a:custGeom>
          <a:solidFill>
            <a:srgbClr val="129242"/>
          </a:solidFill>
          <a:ln>
            <a:noFill/>
          </a:ln>
        </p:spPr>
      </p:sp>
      <p:sp>
        <p:nvSpPr>
          <p:cNvPr id="250" name="Google Shape;250;p31"/>
          <p:cNvSpPr txBox="1"/>
          <p:nvPr/>
        </p:nvSpPr>
        <p:spPr>
          <a:xfrm>
            <a:off x="761716" y="553137"/>
            <a:ext cx="681984" cy="683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1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32"/>
              <a:buFont typeface="Arial"/>
              <a:buNone/>
            </a:pPr>
            <a:r>
              <a:rPr lang="en-US" sz="4400" b="1" i="0" u="none" strike="noStrike" cap="none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2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31"/>
          <p:cNvSpPr txBox="1"/>
          <p:nvPr/>
        </p:nvSpPr>
        <p:spPr>
          <a:xfrm>
            <a:off x="3048613" y="5578825"/>
            <a:ext cx="12190800" cy="40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1"/>
              <a:buFont typeface="Arial"/>
              <a:buNone/>
            </a:pPr>
            <a:r>
              <a:rPr lang="en-US" sz="4400" b="1" dirty="0" err="1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Su</a:t>
            </a:r>
            <a:r>
              <a:rPr lang="en-US" sz="44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 amigo </a:t>
            </a:r>
            <a:r>
              <a:rPr lang="en-US" sz="4400" b="1" dirty="0" err="1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usa</a:t>
            </a:r>
            <a:r>
              <a:rPr lang="en-US" sz="44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Éxodo</a:t>
            </a:r>
            <a:r>
              <a:rPr lang="en-US" sz="44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 20:4 para </a:t>
            </a:r>
            <a:r>
              <a:rPr lang="en-US" sz="4400" b="1" dirty="0" err="1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decir</a:t>
            </a:r>
            <a:r>
              <a:rPr lang="en-US" sz="44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 que no </a:t>
            </a:r>
            <a:r>
              <a:rPr lang="en-US" sz="4400" b="1" dirty="0" err="1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debemos</a:t>
            </a:r>
            <a:r>
              <a:rPr lang="en-US" sz="44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tener</a:t>
            </a:r>
            <a:r>
              <a:rPr lang="en-US" sz="44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 cruces </a:t>
            </a:r>
            <a:r>
              <a:rPr lang="en-US" sz="4400" b="1" dirty="0" err="1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en</a:t>
            </a:r>
            <a:r>
              <a:rPr lang="en-US" sz="44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nuestras</a:t>
            </a:r>
            <a:r>
              <a:rPr lang="en-US" sz="44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 casas e </a:t>
            </a:r>
            <a:r>
              <a:rPr lang="en-US" sz="4400" b="1" dirty="0" err="1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iglesias</a:t>
            </a:r>
            <a:r>
              <a:rPr lang="en-US" sz="44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. ¿</a:t>
            </a:r>
            <a:r>
              <a:rPr lang="en-US" sz="4400" b="1" dirty="0" err="1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Cómo</a:t>
            </a:r>
            <a:r>
              <a:rPr lang="en-US" sz="44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respondería</a:t>
            </a:r>
            <a:r>
              <a:rPr lang="en-US" sz="44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 a </a:t>
            </a:r>
            <a:r>
              <a:rPr lang="en-US" sz="4400" b="1" dirty="0" err="1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él</a:t>
            </a:r>
            <a:r>
              <a:rPr lang="en-US" sz="44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?</a:t>
            </a:r>
            <a:endParaRPr sz="5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3"/>
          <p:cNvSpPr/>
          <p:nvPr/>
        </p:nvSpPr>
        <p:spPr>
          <a:xfrm>
            <a:off x="0" y="757350"/>
            <a:ext cx="13961913" cy="1450163"/>
          </a:xfrm>
          <a:custGeom>
            <a:avLst/>
            <a:gdLst/>
            <a:ahLst/>
            <a:cxnLst/>
            <a:rect l="l" t="t" r="r" b="b"/>
            <a:pathLst>
              <a:path w="6547204" h="1546841" extrusionOk="0">
                <a:moveTo>
                  <a:pt x="6422744" y="1546840"/>
                </a:moveTo>
                <a:lnTo>
                  <a:pt x="124460" y="1546840"/>
                </a:lnTo>
                <a:cubicBezTo>
                  <a:pt x="55880" y="1546840"/>
                  <a:pt x="0" y="1490960"/>
                  <a:pt x="0" y="142238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6422744" y="0"/>
                </a:lnTo>
                <a:cubicBezTo>
                  <a:pt x="6491324" y="0"/>
                  <a:pt x="6547204" y="55880"/>
                  <a:pt x="6547204" y="124460"/>
                </a:cubicBezTo>
                <a:lnTo>
                  <a:pt x="6547204" y="1422381"/>
                </a:lnTo>
                <a:cubicBezTo>
                  <a:pt x="6547204" y="1490961"/>
                  <a:pt x="6491324" y="1546841"/>
                  <a:pt x="6422744" y="1546841"/>
                </a:cubicBezTo>
                <a:close/>
              </a:path>
            </a:pathLst>
          </a:custGeom>
          <a:solidFill>
            <a:srgbClr val="008540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43"/>
          <p:cNvSpPr txBox="1"/>
          <p:nvPr/>
        </p:nvSpPr>
        <p:spPr>
          <a:xfrm>
            <a:off x="184276" y="1061469"/>
            <a:ext cx="14094600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lang="en-US" sz="40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¿</a:t>
            </a:r>
            <a:r>
              <a:rPr lang="en-US" sz="40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Dios </a:t>
            </a:r>
            <a:r>
              <a:rPr lang="en-US" sz="4000" b="1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manda</a:t>
            </a:r>
            <a:r>
              <a:rPr lang="en-US" sz="40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hacer</a:t>
            </a:r>
            <a:r>
              <a:rPr lang="en-US" sz="40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ciertas</a:t>
            </a:r>
            <a:r>
              <a:rPr lang="en-US" sz="40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imágenes</a:t>
            </a:r>
            <a:r>
              <a:rPr lang="en-US" sz="40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en</a:t>
            </a:r>
            <a:r>
              <a:rPr lang="en-US" sz="40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la Biblia?</a:t>
            </a: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43"/>
          <p:cNvSpPr txBox="1"/>
          <p:nvPr/>
        </p:nvSpPr>
        <p:spPr>
          <a:xfrm>
            <a:off x="1134498" y="3577545"/>
            <a:ext cx="16428600" cy="54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Fahkwang"/>
              <a:buChar char="●"/>
            </a:pP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latin typeface="Fahkwang"/>
                <a:ea typeface="Fahkwang"/>
                <a:cs typeface="Fahkwang"/>
                <a:sym typeface="Fahkwang"/>
              </a:rPr>
              <a:t>Éxodo</a:t>
            </a: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 26:30-31</a:t>
            </a:r>
            <a:endParaRPr sz="4400" b="1" i="0" u="none" strike="noStrike" cap="none" dirty="0">
              <a:solidFill>
                <a:srgbClr val="000000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4400" b="0" i="0" u="none" strike="noStrike" cap="none" dirty="0">
              <a:solidFill>
                <a:srgbClr val="000000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Fahkwang"/>
              <a:buChar char="●"/>
            </a:pPr>
            <a:r>
              <a:rPr lang="en-US" sz="4400" dirty="0">
                <a:latin typeface="Fahkwang"/>
                <a:ea typeface="Fahkwang"/>
                <a:cs typeface="Fahkwang"/>
                <a:sym typeface="Fahkwang"/>
              </a:rPr>
              <a:t>Si las </a:t>
            </a:r>
            <a:r>
              <a:rPr lang="en-US" sz="4400" dirty="0" err="1">
                <a:latin typeface="Fahkwang"/>
                <a:ea typeface="Fahkwang"/>
                <a:cs typeface="Fahkwang"/>
                <a:sym typeface="Fahkwang"/>
              </a:rPr>
              <a:t>imágenes</a:t>
            </a:r>
            <a:r>
              <a:rPr lang="en-US" sz="4400" dirty="0">
                <a:latin typeface="Fahkwang"/>
                <a:ea typeface="Fahkwang"/>
                <a:cs typeface="Fahkwang"/>
                <a:sym typeface="Fahkwang"/>
              </a:rPr>
              <a:t> son </a:t>
            </a:r>
            <a:r>
              <a:rPr lang="en-US" sz="4400" dirty="0" err="1">
                <a:latin typeface="Fahkwang"/>
                <a:ea typeface="Fahkwang"/>
                <a:cs typeface="Fahkwang"/>
                <a:sym typeface="Fahkwang"/>
              </a:rPr>
              <a:t>nuestros</a:t>
            </a:r>
            <a:r>
              <a:rPr lang="en-US" sz="4400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dirty="0" err="1">
                <a:latin typeface="Fahkwang"/>
                <a:ea typeface="Fahkwang"/>
                <a:cs typeface="Fahkwang"/>
                <a:sym typeface="Fahkwang"/>
              </a:rPr>
              <a:t>ídolos</a:t>
            </a:r>
            <a:r>
              <a:rPr lang="en-US" sz="4400" dirty="0">
                <a:latin typeface="Fahkwang"/>
                <a:ea typeface="Fahkwang"/>
                <a:cs typeface="Fahkwang"/>
                <a:sym typeface="Fahkwang"/>
              </a:rPr>
              <a:t>, </a:t>
            </a:r>
            <a:r>
              <a:rPr lang="en-US" sz="4400" dirty="0" err="1">
                <a:latin typeface="Fahkwang"/>
                <a:ea typeface="Fahkwang"/>
                <a:cs typeface="Fahkwang"/>
                <a:sym typeface="Fahkwang"/>
              </a:rPr>
              <a:t>entonces</a:t>
            </a:r>
            <a:r>
              <a:rPr lang="en-US" sz="4400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dirty="0" err="1">
                <a:latin typeface="Fahkwang"/>
                <a:ea typeface="Fahkwang"/>
                <a:cs typeface="Fahkwang"/>
                <a:sym typeface="Fahkwang"/>
              </a:rPr>
              <a:t>estamos</a:t>
            </a:r>
            <a:r>
              <a:rPr lang="en-US" sz="4400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dirty="0" err="1">
                <a:latin typeface="Fahkwang"/>
                <a:ea typeface="Fahkwang"/>
                <a:cs typeface="Fahkwang"/>
                <a:sym typeface="Fahkwang"/>
              </a:rPr>
              <a:t>quebrando</a:t>
            </a:r>
            <a:r>
              <a:rPr lang="en-US" sz="4400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dirty="0" err="1">
                <a:latin typeface="Fahkwang"/>
                <a:ea typeface="Fahkwang"/>
                <a:cs typeface="Fahkwang"/>
                <a:sym typeface="Fahkwang"/>
              </a:rPr>
              <a:t>el</a:t>
            </a:r>
            <a:r>
              <a:rPr lang="en-US" sz="4400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dirty="0" err="1">
                <a:latin typeface="Fahkwang"/>
                <a:ea typeface="Fahkwang"/>
                <a:cs typeface="Fahkwang"/>
                <a:sym typeface="Fahkwang"/>
              </a:rPr>
              <a:t>mandamiento</a:t>
            </a:r>
            <a:endParaRPr sz="4400" b="0" i="0" u="none" strike="noStrike" cap="none" dirty="0">
              <a:solidFill>
                <a:srgbClr val="000000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259" name="Google Shape;259;p43"/>
          <p:cNvSpPr txBox="1"/>
          <p:nvPr/>
        </p:nvSpPr>
        <p:spPr>
          <a:xfrm>
            <a:off x="724902" y="7922326"/>
            <a:ext cx="139620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lang="en-US" sz="5300" b="1" i="0" u="none" strike="noStrike" cap="none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Una oración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139681ae77_0_269"/>
          <p:cNvSpPr/>
          <p:nvPr/>
        </p:nvSpPr>
        <p:spPr>
          <a:xfrm>
            <a:off x="0" y="767700"/>
            <a:ext cx="14796681" cy="1716994"/>
          </a:xfrm>
          <a:custGeom>
            <a:avLst/>
            <a:gdLst/>
            <a:ahLst/>
            <a:cxnLst/>
            <a:rect l="l" t="t" r="r" b="b"/>
            <a:pathLst>
              <a:path w="6547204" h="1546841" extrusionOk="0">
                <a:moveTo>
                  <a:pt x="6422744" y="1546840"/>
                </a:moveTo>
                <a:lnTo>
                  <a:pt x="124460" y="1546840"/>
                </a:lnTo>
                <a:cubicBezTo>
                  <a:pt x="55880" y="1546840"/>
                  <a:pt x="0" y="1490960"/>
                  <a:pt x="0" y="142238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6422744" y="0"/>
                </a:lnTo>
                <a:cubicBezTo>
                  <a:pt x="6491324" y="0"/>
                  <a:pt x="6547204" y="55880"/>
                  <a:pt x="6547204" y="124460"/>
                </a:cubicBezTo>
                <a:lnTo>
                  <a:pt x="6547204" y="1422381"/>
                </a:lnTo>
                <a:cubicBezTo>
                  <a:pt x="6547204" y="1490961"/>
                  <a:pt x="6491324" y="1546841"/>
                  <a:pt x="6422744" y="1546841"/>
                </a:cubicBezTo>
                <a:close/>
              </a:path>
            </a:pathLst>
          </a:custGeom>
          <a:solidFill>
            <a:srgbClr val="008540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g1139681ae77_0_269"/>
          <p:cNvSpPr txBox="1"/>
          <p:nvPr/>
        </p:nvSpPr>
        <p:spPr>
          <a:xfrm>
            <a:off x="324850" y="881601"/>
            <a:ext cx="16839900" cy="1557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lang="en-US" sz="44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¿</a:t>
            </a:r>
            <a:r>
              <a:rPr lang="en-US" sz="4400" b="1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Quiere</a:t>
            </a:r>
            <a:r>
              <a:rPr lang="en-US" sz="44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Dios que </a:t>
            </a:r>
            <a:r>
              <a:rPr lang="en-US" sz="4400" b="1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usemos</a:t>
            </a:r>
            <a:r>
              <a:rPr lang="en-US" sz="44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cruces </a:t>
            </a:r>
            <a:r>
              <a:rPr lang="en-US" sz="4400" b="1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como</a:t>
            </a:r>
            <a:r>
              <a:rPr lang="en-US" sz="44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algo </a:t>
            </a:r>
            <a:r>
              <a:rPr lang="en-US" sz="4400" b="1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supersticioso</a:t>
            </a:r>
            <a:r>
              <a:rPr lang="en-US" sz="44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?</a:t>
            </a:r>
            <a:endParaRPr sz="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g1139681ae77_0_269"/>
          <p:cNvSpPr txBox="1"/>
          <p:nvPr/>
        </p:nvSpPr>
        <p:spPr>
          <a:xfrm>
            <a:off x="1958400" y="3389487"/>
            <a:ext cx="14371200" cy="4154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5400" b="1" dirty="0">
                <a:latin typeface="Fahkwang"/>
                <a:ea typeface="Fahkwang"/>
                <a:cs typeface="Fahkwang"/>
                <a:sym typeface="Fahkwang"/>
              </a:rPr>
              <a:t>No.</a:t>
            </a:r>
            <a:endParaRPr sz="5400" b="1" dirty="0">
              <a:latin typeface="Fahkwang"/>
              <a:ea typeface="Fahkwang"/>
              <a:cs typeface="Fahkwang"/>
              <a:sym typeface="Fahkwang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400" b="1" dirty="0">
              <a:latin typeface="Fahkwang"/>
              <a:ea typeface="Fahkwang"/>
              <a:cs typeface="Fahkwang"/>
              <a:sym typeface="Fahkwang"/>
            </a:endParaRPr>
          </a:p>
          <a:p>
            <a:pPr marL="457200" marR="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ahkwang"/>
              <a:buChar char="●"/>
            </a:pP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No es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mágico</a:t>
            </a:r>
            <a:endParaRPr sz="4000" dirty="0">
              <a:latin typeface="Fahkwang"/>
              <a:ea typeface="Fahkwang"/>
              <a:cs typeface="Fahkwang"/>
              <a:sym typeface="Fahkwang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000" b="1" dirty="0">
              <a:latin typeface="Fahkwang"/>
              <a:ea typeface="Fahkwang"/>
              <a:cs typeface="Fahkwang"/>
              <a:sym typeface="Fahkwang"/>
            </a:endParaRPr>
          </a:p>
          <a:p>
            <a:pPr marL="457200" marR="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ahkwang"/>
              <a:buChar char="●"/>
            </a:pPr>
            <a:r>
              <a:rPr lang="en-US" sz="4000" b="1" dirty="0">
                <a:latin typeface="Fahkwang"/>
                <a:ea typeface="Fahkwang"/>
                <a:cs typeface="Fahkwang"/>
                <a:sym typeface="Fahkwang"/>
              </a:rPr>
              <a:t>1 </a:t>
            </a:r>
            <a:r>
              <a:rPr lang="en-US" sz="4000" b="1" dirty="0" err="1">
                <a:latin typeface="Fahkwang"/>
                <a:ea typeface="Fahkwang"/>
                <a:cs typeface="Fahkwang"/>
                <a:sym typeface="Fahkwang"/>
              </a:rPr>
              <a:t>Timoteo</a:t>
            </a:r>
            <a:r>
              <a:rPr lang="en-US" sz="4000" b="1" dirty="0">
                <a:latin typeface="Fahkwang"/>
                <a:ea typeface="Fahkwang"/>
                <a:cs typeface="Fahkwang"/>
                <a:sym typeface="Fahkwang"/>
              </a:rPr>
              <a:t> 4:7- 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“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Desecha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 las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fábulas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profanas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 y de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viejas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.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Ejercítate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 para la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piedad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.”</a:t>
            </a:r>
            <a:endParaRPr sz="4000" dirty="0">
              <a:latin typeface="Fahkwang"/>
              <a:ea typeface="Fahkwang"/>
              <a:cs typeface="Fahkwang"/>
              <a:sym typeface="Fahkwa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251af9bcc4_0_50"/>
          <p:cNvSpPr/>
          <p:nvPr/>
        </p:nvSpPr>
        <p:spPr>
          <a:xfrm>
            <a:off x="0" y="757350"/>
            <a:ext cx="13961913" cy="1666721"/>
          </a:xfrm>
          <a:custGeom>
            <a:avLst/>
            <a:gdLst/>
            <a:ahLst/>
            <a:cxnLst/>
            <a:rect l="l" t="t" r="r" b="b"/>
            <a:pathLst>
              <a:path w="6547204" h="1546841" extrusionOk="0">
                <a:moveTo>
                  <a:pt x="6422744" y="1546840"/>
                </a:moveTo>
                <a:lnTo>
                  <a:pt x="124460" y="1546840"/>
                </a:lnTo>
                <a:cubicBezTo>
                  <a:pt x="55880" y="1546840"/>
                  <a:pt x="0" y="1490960"/>
                  <a:pt x="0" y="142238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6422744" y="0"/>
                </a:lnTo>
                <a:cubicBezTo>
                  <a:pt x="6491324" y="0"/>
                  <a:pt x="6547204" y="55880"/>
                  <a:pt x="6547204" y="124460"/>
                </a:cubicBezTo>
                <a:lnTo>
                  <a:pt x="6547204" y="1422381"/>
                </a:lnTo>
                <a:cubicBezTo>
                  <a:pt x="6547204" y="1490961"/>
                  <a:pt x="6491324" y="1546841"/>
                  <a:pt x="6422744" y="1546841"/>
                </a:cubicBezTo>
                <a:close/>
              </a:path>
            </a:pathLst>
          </a:custGeom>
          <a:solidFill>
            <a:srgbClr val="008540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g1251af9bcc4_0_50"/>
          <p:cNvSpPr txBox="1"/>
          <p:nvPr/>
        </p:nvSpPr>
        <p:spPr>
          <a:xfrm>
            <a:off x="214976" y="757350"/>
            <a:ext cx="14094600" cy="14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lang="en-US" sz="40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¿</a:t>
            </a:r>
            <a:r>
              <a:rPr lang="en-US" sz="4000" b="1" dirty="0" err="1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Cuál</a:t>
            </a:r>
            <a:r>
              <a:rPr lang="en-US" sz="40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sería</a:t>
            </a:r>
            <a:r>
              <a:rPr lang="en-US" sz="40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una</a:t>
            </a:r>
            <a:r>
              <a:rPr lang="en-US" sz="40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buena</a:t>
            </a:r>
            <a:r>
              <a:rPr lang="en-US" sz="40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razón</a:t>
            </a:r>
            <a:r>
              <a:rPr lang="en-US" sz="40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 para </a:t>
            </a:r>
            <a:r>
              <a:rPr lang="en-US" sz="4000" b="1" dirty="0" err="1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poner</a:t>
            </a:r>
            <a:r>
              <a:rPr lang="en-US" sz="40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una</a:t>
            </a:r>
            <a:r>
              <a:rPr lang="en-US" sz="40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cruz</a:t>
            </a:r>
            <a:r>
              <a:rPr lang="en-US" sz="40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en</a:t>
            </a:r>
            <a:r>
              <a:rPr lang="en-US" sz="40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nuestro</a:t>
            </a:r>
            <a:r>
              <a:rPr lang="en-US" sz="40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hogar</a:t>
            </a:r>
            <a:r>
              <a:rPr lang="en-US" sz="40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?</a:t>
            </a: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g1251af9bcc4_0_50"/>
          <p:cNvSpPr txBox="1"/>
          <p:nvPr/>
        </p:nvSpPr>
        <p:spPr>
          <a:xfrm>
            <a:off x="3386732" y="3674506"/>
            <a:ext cx="11514536" cy="54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Fahkwang"/>
              <a:buChar char="●"/>
            </a:pPr>
            <a:r>
              <a:rPr lang="en-US" sz="4400" dirty="0" err="1">
                <a:latin typeface="Fahkwang"/>
                <a:ea typeface="Fahkwang"/>
                <a:cs typeface="Fahkwang"/>
                <a:sym typeface="Fahkwang"/>
              </a:rPr>
              <a:t>Recordar</a:t>
            </a:r>
            <a:r>
              <a:rPr lang="en-US" sz="4400" dirty="0">
                <a:latin typeface="Fahkwang"/>
                <a:ea typeface="Fahkwang"/>
                <a:cs typeface="Fahkwang"/>
                <a:sym typeface="Fahkwang"/>
              </a:rPr>
              <a:t> las </a:t>
            </a:r>
            <a:r>
              <a:rPr lang="en-US" sz="4400" dirty="0" err="1">
                <a:latin typeface="Fahkwang"/>
                <a:ea typeface="Fahkwang"/>
                <a:cs typeface="Fahkwang"/>
                <a:sym typeface="Fahkwang"/>
              </a:rPr>
              <a:t>verdades</a:t>
            </a:r>
            <a:r>
              <a:rPr lang="en-US" sz="4400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dirty="0" err="1">
                <a:latin typeface="Fahkwang"/>
                <a:ea typeface="Fahkwang"/>
                <a:cs typeface="Fahkwang"/>
                <a:sym typeface="Fahkwang"/>
              </a:rPr>
              <a:t>bíblicas</a:t>
            </a:r>
            <a:endParaRPr sz="4400" b="0" i="0" u="none" strike="noStrike" cap="none" dirty="0">
              <a:solidFill>
                <a:srgbClr val="000000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4400" b="0" i="0" u="none" strike="noStrike" cap="none" dirty="0">
              <a:solidFill>
                <a:srgbClr val="000000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Fahkwang"/>
              <a:buChar char="●"/>
            </a:pPr>
            <a:r>
              <a:rPr lang="en-US" sz="4400" dirty="0" err="1">
                <a:latin typeface="Fahkwang"/>
                <a:ea typeface="Fahkwang"/>
                <a:cs typeface="Fahkwang"/>
                <a:sym typeface="Fahkwang"/>
              </a:rPr>
              <a:t>Ejemplo</a:t>
            </a:r>
            <a:r>
              <a:rPr lang="en-US" sz="4400" dirty="0">
                <a:latin typeface="Fahkwang"/>
                <a:ea typeface="Fahkwang"/>
                <a:cs typeface="Fahkwang"/>
                <a:sym typeface="Fahkwang"/>
              </a:rPr>
              <a:t>: </a:t>
            </a:r>
            <a:r>
              <a:rPr lang="en-US" sz="4400" b="1" dirty="0" err="1">
                <a:latin typeface="Fahkwang"/>
                <a:ea typeface="Fahkwang"/>
                <a:cs typeface="Fahkwang"/>
                <a:sym typeface="Fahkwang"/>
              </a:rPr>
              <a:t>Josué</a:t>
            </a: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 4:1-7</a:t>
            </a:r>
            <a:r>
              <a:rPr lang="en-US" sz="4400" dirty="0">
                <a:latin typeface="Fahkwang"/>
                <a:ea typeface="Fahkwang"/>
                <a:cs typeface="Fahkwang"/>
                <a:sym typeface="Fahkwang"/>
              </a:rPr>
              <a:t>→ </a:t>
            </a:r>
            <a:r>
              <a:rPr lang="en-US" sz="4400" dirty="0" err="1">
                <a:latin typeface="Fahkwang"/>
                <a:ea typeface="Fahkwang"/>
                <a:cs typeface="Fahkwang"/>
                <a:sym typeface="Fahkwang"/>
              </a:rPr>
              <a:t>doce</a:t>
            </a:r>
            <a:r>
              <a:rPr lang="en-US" sz="4400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dirty="0" err="1">
                <a:latin typeface="Fahkwang"/>
                <a:ea typeface="Fahkwang"/>
                <a:cs typeface="Fahkwang"/>
                <a:sym typeface="Fahkwang"/>
              </a:rPr>
              <a:t>piedras</a:t>
            </a:r>
            <a:endParaRPr sz="4400" dirty="0">
              <a:latin typeface="Fahkwang"/>
              <a:ea typeface="Fahkwang"/>
              <a:cs typeface="Fahkwang"/>
              <a:sym typeface="Fahkwang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dirty="0">
              <a:latin typeface="Fahkwang"/>
              <a:ea typeface="Fahkwang"/>
              <a:cs typeface="Fahkwang"/>
              <a:sym typeface="Fahkwang"/>
            </a:endParaRPr>
          </a:p>
          <a:p>
            <a:pPr marL="45720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Font typeface="Fahkwang"/>
              <a:buChar char="●"/>
            </a:pPr>
            <a:r>
              <a:rPr lang="en-US" sz="4400" dirty="0" err="1">
                <a:latin typeface="Fahkwang"/>
                <a:ea typeface="Fahkwang"/>
                <a:cs typeface="Fahkwang"/>
                <a:sym typeface="Fahkwang"/>
              </a:rPr>
              <a:t>Siempre</a:t>
            </a:r>
            <a:r>
              <a:rPr lang="en-US" sz="4400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dirty="0" err="1">
                <a:latin typeface="Fahkwang"/>
                <a:ea typeface="Fahkwang"/>
                <a:cs typeface="Fahkwang"/>
                <a:sym typeface="Fahkwang"/>
              </a:rPr>
              <a:t>pregúntense</a:t>
            </a:r>
            <a:r>
              <a:rPr lang="en-US" sz="4400" dirty="0">
                <a:latin typeface="Fahkwang"/>
                <a:ea typeface="Fahkwang"/>
                <a:cs typeface="Fahkwang"/>
                <a:sym typeface="Fahkwang"/>
              </a:rPr>
              <a:t>, “Por </a:t>
            </a:r>
            <a:r>
              <a:rPr lang="en-US" sz="4400" dirty="0" err="1">
                <a:latin typeface="Fahkwang"/>
                <a:ea typeface="Fahkwang"/>
                <a:cs typeface="Fahkwang"/>
                <a:sym typeface="Fahkwang"/>
              </a:rPr>
              <a:t>qué</a:t>
            </a:r>
            <a:r>
              <a:rPr lang="en-US" sz="4400" dirty="0">
                <a:latin typeface="Fahkwang"/>
                <a:ea typeface="Fahkwang"/>
                <a:cs typeface="Fahkwang"/>
                <a:sym typeface="Fahkwang"/>
              </a:rPr>
              <a:t>?”</a:t>
            </a:r>
            <a:endParaRPr sz="4400" dirty="0"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274" name="Google Shape;274;g1251af9bcc4_0_50"/>
          <p:cNvSpPr txBox="1"/>
          <p:nvPr/>
        </p:nvSpPr>
        <p:spPr>
          <a:xfrm>
            <a:off x="724902" y="7922326"/>
            <a:ext cx="139620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lang="en-US" sz="5300" b="1" i="0" u="none" strike="noStrike" cap="none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Una oración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16a5fb5800_0_79"/>
          <p:cNvSpPr/>
          <p:nvPr/>
        </p:nvSpPr>
        <p:spPr>
          <a:xfrm>
            <a:off x="0" y="-39498"/>
            <a:ext cx="18367470" cy="1750229"/>
          </a:xfrm>
          <a:custGeom>
            <a:avLst/>
            <a:gdLst/>
            <a:ahLst/>
            <a:cxnLst/>
            <a:rect l="l" t="t" r="r" b="b"/>
            <a:pathLst>
              <a:path w="6215726" h="592294" extrusionOk="0">
                <a:moveTo>
                  <a:pt x="0" y="0"/>
                </a:moveTo>
                <a:lnTo>
                  <a:pt x="6215726" y="0"/>
                </a:lnTo>
                <a:lnTo>
                  <a:pt x="6215726" y="592294"/>
                </a:lnTo>
                <a:lnTo>
                  <a:pt x="0" y="592294"/>
                </a:lnTo>
                <a:close/>
              </a:path>
            </a:pathLst>
          </a:custGeom>
          <a:solidFill>
            <a:srgbClr val="129242"/>
          </a:solidFill>
          <a:ln>
            <a:noFill/>
          </a:ln>
        </p:spPr>
      </p:sp>
      <p:sp>
        <p:nvSpPr>
          <p:cNvPr id="97" name="Google Shape;97;g116a5fb5800_0_79"/>
          <p:cNvSpPr txBox="1"/>
          <p:nvPr/>
        </p:nvSpPr>
        <p:spPr>
          <a:xfrm>
            <a:off x="610115" y="297324"/>
            <a:ext cx="8533885" cy="94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Conclusion de la </a:t>
            </a:r>
            <a:r>
              <a:rPr lang="en-US" sz="4400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leccion</a:t>
            </a:r>
            <a:r>
              <a:rPr lang="en-US" sz="4400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3</a:t>
            </a:r>
            <a:endParaRPr sz="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g116a5fb5800_0_79"/>
          <p:cNvSpPr txBox="1"/>
          <p:nvPr/>
        </p:nvSpPr>
        <p:spPr>
          <a:xfrm>
            <a:off x="2352362" y="3709925"/>
            <a:ext cx="12717000" cy="4292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42950" marR="0" lvl="1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s-MX" sz="4400" b="1" dirty="0">
                <a:effectLst/>
                <a:latin typeface="Fahkwang" pitchFamily="2" charset="-34"/>
                <a:ea typeface="Calibri" panose="020F0502020204030204" pitchFamily="34" charset="0"/>
                <a:cs typeface="Fahkwang" pitchFamily="2" charset="-34"/>
              </a:rPr>
              <a:t>¿Qué protege Dios en los dos primeros mandamientos?  </a:t>
            </a:r>
          </a:p>
          <a:p>
            <a:pPr marL="742950" marR="0" lvl="1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endParaRPr lang="en-US" sz="4400" dirty="0">
              <a:effectLst/>
              <a:latin typeface="Fahkwang" pitchFamily="2" charset="-34"/>
              <a:ea typeface="Calibri" panose="020F0502020204030204" pitchFamily="34" charset="0"/>
              <a:cs typeface="Fahkwang" pitchFamily="2" charset="-34"/>
            </a:endParaRPr>
          </a:p>
          <a:p>
            <a:pPr marL="742950" marR="0" lvl="1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s-MX" sz="4400" b="1" dirty="0">
                <a:effectLst/>
                <a:latin typeface="Fahkwang" pitchFamily="2" charset="-34"/>
                <a:ea typeface="Calibri" panose="020F0502020204030204" pitchFamily="34" charset="0"/>
                <a:cs typeface="Fahkwang" pitchFamily="2" charset="-34"/>
              </a:rPr>
              <a:t>¿Qué hemos aprendido hoy sobre los dos primeros mandamientos? </a:t>
            </a:r>
            <a:endParaRPr lang="en-US" sz="4400" dirty="0">
              <a:effectLst/>
              <a:latin typeface="Fahkwang" pitchFamily="2" charset="-34"/>
              <a:ea typeface="Calibri" panose="020F0502020204030204" pitchFamily="34" charset="0"/>
              <a:cs typeface="Fahkwang" pitchFamily="2" charset="-34"/>
            </a:endParaRPr>
          </a:p>
          <a:p>
            <a:pPr marL="0" marR="0" lvl="0" indent="0" algn="just" rtl="0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99"/>
              <a:buFont typeface="Arial"/>
              <a:buNone/>
            </a:pPr>
            <a:endParaRPr sz="4400" b="1" i="0" u="none" strike="noStrike" cap="none" dirty="0">
              <a:solidFill>
                <a:srgbClr val="000000"/>
              </a:solidFill>
              <a:latin typeface="Fahkwang" pitchFamily="2" charset="-34"/>
              <a:ea typeface="Fahkwang"/>
              <a:cs typeface="Fahkwang" pitchFamily="2" charset="-34"/>
              <a:sym typeface="Fahkwang"/>
            </a:endParaRPr>
          </a:p>
        </p:txBody>
      </p:sp>
    </p:spTree>
    <p:extLst>
      <p:ext uri="{BB962C8B-B14F-4D97-AF65-F5344CB8AC3E}">
        <p14:creationId xmlns:p14="http://schemas.microsoft.com/office/powerpoint/2010/main" val="14637075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139681ae77_0_361"/>
          <p:cNvSpPr/>
          <p:nvPr/>
        </p:nvSpPr>
        <p:spPr>
          <a:xfrm>
            <a:off x="-1304948" y="7076142"/>
            <a:ext cx="5025724" cy="5048250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0085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0" name="Google Shape;280;g1139681ae77_0_3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696" y="8029035"/>
            <a:ext cx="2835876" cy="1701526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g1139681ae77_0_361"/>
          <p:cNvSpPr txBox="1"/>
          <p:nvPr/>
        </p:nvSpPr>
        <p:spPr>
          <a:xfrm>
            <a:off x="300450" y="3996581"/>
            <a:ext cx="17687100" cy="94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0"/>
              <a:buFont typeface="Arial"/>
              <a:buNone/>
            </a:pPr>
            <a:r>
              <a:rPr lang="en-US" sz="4400" b="1" i="0" u="none" strike="noStrike" cap="none" dirty="0">
                <a:solidFill>
                  <a:srgbClr val="000000"/>
                </a:solidFill>
                <a:latin typeface="Fahkwang"/>
                <a:ea typeface="Fahkwang"/>
                <a:cs typeface="Fahkwang"/>
                <a:sym typeface="Fahkwang"/>
              </a:rPr>
              <a:t>ORACIÓN</a:t>
            </a:r>
            <a:endParaRPr sz="4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139681ae77_0_355"/>
          <p:cNvSpPr/>
          <p:nvPr/>
        </p:nvSpPr>
        <p:spPr>
          <a:xfrm>
            <a:off x="-1304948" y="7076142"/>
            <a:ext cx="5025724" cy="5048250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0085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7" name="Google Shape;287;g1139681ae77_0_3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696" y="8029035"/>
            <a:ext cx="2835876" cy="1701526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g1139681ae77_0_355"/>
          <p:cNvSpPr txBox="1"/>
          <p:nvPr/>
        </p:nvSpPr>
        <p:spPr>
          <a:xfrm>
            <a:off x="288696" y="1606299"/>
            <a:ext cx="17687100" cy="94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0"/>
              <a:buFont typeface="Arial"/>
              <a:buNone/>
            </a:pPr>
            <a:r>
              <a:rPr lang="en-US" sz="4400" b="1" i="0" u="none" strike="noStrike" cap="none" dirty="0">
                <a:solidFill>
                  <a:srgbClr val="000000"/>
                </a:solidFill>
                <a:latin typeface="Fahkwang"/>
                <a:ea typeface="Fahkwang"/>
                <a:cs typeface="Fahkwang"/>
                <a:sym typeface="Fahkwang"/>
              </a:rPr>
              <a:t>TAREA</a:t>
            </a:r>
            <a:endParaRPr sz="4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" name="Google Shape;289;g1139681ae77_0_3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31138" y="3030697"/>
            <a:ext cx="5025723" cy="4998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139681ae77_0_373"/>
          <p:cNvSpPr/>
          <p:nvPr/>
        </p:nvSpPr>
        <p:spPr>
          <a:xfrm>
            <a:off x="-1304948" y="7076142"/>
            <a:ext cx="5025724" cy="5048250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0085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5" name="Google Shape;295;g1139681ae77_0_3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696" y="8029035"/>
            <a:ext cx="2835876" cy="1701526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g1139681ae77_0_373"/>
          <p:cNvSpPr txBox="1"/>
          <p:nvPr/>
        </p:nvSpPr>
        <p:spPr>
          <a:xfrm>
            <a:off x="300450" y="3930877"/>
            <a:ext cx="17687100" cy="94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0"/>
              <a:buFont typeface="Arial"/>
              <a:buNone/>
            </a:pPr>
            <a:r>
              <a:rPr lang="en-US" sz="4400" b="1" i="0" u="none" strike="noStrike" cap="none" dirty="0">
                <a:solidFill>
                  <a:srgbClr val="000000"/>
                </a:solidFill>
                <a:latin typeface="Fahkwang"/>
                <a:ea typeface="Fahkwang"/>
                <a:cs typeface="Fahkwang"/>
                <a:sym typeface="Fahkwang"/>
              </a:rPr>
              <a:t>DESPEDIDA</a:t>
            </a:r>
            <a:endParaRPr sz="4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g1139681ae77_0_3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16a5fb5800_0_79"/>
          <p:cNvSpPr/>
          <p:nvPr/>
        </p:nvSpPr>
        <p:spPr>
          <a:xfrm>
            <a:off x="0" y="-39498"/>
            <a:ext cx="18367470" cy="1750229"/>
          </a:xfrm>
          <a:custGeom>
            <a:avLst/>
            <a:gdLst/>
            <a:ahLst/>
            <a:cxnLst/>
            <a:rect l="l" t="t" r="r" b="b"/>
            <a:pathLst>
              <a:path w="6215726" h="592294" extrusionOk="0">
                <a:moveTo>
                  <a:pt x="0" y="0"/>
                </a:moveTo>
                <a:lnTo>
                  <a:pt x="6215726" y="0"/>
                </a:lnTo>
                <a:lnTo>
                  <a:pt x="6215726" y="592294"/>
                </a:lnTo>
                <a:lnTo>
                  <a:pt x="0" y="592294"/>
                </a:lnTo>
                <a:close/>
              </a:path>
            </a:pathLst>
          </a:custGeom>
          <a:solidFill>
            <a:srgbClr val="129242"/>
          </a:solidFill>
          <a:ln>
            <a:noFill/>
          </a:ln>
        </p:spPr>
      </p:sp>
      <p:sp>
        <p:nvSpPr>
          <p:cNvPr id="97" name="Google Shape;97;g116a5fb5800_0_79"/>
          <p:cNvSpPr txBox="1"/>
          <p:nvPr/>
        </p:nvSpPr>
        <p:spPr>
          <a:xfrm>
            <a:off x="610116" y="297324"/>
            <a:ext cx="4883100" cy="94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ORACIÓN</a:t>
            </a:r>
            <a:endParaRPr sz="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g116a5fb5800_0_79"/>
          <p:cNvSpPr txBox="1"/>
          <p:nvPr/>
        </p:nvSpPr>
        <p:spPr>
          <a:xfrm>
            <a:off x="610116" y="2362388"/>
            <a:ext cx="12717000" cy="811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Q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uerido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Dios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todopoderoso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,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perdónanos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por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no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ponerte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en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primer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lugar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en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nuestras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vidas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.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Perdónanos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por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no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acercarnos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a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ti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en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oración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tan continuo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como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debemos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.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Perdónanos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por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no usar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tu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nombre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cómo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lo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debemos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.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Te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agradecemos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por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enviar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a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tu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Hijo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a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hacer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esas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cosas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perfectamente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por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nosotros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como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nuestro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sustituto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y para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salvarnos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del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castigo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que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merecemos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por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esos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pecados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. Son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perdonados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.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Ayúdanos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a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vivir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en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el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gozo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de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tu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salvación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cada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día de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nuestras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vidas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.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En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el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nombre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de Jesús,</a:t>
            </a:r>
            <a:endParaRPr sz="4000" b="1" dirty="0">
              <a:solidFill>
                <a:schemeClr val="dk1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Amén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. </a:t>
            </a:r>
            <a:endParaRPr sz="4000" b="1" i="0" u="none" strike="noStrike" cap="none" dirty="0">
              <a:solidFill>
                <a:schemeClr val="dk1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marL="0" marR="0" lvl="0" indent="0" algn="just" rtl="0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99"/>
              <a:buFont typeface="Arial"/>
              <a:buNone/>
            </a:pPr>
            <a:endParaRPr sz="4299" b="1" i="0" u="none" strike="noStrike" cap="none" dirty="0">
              <a:solidFill>
                <a:srgbClr val="000000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pic>
        <p:nvPicPr>
          <p:cNvPr id="99" name="Google Shape;99;g116a5fb5800_0_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17200" y="4718701"/>
            <a:ext cx="3701651" cy="246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16a5fb5800_0_79"/>
          <p:cNvSpPr/>
          <p:nvPr/>
        </p:nvSpPr>
        <p:spPr>
          <a:xfrm>
            <a:off x="0" y="-39498"/>
            <a:ext cx="18367470" cy="1750229"/>
          </a:xfrm>
          <a:custGeom>
            <a:avLst/>
            <a:gdLst/>
            <a:ahLst/>
            <a:cxnLst/>
            <a:rect l="l" t="t" r="r" b="b"/>
            <a:pathLst>
              <a:path w="6215726" h="592294" extrusionOk="0">
                <a:moveTo>
                  <a:pt x="0" y="0"/>
                </a:moveTo>
                <a:lnTo>
                  <a:pt x="6215726" y="0"/>
                </a:lnTo>
                <a:lnTo>
                  <a:pt x="6215726" y="592294"/>
                </a:lnTo>
                <a:lnTo>
                  <a:pt x="0" y="592294"/>
                </a:lnTo>
                <a:close/>
              </a:path>
            </a:pathLst>
          </a:custGeom>
          <a:solidFill>
            <a:srgbClr val="129242"/>
          </a:solidFill>
          <a:ln>
            <a:noFill/>
          </a:ln>
        </p:spPr>
      </p:sp>
      <p:sp>
        <p:nvSpPr>
          <p:cNvPr id="97" name="Google Shape;97;g116a5fb5800_0_79"/>
          <p:cNvSpPr txBox="1"/>
          <p:nvPr/>
        </p:nvSpPr>
        <p:spPr>
          <a:xfrm>
            <a:off x="610115" y="297324"/>
            <a:ext cx="7811989" cy="94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n-US" sz="4400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Objetivos</a:t>
            </a:r>
            <a:r>
              <a:rPr lang="en-US" sz="4400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de la </a:t>
            </a:r>
            <a:r>
              <a:rPr lang="en-US" sz="4400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leccion</a:t>
            </a:r>
            <a:r>
              <a:rPr lang="en-US" sz="4400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3</a:t>
            </a:r>
            <a:endParaRPr sz="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g116a5fb5800_0_79"/>
          <p:cNvSpPr txBox="1"/>
          <p:nvPr/>
        </p:nvSpPr>
        <p:spPr>
          <a:xfrm>
            <a:off x="2063604" y="3661799"/>
            <a:ext cx="12717000" cy="5017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419" sz="4400" b="1" dirty="0">
                <a:effectLst/>
                <a:latin typeface="Fahkwang" pitchFamily="2" charset="-34"/>
                <a:ea typeface="Calibri" panose="020F0502020204030204" pitchFamily="34" charset="0"/>
                <a:cs typeface="Fahkwang" pitchFamily="2" charset="-34"/>
              </a:rPr>
              <a:t>Repasar y analizar  el primer y segundo mandamiento 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4400" dirty="0">
              <a:effectLst/>
              <a:latin typeface="Fahkwang" pitchFamily="2" charset="-34"/>
              <a:ea typeface="Calibri" panose="020F0502020204030204" pitchFamily="34" charset="0"/>
              <a:cs typeface="Fahkwang" pitchFamily="2" charset="-34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419" sz="4400" b="1" dirty="0">
                <a:effectLst/>
                <a:latin typeface="Fahkwang" pitchFamily="2" charset="-34"/>
                <a:ea typeface="Calibri" panose="020F0502020204030204" pitchFamily="34" charset="0"/>
                <a:cs typeface="Fahkwang" pitchFamily="2" charset="-34"/>
              </a:rPr>
              <a:t>Repasar el  uso  correcto y la aplicación práctica de estos dos mandamientos en la vida del creyente </a:t>
            </a:r>
            <a:endParaRPr lang="en-US" sz="4400" dirty="0">
              <a:effectLst/>
              <a:latin typeface="Fahkwang" pitchFamily="2" charset="-34"/>
              <a:ea typeface="Calibri" panose="020F0502020204030204" pitchFamily="34" charset="0"/>
              <a:cs typeface="Fahkwang" pitchFamily="2" charset="-34"/>
            </a:endParaRPr>
          </a:p>
          <a:p>
            <a:pPr marL="0" marR="0" lvl="0" indent="0" algn="just" rtl="0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99"/>
              <a:buFont typeface="Arial"/>
              <a:buNone/>
            </a:pPr>
            <a:endParaRPr sz="4400" b="1" i="0" u="none" strike="noStrike" cap="none" dirty="0">
              <a:solidFill>
                <a:srgbClr val="000000"/>
              </a:solidFill>
              <a:latin typeface="Fahkwang" pitchFamily="2" charset="-34"/>
              <a:ea typeface="Fahkwang"/>
              <a:cs typeface="Fahkwang" pitchFamily="2" charset="-34"/>
              <a:sym typeface="Fahkwang"/>
            </a:endParaRPr>
          </a:p>
        </p:txBody>
      </p:sp>
    </p:spTree>
    <p:extLst>
      <p:ext uri="{BB962C8B-B14F-4D97-AF65-F5344CB8AC3E}">
        <p14:creationId xmlns:p14="http://schemas.microsoft.com/office/powerpoint/2010/main" val="1721436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64167" y="2779334"/>
            <a:ext cx="6159661" cy="5535996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7"/>
          <p:cNvSpPr txBox="1"/>
          <p:nvPr/>
        </p:nvSpPr>
        <p:spPr>
          <a:xfrm>
            <a:off x="3072183" y="1443849"/>
            <a:ext cx="12143631" cy="94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0"/>
              <a:buFont typeface="Arial"/>
              <a:buNone/>
            </a:pPr>
            <a:r>
              <a:rPr lang="en-US" sz="4400" b="1" i="0" u="none" strike="noStrike" cap="none" dirty="0">
                <a:solidFill>
                  <a:srgbClr val="000000"/>
                </a:solidFill>
                <a:latin typeface="Fahkwang"/>
                <a:ea typeface="Fahkwang"/>
                <a:cs typeface="Fahkwang"/>
                <a:sym typeface="Fahkwang"/>
              </a:rPr>
              <a:t>REPASO</a:t>
            </a:r>
            <a:endParaRPr sz="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7"/>
          <p:cNvSpPr txBox="1"/>
          <p:nvPr/>
        </p:nvSpPr>
        <p:spPr>
          <a:xfrm>
            <a:off x="3383814" y="8547588"/>
            <a:ext cx="11832000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32"/>
              <a:buFont typeface="Arial"/>
              <a:buNone/>
            </a:pPr>
            <a:r>
              <a:rPr lang="en-US" sz="4000" b="1" dirty="0">
                <a:solidFill>
                  <a:srgbClr val="008540"/>
                </a:solidFill>
                <a:latin typeface="Fahkwang"/>
                <a:ea typeface="Fahkwang"/>
                <a:cs typeface="Fahkwang"/>
                <a:sym typeface="Fahkwang"/>
              </a:rPr>
              <a:t>5</a:t>
            </a:r>
            <a:r>
              <a:rPr lang="en-US" sz="4000" b="1" i="0" u="none" strike="noStrike" cap="none" dirty="0">
                <a:solidFill>
                  <a:srgbClr val="008540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i="0" u="none" strike="noStrike" cap="none" dirty="0" err="1">
                <a:solidFill>
                  <a:srgbClr val="008540"/>
                </a:solidFill>
                <a:latin typeface="Fahkwang"/>
                <a:ea typeface="Fahkwang"/>
                <a:cs typeface="Fahkwang"/>
                <a:sym typeface="Fahkwang"/>
              </a:rPr>
              <a:t>Minutos</a:t>
            </a: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7"/>
          <p:cNvSpPr/>
          <p:nvPr/>
        </p:nvSpPr>
        <p:spPr>
          <a:xfrm>
            <a:off x="-1304948" y="7076142"/>
            <a:ext cx="5030314" cy="5052861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0085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6308" y="8127712"/>
            <a:ext cx="2835876" cy="1701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"/>
          <p:cNvSpPr txBox="1"/>
          <p:nvPr/>
        </p:nvSpPr>
        <p:spPr>
          <a:xfrm>
            <a:off x="1513262" y="2484406"/>
            <a:ext cx="15409500" cy="1109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1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MX" sz="4000" dirty="0">
                <a:effectLst/>
                <a:latin typeface="Fahkwang" pitchFamily="2" charset="-34"/>
                <a:ea typeface="Calibri" panose="020F0502020204030204" pitchFamily="34" charset="0"/>
                <a:cs typeface="Fahkwang" pitchFamily="2" charset="-34"/>
              </a:rPr>
              <a:t>¿</a:t>
            </a:r>
            <a:r>
              <a:rPr lang="es-MX" sz="4000" b="1" dirty="0">
                <a:effectLst/>
                <a:latin typeface="Fahkwang" pitchFamily="2" charset="-34"/>
                <a:ea typeface="Calibri" panose="020F0502020204030204" pitchFamily="34" charset="0"/>
                <a:cs typeface="Fahkwang" pitchFamily="2" charset="-34"/>
              </a:rPr>
              <a:t>Cuál es el primer y segundo mandamiento y que protege Dios con estos mandamientos? </a:t>
            </a:r>
            <a:endParaRPr lang="en-US" sz="4000" dirty="0">
              <a:effectLst/>
              <a:latin typeface="Fahkwang" pitchFamily="2" charset="-34"/>
              <a:ea typeface="Calibri" panose="020F0502020204030204" pitchFamily="34" charset="0"/>
              <a:cs typeface="Fahkwang" pitchFamily="2" charset="-34"/>
            </a:endParaRPr>
          </a:p>
          <a:p>
            <a: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sz="4000" b="1" i="0" u="none" strike="noStrike" cap="none" dirty="0">
              <a:solidFill>
                <a:schemeClr val="dk1"/>
              </a:solidFill>
              <a:latin typeface="Fahkwang" pitchFamily="2" charset="-34"/>
              <a:ea typeface="Fahkwang"/>
              <a:cs typeface="Fahkwang" pitchFamily="2" charset="-34"/>
              <a:sym typeface="Fahkwang"/>
            </a:endParaRPr>
          </a:p>
          <a:p>
            <a:pPr marR="0" lvl="0" algn="ctr" rtl="0">
              <a:lnSpc>
                <a:spcPct val="101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32"/>
            </a:pPr>
            <a:endParaRPr sz="4000" b="1" i="0" u="none" strike="noStrike" cap="none" dirty="0">
              <a:solidFill>
                <a:srgbClr val="000000"/>
              </a:solidFill>
              <a:latin typeface="Fahkwang" pitchFamily="2" charset="-34"/>
              <a:ea typeface="Fahkwang"/>
              <a:cs typeface="Fahkwang" pitchFamily="2" charset="-34"/>
              <a:sym typeface="Fahkwang"/>
            </a:endParaRPr>
          </a:p>
          <a:p>
            <a:pPr marR="0" lvl="0" algn="ctr" rtl="0">
              <a:lnSpc>
                <a:spcPct val="101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32"/>
            </a:pPr>
            <a:endParaRPr sz="4000" b="1" i="0" u="none" strike="noStrike" cap="none" dirty="0">
              <a:solidFill>
                <a:srgbClr val="000000"/>
              </a:solidFill>
              <a:latin typeface="Fahkwang" pitchFamily="2" charset="-34"/>
              <a:ea typeface="Fahkwang"/>
              <a:cs typeface="Fahkwang" pitchFamily="2" charset="-34"/>
              <a:sym typeface="Fahkwang"/>
            </a:endParaRPr>
          </a:p>
        </p:txBody>
      </p:sp>
      <p:sp>
        <p:nvSpPr>
          <p:cNvPr id="114" name="Google Shape;114;p8"/>
          <p:cNvSpPr/>
          <p:nvPr/>
        </p:nvSpPr>
        <p:spPr>
          <a:xfrm>
            <a:off x="2062496" y="4268387"/>
            <a:ext cx="14311032" cy="1750229"/>
          </a:xfrm>
          <a:custGeom>
            <a:avLst/>
            <a:gdLst/>
            <a:ahLst/>
            <a:cxnLst/>
            <a:rect l="l" t="t" r="r" b="b"/>
            <a:pathLst>
              <a:path w="4842989" h="592294" extrusionOk="0">
                <a:moveTo>
                  <a:pt x="0" y="0"/>
                </a:moveTo>
                <a:lnTo>
                  <a:pt x="4842989" y="0"/>
                </a:lnTo>
                <a:lnTo>
                  <a:pt x="4842989" y="592294"/>
                </a:lnTo>
                <a:lnTo>
                  <a:pt x="0" y="592294"/>
                </a:lnTo>
                <a:close/>
              </a:path>
            </a:pathLst>
          </a:custGeom>
          <a:solidFill>
            <a:srgbClr val="129242"/>
          </a:solidFill>
          <a:ln>
            <a:noFill/>
          </a:ln>
        </p:spPr>
      </p:sp>
      <p:sp>
        <p:nvSpPr>
          <p:cNvPr id="115" name="Google Shape;115;p8"/>
          <p:cNvSpPr txBox="1"/>
          <p:nvPr/>
        </p:nvSpPr>
        <p:spPr>
          <a:xfrm>
            <a:off x="1191457" y="4838801"/>
            <a:ext cx="14316900" cy="609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99"/>
              <a:buFont typeface="Arial"/>
              <a:buNone/>
            </a:pPr>
            <a:r>
              <a:rPr lang="en-US" sz="4000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Comparemos</a:t>
            </a:r>
            <a:r>
              <a:rPr lang="en-US" sz="4000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, </a:t>
            </a:r>
            <a:r>
              <a:rPr lang="en-US" sz="4000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veamos</a:t>
            </a:r>
            <a:r>
              <a:rPr lang="en-US" sz="4000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lo que </a:t>
            </a:r>
            <a:r>
              <a:rPr lang="en-US" sz="4000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otros</a:t>
            </a:r>
            <a:r>
              <a:rPr lang="en-US" sz="4000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han</a:t>
            </a:r>
            <a:r>
              <a:rPr lang="en-US" sz="4000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dicho</a:t>
            </a:r>
            <a:r>
              <a:rPr lang="en-US" sz="4000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​ 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5913" y="6693075"/>
            <a:ext cx="3124200" cy="312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"/>
          <p:cNvSpPr txBox="1"/>
          <p:nvPr/>
        </p:nvSpPr>
        <p:spPr>
          <a:xfrm>
            <a:off x="2667112" y="6469675"/>
            <a:ext cx="132498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5000" b="1" i="0" u="none" strike="noStrike" cap="none">
              <a:solidFill>
                <a:schemeClr val="lt1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122" name="Google Shape;122;p9"/>
          <p:cNvSpPr txBox="1"/>
          <p:nvPr/>
        </p:nvSpPr>
        <p:spPr>
          <a:xfrm>
            <a:off x="761716" y="553137"/>
            <a:ext cx="681984" cy="769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1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32"/>
              <a:buFont typeface="Arial"/>
              <a:buNone/>
            </a:pPr>
            <a:r>
              <a:rPr lang="en-US" sz="5832" b="1" i="0" u="none" strike="noStrike" cap="none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9"/>
          <p:cNvSpPr txBox="1"/>
          <p:nvPr/>
        </p:nvSpPr>
        <p:spPr>
          <a:xfrm>
            <a:off x="3393425" y="3920300"/>
            <a:ext cx="11132700" cy="77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No </a:t>
            </a: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tendrás</a:t>
            </a: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dioses </a:t>
            </a: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ajenos</a:t>
            </a: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delante</a:t>
            </a: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de </a:t>
            </a: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mí</a:t>
            </a: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.</a:t>
            </a:r>
            <a:endParaRPr sz="4400" b="1" i="0" u="none" strike="noStrike" cap="none" dirty="0">
              <a:solidFill>
                <a:schemeClr val="dk1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124" name="Google Shape;124;p9"/>
          <p:cNvSpPr/>
          <p:nvPr/>
        </p:nvSpPr>
        <p:spPr>
          <a:xfrm>
            <a:off x="1390350" y="1291650"/>
            <a:ext cx="15507300" cy="7703700"/>
          </a:xfrm>
          <a:prstGeom prst="rect">
            <a:avLst/>
          </a:prstGeom>
          <a:noFill/>
          <a:ln w="38100" cap="flat" cmpd="sng">
            <a:solidFill>
              <a:srgbClr val="1292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16a5fb5800_0_174"/>
          <p:cNvSpPr txBox="1"/>
          <p:nvPr/>
        </p:nvSpPr>
        <p:spPr>
          <a:xfrm>
            <a:off x="2667112" y="6469675"/>
            <a:ext cx="132498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5000" b="1" i="0" u="none" strike="noStrike" cap="none">
              <a:solidFill>
                <a:schemeClr val="lt1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138" name="Google Shape;138;g116a5fb5800_0_174"/>
          <p:cNvSpPr txBox="1"/>
          <p:nvPr/>
        </p:nvSpPr>
        <p:spPr>
          <a:xfrm>
            <a:off x="761716" y="553137"/>
            <a:ext cx="681900" cy="8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1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32"/>
              <a:buFont typeface="Arial"/>
              <a:buNone/>
            </a:pPr>
            <a:r>
              <a:rPr lang="en-US" sz="5832" b="1" i="0" u="none" strike="noStrike" cap="none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g116a5fb5800_0_174"/>
          <p:cNvSpPr txBox="1"/>
          <p:nvPr/>
        </p:nvSpPr>
        <p:spPr>
          <a:xfrm>
            <a:off x="3393425" y="4288800"/>
            <a:ext cx="11132700" cy="77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No </a:t>
            </a: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tomarás</a:t>
            </a: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el</a:t>
            </a: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nombre</a:t>
            </a: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de </a:t>
            </a: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Jehová</a:t>
            </a: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tu</a:t>
            </a: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Dios </a:t>
            </a: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en</a:t>
            </a: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vano</a:t>
            </a: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. </a:t>
            </a:r>
            <a:endParaRPr sz="4400" b="1" i="0" u="none" strike="noStrike" cap="none" dirty="0">
              <a:solidFill>
                <a:schemeClr val="dk1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140" name="Google Shape;140;g116a5fb5800_0_174"/>
          <p:cNvSpPr/>
          <p:nvPr/>
        </p:nvSpPr>
        <p:spPr>
          <a:xfrm>
            <a:off x="1538350" y="1291650"/>
            <a:ext cx="15507300" cy="7703700"/>
          </a:xfrm>
          <a:prstGeom prst="rect">
            <a:avLst/>
          </a:prstGeom>
          <a:noFill/>
          <a:ln w="38100" cap="flat" cmpd="sng">
            <a:solidFill>
              <a:srgbClr val="1292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2"/>
          <p:cNvSpPr txBox="1"/>
          <p:nvPr/>
        </p:nvSpPr>
        <p:spPr>
          <a:xfrm>
            <a:off x="1028700" y="2814144"/>
            <a:ext cx="16230600" cy="1844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¿</a:t>
            </a: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Qué</a:t>
            </a: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quiere</a:t>
            </a: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Dios que </a:t>
            </a: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hagamos</a:t>
            </a: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estos</a:t>
            </a: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dos </a:t>
            </a: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mandamiento</a:t>
            </a: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?</a:t>
            </a:r>
            <a:endParaRPr sz="4400" b="1" i="0" u="none" strike="noStrike" cap="none" dirty="0">
              <a:solidFill>
                <a:schemeClr val="dk1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marL="0" marR="0" lvl="0" indent="0" algn="ctr" rtl="0">
              <a:lnSpc>
                <a:spcPct val="101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32"/>
              <a:buFont typeface="Arial"/>
              <a:buNone/>
            </a:pPr>
            <a:endParaRPr sz="3200" b="1" i="0" u="none" strike="noStrike" cap="none" dirty="0">
              <a:solidFill>
                <a:srgbClr val="000000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146" name="Google Shape;146;p12"/>
          <p:cNvSpPr/>
          <p:nvPr/>
        </p:nvSpPr>
        <p:spPr>
          <a:xfrm>
            <a:off x="2133583" y="5805012"/>
            <a:ext cx="14316865" cy="1750943"/>
          </a:xfrm>
          <a:custGeom>
            <a:avLst/>
            <a:gdLst/>
            <a:ahLst/>
            <a:cxnLst/>
            <a:rect l="l" t="t" r="r" b="b"/>
            <a:pathLst>
              <a:path w="4842989" h="592294" extrusionOk="0">
                <a:moveTo>
                  <a:pt x="0" y="0"/>
                </a:moveTo>
                <a:lnTo>
                  <a:pt x="4842989" y="0"/>
                </a:lnTo>
                <a:lnTo>
                  <a:pt x="4842989" y="592294"/>
                </a:lnTo>
                <a:lnTo>
                  <a:pt x="0" y="592294"/>
                </a:lnTo>
                <a:close/>
              </a:path>
            </a:pathLst>
          </a:custGeom>
          <a:solidFill>
            <a:srgbClr val="129242"/>
          </a:solidFill>
          <a:ln>
            <a:noFill/>
          </a:ln>
        </p:spPr>
      </p:sp>
      <p:sp>
        <p:nvSpPr>
          <p:cNvPr id="147" name="Google Shape;147;p12"/>
          <p:cNvSpPr txBox="1"/>
          <p:nvPr/>
        </p:nvSpPr>
        <p:spPr>
          <a:xfrm>
            <a:off x="1985558" y="6337726"/>
            <a:ext cx="14316900" cy="609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99"/>
              <a:buFont typeface="Arial"/>
              <a:buNone/>
            </a:pPr>
            <a:r>
              <a:rPr lang="en-US" sz="4000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Comparemos</a:t>
            </a:r>
            <a:r>
              <a:rPr lang="en-US" sz="4000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, </a:t>
            </a:r>
            <a:r>
              <a:rPr lang="en-US" sz="4000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veamos</a:t>
            </a:r>
            <a:r>
              <a:rPr lang="en-US" sz="4000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lo que </a:t>
            </a:r>
            <a:r>
              <a:rPr lang="en-US" sz="4000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otros</a:t>
            </a:r>
            <a:r>
              <a:rPr lang="en-US" sz="4000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han</a:t>
            </a:r>
            <a:r>
              <a:rPr lang="en-US" sz="4000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dicho</a:t>
            </a:r>
            <a:r>
              <a:rPr lang="en-US" sz="4000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​ 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607</Words>
  <Application>Microsoft Macintosh PowerPoint</Application>
  <PresentationFormat>Custom</PresentationFormat>
  <Paragraphs>81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Fahkwang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juan david escobar amaya</cp:lastModifiedBy>
  <cp:revision>3</cp:revision>
  <dcterms:created xsi:type="dcterms:W3CDTF">2006-08-16T00:00:00Z</dcterms:created>
  <dcterms:modified xsi:type="dcterms:W3CDTF">2023-05-22T23:11:34Z</dcterms:modified>
</cp:coreProperties>
</file>