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embeddedFontLst>
    <p:embeddedFont>
      <p:font typeface="Lato" panose="020F0502020204030203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ixPeTR4WhlbXO0KKxh523bF/3H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-346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6CbMpOMngI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ademiacristo.com/Musica/Dios-poderoso-rescato-a-Daniel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istopalabradevida.com/fondo-biblico/" TargetMode="External"/><Relationship Id="rId4" Type="http://schemas.openxmlformats.org/officeDocument/2006/relationships/hyperlink" Target="https://www.academiacristo.com/La-biblia-popular-y-comentarios-biblicos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Antes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compartirá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WhatsApp: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https://www.youtube.com/watch?v=U6CbMpOMngI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Daniel 6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Vamos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soluciona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Rey Darío,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Rey de Persia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conquistó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babilonios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(6:1)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veinte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sátrapas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(6:1)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Daniel,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gobernadores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sátrapas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ángel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(6:22)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edicto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prohibiendo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cualquier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sea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30 días (6:9)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casa,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dormitorio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ventanas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abiertas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Daniel (6:10)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leones (6:16)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piedra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taparon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boca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sellada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anillo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(6:17-18)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leones, sus bocas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cerradas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(6:22)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huesos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acusado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Daniel y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(6:24)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decreto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Darío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alabando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Dios de Daniel (6:25)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Babilonia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2" indent="2730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palacio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casa de Daniel,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leones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Darío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Daniel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mal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oficiales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corrupto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extranjero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también).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Surgen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envidias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deshacerse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ilegal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Daniel,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costumbre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con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abierta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¿Daniel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sobrevivirá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leones?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resuelve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Daniel.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enemigos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echados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leones.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glorificado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6ba99a7413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Platicar las cuatro preguntas de “Consolidar.”</a:t>
            </a:r>
            <a:endParaRPr/>
          </a:p>
        </p:txBody>
      </p:sp>
      <p:sp>
        <p:nvSpPr>
          <p:cNvPr id="243" name="Google Shape;243;g26ba99a7413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punto principal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tierra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extranjera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hostil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protegió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Daniel,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Santo,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permaneció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contra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cobardía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Faltarles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gobernantes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política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políticos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van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versos y palabras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rugiente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devorarnos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Satanás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1 Pedro 5:8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Practiquen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dominio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manténganse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alerta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Su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enemigo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diablo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ronda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rugiente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buscando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devorar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e621378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ae621378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6c9d613ff4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 Dice Pablo: « 17 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fuerzas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cabo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oyeran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boca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18 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mal y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preservará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celestial.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sea la gloria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siglos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siglos.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.» (2 Timoteo 4:17-18)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dirige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asuntos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hombre no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dueño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no le es dado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caminante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dirigir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pasos” (Jer. 10:23).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casualidad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gobierna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asuntos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26c9d613ff4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pediré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práctica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obedecerle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presionan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desobedecerle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.)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leones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mataran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Daniel,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hubiera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bendecido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Daniel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traerle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lastimados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permanecen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1" indent="-29845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bajo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ataque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perseguidos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6ba99a7413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Encargar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171450" lvl="0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video para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171450" lvl="0" indent="-1841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Ester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vamos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Ester 4:15-5:9; 7:1-8:12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g26ba99a7413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adf14766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 startAt="2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 de clausura</a:t>
            </a:r>
            <a:endParaRPr/>
          </a:p>
        </p:txBody>
      </p:sp>
      <p:sp>
        <p:nvSpPr>
          <p:cNvPr id="320" name="Google Shape;320;g2adf14766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adf147660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Despedida</a:t>
            </a:r>
            <a:endParaRPr/>
          </a:p>
        </p:txBody>
      </p:sp>
      <p:sp>
        <p:nvSpPr>
          <p:cNvPr id="328" name="Google Shape;328;g2adf147660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 extra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canción original de Iglesia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Luterana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Poderoso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Daniel… y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también:  </a:t>
            </a:r>
            <a:r>
              <a:rPr lang="en-US" dirty="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https://www.academiacristo.com/Musica/Dios-poderoso-rescato-a-Danie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encargamos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Biblia Popular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Daniel.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explicaciones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etc.,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Daniel.  </a:t>
            </a:r>
            <a:r>
              <a:rPr lang="en-US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https://www.academiacristo.com/La-biblia-popular-y-comentarios-biblicos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Exilio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Babilonia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Babilonios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conquistaron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cautivos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Babilonia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Jeremías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29:4-11 «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ejércitos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Dios de Israel,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cautivos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Jerusalén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Babilonia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 5 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Construyan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casas,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habítenlas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huertos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frutos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6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Cásense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tengan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den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tengan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multiplíquense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¡No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reduzcan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número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 7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Procuren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ciudad a la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Rueguen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10 »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Babilonia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visitarlos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promesa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volver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11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planes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Son planes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bien, y no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mal,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tengan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esperanza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.”—Palabra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exiliados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hicieron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Prosperaron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anhelaban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tierra.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arameo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empezó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ser la lengua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hebreo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puro).  Daniel y Esdras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hebreo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arameo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(Daniel 2:4—7:28; Esdras 4:8—6:18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arameo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ciudad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Babilonia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mil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Ocupaba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río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Éufrates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protectores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zigurat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principal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Babilonia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Marduk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¿Han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Jardines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Colgantes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Babilonia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Siete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Maravillas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Mundo Antiguo.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babilonios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sabiduría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astronomía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científico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Daniel y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amigos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posible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Daniel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exiliados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babilonios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profecías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procedentes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reconocido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estrella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Salvador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quinientos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23, Fondo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Bíblico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Dr. Glen Thompson, disponible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https://cristopalabradevida.com/fondo-biblico/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gobierno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Daniel,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gobierno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Hoy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día,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gobierno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gobierno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civil)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cabezas,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posible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trabajos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mezclen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puntos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cuidar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pobres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enfermos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huérfanos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Pero no hay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confundir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asunto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Oraremos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gobernantes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buenos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 Timoteo 2).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impuestos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gobierno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(“den al César lo que es del César”).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gobierno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Solo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pequemos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desobedecer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(Romanos 13)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involucrar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política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conciudadanos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amor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Confesiones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Luteranas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gobierno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civil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gobierno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Dios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incurrir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gobierno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oficio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príncipes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sentenciar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según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imperiales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vigentes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castigar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espada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malhechores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guerras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vender,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juramento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exija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propiedad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matrimonio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etc.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Confesión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Augsburgo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Artículo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XVI: 1,2)</a:t>
            </a: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Padre celestial,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fortaléceme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hora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poderosa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desobedezca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niegue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Tú no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tú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mandaste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único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atribuirme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rescatarme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mis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castigo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merecía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Fortaléceme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niegue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mi Salvador.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4 “C” para leer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entender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Daniel 6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paso de 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pequeños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6c0eec2cfd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”: Un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vistazo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cinco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capítulos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Daniel.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Capítulo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cautivos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Babilonia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jóvenes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(4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Daniel,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Ananías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Misael,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Azarías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capacitación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babilonio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prueba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alimentos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jóvenes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comida y vino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cuatro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jóvenes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sabiduría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inteligencia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Capítulo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Rey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Nabucodonosor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sueño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Dios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reveló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Daniel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sueño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plan global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Babilonia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-Persia, Grecia, Roma,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Reino Eterno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despedaza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Capítulo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¡ESTE ES EL TEXTO PARA EL PROYECTO FINAL! 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capítulo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responsabilidades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negocios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Babilonia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estatua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bajo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amenaza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echados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ardiente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Capítulo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Nabucodonosor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vuelve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loco,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animal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Dios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devuelve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Hasta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verdadero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Capítulo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184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Durante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fiesta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aparecieron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escribieron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Parsín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 Dios le da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Daniel. 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tumba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babilonio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noche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establece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Media y Persia. 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26c0eec2cf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6c0eec2cfd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Daniel 6.&gt;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26c0eec2cfd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6ba99a7413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seis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17145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***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Explique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van 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platicar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pequeños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.***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26ba99a7413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17157" t="8248" r="29534" b="8248"/>
          <a:stretch/>
        </p:blipFill>
        <p:spPr>
          <a:xfrm>
            <a:off x="6580094" y="810985"/>
            <a:ext cx="5007429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4" name="Google Shape;174;p11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5" name="Google Shape;175;p11"/>
          <p:cNvSpPr txBox="1"/>
          <p:nvPr/>
        </p:nvSpPr>
        <p:spPr>
          <a:xfrm>
            <a:off x="4127374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Daniel 6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p1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8" name="Google Shape;178;p11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¿Quiénes son los personajes de esta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9" name="Google Shape;179;p1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 l="7105" t="10153" r="7634" b="23587"/>
          <a:stretch/>
        </p:blipFill>
        <p:spPr>
          <a:xfrm>
            <a:off x="8577182" y="1617635"/>
            <a:ext cx="1662993" cy="1292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1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86" name="Google Shape;186;p1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7" name="Google Shape;187;p1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89" name="Google Shape;189;p12"/>
          <p:cNvSpPr txBox="1"/>
          <p:nvPr/>
        </p:nvSpPr>
        <p:spPr>
          <a:xfrm>
            <a:off x="4127381" y="4163146"/>
            <a:ext cx="672797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¿Cuáles son los objetos (o animales) de esta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0" name="Google Shape;190;p12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9859" y="1460358"/>
            <a:ext cx="1266321" cy="13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2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2"/>
          <p:cNvSpPr txBox="1"/>
          <p:nvPr/>
        </p:nvSpPr>
        <p:spPr>
          <a:xfrm>
            <a:off x="4127374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Daniel 6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8" name="Google Shape;198;p13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9" name="Google Shape;199;p1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1" name="Google Shape;201;p13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¿Dónde ocurrió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2" name="Google Shape;202;p13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76083" y="1470749"/>
            <a:ext cx="1127705" cy="1374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3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3"/>
          <p:cNvSpPr txBox="1"/>
          <p:nvPr/>
        </p:nvSpPr>
        <p:spPr>
          <a:xfrm>
            <a:off x="4127374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Daniel 6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0" name="Google Shape;210;p14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1" name="Google Shape;211;p1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13" name="Google Shape;213;p14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¿Cuándo ocurrió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4" name="Google Shape;214;p14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69912" y="1743573"/>
            <a:ext cx="824369" cy="95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4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4"/>
          <p:cNvSpPr txBox="1"/>
          <p:nvPr/>
        </p:nvSpPr>
        <p:spPr>
          <a:xfrm>
            <a:off x="4127374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Daniel 6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2" name="Google Shape;222;p15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3" name="Google Shape;223;p15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5" name="Google Shape;225;p15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problema?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6" name="Google Shape;226;p15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84044" y="1460358"/>
            <a:ext cx="1405304" cy="138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5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5"/>
          <p:cNvSpPr txBox="1"/>
          <p:nvPr/>
        </p:nvSpPr>
        <p:spPr>
          <a:xfrm>
            <a:off x="4127374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Daniel 6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34" name="Google Shape;234;p16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5" name="Google Shape;235;p16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7" name="Google Shape;237;p16"/>
          <p:cNvSpPr txBox="1"/>
          <p:nvPr/>
        </p:nvSpPr>
        <p:spPr>
          <a:xfrm>
            <a:off x="4127381" y="41631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¿Se resuelve el problema? ¿Cómo?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8" name="Google Shape;23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2567" y="1460358"/>
            <a:ext cx="1078769" cy="1379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6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6"/>
          <p:cNvSpPr txBox="1"/>
          <p:nvPr/>
        </p:nvSpPr>
        <p:spPr>
          <a:xfrm>
            <a:off x="4127374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Daniel 6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6ba99a7413_0_523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46" name="Google Shape;246;g26ba99a7413_0_523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7" name="Google Shape;247;g26ba99a7413_0_523"/>
          <p:cNvSpPr txBox="1"/>
          <p:nvPr/>
        </p:nvSpPr>
        <p:spPr>
          <a:xfrm>
            <a:off x="5838738" y="3592694"/>
            <a:ext cx="4857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Daniel 6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8" name="Google Shape;248;g26ba99a7413_0_523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g26ba99a7413_0_523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26ba99a7413_0_523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1037477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51" name="Google Shape;251;g26ba99a7413_0_523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57" name="Google Shape;257;p18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8" name="Google Shape;258;p18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60" name="Google Shape;260;p18"/>
          <p:cNvSpPr txBox="1"/>
          <p:nvPr/>
        </p:nvSpPr>
        <p:spPr>
          <a:xfrm>
            <a:off x="4127381" y="4163146"/>
            <a:ext cx="743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punto principal de la historia?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61" name="Google Shape;261;p18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3057" y="1681917"/>
            <a:ext cx="1247432" cy="1167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8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8"/>
          <p:cNvSpPr txBox="1"/>
          <p:nvPr/>
        </p:nvSpPr>
        <p:spPr>
          <a:xfrm>
            <a:off x="4127374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Daniel 6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69" name="Google Shape;269;p19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0" name="Google Shape;270;p19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2" name="Google Shape;272;p19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pecado veo en esta historia y confieso en mi vida?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3" name="Google Shape;273;p19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9776" y="1619490"/>
            <a:ext cx="1490713" cy="1262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9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9"/>
          <p:cNvSpPr txBox="1"/>
          <p:nvPr/>
        </p:nvSpPr>
        <p:spPr>
          <a:xfrm>
            <a:off x="4127374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Daniel 6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81" name="Google Shape;281;p20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2" name="Google Shape;282;p2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84" name="Google Shape;284;p20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¿En qué versos y palabras de esta historia veo el amor de Dios hacia mí?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85" name="Google Shape;285;p20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4328" y="1686187"/>
            <a:ext cx="751710" cy="109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0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0"/>
          <p:cNvSpPr txBox="1"/>
          <p:nvPr/>
        </p:nvSpPr>
        <p:spPr>
          <a:xfrm>
            <a:off x="4127374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Daniel 6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e621378b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6c9d613ff4_0_124"/>
          <p:cNvSpPr txBox="1"/>
          <p:nvPr/>
        </p:nvSpPr>
        <p:spPr>
          <a:xfrm>
            <a:off x="3950375" y="670925"/>
            <a:ext cx="7949100" cy="6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Pero el Señor estuvo a mi lado y 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 dio fuerzas para que por medio 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 mí se llevara a cabo la predicación del mensaje y lo oyeran todos los paganos. Y fui librado de la boca del león. El Señor me librará de todo mal y me preservará para su reino celestial. </a:t>
            </a:r>
            <a:endParaRPr sz="36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él sea la gloria por los siglos de los siglos. Amén.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 Timoteo 4:17-18</a:t>
            </a: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3" name="Google Shape;293;g26c9d613ff4_0_12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g26c9d613ff4_0_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5" name="Google Shape;295;g26c9d613ff4_0_12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1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Consolidar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01" name="Google Shape;301;p21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2" name="Google Shape;302;p2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04" name="Google Shape;304;p21"/>
          <p:cNvSpPr txBox="1"/>
          <p:nvPr/>
        </p:nvSpPr>
        <p:spPr>
          <a:xfrm>
            <a:off x="4127381" y="4163146"/>
            <a:ext cx="74326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¿Qué pediré que Dios obre en mí para poner en práctica su Palabra?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5" name="Google Shape;305;p21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27862" y="1722897"/>
            <a:ext cx="1016456" cy="1031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1" descr="A green bird with leave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1"/>
          <p:cNvSpPr txBox="1"/>
          <p:nvPr/>
        </p:nvSpPr>
        <p:spPr>
          <a:xfrm>
            <a:off x="4127374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Daniel 6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6ba99a7413_0_633"/>
          <p:cNvSpPr txBox="1"/>
          <p:nvPr/>
        </p:nvSpPr>
        <p:spPr>
          <a:xfrm>
            <a:off x="4127382" y="18068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3" name="Google Shape;313;g26ba99a7413_0_633"/>
          <p:cNvCxnSpPr/>
          <p:nvPr/>
        </p:nvCxnSpPr>
        <p:spPr>
          <a:xfrm>
            <a:off x="4230827" y="30516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4" name="Google Shape;314;g26ba99a7413_0_63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g26ba99a7413_0_6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16" name="Google Shape;316;g26ba99a7413_0_63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6ba99a7413_0_633"/>
          <p:cNvSpPr txBox="1"/>
          <p:nvPr/>
        </p:nvSpPr>
        <p:spPr>
          <a:xfrm>
            <a:off x="4127375" y="3633850"/>
            <a:ext cx="77721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Ver el siguiente video para la lección 6</a:t>
            </a: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Leer el libro de Ester en sus Biblias, y vamos a poner nuestra atención en Ester 4:15-5:9; 7:1-8:12</a:t>
            </a: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adf1476608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3" name="Google Shape;323;g2adf1476608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g2adf1476608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5" name="Google Shape;325;g2adf1476608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adf1476608_0_9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1" name="Google Shape;331;g2adf1476608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g2adf1476608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3" name="Google Shape;333;g2adf1476608_0_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g2ac1ba269cb_0_46"/>
          <p:cNvPicPr preferRelativeResize="0"/>
          <p:nvPr/>
        </p:nvPicPr>
        <p:blipFill rotWithShape="1">
          <a:blip r:embed="rId3">
            <a:alphaModFix/>
          </a:blip>
          <a:srcRect l="17158" t="8250" r="29536" b="8239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3" name="Google Shape;343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27382" y="1806843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 </a:t>
            </a: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>
            <a:off x="4127371" y="3349425"/>
            <a:ext cx="77721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Daniel en el Foso de los Leones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4127382" y="4198335"/>
            <a:ext cx="5017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Daniel 6</a:t>
            </a:r>
            <a:endParaRPr sz="3888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6" name="Google Shape;106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/>
        </p:nvSpPr>
        <p:spPr>
          <a:xfrm>
            <a:off x="4078888" y="2741641"/>
            <a:ext cx="6627304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 y bienvenidos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4" name="Google Shape;114;p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4135641" y="2724595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2" name="Google Shape;122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8" name="Google Shape;128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9" name="Google Shape;129;p5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/>
          <p:nvPr/>
        </p:nvSpPr>
        <p:spPr>
          <a:xfrm>
            <a:off x="745673" y="2011522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1086826" y="2265273"/>
            <a:ext cx="620400" cy="620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2048259" y="2011041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2048259" y="2011041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Usar el método de las 4 “C” para leer y entender Daniel 6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745673" y="3421248"/>
            <a:ext cx="10450200" cy="1127700"/>
          </a:xfrm>
          <a:prstGeom prst="roundRect">
            <a:avLst>
              <a:gd name="adj" fmla="val 10000"/>
            </a:avLst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1086826" y="3674999"/>
            <a:ext cx="620400" cy="620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2048259" y="3421248"/>
            <a:ext cx="9147600" cy="11277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2048259" y="3421248"/>
            <a:ext cx="9147600" cy="11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350" tIns="119350" rIns="119350" bIns="119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Practicar el paso de “Considerar” en grupos pequeños</a:t>
            </a:r>
            <a:endParaRPr sz="25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6c0eec2cfd_0_221"/>
          <p:cNvSpPr txBox="1"/>
          <p:nvPr/>
        </p:nvSpPr>
        <p:spPr>
          <a:xfrm>
            <a:off x="4127382" y="8924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Captar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3" name="Google Shape;143;g26c0eec2cfd_0_221"/>
          <p:cNvCxnSpPr/>
          <p:nvPr/>
        </p:nvCxnSpPr>
        <p:spPr>
          <a:xfrm>
            <a:off x="4230827" y="20610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4" name="Google Shape;144;g26c0eec2cfd_0_22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g26c0eec2cfd_0_221"/>
          <p:cNvSpPr txBox="1"/>
          <p:nvPr/>
        </p:nvSpPr>
        <p:spPr>
          <a:xfrm>
            <a:off x="4127381" y="2486746"/>
            <a:ext cx="7432500" cy="3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Un vistazo de los primeros cinco capítulos:</a:t>
            </a:r>
            <a:endParaRPr sz="32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Capítulo 1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Capítulo 2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Capítulo 3</a:t>
            </a:r>
            <a:endParaRPr sz="32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Capítulo 4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Capítulo 5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Char char="●"/>
            </a:pPr>
            <a:r>
              <a:rPr lang="en-US" sz="3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Capítulo 6</a:t>
            </a:r>
            <a:endParaRPr sz="3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6" name="Google Shape;146;g26c0eec2cfd_0_221"/>
          <p:cNvPicPr preferRelativeResize="0"/>
          <p:nvPr/>
        </p:nvPicPr>
        <p:blipFill rotWithShape="1">
          <a:blip r:embed="rId3">
            <a:alphaModFix/>
          </a:blip>
          <a:srcRect l="1446" r="1434"/>
          <a:stretch/>
        </p:blipFill>
        <p:spPr>
          <a:xfrm>
            <a:off x="248051" y="1400152"/>
            <a:ext cx="3650724" cy="37591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7" name="Google Shape;147;g26c0eec2cfd_0_22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6c0eec2cfd_0_235"/>
          <p:cNvSpPr txBox="1"/>
          <p:nvPr/>
        </p:nvSpPr>
        <p:spPr>
          <a:xfrm>
            <a:off x="4127382" y="2111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Contar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3" name="Google Shape;153;g26c0eec2cfd_0_235"/>
          <p:cNvCxnSpPr/>
          <p:nvPr/>
        </p:nvCxnSpPr>
        <p:spPr>
          <a:xfrm>
            <a:off x="4230827" y="32802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4" name="Google Shape;154;g26c0eec2cfd_0_23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g26c0eec2cfd_0_235"/>
          <p:cNvPicPr preferRelativeResize="0"/>
          <p:nvPr/>
        </p:nvPicPr>
        <p:blipFill rotWithShape="1">
          <a:blip r:embed="rId3">
            <a:alphaModFix/>
          </a:blip>
          <a:srcRect l="1436" r="1447"/>
          <a:stretch/>
        </p:blipFill>
        <p:spPr>
          <a:xfrm>
            <a:off x="95650" y="1323950"/>
            <a:ext cx="3982775" cy="41010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6" name="Google Shape;156;g26c0eec2cfd_0_235"/>
          <p:cNvSpPr txBox="1"/>
          <p:nvPr/>
        </p:nvSpPr>
        <p:spPr>
          <a:xfrm>
            <a:off x="4127381" y="3705946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 cuenta la historia de </a:t>
            </a:r>
            <a:r>
              <a:rPr lang="en-US" sz="32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Daniel 6</a:t>
            </a:r>
            <a:endParaRPr sz="32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7" name="Google Shape;157;g26c0eec2cfd_0_23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6ba99a7413_0_427"/>
          <p:cNvSpPr txBox="1"/>
          <p:nvPr/>
        </p:nvSpPr>
        <p:spPr>
          <a:xfrm>
            <a:off x="5838738" y="2050124"/>
            <a:ext cx="5478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Considerar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3" name="Google Shape;163;g26ba99a7413_0_427"/>
          <p:cNvCxnSpPr/>
          <p:nvPr/>
        </p:nvCxnSpPr>
        <p:spPr>
          <a:xfrm>
            <a:off x="4230827" y="3294976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4" name="Google Shape;164;g26ba99a7413_0_427"/>
          <p:cNvSpPr txBox="1"/>
          <p:nvPr/>
        </p:nvSpPr>
        <p:spPr>
          <a:xfrm>
            <a:off x="5838738" y="3592694"/>
            <a:ext cx="48573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8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Daniel 6</a:t>
            </a:r>
            <a:endParaRPr sz="48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5" name="Google Shape;165;g26ba99a7413_0_427"/>
          <p:cNvSpPr/>
          <p:nvPr/>
        </p:nvSpPr>
        <p:spPr>
          <a:xfrm>
            <a:off x="0" y="0"/>
            <a:ext cx="704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g26ba99a7413_0_427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6ba99a7413_0_427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1034702" y="1136927"/>
            <a:ext cx="4316100" cy="4316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68" name="Google Shape;168;g26ba99a7413_0_427"/>
          <p:cNvSpPr/>
          <p:nvPr/>
        </p:nvSpPr>
        <p:spPr>
          <a:xfrm>
            <a:off x="279444" y="4823252"/>
            <a:ext cx="114900" cy="20346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2445</Words>
  <Application>Microsoft Office PowerPoint</Application>
  <PresentationFormat>Widescreen</PresentationFormat>
  <Paragraphs>168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Arial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Carola Del Pino</cp:lastModifiedBy>
  <cp:revision>1</cp:revision>
  <dcterms:created xsi:type="dcterms:W3CDTF">2023-11-29T19:33:05Z</dcterms:created>
  <dcterms:modified xsi:type="dcterms:W3CDTF">2024-12-17T15:57:08Z</dcterms:modified>
</cp:coreProperties>
</file>