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7"/>
  </p:notesMasterIdLst>
  <p:sldIdLst>
    <p:sldId id="256" r:id="rId5"/>
    <p:sldId id="257" r:id="rId6"/>
    <p:sldId id="258" r:id="rId7"/>
    <p:sldId id="260" r:id="rId8"/>
    <p:sldId id="261" r:id="rId9"/>
    <p:sldId id="271" r:id="rId10"/>
    <p:sldId id="280" r:id="rId11"/>
    <p:sldId id="281" r:id="rId12"/>
    <p:sldId id="282" r:id="rId13"/>
    <p:sldId id="283" r:id="rId14"/>
    <p:sldId id="305" r:id="rId15"/>
    <p:sldId id="306" r:id="rId16"/>
    <p:sldId id="310" r:id="rId17"/>
    <p:sldId id="284" r:id="rId18"/>
    <p:sldId id="285" r:id="rId19"/>
    <p:sldId id="263" r:id="rId20"/>
    <p:sldId id="286" r:id="rId21"/>
    <p:sldId id="264" r:id="rId22"/>
    <p:sldId id="287" r:id="rId23"/>
    <p:sldId id="288" r:id="rId24"/>
    <p:sldId id="289" r:id="rId25"/>
    <p:sldId id="292" r:id="rId26"/>
    <p:sldId id="293" r:id="rId27"/>
    <p:sldId id="294" r:id="rId28"/>
    <p:sldId id="295" r:id="rId29"/>
    <p:sldId id="265" r:id="rId30"/>
    <p:sldId id="304" r:id="rId31"/>
    <p:sldId id="296" r:id="rId32"/>
    <p:sldId id="266" r:id="rId33"/>
    <p:sldId id="291" r:id="rId34"/>
    <p:sldId id="303" r:id="rId35"/>
    <p:sldId id="272" r:id="rId36"/>
    <p:sldId id="297" r:id="rId37"/>
    <p:sldId id="273" r:id="rId38"/>
    <p:sldId id="298" r:id="rId39"/>
    <p:sldId id="307" r:id="rId40"/>
    <p:sldId id="308" r:id="rId41"/>
    <p:sldId id="309" r:id="rId42"/>
    <p:sldId id="302" r:id="rId43"/>
    <p:sldId id="268" r:id="rId44"/>
    <p:sldId id="267" r:id="rId45"/>
    <p:sldId id="270" r:id="rId46"/>
  </p:sldIdLst>
  <p:sldSz cx="12192000" cy="6858000"/>
  <p:notesSz cx="6858000" cy="9144000"/>
  <p:embeddedFontLst>
    <p:embeddedFont>
      <p:font typeface="Berlin Sans FB" panose="020E0602020502020306" pitchFamily="34" charset="77"/>
      <p:regular r:id="rId48"/>
      <p:bold r:id="rId49"/>
    </p:embeddedFont>
    <p:embeddedFont>
      <p:font typeface="Cambria" panose="02040503050406030204" pitchFamily="18" charset="0"/>
      <p:regular r:id="rId50"/>
      <p:bold r:id="rId51"/>
      <p:italic r:id="rId52"/>
      <p:boldItalic r:id="rId53"/>
    </p:embeddedFont>
    <p:embeddedFont>
      <p:font typeface="Lato" panose="020F0502020204030203" pitchFamily="34" charset="0"/>
      <p:regular r:id="rId54"/>
      <p:bold r:id="rId55"/>
      <p:italic r:id="rId56"/>
      <p:boldItalic r:id="rId57"/>
    </p:embeddedFont>
    <p:embeddedFont>
      <p:font typeface="Noto Sans Symbols" panose="020B0502040504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f5af4rAQTFvWKIiOLSS0Fnv10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43"/>
    <p:restoredTop sz="41716"/>
  </p:normalViewPr>
  <p:slideViewPr>
    <p:cSldViewPr snapToGrid="0">
      <p:cViewPr varScale="1">
        <p:scale>
          <a:sx n="30" d="100"/>
          <a:sy n="30" d="100"/>
        </p:scale>
        <p:origin x="896" y="496"/>
      </p:cViewPr>
      <p:guideLst/>
    </p:cSldViewPr>
  </p:slideViewPr>
  <p:notesTextViewPr>
    <p:cViewPr>
      <p:scale>
        <a:sx n="1" d="1"/>
        <a:sy n="1" d="1"/>
      </p:scale>
      <p:origin x="0" y="-2144"/>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oC34YTLkvT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5B3E98D6-7A69-43AE-F611-29FD5B299987}"/>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83ADAC82-5571-C73B-14B1-3178792F134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dirty="0">
                <a:solidFill>
                  <a:srgbClr val="000000"/>
                </a:solidFill>
                <a:effectLst/>
                <a:latin typeface="Calibri" panose="020F0502020204030204" pitchFamily="34" charset="0"/>
                <a:ea typeface="Calibri" panose="020F0502020204030204" pitchFamily="34" charset="0"/>
              </a:rPr>
              <a:t>3. El Espíritu </a:t>
            </a:r>
            <a:r>
              <a:rPr lang="es-ES" sz="1800" b="1" dirty="0">
                <a:effectLst/>
                <a:latin typeface="Calibri" panose="020F0502020204030204" pitchFamily="34" charset="0"/>
                <a:ea typeface="Calibri" panose="020F0502020204030204" pitchFamily="34" charset="0"/>
              </a:rPr>
              <a:t>Santo nos aplica</a:t>
            </a:r>
            <a:r>
              <a:rPr lang="es-ES" sz="1800" b="1" dirty="0">
                <a:solidFill>
                  <a:srgbClr val="000000"/>
                </a:solidFill>
                <a:effectLst/>
                <a:latin typeface="Calibri" panose="020F0502020204030204" pitchFamily="34" charset="0"/>
                <a:ea typeface="Calibri" panose="020F0502020204030204" pitchFamily="34" charset="0"/>
              </a:rPr>
              <a:t> a nosotros la redención que Cristo ganó. </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Juan 3:16 nos muestra el corazón del evangelio: “Porque de tal manera amó Dios al mundo, que ha dado a su Hijo unigénito, para que todo aquel que el él cree no se pierda, sino que tenga vida eterna.” </a:t>
            </a:r>
          </a:p>
          <a:p>
            <a:pPr marL="342900" marR="0" lvl="0" indent="-342900">
              <a:buFont typeface="Arial" panose="020B0604020202020204" pitchFamily="34" charset="0"/>
              <a:buChar char="●"/>
            </a:pPr>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salvación fue ganada completamente por Jesús para todo el mundo.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Pero surge una pregunta importante: ¿Cómo llega esta salvación a nosotros personalmente? </a:t>
            </a:r>
          </a:p>
          <a:p>
            <a:pPr marL="342900" marR="0" lvl="0" indent="-342900">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Juan 16 7-15 nos da la respuesta. Jesús enseña que el Espíritu Santo es quien aplica a nosotros la obra de salvación que Cristo ya ganó.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57ED693B-0664-B536-B80C-8DDBF5048F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329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879A9329-DE45-D521-B153-C9A3838C8651}"/>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CF93C8EF-D797-2A60-8AD1-750FDB59AB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s-ES" sz="1800" dirty="0">
                <a:solidFill>
                  <a:srgbClr val="000000"/>
                </a:solidFill>
                <a:effectLst/>
                <a:latin typeface="Calibri" panose="020F0502020204030204" pitchFamily="34" charset="0"/>
                <a:ea typeface="Calibri" panose="020F0502020204030204" pitchFamily="34" charset="0"/>
              </a:rPr>
              <a:t>Juan 16:7-15 “</a:t>
            </a:r>
            <a:r>
              <a:rPr lang="es-ES" sz="1800" dirty="0">
                <a:effectLst/>
                <a:latin typeface="Calibri" panose="020F0502020204030204" pitchFamily="34" charset="0"/>
                <a:ea typeface="Times New Roman" panose="02020603050405020304" pitchFamily="18" charset="0"/>
              </a:rPr>
              <a:t>Les digo la verdad: les conviene que yo me vaya; porque si no me voy, el Consolador no vendrá a ustedes; pero si me voy, yo se lo enviaré. Y cuando él venga, convencerá al mundo de pecado, de justicia y de juicio. De pecado, por cuanto no creen en mí; de justicia, por cuanto voy al Padre, y no me verán más; y de juicio, por cuanto el príncipe de este mundo ya ha sido juzgado.</a:t>
            </a:r>
          </a:p>
          <a:p>
            <a:endParaRPr lang="es-ES" sz="1800" dirty="0">
              <a:effectLst/>
              <a:latin typeface="Calibri" panose="020F0502020204030204" pitchFamily="34" charset="0"/>
              <a:ea typeface="Times New Roman" panose="02020603050405020304" pitchFamily="18" charset="0"/>
            </a:endParaRPr>
          </a:p>
          <a:p>
            <a:endParaRPr lang="es-ES" sz="1800" dirty="0">
              <a:effectLst/>
              <a:latin typeface="Calibri" panose="020F0502020204030204" pitchFamily="34" charset="0"/>
              <a:ea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“Les conviene que yo me vaya: - Jesús está hablando de su obra completa. Muerte, resurrección, ascensión. </a:t>
            </a:r>
            <a:b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br>
            <a:endParaRPr lang="es-ES" sz="1800" dirty="0">
              <a:effectLst/>
              <a:latin typeface="Calibri" panose="020F0502020204030204" pitchFamily="34" charset="0"/>
              <a:ea typeface="Noto Sans Symbols" panose="020F0502020204030204" pitchFamily="34" charset="0"/>
              <a:cs typeface="Noto Sans Symbols" panose="020F050202020403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dirty="0">
                <a:effectLst/>
                <a:latin typeface="Calibri" panose="020F0502020204030204" pitchFamily="34" charset="0"/>
                <a:ea typeface="Noto Sans Symbols" panose="020F0502020204030204" pitchFamily="34" charset="0"/>
                <a:cs typeface="Noto Sans Symbols" panose="020F0502020204030204" pitchFamily="34" charset="0"/>
              </a:rPr>
              <a:t>El Espíritu Santo convence al mundo de pecado, de justicia y de juicio</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a:t>
            </a:r>
            <a:r>
              <a:rPr lang="en-US" sz="1100" dirty="0" err="1"/>
              <a:t>Cuál</a:t>
            </a:r>
            <a:r>
              <a:rPr lang="en-US" sz="1100" dirty="0"/>
              <a:t> </a:t>
            </a:r>
            <a:r>
              <a:rPr lang="en-US" sz="1100" dirty="0" err="1"/>
              <a:t>pecado</a:t>
            </a:r>
            <a:r>
              <a:rPr lang="en-US" sz="1100" dirty="0"/>
              <a:t>? Jesús lo define: “</a:t>
            </a:r>
            <a:r>
              <a:rPr lang="en-US" sz="1100" dirty="0" err="1"/>
              <a:t>por</a:t>
            </a:r>
            <a:r>
              <a:rPr lang="en-US" sz="1100" dirty="0"/>
              <a:t> </a:t>
            </a:r>
            <a:r>
              <a:rPr lang="en-US" sz="1100" dirty="0" err="1"/>
              <a:t>cuanto</a:t>
            </a:r>
            <a:r>
              <a:rPr lang="en-US" sz="1100" dirty="0"/>
              <a:t> no </a:t>
            </a:r>
            <a:r>
              <a:rPr lang="en-US" sz="1100" dirty="0" err="1"/>
              <a:t>creen</a:t>
            </a:r>
            <a:r>
              <a:rPr lang="en-US" sz="1100" dirty="0"/>
              <a:t> </a:t>
            </a:r>
            <a:r>
              <a:rPr lang="en-US" sz="1100" dirty="0" err="1"/>
              <a:t>en</a:t>
            </a:r>
            <a:r>
              <a:rPr lang="en-US" sz="1100" dirty="0"/>
              <a:t> </a:t>
            </a:r>
            <a:r>
              <a:rPr lang="en-US" sz="1100" dirty="0" err="1"/>
              <a:t>mí</a:t>
            </a:r>
            <a:r>
              <a:rPr lang="en-US" sz="1100" dirty="0"/>
              <a:t>.” El </a:t>
            </a:r>
            <a:r>
              <a:rPr lang="en-US" sz="1100" dirty="0" err="1"/>
              <a:t>pecado</a:t>
            </a:r>
            <a:r>
              <a:rPr lang="en-US" sz="1100" dirty="0"/>
              <a:t> </a:t>
            </a:r>
            <a:r>
              <a:rPr lang="en-US" sz="1100" dirty="0" err="1"/>
              <a:t>más</a:t>
            </a:r>
            <a:r>
              <a:rPr lang="en-US" sz="1100" dirty="0"/>
              <a:t> profundo es </a:t>
            </a:r>
            <a:r>
              <a:rPr lang="en-US" sz="1100" dirty="0" err="1"/>
              <a:t>incredulidad</a:t>
            </a:r>
            <a:r>
              <a:rPr lang="en-US" sz="1100" dirty="0"/>
              <a:t>.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Justicia </a:t>
            </a:r>
            <a:r>
              <a:rPr lang="en-US" sz="1100" dirty="0" err="1"/>
              <a:t>en</a:t>
            </a:r>
            <a:r>
              <a:rPr lang="en-US" sz="1100" dirty="0"/>
              <a:t> </a:t>
            </a:r>
            <a:r>
              <a:rPr lang="en-US" sz="1100" dirty="0" err="1"/>
              <a:t>el</a:t>
            </a:r>
            <a:r>
              <a:rPr lang="en-US" sz="1100" dirty="0"/>
              <a:t> </a:t>
            </a:r>
            <a:r>
              <a:rPr lang="en-US" sz="1100" dirty="0" err="1"/>
              <a:t>sentido</a:t>
            </a:r>
            <a:r>
              <a:rPr lang="en-US" sz="1100" dirty="0"/>
              <a:t> </a:t>
            </a:r>
            <a:r>
              <a:rPr lang="en-US" sz="1100" dirty="0" err="1"/>
              <a:t>bíblico</a:t>
            </a:r>
            <a:r>
              <a:rPr lang="en-US" sz="1100" dirty="0"/>
              <a:t> es la </a:t>
            </a:r>
            <a:r>
              <a:rPr lang="en-US" sz="1100" dirty="0" err="1"/>
              <a:t>justicia</a:t>
            </a:r>
            <a:r>
              <a:rPr lang="en-US" sz="1100" dirty="0"/>
              <a:t> perfecta de </a:t>
            </a:r>
            <a:r>
              <a:rPr lang="en-US" sz="1100" dirty="0" err="1"/>
              <a:t>cristo</a:t>
            </a:r>
            <a:r>
              <a:rPr lang="en-US" sz="1100" dirty="0"/>
              <a:t>, que Dios </a:t>
            </a:r>
            <a:r>
              <a:rPr lang="en-US" sz="1100" dirty="0" err="1"/>
              <a:t>acepta</a:t>
            </a:r>
            <a:r>
              <a:rPr lang="en-US" sz="1100" dirty="0"/>
              <a:t>. Jesús </a:t>
            </a:r>
            <a:r>
              <a:rPr lang="en-US" sz="1100" dirty="0" err="1"/>
              <a:t>yendo</a:t>
            </a:r>
            <a:r>
              <a:rPr lang="en-US" sz="1100" dirty="0"/>
              <a:t> al Padre </a:t>
            </a:r>
            <a:r>
              <a:rPr lang="en-US" sz="1100" dirty="0" err="1"/>
              <a:t>significa</a:t>
            </a:r>
            <a:r>
              <a:rPr lang="en-US" sz="1100" dirty="0"/>
              <a:t>: </a:t>
            </a:r>
            <a:r>
              <a:rPr lang="en-US" sz="1100" dirty="0" err="1"/>
              <a:t>su</a:t>
            </a:r>
            <a:r>
              <a:rPr lang="en-US" sz="1100" dirty="0"/>
              <a:t> </a:t>
            </a:r>
            <a:r>
              <a:rPr lang="en-US" sz="1100" dirty="0" err="1"/>
              <a:t>sacrificio</a:t>
            </a:r>
            <a:r>
              <a:rPr lang="en-US" sz="1100" dirty="0"/>
              <a:t> </a:t>
            </a:r>
            <a:r>
              <a:rPr lang="en-US" sz="1100" dirty="0" err="1"/>
              <a:t>fue</a:t>
            </a:r>
            <a:r>
              <a:rPr lang="en-US" sz="1100" dirty="0"/>
              <a:t> </a:t>
            </a:r>
            <a:r>
              <a:rPr lang="en-US" sz="1100" dirty="0" err="1"/>
              <a:t>aceptado</a:t>
            </a:r>
            <a:r>
              <a:rPr lang="en-US" sz="1100" dirty="0"/>
              <a:t>, la </a:t>
            </a:r>
            <a:r>
              <a:rPr lang="en-US" sz="1100" dirty="0" err="1"/>
              <a:t>deuda</a:t>
            </a:r>
            <a:r>
              <a:rPr lang="en-US" sz="1100" dirty="0"/>
              <a:t> </a:t>
            </a:r>
            <a:r>
              <a:rPr lang="en-US" sz="1100" dirty="0" err="1"/>
              <a:t>fue</a:t>
            </a:r>
            <a:r>
              <a:rPr lang="en-US" sz="1100" dirty="0"/>
              <a:t> </a:t>
            </a:r>
            <a:r>
              <a:rPr lang="en-US" sz="1100" dirty="0" err="1"/>
              <a:t>pagada</a:t>
            </a:r>
            <a:r>
              <a:rPr lang="en-US" sz="1100" dirty="0"/>
              <a:t>, la </a:t>
            </a:r>
            <a:r>
              <a:rPr lang="en-US" sz="1100" dirty="0" err="1"/>
              <a:t>salvación</a:t>
            </a:r>
            <a:r>
              <a:rPr lang="en-US" sz="1100" dirty="0"/>
              <a:t> </a:t>
            </a:r>
            <a:r>
              <a:rPr lang="en-US" sz="1100" dirty="0" err="1"/>
              <a:t>está</a:t>
            </a:r>
            <a:r>
              <a:rPr lang="en-US" sz="1100" dirty="0"/>
              <a:t> complete.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err="1"/>
              <a:t>Juicio</a:t>
            </a:r>
            <a:r>
              <a:rPr lang="en-US" sz="1100" dirty="0"/>
              <a:t> – </a:t>
            </a:r>
            <a:r>
              <a:rPr lang="en-US" sz="1100" dirty="0" err="1"/>
              <a:t>el</a:t>
            </a:r>
            <a:r>
              <a:rPr lang="en-US" sz="1100" dirty="0"/>
              <a:t> </a:t>
            </a:r>
            <a:r>
              <a:rPr lang="en-US" sz="1100" dirty="0" err="1"/>
              <a:t>príncipe</a:t>
            </a:r>
            <a:r>
              <a:rPr lang="en-US" sz="1100" dirty="0"/>
              <a:t> de </a:t>
            </a:r>
            <a:r>
              <a:rPr lang="en-US" sz="1100" dirty="0" err="1"/>
              <a:t>este</a:t>
            </a:r>
            <a:r>
              <a:rPr lang="en-US" sz="1100" dirty="0"/>
              <a:t> </a:t>
            </a:r>
            <a:r>
              <a:rPr lang="en-US" sz="1100" dirty="0" err="1"/>
              <a:t>mundo</a:t>
            </a:r>
            <a:r>
              <a:rPr lang="en-US" sz="1100" dirty="0"/>
              <a:t> </a:t>
            </a:r>
            <a:r>
              <a:rPr lang="en-US" sz="1100" dirty="0" err="1"/>
              <a:t>ya</a:t>
            </a:r>
            <a:r>
              <a:rPr lang="en-US" sz="1100" dirty="0"/>
              <a:t> ha </a:t>
            </a:r>
            <a:r>
              <a:rPr lang="en-US" sz="1100" dirty="0" err="1"/>
              <a:t>sido</a:t>
            </a:r>
            <a:r>
              <a:rPr lang="en-US" sz="1100" dirty="0"/>
              <a:t> </a:t>
            </a:r>
            <a:r>
              <a:rPr lang="en-US" sz="1100" dirty="0" err="1"/>
              <a:t>juzgado</a:t>
            </a:r>
            <a:r>
              <a:rPr lang="en-US" sz="1100" dirty="0"/>
              <a:t>. </a:t>
            </a:r>
            <a:r>
              <a:rPr lang="en-US" sz="1100" dirty="0" err="1"/>
              <a:t>Satanás</a:t>
            </a:r>
            <a:r>
              <a:rPr lang="en-US" sz="1100" dirty="0"/>
              <a:t> </a:t>
            </a:r>
            <a:r>
              <a:rPr lang="en-US" sz="1100" dirty="0" err="1"/>
              <a:t>ya</a:t>
            </a:r>
            <a:r>
              <a:rPr lang="en-US" sz="1100" dirty="0"/>
              <a:t> </a:t>
            </a:r>
            <a:r>
              <a:rPr lang="en-US" sz="1100" dirty="0" err="1"/>
              <a:t>está</a:t>
            </a:r>
            <a:r>
              <a:rPr lang="en-US" sz="1100" dirty="0"/>
              <a:t> </a:t>
            </a:r>
            <a:r>
              <a:rPr lang="en-US" sz="1100" dirty="0" err="1"/>
              <a:t>derrotado</a:t>
            </a:r>
            <a:r>
              <a:rPr lang="en-US" sz="1100" dirty="0"/>
              <a:t>. La </a:t>
            </a:r>
            <a:r>
              <a:rPr lang="en-US" sz="1100" dirty="0" err="1"/>
              <a:t>cruz</a:t>
            </a:r>
            <a:r>
              <a:rPr lang="en-US" sz="1100" dirty="0"/>
              <a:t> </a:t>
            </a:r>
            <a:r>
              <a:rPr lang="en-US" sz="1100" dirty="0" err="1"/>
              <a:t>fue</a:t>
            </a:r>
            <a:r>
              <a:rPr lang="en-US" sz="1100" dirty="0"/>
              <a:t> </a:t>
            </a:r>
            <a:r>
              <a:rPr lang="en-US" sz="1100" dirty="0" err="1"/>
              <a:t>el</a:t>
            </a:r>
            <a:r>
              <a:rPr lang="en-US" sz="1100" dirty="0"/>
              <a:t> golpe </a:t>
            </a:r>
            <a:r>
              <a:rPr lang="en-US" sz="1100" dirty="0" err="1"/>
              <a:t>decisivo</a:t>
            </a:r>
            <a:r>
              <a:rPr lang="en-US" sz="1100" dirty="0"/>
              <a:t>. </a:t>
            </a:r>
          </a:p>
        </p:txBody>
      </p:sp>
      <p:sp>
        <p:nvSpPr>
          <p:cNvPr id="152" name="Google Shape;152;g2e8f58b83d9_0_989:notes">
            <a:extLst>
              <a:ext uri="{FF2B5EF4-FFF2-40B4-BE49-F238E27FC236}">
                <a16:creationId xmlns:a16="http://schemas.microsoft.com/office/drawing/2014/main" id="{62B266ED-B81B-5A12-8C83-52264114C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840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7D9F5C84-638A-7672-D52D-806AFED8EF5B}"/>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7B8F008D-FF8B-757E-563D-06B1BF2FBC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FontTx/>
              <a:buNone/>
            </a:pPr>
            <a:r>
              <a:rPr lang="es-ES" sz="1800" dirty="0">
                <a:effectLst/>
                <a:latin typeface="Calibri" panose="020F0502020204030204" pitchFamily="34" charset="0"/>
                <a:ea typeface="Times New Roman" panose="02020603050405020304" pitchFamily="18" charset="0"/>
              </a:rPr>
              <a:t>»Aún tengo muchas cosas que decirles, pero ahora no las pueden sobrellevar. Pero cuando venga el Espíritu de verdad, él los guiará a toda la verdad; porque no hablará por su propia cuenta, sino que hablará todo lo que oiga, y les hará saber las cosas que habrán de venir. Él me glorificará, porque tomará de lo mío y se lo hará saber. Todo lo que tiene el Padre es mío; por eso dije que tomará de lo mío, y se lo dará a conocer a ustedes.”</a:t>
            </a:r>
            <a:r>
              <a:rPr lang="en-US" dirty="0">
                <a:effectLst/>
              </a:rPr>
              <a:t> </a:t>
            </a:r>
          </a:p>
          <a:p>
            <a:pPr marL="0" marR="0" lvl="0" indent="0">
              <a:buFontTx/>
              <a:buNone/>
            </a:pPr>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“Él los guiará a toda la verdad; porque no hablará por su propia cuenta.” El Espíritu Santo guía </a:t>
            </a:r>
            <a:r>
              <a:rPr lang="es-ES" sz="1800" dirty="0" err="1">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através</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 de la Palabra – comparte la Palabra de Dios. “Glorificará a Cristo.” El Espíritu Santo no se roba el show, siempre apunta a Jesús. </a:t>
            </a:r>
          </a:p>
          <a:p>
            <a:pPr marL="285750" marR="0" lvl="0" indent="-285750"/>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Jesús dice: “Él me glorificará, porque tomará de lo mío y se lo hará saber” (Juan 16:14). El Espíritu no trae un mensaje nuevo, sino que nos entrega los beneficios de la obra terminada de Cristo. </a:t>
            </a:r>
          </a:p>
          <a:p>
            <a:pPr marL="285750" marR="0" lvl="0" indent="-285750"/>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C0D6345C-84CD-AFBD-2A60-0DAB74FD52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250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7D585117-FAA2-5C0B-827D-974DA7A83AC8}"/>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1CAA8C2F-45D9-BD40-0CE4-17049D64A97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indent="0">
              <a:buNone/>
            </a:pPr>
            <a:r>
              <a:rPr lang="es-EC" sz="1100" dirty="0">
                <a:latin typeface="Berlin Sans FB" panose="020E0602020502020306" pitchFamily="34" charset="0"/>
                <a:cs typeface="Arial" panose="020B0604020202020204" pitchFamily="34" charset="0"/>
              </a:rPr>
              <a:t>En Juan 16 Jesús promete que el Espíritu Santo viene para confrontarnos con nuestro pecado, consolarnos con la justicia de Cristo, y mantenernos firmes en la verdad del Evangelio. </a:t>
            </a:r>
            <a:br>
              <a:rPr lang="es-EC" sz="1100" dirty="0">
                <a:latin typeface="Berlin Sans FB" panose="020E0602020502020306" pitchFamily="34" charset="0"/>
                <a:cs typeface="Arial" panose="020B0604020202020204" pitchFamily="34" charset="0"/>
              </a:rPr>
            </a:br>
            <a:br>
              <a:rPr lang="es-EC" sz="1100" dirty="0">
                <a:latin typeface="Berlin Sans FB" panose="020E0602020502020306" pitchFamily="34" charset="0"/>
                <a:cs typeface="Arial" panose="020B0604020202020204" pitchFamily="34" charset="0"/>
              </a:rPr>
            </a:br>
            <a:r>
              <a:rPr lang="es-EC" sz="1100" dirty="0">
                <a:latin typeface="Berlin Sans FB" panose="020E0602020502020306" pitchFamily="34" charset="0"/>
                <a:cs typeface="Arial" panose="020B0604020202020204" pitchFamily="34" charset="0"/>
              </a:rPr>
              <a:t>La fe salvadora: la sencilla confianza en la obra de Cristo. </a:t>
            </a:r>
          </a:p>
          <a:p>
            <a:pPr marL="0" indent="0">
              <a:buNone/>
            </a:pPr>
            <a:endParaRPr lang="es-EC" sz="1100" dirty="0">
              <a:latin typeface="Berlin Sans FB" panose="020E0602020502020306" pitchFamily="34" charset="0"/>
              <a:cs typeface="Arial" panose="020B0604020202020204" pitchFamily="34" charset="0"/>
            </a:endParaRPr>
          </a:p>
          <a:p>
            <a:pPr marL="0" indent="0">
              <a:buNone/>
            </a:pPr>
            <a:r>
              <a:rPr lang="es-EC" sz="1100" dirty="0">
                <a:latin typeface="Berlin Sans FB" panose="020E0602020502020306" pitchFamily="34" charset="0"/>
                <a:cs typeface="Arial" panose="020B0604020202020204" pitchFamily="34" charset="0"/>
              </a:rPr>
              <a:t>El Espírity Santo crea y fortalece esa fe en nuestros corazones. </a:t>
            </a:r>
            <a:endParaRPr lang="en-US" sz="1100" dirty="0">
              <a:latin typeface="Berlin Sans FB" panose="020E0602020502020306" pitchFamily="34" charset="0"/>
              <a:cs typeface="Arial" panose="020B060402020202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73B0746F-D8D7-F9BF-3DBC-5DD3343368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815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8EFF450F-5853-8700-A76F-F841535185E3}"/>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D6AAF1A0-EF4E-7E90-12E2-7CFD9CABB0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a:t>
            </a:r>
            <a:r>
              <a:rPr lang="es-ES" sz="1800" b="1" dirty="0">
                <a:solidFill>
                  <a:srgbClr val="000000"/>
                </a:solidFill>
                <a:effectLst/>
                <a:latin typeface="Calibri" panose="020F0502020204030204" pitchFamily="34" charset="0"/>
                <a:ea typeface="Calibri" panose="020F0502020204030204" pitchFamily="34" charset="0"/>
              </a:rPr>
              <a:t> 2: Identificar el Espíritu Santo como verdadero Dios y persona divina de la Trinidad.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lang="en-US"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9F8D197C-10DE-49AB-D090-17D51602E9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13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9705546D-6795-760D-E52A-AE6367BD7215}"/>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3EBA4958-3D0C-D71C-B1FD-B3C38215725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El Espíritu Santo</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Es Espíritu Santo es una persona de la Trinidad. Él es verdadero Dios, tal como lo describe la Biblia.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Algunas personas piensan que el Espíritu Santo es solo una representación simbólica del Padre o una forma poética de hablar sobre la acción de Dios en el mundo.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Sin embargo, la Biblia enseña claramente que el Espíritu Santo es completamente Dios y una persona distinta dentro de la Trinidad. </a:t>
            </a:r>
            <a:endParaRPr lang="en-US" sz="18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53508E15-936A-8139-ABA1-9D91FF386F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5196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¿Cuál es la evidencia bíblica de que el Espíritu Santo es Dios?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Existen muchas pruebas bíblicas que muestran que el Espíritu Santo es Dios. El video de la tarea menciona ejemplos en las siguientes categorías: nombres divinos, atributos divinos y obras divinas.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FE327C5-76F7-F9A5-3AFC-23E57BE4119B}"/>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11F16298-6B00-C713-712A-23C2588351E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Creo que el Espíritu Santo es verdadero Dios, porque la Biblia lo llama Dios. </a:t>
            </a:r>
            <a:endParaRPr lang="en-US" sz="1100" b="1"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1 Corintios 3:16 ¿No saben que ustedes son templo de Dios, y que el Espíritu de Dios habita en ustedes?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1 Corintios 12:6,11 Hay diversidad de actividades, pero Dios, que hace todo en todos, es el mismo… pero todo esto (dones) lo hace uno y el mismo Espíritu, que reparte a cada uno en particular, según su voluntad.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Creo que el Espíritu Santo es verdadero Dios porque tiene características que sólo Dios tiene. </a:t>
            </a:r>
            <a:endParaRPr lang="en-US" sz="1100" b="1"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omnipresente</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Salmos 139:7-8 ¿Dónde puedo esconderme de tu espíritu? ¿Cómo podría huir de tu presencia? Si subiera yo a los cielos, allí estás tú; si me tendiera en el sepulcro, también estás allí.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Eterno</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Hebreos 9:14 ¡cuánto más la sangre de Cristo, que por medio del Espíritu eterno se ofreció a sí mismo sin mancha a Dios, limpiará de obras muertas nuestra conciencia, ¡para que sirvamos al Dios vivo!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omnisciente</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1 Corintios 2:10-11 Pero Dios nos la reveló a nosotros por medio del Espíritu, porque el Espíritu lo examina todo, aun las profundidades de Dios. Porque ¿quién de entre los hombres puede saber las cosas del hombre, sino el espíritu del hombre que está en él? Así mismo, nadie conoce las cosas de Dios, sino el Espíritu de Dios.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santo</a:t>
            </a: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Salmos 51:11 ¡No me despidas de tu presencia, ni quites de mí tu santo espíritu!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Creo que el Espíritu Santo es verdadero Dios porque hace cosas que sólo Dios puede hacer  </a:t>
            </a:r>
            <a:endParaRPr lang="en-US" sz="1100" b="1"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Génesis 1:1-2 Dios, en el principio, creó los cielos y la tierra. La tierra estaba desordenada y vacía, y las tinieblas cubrían la faz del abismo, y el espíritu de Dios se movía sobre la superficie de las aguas.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Job 33:4 El espíritu de Dios me ha creado; el soplo del Todopoderoso me dio vida.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Tito 3:5 Nos salvó, y no por obras de justicia que nosotros hubiéramos hecho, sino por su misericordia, por el lavamiento de la regeneración y por la renovación en el Espíritu Santo</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Romanos 8:26-27 De igual manera, el Espíritu nos ayuda en nuestra debilidad, pues no sabemos qué nos conviene pedir, pero el Espíritu mismo intercede por nosotros con gemidos indecibles. Pero el que examina los corazones sabe cuál es la intención del Espíritu, porque intercede por los santos conforme a la voluntad de Dios. </a:t>
            </a:r>
            <a:endParaRPr lang="en-US" sz="11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A605FBCE-8A51-1D42-112C-50BAE7ED6C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595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79ac8ef73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3. La historia de Ananías y Safira</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 el relato de Ananías y Safira (Hechos 5), vemos más evidencia bíblica de quién es el Espíritu Santo.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Esta es una historia triste de la iglesia primitiva. Los creyentes estaban dando ofrendas para ayudarse unos a otros según sus necesidades. Pero Ananías y Safira mintieron acerca de cuánto habían dado. Cuando Pedro confrontó a Ananías, le dijo: “«Ananías, ¿por qué le permitiste a Satanás que llenara tu corazón para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mentirle al Espíritu Santo</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y sustraer parte del dinero?</a:t>
            </a:r>
            <a:b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b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4</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¿Acaso el terreno no era tuyo? Y, si lo vendías, ¿acaso no era tuyo el dinero? ¿Por qué decidiste hacer esto?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No has mentido a los hombres, sino a Dios</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Este pasaje muestra claramente que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mentirle al Espíritu Santo es mentirle a Dios</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afirmando que el Espíritu Santo es verdadero Dios.</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228600" marR="17145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160" name="Google Shape;160;g279ac8ef7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8079A296-15B5-99CC-89A3-7975186A22B2}"/>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81198CB7-2139-6577-1881-7C608E54D1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4. En el Credo Apostólico, confesamos que creemos en el Espíritu Santo como persona de la Trinidad, un solo Dios.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cs typeface="Calibri" panose="020F0502020204030204" pitchFamily="34" charset="0"/>
              </a:rPr>
              <a:t>Creo en Dios Padre todopoderoso</a:t>
            </a: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cs typeface="Calibri" panose="020F0502020204030204" pitchFamily="34" charset="0"/>
              </a:rPr>
              <a:t>Y en Jesucristo, su único Hijo, nuestro Señor</a:t>
            </a: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cs typeface="Calibri" panose="020F0502020204030204" pitchFamily="34" charset="0"/>
              </a:rPr>
              <a:t>Creo en el Espíritu Santo</a:t>
            </a:r>
            <a:endParaRPr lang="en-US" sz="18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8E8D08C9-C931-AECE-B4AA-02D3313F74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01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1. Bienvenida y saludos</a:t>
            </a: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endParaRPr lang="es-ES" sz="1800" dirty="0">
              <a:effectLst/>
              <a:latin typeface="Calibri" panose="020F0502020204030204" pitchFamily="34"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Saludos a todos. Qué alegría poder reunirnos nuevamente para aprender más sobre nuestro Dios y su gran amor por nosotros. Espero que todos estén bien y listos para explorar una nueva lección sobre el Dios verdadero. Es un privilegio contar con cada uno de ustedes hoy.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1A82694-9669-295B-7EE8-5293C306EBF9}"/>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90A80D41-F273-F694-B94B-343326C7737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3: Explicar nuestra conversión por el Espíritu Santo.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lang="en-US"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0CEC657C-B5DB-ED0B-AF57-9E9DF24D50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6426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e1eb4b69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1. Las Escrituras nos enseñan que, en nuestra condición espiritual natural, es imposible que por nuestra propia razón o decisión podamos creer en Jesús o acercarnos a </a:t>
            </a:r>
            <a:r>
              <a:rPr lang="es-ES" sz="1800" dirty="0">
                <a:effectLst/>
                <a:latin typeface="Calibri" panose="020F0502020204030204" pitchFamily="34" charset="0"/>
                <a:ea typeface="Calibri" panose="020F0502020204030204" pitchFamily="34" charset="0"/>
              </a:rPr>
              <a:t>É</a:t>
            </a:r>
            <a:r>
              <a:rPr lang="es-ES" sz="1800" dirty="0">
                <a:solidFill>
                  <a:srgbClr val="000000"/>
                </a:solidFill>
                <a:effectLst/>
                <a:latin typeface="Calibri" panose="020F0502020204030204" pitchFamily="34" charset="0"/>
                <a:ea typeface="Calibri" panose="020F0502020204030204" pitchFamily="34" charset="0"/>
              </a:rPr>
              <a:t>l.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solidFill>
                <a:srgbClr val="00000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¿Por qué no podemos llegar a creer en Jesús por nuestra propia cuenta?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i="1" dirty="0">
              <a:solidFill>
                <a:srgbClr val="00000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Permite que los estudiantes contesten.</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CEBA503B-DF2B-4563-534B-7102CDD7907F}"/>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B5849A70-554F-60BB-FC1E-097403C84C3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Por naturaleza, somos espiritualmente ciegos</a:t>
            </a:r>
            <a:endParaRPr lang="en-US" sz="1100" b="1"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1 Corintios 4:4 Y aunque mi conciencia no me acusa de nada, no por eso quedo justificado; quien me juzga es el Señor.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88E9B78F-CA69-9C8D-C6FF-A2354C3117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6945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1A2FA327-0799-14B3-FC68-859C525C621B}"/>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667411FC-222A-9877-29DB-4F9BD93D0A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Por naturaleza, estamos bajo el poder de Satanás  </a:t>
            </a:r>
            <a:endParaRPr lang="en-US" sz="1100" b="1"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Hechos 26:17-18 (Jesús hablando a Pablo) Yo te libraré de tu pueblo y de los no judíos, y quiero que vayas a ellos para que les abras los ojos y se conviertan de las tinieblas a la luz, y del poder de Satanás al poder de Dios; para que por la fe en mí reciban el perdón de sus pecados y la herencia de los que han sido santificados.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A9E25834-6E64-11E1-CDCB-0662ACCF7B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7780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94C9F288-7709-A4D0-BE04-394122508232}"/>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DDB22161-9CF2-688A-7FD4-DB7E5E9545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Por naturaleza, estamos muertos en nuestros pecados.</a:t>
            </a:r>
            <a:endParaRPr lang="en-US" sz="1100" b="1"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Efesios 2:1 A ustedes, él les dio vida cuando aún estaban muertos en sus delitos y pecados.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63ABBF3B-75CA-EEA4-566B-DBBC52DEB7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8851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95264A23-5374-000E-4506-D6316F4ACA2A}"/>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B29E7B76-02EE-4C88-DD16-D0181F27417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Por naturaleza, Somos enemigos de Dios. </a:t>
            </a:r>
            <a:endParaRPr lang="en-US" sz="1100" b="1"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Romanos 8:7 Las intenciones de la carne llevan a la enemistad contra Dios; porque no se sujetan a la ley de Dios, ni tampoco pueden.</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naturaleza, no teníamos deseo alguno de buscar a Dios. No había en nosotros ni una chispa de bondad que pudiera convertirse en fe.</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Estábamos espiritualmente muertos, bajo el poder de Satanás y condenados al infierno.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A9B499F7-B016-CE2D-985F-D3CA254A6A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3519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9ac8ef73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La obra del Espíritu Santo en la conversión</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¿Cómo es posible que lleguemos a creer en Jesús?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buFontTx/>
              <a:buNone/>
            </a:pPr>
            <a:r>
              <a:rPr lang="en-US" sz="1800" dirty="0" err="1">
                <a:effectLst/>
                <a:latin typeface="Times New Roman" panose="02020603050405020304" pitchFamily="18" charset="0"/>
                <a:ea typeface="Times New Roman" panose="02020603050405020304" pitchFamily="18" charset="0"/>
              </a:rPr>
              <a:t>Necesitamos</a:t>
            </a:r>
            <a:r>
              <a:rPr lang="en-US" sz="1800" dirty="0">
                <a:effectLst/>
                <a:latin typeface="Times New Roman" panose="02020603050405020304" pitchFamily="18" charset="0"/>
                <a:ea typeface="Times New Roman" panose="02020603050405020304" pitchFamily="18" charset="0"/>
              </a:rPr>
              <a:t> que </a:t>
            </a:r>
            <a:r>
              <a:rPr lang="en-US" sz="1800" dirty="0" err="1">
                <a:effectLst/>
                <a:latin typeface="Times New Roman" panose="02020603050405020304" pitchFamily="18" charset="0"/>
                <a:ea typeface="Times New Roman" panose="02020603050405020304" pitchFamily="18" charset="0"/>
              </a:rPr>
              <a:t>ocurra</a:t>
            </a:r>
            <a:r>
              <a:rPr lang="en-US" sz="1800" dirty="0">
                <a:effectLst/>
                <a:latin typeface="Times New Roman" panose="02020603050405020304" pitchFamily="18" charset="0"/>
                <a:ea typeface="Times New Roman" panose="02020603050405020304" pitchFamily="18" charset="0"/>
              </a:rPr>
              <a:t> un </a:t>
            </a:r>
            <a:r>
              <a:rPr lang="en-US" sz="1800" dirty="0" err="1">
                <a:effectLst/>
                <a:latin typeface="Times New Roman" panose="02020603050405020304" pitchFamily="18" charset="0"/>
                <a:ea typeface="Times New Roman" panose="02020603050405020304" pitchFamily="18" charset="0"/>
              </a:rPr>
              <a:t>milagro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Así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como</a:t>
            </a:r>
            <a:r>
              <a:rPr lang="en-US" sz="1800" dirty="0">
                <a:effectLst/>
                <a:latin typeface="Times New Roman" panose="02020603050405020304" pitchFamily="18" charset="0"/>
                <a:ea typeface="Times New Roman" panose="02020603050405020304" pitchFamily="18" charset="0"/>
              </a:rPr>
              <a:t> un </a:t>
            </a:r>
            <a:r>
              <a:rPr lang="en-US" sz="1800" dirty="0" err="1">
                <a:effectLst/>
                <a:latin typeface="Times New Roman" panose="02020603050405020304" pitchFamily="18" charset="0"/>
                <a:ea typeface="Times New Roman" panose="02020603050405020304" pitchFamily="18" charset="0"/>
              </a:rPr>
              <a:t>ciego</a:t>
            </a:r>
            <a:r>
              <a:rPr lang="en-US" sz="1800" dirty="0">
                <a:effectLst/>
                <a:latin typeface="Times New Roman" panose="02020603050405020304" pitchFamily="18" charset="0"/>
                <a:ea typeface="Times New Roman" panose="02020603050405020304" pitchFamily="18" charset="0"/>
              </a:rPr>
              <a:t> no </a:t>
            </a:r>
            <a:r>
              <a:rPr lang="en-US" sz="1800" dirty="0" err="1">
                <a:effectLst/>
                <a:latin typeface="Times New Roman" panose="02020603050405020304" pitchFamily="18" charset="0"/>
                <a:ea typeface="Times New Roman" panose="02020603050405020304" pitchFamily="18" charset="0"/>
              </a:rPr>
              <a:t>puede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recobrar</a:t>
            </a:r>
            <a:r>
              <a:rPr lang="en-US" sz="1800" dirty="0">
                <a:effectLst/>
                <a:latin typeface="Times New Roman" panose="02020603050405020304" pitchFamily="18" charset="0"/>
                <a:ea typeface="Times New Roman" panose="02020603050405020304" pitchFamily="18" charset="0"/>
              </a:rPr>
              <a:t> la vista </a:t>
            </a:r>
            <a:r>
              <a:rPr lang="en-US" sz="1800" dirty="0" err="1">
                <a:effectLst/>
                <a:latin typeface="Times New Roman" panose="02020603050405020304" pitchFamily="18" charset="0"/>
                <a:ea typeface="Times New Roman" panose="02020603050405020304" pitchFamily="18" charset="0"/>
              </a:rPr>
              <a:t>por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sí</a:t>
            </a:r>
            <a:r>
              <a:rPr lang="en-US" sz="1800" dirty="0">
                <a:effectLst/>
                <a:latin typeface="Times New Roman" panose="02020603050405020304" pitchFamily="18" charset="0"/>
                <a:ea typeface="Times New Roman" panose="02020603050405020304" pitchFamily="18" charset="0"/>
              </a:rPr>
              <a:t> solo, </a:t>
            </a:r>
            <a:r>
              <a:rPr lang="en-US" sz="1800" dirty="0" err="1">
                <a:effectLst/>
                <a:latin typeface="Times New Roman" panose="02020603050405020304" pitchFamily="18" charset="0"/>
                <a:ea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rPr>
              <a:t> un </a:t>
            </a:r>
            <a:r>
              <a:rPr lang="en-US" sz="1800" dirty="0" err="1">
                <a:effectLst/>
                <a:latin typeface="Times New Roman" panose="02020603050405020304" pitchFamily="18" charset="0"/>
                <a:ea typeface="Times New Roman" panose="02020603050405020304" pitchFamily="18" charset="0"/>
              </a:rPr>
              <a:t>muerto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puede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resucitarse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nosotros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tampoco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podíamos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creer</a:t>
            </a:r>
            <a:r>
              <a:rPr lang="en-US" sz="1800" dirty="0">
                <a:effectLst/>
                <a:latin typeface="Times New Roman" panose="02020603050405020304" pitchFamily="18" charset="0"/>
                <a:ea typeface="Times New Roman" panose="02020603050405020304" pitchFamily="18" charset="0"/>
              </a:rPr>
              <a:t> </a:t>
            </a:r>
          </a:p>
          <a:p>
            <a:pPr marL="0" marR="0" lvl="0" indent="0">
              <a:buFontTx/>
              <a:buNone/>
            </a:pPr>
            <a:endParaRPr lang="en-US" sz="1800" dirty="0">
              <a:solidFill>
                <a:schemeClr val="dk1"/>
              </a:solidFill>
              <a:effectLst/>
              <a:latin typeface="Times New Roman" panose="02020603050405020304" pitchFamily="18" charset="0"/>
              <a:ea typeface="Calibri"/>
              <a:cs typeface="Calibri"/>
              <a:sym typeface="Calibri"/>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rPr>
              <a:t>Pero Dios puede hacer milagros. Cada creyente es un milagro de Dios. </a:t>
            </a:r>
            <a:endParaRPr dirty="0">
              <a:solidFill>
                <a:schemeClr val="dk1"/>
              </a:solidFill>
              <a:latin typeface="Calibri"/>
              <a:ea typeface="Calibri"/>
              <a:cs typeface="Calibri"/>
              <a:sym typeface="Calibri"/>
            </a:endParaRPr>
          </a:p>
        </p:txBody>
      </p:sp>
      <p:sp>
        <p:nvSpPr>
          <p:cNvPr id="168" name="Google Shape;168;g279ac8ef7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BD7BDC5E-B7D4-8EC8-09F6-44DCCBE1843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1E332003-16F2-6668-7942-0999B238B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El Espíritu Santo nos da el don de la fe</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1 Corintios 12:3 Por tanto, quiero que sepan que nadie que hable por el Espíritu de Dios puede maldecir a Jesús; y que nadie puede llamar “Señor” a Jesús, si no es por el Espíritu Santo.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285FBE8F-9E8D-77FC-7D22-2C2CAB4DCC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0632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E4083EE1-0195-6292-8364-4837AC346CFF}"/>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6DA35D2C-9123-5B28-0E0D-90F9E4AFD11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Dios el Espíritu Santo utiliza herramientas para obrar fe en nuestros corazones. La Biblia nos enseña que el evangelio – las buenas noticias del perdón de Cristo – es su herramienta poderosa de la cual obra la fe.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Romanos 10:17 Así que la fe es por el oír, y el oír, por la palabra de Dios.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Romanos 1:16 No me avergüenzo del evangelio, porque es poder de Dios para la salvación de todo aquel que cree.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EB577381-675C-D536-91E8-70184754C9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5921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ee1eb4b69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El evangelio está en la Palabra de Dios, y también en los sacramentos: el bautismo y la santa cena. Estos también son medios de gracia que el Espíritu Santo usa para crear y fortalecer la fe. Aprenderán más sobre estos sacramentos en el curso “Oración y sacramentos.”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75" name="Google Shape;175;g2ee1eb4b69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2. Introducción breve a la lección</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En nuestra lección de hoy, vamos a enfocarnos en la maravillosa obra del Espíritu Santo.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ee1eb4b694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3. ¿Qué es la fe salvadora? </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La fe salvadora es la simple confianza que tenemos en las promesas de nuestra salvación en Cristo. </a:t>
            </a:r>
            <a:endParaRPr lang="en-US" sz="1800" dirty="0">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Es un regalo de Dios y no algo que producimos por nosotros mismos. </a:t>
            </a:r>
            <a:endParaRPr lang="en-US" sz="1800" dirty="0">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Nos conecta con Cristo. </a:t>
            </a:r>
            <a:endParaRPr lang="en-US" sz="1800" dirty="0">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Nos permite recibir todas sus bendiciones, incluso su vida santa, el perdón de los pecados, la vida eterna y la salvación. </a:t>
            </a:r>
            <a:endParaRPr lang="en-US" sz="1800" dirty="0">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C9EDF17B-3D0A-C2AA-0324-332DF21CCBC0}"/>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313B08EE-708A-E8A4-716C-5EE18AFA95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Romanos 10:9 “Que si confesares con tu boca que Jesús es el Señor, y creyeres en tu corazón que Dios le levantó de los muertos, serás salvo.”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confesión con la boca no es una obra que contribuye a nuestra salvación, sino el fruto natural de la fe que el Espíritu Santo ya ha creado en el corazón. Primero el Espíritu Santo crea la fe; luego esa fe se expresa en palabras y confesión.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070A4A18-2967-36FE-8DE3-7D95D94B91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2371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ee1eb4b694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4. ¿Por qué puede ser confuso decir “acepté a Jesús” o “decidí seguir a Cristo?” </a:t>
            </a:r>
            <a:br>
              <a:rPr lang="es-ES" sz="1800" dirty="0">
                <a:solidFill>
                  <a:srgbClr val="000000"/>
                </a:solidFill>
                <a:effectLst/>
                <a:latin typeface="Calibri" panose="020F0502020204030204" pitchFamily="34" charset="0"/>
                <a:ea typeface="Calibri" panose="020F0502020204030204" pitchFamily="34" charset="0"/>
              </a:rPr>
            </a:br>
            <a:br>
              <a:rPr lang="es-ES" sz="1800" dirty="0">
                <a:solidFill>
                  <a:srgbClr val="000000"/>
                </a:solidFill>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Permite que los estudiantes contesten.</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21" name="Google Shape;221;g2ee1eb4b694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53E98DEE-A9D8-80D2-2BC6-EB40C5198855}"/>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1D9A3CDC-1915-A6C5-06D2-36EDF85E44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¿Cuál era nuestro estado natural? Muertos (Efesios 2:1), ciegos (1 Corintios 4:4), enemigos de Dios (Romanos 8:7) </a:t>
            </a:r>
          </a:p>
          <a:p>
            <a:pPr marL="342900" marR="0" lvl="0" indent="-342900">
              <a:buFont typeface="Symbol" pitchFamily="2" charset="2"/>
              <a:buChar char=""/>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Decir “acepté a Jesús” o “decidí creer en él” niega esta verdad bíblica. Da la impresión de que no era completamente muerto, ciego, etc.; tuve algún poder en mi para recibir, aceptar, decidir salvarme. Eso nos lleva al siguiente punto.</a:t>
            </a:r>
            <a:endParaRPr lang="en-US" sz="1800" dirty="0">
              <a:effectLst/>
              <a:latin typeface="Times New Roman" panose="02020603050405020304" pitchFamily="18" charset="0"/>
              <a:ea typeface="Times New Roman" panose="02020603050405020304" pitchFamily="18" charset="0"/>
            </a:endParaRPr>
          </a:p>
          <a:p>
            <a:pPr marL="285750" marR="0" lvl="0" indent="-285750"/>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429E23C4-3108-FA42-1C0D-9F14A3B1FD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9398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ee1eb4b694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¿Quién merece toda la gloria por nuestra conversión? </a:t>
            </a:r>
          </a:p>
          <a:p>
            <a:pPr marL="0" marR="0" lvl="0" indent="0">
              <a:buFontTx/>
              <a:buNone/>
            </a:pPr>
            <a:endPar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Solo Dios.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29" name="Google Shape;229;g2ee1eb4b694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B2419BFF-D85F-1D8C-B3E6-2BE432222D81}"/>
            </a:ext>
          </a:extLst>
        </p:cNvPr>
        <p:cNvGrpSpPr/>
        <p:nvPr/>
      </p:nvGrpSpPr>
      <p:grpSpPr>
        <a:xfrm>
          <a:off x="0" y="0"/>
          <a:ext cx="0" cy="0"/>
          <a:chOff x="0" y="0"/>
          <a:chExt cx="0" cy="0"/>
        </a:xfrm>
      </p:grpSpPr>
      <p:sp>
        <p:nvSpPr>
          <p:cNvPr id="228" name="Google Shape;228;g2ee1eb4b694_0_373:notes">
            <a:extLst>
              <a:ext uri="{FF2B5EF4-FFF2-40B4-BE49-F238E27FC236}">
                <a16:creationId xmlns:a16="http://schemas.microsoft.com/office/drawing/2014/main" id="{06602747-D195-09C4-7784-9618E1C7D4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Dios merece toda la gloria por nuestra conversión.</a:t>
            </a:r>
            <a:b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b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Efesios 2:8-9 Ciertamente la gracia de Dios los ha salvado por medio de la fe. Ésta no nació de ustedes, sino que es un don de Dios, ni es resultado de las obras, para que nadie se vanaglorie.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0" marR="0" lvl="0" indent="0">
              <a:buFontTx/>
              <a:buNone/>
            </a:pPr>
            <a:endPar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endParaRPr>
          </a:p>
          <a:p>
            <a:pPr marL="0" marR="0" lvl="0" indent="0">
              <a:buFontTx/>
              <a:buNone/>
            </a:pPr>
            <a:r>
              <a:rPr lang="es-ES" sz="1100" dirty="0">
                <a:effectLst/>
                <a:latin typeface="Calibri" panose="020F0502020204030204" pitchFamily="34" charset="0"/>
                <a:ea typeface="Courier New" panose="02070309020205020404" pitchFamily="49" charset="0"/>
                <a:cs typeface="Courier New" panose="02070309020205020404" pitchFamily="49" charset="0"/>
              </a:rPr>
              <a:t>Pablo dice que Dios nos salvó por pura gracia; nosotros no nos salvamos por obras, ni un poco. Y dice de la fe que nos salva ¨Ésta no nació de ustedes, sino que es un don¨ - un regalo - ¨de Dios. ¨ </a:t>
            </a:r>
          </a:p>
          <a:p>
            <a:pPr marL="0" marR="0" lvl="0" indent="0">
              <a:buFontTx/>
              <a:buNone/>
            </a:pPr>
            <a:endParaRPr lang="es-ES" sz="1100" dirty="0">
              <a:effectLst/>
              <a:latin typeface="Calibri" panose="020F0502020204030204" pitchFamily="34" charset="0"/>
              <a:ea typeface="Courier New" panose="02070309020205020404" pitchFamily="49" charset="0"/>
              <a:cs typeface="Courier New" panose="02070309020205020404" pitchFamily="49" charset="0"/>
            </a:endParaRPr>
          </a:p>
          <a:p>
            <a:pPr marL="0" marR="0" lvl="0" indent="0">
              <a:buFontTx/>
              <a:buNone/>
            </a:pPr>
            <a:r>
              <a:rPr lang="es-ES" sz="1100" dirty="0">
                <a:effectLst/>
                <a:latin typeface="Calibri" panose="020F0502020204030204" pitchFamily="34" charset="0"/>
                <a:ea typeface="Courier New" panose="02070309020205020404" pitchFamily="49" charset="0"/>
                <a:cs typeface="Courier New" panose="02070309020205020404" pitchFamily="49" charset="0"/>
              </a:rPr>
              <a:t>Si no nació de mí, la fe no es mi decisión. Si es el regalo de Dios, el merece toda la gloria por dármela.</a:t>
            </a:r>
            <a:endPar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endParaRPr>
          </a:p>
          <a:p>
            <a:pPr marL="0" marR="0" lvl="0" indent="0">
              <a:buFontTx/>
              <a:buNone/>
            </a:pP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Frases como “yo acepté” o “yo decidí” pueden dar la impresión de que el mérito es nuestro, y eso contradice el mensaje de la gracia. </a:t>
            </a:r>
          </a:p>
          <a:p>
            <a:pPr marL="0" marR="0" lvl="0" indent="0">
              <a:buFontTx/>
              <a:buNone/>
            </a:pPr>
            <a:endPar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Además, solo podemos estar 100% seguros de nuestro lugar en el cielo y nuestra relación con Dios si nada depende de nosotros.  </a:t>
            </a:r>
          </a:p>
          <a:p>
            <a:pPr marL="0" marR="0" lvl="0" indent="0">
              <a:buFontTx/>
              <a:buNone/>
            </a:pP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Biblia nos enseña a hablar de nuestra conversión de una manera que da toda la gloria a Dios por el regalo de la fe. Dios es quien obra la fe en nosotros.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p:txBody>
      </p:sp>
      <p:sp>
        <p:nvSpPr>
          <p:cNvPr id="229" name="Google Shape;229;g2ee1eb4b694_0_373:notes">
            <a:extLst>
              <a:ext uri="{FF2B5EF4-FFF2-40B4-BE49-F238E27FC236}">
                <a16:creationId xmlns:a16="http://schemas.microsoft.com/office/drawing/2014/main" id="{592722C1-76E6-7D69-4FEB-30D3D35A21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2732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435A28CD-98DA-8AE5-8E43-A33D65D45868}"/>
            </a:ext>
          </a:extLst>
        </p:cNvPr>
        <p:cNvGrpSpPr/>
        <p:nvPr/>
      </p:nvGrpSpPr>
      <p:grpSpPr>
        <a:xfrm>
          <a:off x="0" y="0"/>
          <a:ext cx="0" cy="0"/>
          <a:chOff x="0" y="0"/>
          <a:chExt cx="0" cy="0"/>
        </a:xfrm>
      </p:grpSpPr>
      <p:sp>
        <p:nvSpPr>
          <p:cNvPr id="228" name="Google Shape;228;g2ee1eb4b694_0_373:notes">
            <a:extLst>
              <a:ext uri="{FF2B5EF4-FFF2-40B4-BE49-F238E27FC236}">
                <a16:creationId xmlns:a16="http://schemas.microsoft.com/office/drawing/2014/main" id="{A306DE22-A2B8-99E9-2EBB-6BB4EB1A0BA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Entonces, ¿cuál es una manera bíblica de hablar acerca de nuestra conversión? </a:t>
            </a:r>
            <a:b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br>
            <a:b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br>
            <a:r>
              <a:rPr lang="es-ES" sz="1100" i="1" dirty="0">
                <a:solidFill>
                  <a:srgbClr val="00B050"/>
                </a:solidFill>
                <a:effectLst/>
                <a:latin typeface="Calibri" panose="020F0502020204030204" pitchFamily="34" charset="0"/>
                <a:ea typeface="Calibri" panose="020F0502020204030204" pitchFamily="34" charset="0"/>
                <a:cs typeface="Noto Sans Symbols" panose="020F0502020204030204" pitchFamily="34" charset="0"/>
              </a:rPr>
              <a:t>Permite que los estudiantes contesten.</a:t>
            </a:r>
            <a:endParaRPr lang="en-US" sz="1200" i="1"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29" name="Google Shape;229;g2ee1eb4b694_0_373:notes">
            <a:extLst>
              <a:ext uri="{FF2B5EF4-FFF2-40B4-BE49-F238E27FC236}">
                <a16:creationId xmlns:a16="http://schemas.microsoft.com/office/drawing/2014/main" id="{780B2DF5-CDE9-7F2C-609F-61640E5D9A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6908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89E534CE-1611-34A0-FC98-7F3B9D782536}"/>
            </a:ext>
          </a:extLst>
        </p:cNvPr>
        <p:cNvGrpSpPr/>
        <p:nvPr/>
      </p:nvGrpSpPr>
      <p:grpSpPr>
        <a:xfrm>
          <a:off x="0" y="0"/>
          <a:ext cx="0" cy="0"/>
          <a:chOff x="0" y="0"/>
          <a:chExt cx="0" cy="0"/>
        </a:xfrm>
      </p:grpSpPr>
      <p:sp>
        <p:nvSpPr>
          <p:cNvPr id="228" name="Google Shape;228;g2ee1eb4b694_0_373:notes">
            <a:extLst>
              <a:ext uri="{FF2B5EF4-FFF2-40B4-BE49-F238E27FC236}">
                <a16:creationId xmlns:a16="http://schemas.microsoft.com/office/drawing/2014/main" id="{2774A094-F3AD-4781-728D-D7B829E99C1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Entonces, ¿cuál es una manera bíblica de hablar acerca de nuestra conversión? </a:t>
            </a:r>
            <a:r>
              <a:rPr lang="es-ES" sz="1100" i="1" dirty="0">
                <a:solidFill>
                  <a:srgbClr val="00B050"/>
                </a:solidFill>
                <a:effectLst/>
                <a:latin typeface="Calibri" panose="020F0502020204030204" pitchFamily="34" charset="0"/>
                <a:ea typeface="Calibri" panose="020F0502020204030204" pitchFamily="34" charset="0"/>
                <a:cs typeface="Noto Sans Symbols" panose="020F0502020204030204" pitchFamily="34" charset="0"/>
              </a:rPr>
              <a:t>Permite que los estudiantes contesten.</a:t>
            </a:r>
            <a:endParaRPr lang="en-US" sz="1200" i="1"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endParaRPr lang="en-US" sz="1200" i="1"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“Dios obró la fe en mí.”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“El Espíritu Santo me dio la fe.”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“Dios me llevó a la fe por medio del evangelio.” </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Estas expresiones no niegan la fe personal, sino que confiesan correctamente quién merece toda la gloria por nuestra conversión. </a:t>
            </a:r>
          </a:p>
          <a:p>
            <a:pPr marL="171450" marR="0" lvl="0" indent="-171450"/>
            <a:endParaRPr lang="es-ES" sz="11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endParaRPr>
          </a:p>
          <a:p>
            <a:pPr marL="171450" marR="0" lvl="0" indent="-171450"/>
            <a:endParaRPr lang="es-ES" sz="11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endParaRPr>
          </a:p>
          <a:p>
            <a:pPr marL="171450" marR="0" lvl="0" indent="-171450"/>
            <a:endParaRPr lang="es-ES" sz="11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endParaRPr>
          </a:p>
          <a:p>
            <a:pPr marL="0" marR="0">
              <a:buNone/>
            </a:pPr>
            <a:r>
              <a:rPr lang="es-ES" sz="1100" i="1" dirty="0">
                <a:solidFill>
                  <a:srgbClr val="00B050"/>
                </a:solidFill>
                <a:effectLst/>
                <a:latin typeface="Calibri" panose="020F0502020204030204" pitchFamily="34" charset="0"/>
                <a:ea typeface="Calibri" panose="020F0502020204030204" pitchFamily="34" charset="0"/>
              </a:rPr>
              <a:t>Nota para el maestro: Es posible que los estudiantes también mencionen los siguientes pasajes para apoyar la idea de “aceptar a Jesús”. Aquí tienes algunos puntos que te pueden ayudar a guiar la conversación: </a:t>
            </a:r>
            <a:endParaRPr lang="en-US" sz="1200" dirty="0">
              <a:effectLst/>
              <a:latin typeface="Times New Roman" panose="02020603050405020304" pitchFamily="18" charset="0"/>
              <a:ea typeface="Times New Roman" panose="02020603050405020304" pitchFamily="18" charset="0"/>
            </a:endParaRPr>
          </a:p>
          <a:p>
            <a:pPr marL="0" marR="0">
              <a:buNone/>
            </a:pPr>
            <a:r>
              <a:rPr lang="es-ES" sz="1100" i="1" dirty="0">
                <a:solidFill>
                  <a:srgbClr val="00B05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100" i="1" dirty="0">
                <a:solidFill>
                  <a:srgbClr val="00B050"/>
                </a:solidFill>
                <a:effectLst/>
                <a:latin typeface="Calibri" panose="020F0502020204030204" pitchFamily="34" charset="0"/>
                <a:ea typeface="Calibri" panose="020F0502020204030204" pitchFamily="34" charset="0"/>
                <a:cs typeface="Noto Sans Symbols" panose="020F0502020204030204" pitchFamily="34" charset="0"/>
              </a:rPr>
              <a:t>Juan 1:12 Pero a todos los que la recibieron, a los que creen en su nombre, les dio la potestad de ser hechos hijos de Dios.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El siguiente versículo dice que no fue “por decisión humana”</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V.13 los cuales no son engendrados de sangre, ni de voluntad de carne, ni de voluntad de varón, sino de Dios.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buFont typeface="Arial" panose="020B0604020202020204" pitchFamily="34" charset="0"/>
              <a:buChar char="●"/>
            </a:pPr>
            <a:r>
              <a:rPr lang="es-ES" sz="1100" i="1" dirty="0">
                <a:solidFill>
                  <a:srgbClr val="00B050"/>
                </a:solidFill>
                <a:effectLst/>
                <a:latin typeface="Calibri" panose="020F0502020204030204" pitchFamily="34" charset="0"/>
                <a:ea typeface="Calibri" panose="020F0502020204030204" pitchFamily="34" charset="0"/>
                <a:cs typeface="Noto Sans Symbols" panose="020F0502020204030204" pitchFamily="34" charset="0"/>
              </a:rPr>
              <a:t>Apocalipsis 3:20 ¡Mira! Ya estoy a la puerta, y llamo. Si alguno oye mi voz y abre la puerta, yo estaré en su casa, y cenaré con él, y él cenará conmigo.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El hecho de que se dirija a una iglesia muestra que está hablando a creyentes con una fe débil, no sobre la conversión inicial.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buFont typeface="Arial" panose="020B0604020202020204" pitchFamily="34" charset="0"/>
              <a:buChar char="●"/>
            </a:pPr>
            <a:r>
              <a:rPr lang="es-ES" sz="1100" i="1" dirty="0">
                <a:solidFill>
                  <a:srgbClr val="00B050"/>
                </a:solidFill>
                <a:effectLst/>
                <a:latin typeface="Calibri" panose="020F0502020204030204" pitchFamily="34" charset="0"/>
                <a:ea typeface="Calibri" panose="020F0502020204030204" pitchFamily="34" charset="0"/>
                <a:cs typeface="Noto Sans Symbols" panose="020F0502020204030204" pitchFamily="34" charset="0"/>
              </a:rPr>
              <a:t>Hechos 16:31 Ellos le dijeron: Cree en el Señor Jesucristo, y se salvarán tú y tu familia. </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El versículo 14 describe que el creer fue una obra de Dios en la conversión de Lidia.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V. 14 Entre las que nos oían estaba una mujer llamada Lidia, que vendía telas de púrpura en la ciudad de </a:t>
            </a:r>
            <a:r>
              <a:rPr lang="es-ES" sz="1100" i="1" dirty="0" err="1">
                <a:solidFill>
                  <a:srgbClr val="00B050"/>
                </a:solidFill>
                <a:effectLst/>
                <a:latin typeface="Calibri" panose="020F0502020204030204" pitchFamily="34" charset="0"/>
                <a:ea typeface="Calibri" panose="020F0502020204030204" pitchFamily="34" charset="0"/>
                <a:cs typeface="Courier New" panose="02070309020205020404" pitchFamily="49" charset="0"/>
              </a:rPr>
              <a:t>Tiatira</a:t>
            </a:r>
            <a:r>
              <a:rPr lang="es-ES" sz="1100" i="1" dirty="0">
                <a:solidFill>
                  <a:srgbClr val="00B050"/>
                </a:solidFill>
                <a:effectLst/>
                <a:latin typeface="Calibri" panose="020F0502020204030204" pitchFamily="34" charset="0"/>
                <a:ea typeface="Calibri" panose="020F0502020204030204" pitchFamily="34" charset="0"/>
                <a:cs typeface="Courier New" panose="02070309020205020404" pitchFamily="49" charset="0"/>
              </a:rPr>
              <a:t>. Lidia adoraba a Dios, y el Señor tocó su corazón para que diera cabida a lo que Pablo decía.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171450" marR="0" lvl="0" indent="-171450"/>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29" name="Google Shape;229;g2ee1eb4b694_0_373:notes">
            <a:extLst>
              <a:ext uri="{FF2B5EF4-FFF2-40B4-BE49-F238E27FC236}">
                <a16:creationId xmlns:a16="http://schemas.microsoft.com/office/drawing/2014/main" id="{9F0DC9F9-DF92-6B9C-8F78-21815CB2C0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8802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F4194DBE-15FB-3EDA-6DF2-FBE320E5810A}"/>
            </a:ext>
          </a:extLst>
        </p:cNvPr>
        <p:cNvGrpSpPr/>
        <p:nvPr/>
      </p:nvGrpSpPr>
      <p:grpSpPr>
        <a:xfrm>
          <a:off x="0" y="0"/>
          <a:ext cx="0" cy="0"/>
          <a:chOff x="0" y="0"/>
          <a:chExt cx="0" cy="0"/>
        </a:xfrm>
      </p:grpSpPr>
      <p:sp>
        <p:nvSpPr>
          <p:cNvPr id="228" name="Google Shape;228;g2ee1eb4b694_0_373:notes">
            <a:extLst>
              <a:ext uri="{FF2B5EF4-FFF2-40B4-BE49-F238E27FC236}">
                <a16:creationId xmlns:a16="http://schemas.microsoft.com/office/drawing/2014/main" id="{FA41ACC4-E97F-C605-7133-CC68DDB10E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¿Cuál es una manera más bíblica de evangelizar? ¿Preguntar: “¿Aceptas a Jesús en tu corazón?” ¿O compartir el mensaje del evangelio y preguntar: “¿Crees esto?” </a:t>
            </a: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En la evangelización bíblica, compartimos primero lo que Dios ha hecho en Cristo, confiando en que el Espíritu Santo obrará la fe por medio del evangelio. La pregunta “¿Crees esto?” reconoce que la fe es obra de Dios, no una decisión producida por nosotros.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29" name="Google Shape;229;g2ee1eb4b694_0_373:notes">
            <a:extLst>
              <a:ext uri="{FF2B5EF4-FFF2-40B4-BE49-F238E27FC236}">
                <a16:creationId xmlns:a16="http://schemas.microsoft.com/office/drawing/2014/main" id="{67BD144B-D441-9C34-81AC-AD07C2C1EF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4577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Estas son las preguntas del Proyecto Final que correspondientes a esta lección. Animo ustedes a comenzar desde ahora, escribiendo sus respuestas en un cuaderno utilizando información de la clase.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effectLst/>
                <a:latin typeface="Calibri" panose="020F0502020204030204" pitchFamily="34" charset="0"/>
                <a:ea typeface="Calibri" panose="020F0502020204030204" pitchFamily="34" charset="0"/>
              </a:rPr>
              <a:t>9. Creo en el Espíritu Santo ¿Cuál es nuestro estado natural sin Dios? </a:t>
            </a:r>
            <a:r>
              <a:rPr lang="es-E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¿Por qué no podemos llegar a creer en Jesús por nuestra propia cuenta?</a:t>
            </a:r>
            <a:endParaRPr lang="en-US" sz="1800" kern="100" dirty="0">
              <a:effectLst/>
              <a:latin typeface="Cambria" panose="02040503050406030204" pitchFamily="18" charset="0"/>
              <a:ea typeface="Cambria" panose="02040503050406030204" pitchFamily="18" charset="0"/>
              <a:cs typeface="Arial" panose="020B0604020202020204" pitchFamily="34" charset="0"/>
            </a:endParaRPr>
          </a:p>
          <a:p>
            <a:pPr marL="285750" marR="0" lvl="0" indent="-285750"/>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10. ¿Cómo obra el Espíritu Santo la fe salvadora en Jesucristo en nuestros corazones?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3. Oración </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Señor Jesucristo, al ascender al cielo no nos dejaste solos, sino que cumpliste tu promesa de enviarnos el Espíritu Santo, el Consolador. Te alabamos porque, por pura gracia, el Espíritu Santo ha obrado fe en nuestros corazones por medio del evangelio. </a:t>
            </a:r>
          </a:p>
          <a:p>
            <a:pPr marL="0" marR="0" indent="0">
              <a:buFontTx/>
              <a:buNone/>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Te pedimos que hoy, a través de tu Palabra, él continúe fortaleciendo esa fe, enseñándonos más sobre su obra y su identidad como verdadero Dios, una persona divina de la Santa Trinidad. Que esta lección nos lleve a confiar más plenamente en ti como nuestro Salvador, y a dar gloria sólo a ti por nuestra conversión y salvación. En tu santo nombre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LA LECCIÓN 6</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la tarea de la Lección 6 en el grupo de WhatsApp:</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https://www.youtube.com/watch?v=oC34YTLkvTs</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Leer Gálatas 5:16-26. </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a:solidFill>
                  <a:srgbClr val="000000"/>
                </a:solidFill>
                <a:effectLst/>
                <a:latin typeface="Calibri" panose="020F0502020204030204" pitchFamily="34" charset="0"/>
                <a:ea typeface="Times New Roman" panose="02020603050405020304" pitchFamily="18" charset="0"/>
              </a:rPr>
              <a:t>3. </a:t>
            </a:r>
            <a:r>
              <a:rPr lang="es-ES" sz="110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Reflexionar </a:t>
            </a: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y responder:</a:t>
            </a:r>
            <a:endParaRPr lang="en-US" sz="12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742950" marR="0" lvl="1" indent="-285750">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¿Con qué nombres llamó Jesús al Espíritu Santo cuando prometió enviarlo a sus discípulos?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¿Qué significa la palabra “santificar” según el video?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¿Cómo nos santifica el Espíritu Santo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0" indent="0">
              <a:buFontTx/>
              <a:buNone/>
            </a:pPr>
            <a:endParaRPr lang="en-US" sz="1800" dirty="0">
              <a:effectLst/>
              <a:latin typeface="Times New Roman" panose="02020603050405020304" pitchFamily="18" charset="0"/>
              <a:ea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startAt="2"/>
            </a:pPr>
            <a:endParaRPr sz="1104" dirty="0">
              <a:solidFill>
                <a:schemeClr val="dk1"/>
              </a:solidFill>
              <a:latin typeface="Calibri"/>
              <a:ea typeface="Calibri"/>
              <a:cs typeface="Calibri"/>
              <a:sym typeface="Calibri"/>
            </a:endParaRPr>
          </a:p>
        </p:txBody>
      </p:sp>
      <p:sp>
        <p:nvSpPr>
          <p:cNvPr id="190" name="Google Shape;19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de clausura y despedida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Espíritu Santo, te damos gracias porque tú eres verdadero Dios, y porque, por pura gracia, has obrado fe en nuestros corazones. Reconocemos que, por nuestra propia razón o fuerza, no podríamos hacer creído en Jesucristo. Estábamos perdidos. Pero tú, por medio del evangelio, nos abriste los ojos, nos diste vida, y nos hiciste nacer de nuevo. Gracias por el milagro de nuestra conversión y por hacernos parte del pueblo de Dios.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Te pedimos que sigas fortaleciendo nuestra fe día a día mediante tu Palabra. Ayúdanos a confiar siempre en que nuestra salvación depende completamente de ti, y no de nuestras decisiones ni esfuerzos. Danos sabiduría para compartir este mensaje con otros de una manera fiel, clara y amorosa. Que nuestras palabras siempre reflejen que toda la gloria pertenece solo a ti.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2" name="Google Shape;18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Material Extra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Arrepentimiento y fe.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¿No es el arrepentimiento algo que tenemos que hacer?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Si y no. El arrepentimiento (en este caso, la contrición que sentimos por el pecado) es ciertamente algo que tiene lugar dentro de nosotros y proviene de nosotros. Sin embargo, es Dios quien obra el arrepentimiento en nosotros.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contrición por el pecado y la fe en el perdón de Dios son exclusivamente el resultado de la obra de Dios por medio de la ley y el evangelio en nuestros corazones.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ley de Dios nos condena y produce la contrición. El dulce evangelio de Dios produce la fe que se aferra al perdón prometido de Dios.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Fe y obras.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¿No dice Santiago 2:24 que somos justificados por nuestras obras?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Santiago 2:24 dice: “Como pueden ver, podemos ser justificados por las obras, y no solamente por la fe”.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Santiago ciertamente no está promoviendo la salvación por obras. Su propia soteriología (la enseñanza de la salvación) se basa en la gracia, como se ve en Santiago 1:17-18, “Toda buena dádiva y todo don perfecto descienden de lo alto, del Padre de las luces, en quien no hay cambio ni sombra de variación. Él, por su propia voluntad, nos hizo nacer por medio de la palabra de verdad, para que seamos los primeros frutos de su creación”.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Tal vez la descripción de Santiago de la salvación no es tan extensa como las descripciones de Pablo en libros como Romanos, pero todavía confirma esa gracia. y la salvación es completamente de Dios y que Dios nos elige como suyos.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Cuando Santiago habla sobre fe y obras, está combatiendo la idea extraña (pero tristemente común y humana) de que la fe es un contenedor vacío, algo que solo es conocimiento de ciertas ideas y hechos.</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fe, en cambio, es simple confianza en las promesas de Dios. La fe sola salva, pero la fe nunca está sola. La fe es algo activo, con muchas ganas de agradecer a Dios con buenas obras. Encontrar fe sin obras sería tan extraño como encontrar fuego sin calor.</a:t>
            </a:r>
          </a:p>
          <a:p>
            <a:pPr marL="342900" marR="0" lvl="0" indent="-342900">
              <a:buFont typeface="Symbol" pitchFamily="2" charset="2"/>
              <a:buChar char=""/>
            </a:pPr>
            <a:endParaRPr lang="es-ES" sz="1800" dirty="0">
              <a:effectLst/>
              <a:latin typeface="Calibri" panose="020F0502020204030204" pitchFamily="34" charset="0"/>
              <a:ea typeface="Calibri" panose="020F0502020204030204" pitchFamily="34" charset="0"/>
            </a:endParaRPr>
          </a:p>
          <a:p>
            <a:pPr marL="0" marR="0">
              <a:buNone/>
            </a:pPr>
            <a:r>
              <a:rPr lang="es-ES" sz="1800" dirty="0">
                <a:solidFill>
                  <a:srgbClr val="000000"/>
                </a:solidFill>
                <a:effectLst/>
                <a:latin typeface="Calibri" panose="020F0502020204030204" pitchFamily="34" charset="0"/>
                <a:ea typeface="Calibri" panose="020F0502020204030204" pitchFamily="34" charset="0"/>
              </a:rPr>
              <a:t>3. ¿Cómo se acrecienta la fe?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Dios es ciertamente el que hace crecer la fe a través de su uso de los medios de gracia (los sacramentos y la Palabra). </a:t>
            </a:r>
            <a:endParaRPr lang="en-US" sz="1800" dirty="0">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B0502040504020204" pitchFamily="34" charset="0"/>
              </a:rPr>
              <a:t>Como cristianos, en quienes vive una Nueva Persona que quiere agradar a Dios, debemos buscar formas de cultivar nuestra fe (en el Evangelio). </a:t>
            </a:r>
            <a:endParaRPr lang="en-US" sz="1800">
              <a:solidFill>
                <a:srgbClr val="000000"/>
              </a:solidFill>
              <a:effectLst/>
              <a:latin typeface="Noto Sans Symbols" panose="020B0502040504020204" pitchFamily="34" charset="0"/>
              <a:ea typeface="Noto Sans Symbols" panose="020B0502040504020204" pitchFamily="34" charset="0"/>
              <a:cs typeface="Noto Sans Symbols" panose="020B0502040504020204" pitchFamily="34" charset="0"/>
            </a:endParaRPr>
          </a:p>
          <a:p>
            <a:pPr marL="342900" marR="0" lvl="0" indent="-342900">
              <a:buFont typeface="Arial" panose="020B0604020202020204" pitchFamily="34" charset="0"/>
              <a:buChar char="●"/>
            </a:pPr>
            <a:r>
              <a:rPr lang="es-ES" sz="1800">
                <a:solidFill>
                  <a:srgbClr val="000000"/>
                </a:solidFill>
                <a:effectLst/>
                <a:latin typeface="Calibri" panose="020F0502020204030204" pitchFamily="34" charset="0"/>
                <a:ea typeface="Calibri" panose="020F0502020204030204" pitchFamily="34" charset="0"/>
              </a:rPr>
              <a:t>No </a:t>
            </a:r>
            <a:r>
              <a:rPr lang="es-ES" sz="1800" dirty="0">
                <a:solidFill>
                  <a:srgbClr val="000000"/>
                </a:solidFill>
                <a:effectLst/>
                <a:latin typeface="Calibri" panose="020F0502020204030204" pitchFamily="34" charset="0"/>
                <a:ea typeface="Calibri" panose="020F0502020204030204" pitchFamily="34" charset="0"/>
              </a:rPr>
              <a:t>queremos descuidar nuestra fe o, como una planta, se marchitará y morirá.</a:t>
            </a:r>
            <a:r>
              <a:rPr lang="en-US" sz="3200" dirty="0">
                <a:effectLst/>
              </a:rPr>
              <a:t>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b="1" u="sng" dirty="0">
              <a:solidFill>
                <a:schemeClr val="dk1"/>
              </a:solidFill>
              <a:latin typeface="Calibri"/>
              <a:ea typeface="Calibri"/>
              <a:cs typeface="Calibri"/>
              <a:sym typeface="Calibri"/>
            </a:endParaRPr>
          </a:p>
        </p:txBody>
      </p:sp>
      <p:sp>
        <p:nvSpPr>
          <p:cNvPr id="208" name="Google Shape;20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1: Reconocer que Dios quiere que todas las personas sean salvas y que la Trinidad obra unida por amor para nuestra salvación.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lang="en-US"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BBF8AEE2-7F73-9FAA-F278-4F781F136576}"/>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46131097-5FEE-3C3A-514F-8F7A806113E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1. ¿Cuál es la voluntad de Dios para todos los seres humanos?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Permite que los estudiantes contesten.</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C7712FA3-BDE5-6C17-B8B9-7EF2BBBE32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63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FED467A-1699-34CA-6B8A-B20A62C73D6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77DE6788-B3E4-0245-6A06-46B499BDA7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1. ¿Cuál es la voluntad de Dios para todos los seres humanos?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Dios quiere que todas las personas sean salvas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1 Timoteo 2:4 El cual (Dios) quiere que todos los hombres sean salvos y lleguen a conocer la verdad.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DC0DA2DC-D4F0-98F5-FC37-CC8595D18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07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e3aea512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2. La Trinidad: Un equipo en acción por amor.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Como vimos en la primera lección, la enseñanza bíblica sobre la Trinidad es esencial para nuestra salvación.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Podemos imaginar a la Trinidad como un equipo perfectamente unido por amor, en la cada persona cumple un papel clave en nuestra redención. </a:t>
            </a:r>
          </a:p>
          <a:p>
            <a:pPr marL="285750" marR="0" lvl="0" indent="-285750"/>
            <a:endParaRPr lang="en-US" sz="1800" dirty="0">
              <a:solidFill>
                <a:srgbClr val="000000"/>
              </a:solidFill>
              <a:effectLst/>
              <a:latin typeface="Calibri" panose="020F0502020204030204" pitchFamily="34" charset="0"/>
              <a:ea typeface="Calibri" panose="020F0502020204030204" pitchFamily="34" charset="0"/>
              <a:cs typeface="Arial"/>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¿Pueden recordar qué hizo cada persona de la Trinidad para salvarnos?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r>
              <a:rPr lang="es-E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8" name="Google Shape;168;g2ee3aea512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¿Pueden recordar qué hizo cada persona de la Trinidad para salvarnos?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r>
              <a:rPr lang="es-ES" sz="1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rgbClr val="00B050"/>
              </a:solidFill>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solidFill>
                <a:srgbClr val="00B050"/>
              </a:solidFill>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Dios Padre envió a su Hijo para salvarnos.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Dios Hijo, Jesús, vivió una vida perfecta en nuestro lugar y murió como nuestro sustituto.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Dios Espíritu Santo nos lleva a la fe en Jesús a través del evangelio en la Palabra y los Sacramentos (bautismo y la santa cena) </a:t>
            </a:r>
            <a:endParaRPr lang="en-US" sz="11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067D392F-CAF0-4B18-FB38-A17B732DDA50}"/>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E013609F-91BE-DC70-D374-1626BA6EF76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B738C920-A550-E228-CE3F-49967E5C9B7E}"/>
              </a:ext>
            </a:extLst>
          </p:cNvPr>
          <p:cNvSpPr txBox="1">
            <a:spLocks/>
          </p:cNvSpPr>
          <p:nvPr/>
        </p:nvSpPr>
        <p:spPr>
          <a:xfrm>
            <a:off x="2184468" y="480210"/>
            <a:ext cx="9062750" cy="2176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El Espíritu Santo aplica a nosotros la redención que Cristo ganó por la fe. </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2" name="Content Placeholder 2">
            <a:extLst>
              <a:ext uri="{FF2B5EF4-FFF2-40B4-BE49-F238E27FC236}">
                <a16:creationId xmlns:a16="http://schemas.microsoft.com/office/drawing/2014/main" id="{59B8646D-1DF4-8F7C-D1EF-E73357C4E134}"/>
              </a:ext>
            </a:extLst>
          </p:cNvPr>
          <p:cNvSpPr txBox="1">
            <a:spLocks/>
          </p:cNvSpPr>
          <p:nvPr/>
        </p:nvSpPr>
        <p:spPr>
          <a:xfrm>
            <a:off x="2089565" y="3198670"/>
            <a:ext cx="9620654"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Juan 3:16</a:t>
            </a:r>
          </a:p>
          <a:p>
            <a:pPr marL="0" indent="0">
              <a:buNone/>
            </a:pPr>
            <a:r>
              <a:rPr lang="es-EC" sz="3600" dirty="0">
                <a:latin typeface="Berlin Sans FB" panose="020E0602020502020306" pitchFamily="34" charset="0"/>
                <a:cs typeface="Arial" panose="020B0604020202020204" pitchFamily="34" charset="0"/>
              </a:rPr>
              <a:t>Porque de tal manera amó Dios al mundo, que ha dado a su Hijo unigénito, para que todo aquel que en él cree no se pierda, sino que tenga vida eterna.  </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4602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57F1B5F0-48D3-0A2A-2405-0B61466261DF}"/>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F0F98CA7-2271-0855-C355-03CCA89A274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Content Placeholder 2">
            <a:extLst>
              <a:ext uri="{FF2B5EF4-FFF2-40B4-BE49-F238E27FC236}">
                <a16:creationId xmlns:a16="http://schemas.microsoft.com/office/drawing/2014/main" id="{140E71F2-239E-45EC-143E-65DE7C78471E}"/>
              </a:ext>
            </a:extLst>
          </p:cNvPr>
          <p:cNvSpPr txBox="1">
            <a:spLocks/>
          </p:cNvSpPr>
          <p:nvPr/>
        </p:nvSpPr>
        <p:spPr>
          <a:xfrm>
            <a:off x="2003840" y="655494"/>
            <a:ext cx="9620654" cy="6857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Juan 16:7-15</a:t>
            </a:r>
          </a:p>
          <a:p>
            <a:pPr marL="0" indent="0">
              <a:buNone/>
            </a:pPr>
            <a:endParaRPr lang="es-ES" sz="3600" dirty="0">
              <a:effectLst/>
              <a:latin typeface="Calibri" panose="020F0502020204030204" pitchFamily="34" charset="0"/>
              <a:ea typeface="Times New Roman" panose="02020603050405020304" pitchFamily="18" charset="0"/>
            </a:endParaRPr>
          </a:p>
          <a:p>
            <a:pPr marL="0" indent="0">
              <a:buNone/>
            </a:pPr>
            <a:r>
              <a:rPr lang="es-ES" sz="3600" dirty="0">
                <a:effectLst/>
                <a:latin typeface="Calibri" panose="020F0502020204030204" pitchFamily="34" charset="0"/>
                <a:ea typeface="Times New Roman" panose="02020603050405020304" pitchFamily="18" charset="0"/>
              </a:rPr>
              <a:t>Les digo la verdad: les conviene que yo me vaya; porque si no me voy, el Consolador no vendrá a ustedes; pero si me voy, yo se lo enviaré. Y cuando él venga, convencerá al mundo de pecado, de justicia y de juicio. De pecado, por cuanto no creen en mí; de justicia, por cuanto voy al Padre, y no me verán más; y de juicio, por cuanto el príncipe de este mundo ya ha sido juzgado. </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21431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D8366E23-AAAE-F8F3-02A1-CD20002B36B5}"/>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EE687A1A-A8B4-D481-56D2-F530E5B473B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Content Placeholder 2">
            <a:extLst>
              <a:ext uri="{FF2B5EF4-FFF2-40B4-BE49-F238E27FC236}">
                <a16:creationId xmlns:a16="http://schemas.microsoft.com/office/drawing/2014/main" id="{84CBCB7C-CFAD-FA03-D3C3-5E10B8C39804}"/>
              </a:ext>
            </a:extLst>
          </p:cNvPr>
          <p:cNvSpPr txBox="1">
            <a:spLocks/>
          </p:cNvSpPr>
          <p:nvPr/>
        </p:nvSpPr>
        <p:spPr>
          <a:xfrm>
            <a:off x="1946690" y="769794"/>
            <a:ext cx="9620654" cy="6857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Juan 16:7-15</a:t>
            </a:r>
          </a:p>
          <a:p>
            <a:pPr marL="0" indent="0">
              <a:buNone/>
            </a:pPr>
            <a:r>
              <a:rPr lang="es-ES" sz="3600" dirty="0">
                <a:effectLst/>
                <a:latin typeface="Calibri" panose="020F0502020204030204" pitchFamily="34" charset="0"/>
                <a:ea typeface="Times New Roman" panose="02020603050405020304" pitchFamily="18" charset="0"/>
              </a:rPr>
              <a:t>»Aún tengo muchas cosas que decirles, pero ahora no las pueden sobrellevar. Pero cuando venga el Espíritu de verdad, él los guiará a toda la verdad; porque no hablará por su propia cuenta, sino que hablará todo lo que oiga, y les hará saber las cosas que habrán de venir. </a:t>
            </a:r>
            <a:r>
              <a:rPr lang="es-ES" sz="3600" b="1" dirty="0">
                <a:effectLst/>
                <a:latin typeface="Calibri" panose="020F0502020204030204" pitchFamily="34" charset="0"/>
                <a:ea typeface="Times New Roman" panose="02020603050405020304" pitchFamily="18" charset="0"/>
              </a:rPr>
              <a:t>Él me glorificará, porque tomará de lo mío y se lo hará saber. </a:t>
            </a:r>
            <a:r>
              <a:rPr lang="es-ES" sz="3600" dirty="0">
                <a:effectLst/>
                <a:latin typeface="Calibri" panose="020F0502020204030204" pitchFamily="34" charset="0"/>
                <a:ea typeface="Times New Roman" panose="02020603050405020304" pitchFamily="18" charset="0"/>
              </a:rPr>
              <a:t>Todo lo que tiene el Padre es mío; por eso dije que tomará de lo mío, y se lo dará a conocer a ustedes.”</a:t>
            </a:r>
            <a:r>
              <a:rPr lang="en-US" sz="3600" dirty="0">
                <a:effectLst/>
              </a:rPr>
              <a:t> </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36990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1537F613-CBFB-095A-E809-327021D0581C}"/>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9E998543-2E75-9374-7580-BDCC6E1E9DF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Content Placeholder 2">
            <a:extLst>
              <a:ext uri="{FF2B5EF4-FFF2-40B4-BE49-F238E27FC236}">
                <a16:creationId xmlns:a16="http://schemas.microsoft.com/office/drawing/2014/main" id="{54C3E6AF-8EF3-B8C4-1A6F-D205AA8C355A}"/>
              </a:ext>
            </a:extLst>
          </p:cNvPr>
          <p:cNvSpPr txBox="1">
            <a:spLocks/>
          </p:cNvSpPr>
          <p:nvPr/>
        </p:nvSpPr>
        <p:spPr>
          <a:xfrm>
            <a:off x="1946690" y="769794"/>
            <a:ext cx="9620654" cy="6857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En Juan 16 Jesús promete que el Espíritu Santo viene para confrontarnos con nuestro pecado, consolarnos con la justicia de Cristo, y mantenernos firmes en la verdad del Evangelio. </a:t>
            </a:r>
            <a:br>
              <a:rPr lang="es-EC" sz="3600" dirty="0">
                <a:latin typeface="Berlin Sans FB" panose="020E0602020502020306" pitchFamily="34" charset="0"/>
                <a:cs typeface="Arial" panose="020B0604020202020204" pitchFamily="34" charset="0"/>
              </a:rPr>
            </a:br>
            <a:br>
              <a:rPr lang="es-EC" sz="3600" dirty="0">
                <a:latin typeface="Berlin Sans FB" panose="020E0602020502020306" pitchFamily="34" charset="0"/>
                <a:cs typeface="Arial" panose="020B0604020202020204" pitchFamily="34" charset="0"/>
              </a:rPr>
            </a:br>
            <a:r>
              <a:rPr lang="es-EC" sz="3600" dirty="0">
                <a:latin typeface="Berlin Sans FB" panose="020E0602020502020306" pitchFamily="34" charset="0"/>
                <a:cs typeface="Arial" panose="020B0604020202020204" pitchFamily="34" charset="0"/>
              </a:rPr>
              <a:t>La fe salvadora: la sencilla confianza en la obra de Cristo. </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El Espírity Santo crea y fortalece esa fe en nuestros corazones. </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8750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E3949A62-3DA6-74A6-EDDB-0BA5A3A51950}"/>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4B4A3F8D-8E1F-8532-9D84-A141AEDEABFD}"/>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835FCA78-E837-166C-7462-EF2E93CEF987}"/>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C9AA01F1-D611-8417-67D3-BB6759BD8272}"/>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0D502A83-3A06-4365-4F15-F26F74B4DA6D}"/>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8F96386D-AA35-2456-8807-03EB8AE29404}"/>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82045991-A7A6-429C-C29B-D1FB81EA37AB}"/>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DE988676-F427-192B-1513-137D73892A92}"/>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Reconocer</a:t>
              </a:r>
              <a:r>
                <a:rPr lang="en-US" sz="2500" b="0" i="0" u="none" strike="noStrike" cap="none" dirty="0">
                  <a:solidFill>
                    <a:schemeClr val="tx1"/>
                  </a:solidFill>
                  <a:latin typeface="Lato"/>
                  <a:ea typeface="Lato"/>
                  <a:cs typeface="Lato"/>
                  <a:sym typeface="Lato"/>
                </a:rPr>
                <a:t> que Dios </a:t>
              </a:r>
              <a:r>
                <a:rPr lang="en-US" sz="2500" b="0" i="0" u="none" strike="noStrike" cap="none" dirty="0" err="1">
                  <a:solidFill>
                    <a:schemeClr val="tx1"/>
                  </a:solidFill>
                  <a:latin typeface="Lato"/>
                  <a:ea typeface="Lato"/>
                  <a:cs typeface="Lato"/>
                  <a:sym typeface="Lato"/>
                </a:rPr>
                <a:t>quiere</a:t>
              </a:r>
              <a:r>
                <a:rPr lang="en-US" sz="2500" b="0" i="0" u="none" strike="noStrike" cap="none" dirty="0">
                  <a:solidFill>
                    <a:schemeClr val="tx1"/>
                  </a:solidFill>
                  <a:latin typeface="Lato"/>
                  <a:ea typeface="Lato"/>
                  <a:cs typeface="Lato"/>
                  <a:sym typeface="Lato"/>
                </a:rPr>
                <a:t> que </a:t>
              </a:r>
              <a:r>
                <a:rPr lang="en-US" sz="2500" b="0" i="0" u="none" strike="noStrike" cap="none" dirty="0" err="1">
                  <a:solidFill>
                    <a:schemeClr val="tx1"/>
                  </a:solidFill>
                  <a:latin typeface="Lato"/>
                  <a:ea typeface="Lato"/>
                  <a:cs typeface="Lato"/>
                  <a:sym typeface="Lato"/>
                </a:rPr>
                <a:t>todas</a:t>
              </a:r>
              <a:r>
                <a:rPr lang="en-US" sz="2500" b="0" i="0" u="none" strike="noStrike" cap="none" dirty="0">
                  <a:solidFill>
                    <a:schemeClr val="tx1"/>
                  </a:solidFill>
                  <a:latin typeface="Lato"/>
                  <a:ea typeface="Lato"/>
                  <a:cs typeface="Lato"/>
                  <a:sym typeface="Lato"/>
                </a:rPr>
                <a:t> las personas </a:t>
              </a:r>
              <a:r>
                <a:rPr lang="en-US" sz="2500" b="0" i="0" u="none" strike="noStrike" cap="none" dirty="0" err="1">
                  <a:solidFill>
                    <a:schemeClr val="tx1"/>
                  </a:solidFill>
                  <a:latin typeface="Lato"/>
                  <a:ea typeface="Lato"/>
                  <a:cs typeface="Lato"/>
                  <a:sym typeface="Lato"/>
                </a:rPr>
                <a:t>sean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salvas</a:t>
              </a:r>
              <a:r>
                <a:rPr lang="en-US" sz="2500" b="0" i="0" u="none" strike="noStrike" cap="none" dirty="0">
                  <a:solidFill>
                    <a:schemeClr val="tx1"/>
                  </a:solidFill>
                  <a:latin typeface="Lato"/>
                  <a:ea typeface="Lato"/>
                  <a:cs typeface="Lato"/>
                  <a:sym typeface="Lato"/>
                </a:rPr>
                <a:t> y que la Trinidad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unida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amor para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D5BE1307-C06F-EAF9-86C5-2E257FB2AADA}"/>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4F09553D-A09E-5E98-7C96-C6471D1ACE50}"/>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7711B0B1-BA7D-8C93-8C2C-B4A4E7E0B288}"/>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7939A967-FC59-3195-1764-6EBB6402810F}"/>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Identificar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verdadero</a:t>
              </a:r>
              <a:r>
                <a:rPr lang="en-US" sz="2500" b="0" i="0" u="none" strike="noStrike" cap="none" dirty="0">
                  <a:solidFill>
                    <a:schemeClr val="tx1"/>
                  </a:solidFill>
                  <a:latin typeface="Lato"/>
                  <a:ea typeface="Lato"/>
                  <a:cs typeface="Lato"/>
                  <a:sym typeface="Lato"/>
                </a:rPr>
                <a:t> Dios y persona </a:t>
              </a:r>
              <a:r>
                <a:rPr lang="en-US" sz="2500" b="0" i="0" u="none" strike="noStrike" cap="none" dirty="0" err="1">
                  <a:solidFill>
                    <a:schemeClr val="tx1"/>
                  </a:solidFill>
                  <a:latin typeface="Lato"/>
                  <a:ea typeface="Lato"/>
                  <a:cs typeface="Lato"/>
                  <a:sym typeface="Lato"/>
                </a:rPr>
                <a:t>divina</a:t>
              </a:r>
              <a:r>
                <a:rPr lang="en-US" sz="2500" b="0" i="0" u="none" strike="noStrike" cap="none" dirty="0">
                  <a:solidFill>
                    <a:schemeClr val="tx1"/>
                  </a:solidFill>
                  <a:latin typeface="Lato"/>
                  <a:ea typeface="Lato"/>
                  <a:cs typeface="Lato"/>
                  <a:sym typeface="Lato"/>
                </a:rPr>
                <a:t> de la Trinidad. </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FB472157-DD6D-2A16-68A7-349C18F84AF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4F76D71C-F701-EC41-9AE0-69E78E9304EB}"/>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D95EAE68-7E1D-7B74-BE0F-74F24C40DC8A}"/>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9E8BF15B-2C94-24D4-A274-6C90A337D9AD}"/>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Explicar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nuestra</a:t>
              </a:r>
              <a:r>
                <a:rPr lang="en-US" sz="2500" b="0" i="0" u="none" strike="noStrike" cap="none" dirty="0">
                  <a:solidFill>
                    <a:schemeClr val="lt1"/>
                  </a:solidFill>
                  <a:latin typeface="Lato"/>
                  <a:ea typeface="Lato"/>
                  <a:cs typeface="Lato"/>
                  <a:sym typeface="Lato"/>
                </a:rPr>
                <a:t> conversion </a:t>
              </a:r>
              <a:r>
                <a:rPr lang="en-US" sz="2500" b="0" i="0" u="none" strike="noStrike" cap="none" dirty="0" err="1">
                  <a:solidFill>
                    <a:schemeClr val="lt1"/>
                  </a:solidFill>
                  <a:latin typeface="Lato"/>
                  <a:ea typeface="Lato"/>
                  <a:cs typeface="Lato"/>
                  <a:sym typeface="Lato"/>
                </a:rPr>
                <a:t>por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Espíritu</a:t>
              </a:r>
              <a:r>
                <a:rPr lang="en-US" sz="2500" b="0" i="0" u="none" strike="noStrike" cap="none" dirty="0">
                  <a:solidFill>
                    <a:schemeClr val="lt1"/>
                  </a:solidFill>
                  <a:latin typeface="Lato"/>
                  <a:ea typeface="Lato"/>
                  <a:cs typeface="Lato"/>
                  <a:sym typeface="Lato"/>
                </a:rPr>
                <a:t> Santo.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7454FCFF-AD32-788D-AB11-3D190D43882C}"/>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01899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5FB77CD5-157F-C275-53FC-31FC24CDDBBA}"/>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E99577BA-7CE3-3EB5-8414-A9E80DBC6FD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052FB927-2496-6B3A-02AB-AAE9E07353E2}"/>
              </a:ext>
            </a:extLst>
          </p:cNvPr>
          <p:cNvSpPr txBox="1">
            <a:spLocks/>
          </p:cNvSpPr>
          <p:nvPr/>
        </p:nvSpPr>
        <p:spPr>
          <a:xfrm>
            <a:off x="2066481" y="332726"/>
            <a:ext cx="9062750" cy="2176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3600" b="1" dirty="0">
                <a:solidFill>
                  <a:srgbClr val="00B050"/>
                </a:solidFill>
                <a:latin typeface="Arial Rounded MT Bold" panose="020F0704030504030204" pitchFamily="34" charset="77"/>
                <a:cs typeface="Arial" panose="020B0604020202020204" pitchFamily="34" charset="0"/>
              </a:rPr>
              <a:t>El Espíritu Santo es una persona de la Trinidad. Es verdadero Dios, tal como lo describe la Biblia. </a:t>
            </a:r>
            <a:endParaRPr lang="en-US" sz="3600" b="1" dirty="0">
              <a:solidFill>
                <a:srgbClr val="00B050"/>
              </a:solidFill>
              <a:latin typeface="Arial Rounded MT Bold" panose="020F0704030504030204" pitchFamily="34" charset="77"/>
              <a:cs typeface="Arial" panose="020B0604020202020204" pitchFamily="34" charset="0"/>
            </a:endParaRPr>
          </a:p>
        </p:txBody>
      </p:sp>
      <p:pic>
        <p:nvPicPr>
          <p:cNvPr id="4" name="Picture 3">
            <a:extLst>
              <a:ext uri="{FF2B5EF4-FFF2-40B4-BE49-F238E27FC236}">
                <a16:creationId xmlns:a16="http://schemas.microsoft.com/office/drawing/2014/main" id="{846E43B3-8A90-A6F9-3E6D-593917C9A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783" y="1974157"/>
            <a:ext cx="7129736" cy="4749777"/>
          </a:xfrm>
          <a:prstGeom prst="rect">
            <a:avLst/>
          </a:prstGeom>
        </p:spPr>
      </p:pic>
    </p:spTree>
    <p:extLst>
      <p:ext uri="{BB962C8B-B14F-4D97-AF65-F5344CB8AC3E}">
        <p14:creationId xmlns:p14="http://schemas.microsoft.com/office/powerpoint/2010/main" val="293500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a:stretch/>
        </p:blipFill>
        <p:spPr>
          <a:xfrm>
            <a:off x="107329" y="181978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p:cNvSpPr txBox="1"/>
          <p:nvPr/>
        </p:nvSpPr>
        <p:spPr>
          <a:xfrm>
            <a:off x="3340256"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evidencia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bíblica</a:t>
            </a:r>
            <a:r>
              <a:rPr lang="en-US" sz="4000" b="1" dirty="0">
                <a:solidFill>
                  <a:schemeClr val="dk1"/>
                </a:solidFill>
                <a:latin typeface="Lato"/>
                <a:ea typeface="Lato"/>
                <a:cs typeface="Lato"/>
                <a:sym typeface="Lato"/>
              </a:rPr>
              <a:t> de que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Espíritu</a:t>
            </a:r>
            <a:r>
              <a:rPr lang="en-US" sz="4000" b="1" dirty="0">
                <a:solidFill>
                  <a:schemeClr val="dk1"/>
                </a:solidFill>
                <a:latin typeface="Lato"/>
                <a:ea typeface="Lato"/>
                <a:cs typeface="Lato"/>
                <a:sym typeface="Lato"/>
              </a:rPr>
              <a:t> Santo es Dios?</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F92BCD27-0687-DA06-60B9-EC5852379CAC}"/>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2F7E515A-E948-5343-E130-A9A16D51EEC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359A9E6F-9CAF-E51A-0DD1-EF64B0E04778}"/>
              </a:ext>
            </a:extLst>
          </p:cNvPr>
          <p:cNvSpPr txBox="1">
            <a:spLocks/>
          </p:cNvSpPr>
          <p:nvPr/>
        </p:nvSpPr>
        <p:spPr>
          <a:xfrm>
            <a:off x="2184468" y="480210"/>
            <a:ext cx="9062750" cy="2176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Creo que el Espíritu Santo es verdadero Dios, porque… </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4" name="Content Placeholder 2">
            <a:extLst>
              <a:ext uri="{FF2B5EF4-FFF2-40B4-BE49-F238E27FC236}">
                <a16:creationId xmlns:a16="http://schemas.microsoft.com/office/drawing/2014/main" id="{E69B1CDA-FCAF-6527-06D9-A99D6873FD58}"/>
              </a:ext>
            </a:extLst>
          </p:cNvPr>
          <p:cNvSpPr txBox="1">
            <a:spLocks/>
          </p:cNvSpPr>
          <p:nvPr/>
        </p:nvSpPr>
        <p:spPr>
          <a:xfrm>
            <a:off x="2184468" y="2261308"/>
            <a:ext cx="9603519"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La Biblia lo llama Dios. (1 Cor. 3:16; 1 Cor. 12:6,11)</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Tiene caracteríticas que solo Dios tiene. (Salmos 139:7-8; Hebreos 9:14; 1 Cor. 2:10-11; Salmos 51:11)</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Hace cosas que sólo Dios puede hacer. (Gén. 1:1-2; Job 33:4; Tito 3:5; Romanos 8:26-27)</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97446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79ac8ef736_0_5"/>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79ac8ef73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64" name="Google Shape;164;g279ac8ef736_0_5"/>
          <p:cNvPicPr preferRelativeResize="0"/>
          <p:nvPr/>
        </p:nvPicPr>
        <p:blipFill>
          <a:blip r:embed="rId4">
            <a:alphaModFix/>
          </a:blip>
          <a:stretch>
            <a:fillRect/>
          </a:stretch>
        </p:blipFill>
        <p:spPr>
          <a:xfrm>
            <a:off x="1236200" y="549950"/>
            <a:ext cx="9264300" cy="59228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17D41B1E-84BC-D66F-01A4-904EFEAD6950}"/>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FA3AAA5F-90C6-6344-3BA5-67A22A6CF73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74D7BF04-9EF4-16EE-95EA-3B0EED1D48D0}"/>
              </a:ext>
            </a:extLst>
          </p:cNvPr>
          <p:cNvSpPr txBox="1">
            <a:spLocks/>
          </p:cNvSpPr>
          <p:nvPr/>
        </p:nvSpPr>
        <p:spPr>
          <a:xfrm>
            <a:off x="2184468" y="480210"/>
            <a:ext cx="9062750" cy="9356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El Credo Apostólico</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2" name="Content Placeholder 2">
            <a:extLst>
              <a:ext uri="{FF2B5EF4-FFF2-40B4-BE49-F238E27FC236}">
                <a16:creationId xmlns:a16="http://schemas.microsoft.com/office/drawing/2014/main" id="{BDFD2480-FE9B-47EB-1BD5-9520627D52D2}"/>
              </a:ext>
            </a:extLst>
          </p:cNvPr>
          <p:cNvSpPr txBox="1">
            <a:spLocks/>
          </p:cNvSpPr>
          <p:nvPr/>
        </p:nvSpPr>
        <p:spPr>
          <a:xfrm>
            <a:off x="2184468" y="2025332"/>
            <a:ext cx="9620654"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Creo en Dios Padre todopoderoso. </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Creo en Jesucristo, su único Hijo, nuestro Señor. </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Creo en el Espíritu Santo.</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6369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01A8CE06-38DC-8874-0C7F-6B512422DA88}"/>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DE5E29E0-AD6D-9A3E-B65D-E53AA31AA0D6}"/>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B1506CC3-0949-5BD1-87F1-80DA9F9A268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968F0087-5A98-FE0C-EF11-F9D3C23D871A}"/>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237DD5CB-3950-D957-C87A-8FD7FFC8DFE0}"/>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B2A81E08-CD3C-81F9-B9F0-5BCCF99EE5B6}"/>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095645E0-AD56-BE79-8121-DA3E293E5EEB}"/>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7015343-34E2-5185-1F0A-5CE2A8511B16}"/>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Reconocer</a:t>
              </a:r>
              <a:r>
                <a:rPr lang="en-US" sz="2500" b="0" i="0" u="none" strike="noStrike" cap="none" dirty="0">
                  <a:solidFill>
                    <a:schemeClr val="tx1"/>
                  </a:solidFill>
                  <a:latin typeface="Lato"/>
                  <a:ea typeface="Lato"/>
                  <a:cs typeface="Lato"/>
                  <a:sym typeface="Lato"/>
                </a:rPr>
                <a:t> que Dios </a:t>
              </a:r>
              <a:r>
                <a:rPr lang="en-US" sz="2500" b="0" i="0" u="none" strike="noStrike" cap="none" dirty="0" err="1">
                  <a:solidFill>
                    <a:schemeClr val="tx1"/>
                  </a:solidFill>
                  <a:latin typeface="Lato"/>
                  <a:ea typeface="Lato"/>
                  <a:cs typeface="Lato"/>
                  <a:sym typeface="Lato"/>
                </a:rPr>
                <a:t>quiere</a:t>
              </a:r>
              <a:r>
                <a:rPr lang="en-US" sz="2500" b="0" i="0" u="none" strike="noStrike" cap="none" dirty="0">
                  <a:solidFill>
                    <a:schemeClr val="tx1"/>
                  </a:solidFill>
                  <a:latin typeface="Lato"/>
                  <a:ea typeface="Lato"/>
                  <a:cs typeface="Lato"/>
                  <a:sym typeface="Lato"/>
                </a:rPr>
                <a:t> que </a:t>
              </a:r>
              <a:r>
                <a:rPr lang="en-US" sz="2500" b="0" i="0" u="none" strike="noStrike" cap="none" dirty="0" err="1">
                  <a:solidFill>
                    <a:schemeClr val="tx1"/>
                  </a:solidFill>
                  <a:latin typeface="Lato"/>
                  <a:ea typeface="Lato"/>
                  <a:cs typeface="Lato"/>
                  <a:sym typeface="Lato"/>
                </a:rPr>
                <a:t>todas</a:t>
              </a:r>
              <a:r>
                <a:rPr lang="en-US" sz="2500" b="0" i="0" u="none" strike="noStrike" cap="none" dirty="0">
                  <a:solidFill>
                    <a:schemeClr val="tx1"/>
                  </a:solidFill>
                  <a:latin typeface="Lato"/>
                  <a:ea typeface="Lato"/>
                  <a:cs typeface="Lato"/>
                  <a:sym typeface="Lato"/>
                </a:rPr>
                <a:t> las personas </a:t>
              </a:r>
              <a:r>
                <a:rPr lang="en-US" sz="2500" b="0" i="0" u="none" strike="noStrike" cap="none" dirty="0" err="1">
                  <a:solidFill>
                    <a:schemeClr val="tx1"/>
                  </a:solidFill>
                  <a:latin typeface="Lato"/>
                  <a:ea typeface="Lato"/>
                  <a:cs typeface="Lato"/>
                  <a:sym typeface="Lato"/>
                </a:rPr>
                <a:t>sean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salvas</a:t>
              </a:r>
              <a:r>
                <a:rPr lang="en-US" sz="2500" b="0" i="0" u="none" strike="noStrike" cap="none" dirty="0">
                  <a:solidFill>
                    <a:schemeClr val="tx1"/>
                  </a:solidFill>
                  <a:latin typeface="Lato"/>
                  <a:ea typeface="Lato"/>
                  <a:cs typeface="Lato"/>
                  <a:sym typeface="Lato"/>
                </a:rPr>
                <a:t> y que la Trinidad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unida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amor para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2BB1B327-8C93-8136-A34C-177E4B74C105}"/>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6DC55F15-10E8-F7F6-2EF5-24038D70FBE6}"/>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24E69080-BC2C-79D3-3485-B2CA326E34B3}"/>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4E66D174-3C40-4250-4DB6-E59DB2136546}"/>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Identificar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verdadero</a:t>
              </a:r>
              <a:r>
                <a:rPr lang="en-US" sz="2500" b="0" i="0" u="none" strike="noStrike" cap="none" dirty="0">
                  <a:solidFill>
                    <a:schemeClr val="tx1"/>
                  </a:solidFill>
                  <a:latin typeface="Lato"/>
                  <a:ea typeface="Lato"/>
                  <a:cs typeface="Lato"/>
                  <a:sym typeface="Lato"/>
                </a:rPr>
                <a:t> Dios y persona </a:t>
              </a:r>
              <a:r>
                <a:rPr lang="en-US" sz="2500" b="0" i="0" u="none" strike="noStrike" cap="none" dirty="0" err="1">
                  <a:solidFill>
                    <a:schemeClr val="tx1"/>
                  </a:solidFill>
                  <a:latin typeface="Lato"/>
                  <a:ea typeface="Lato"/>
                  <a:cs typeface="Lato"/>
                  <a:sym typeface="Lato"/>
                </a:rPr>
                <a:t>divina</a:t>
              </a:r>
              <a:r>
                <a:rPr lang="en-US" sz="2500" b="0" i="0" u="none" strike="noStrike" cap="none" dirty="0">
                  <a:solidFill>
                    <a:schemeClr val="tx1"/>
                  </a:solidFill>
                  <a:latin typeface="Lato"/>
                  <a:ea typeface="Lato"/>
                  <a:cs typeface="Lato"/>
                  <a:sym typeface="Lato"/>
                </a:rPr>
                <a:t> de la Trinidad. </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DF7D339E-7BA0-7B6E-6071-B3E873CAD163}"/>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6AB03A56-9D35-8505-A5F7-C59EB535FEFD}"/>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21A29209-6F45-21E6-6F2D-E7414D06321D}"/>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27D5DB20-4B32-3C74-6395-00C4941987C8}"/>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Explicar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conversion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endParaRPr sz="25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FB19AD58-1C05-F9D1-F50C-519F7D51009B}"/>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79738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ee1eb4b694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ee1eb4b694_0_4"/>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
        <p:nvSpPr>
          <p:cNvPr id="164" name="Google Shape;164;g2ee1eb4b694_0_4"/>
          <p:cNvSpPr txBox="1"/>
          <p:nvPr/>
        </p:nvSpPr>
        <p:spPr>
          <a:xfrm>
            <a:off x="3125596" y="1174374"/>
            <a:ext cx="8161800"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rgbClr val="00B050"/>
                </a:solidFill>
                <a:latin typeface="Lato"/>
                <a:ea typeface="Lato"/>
                <a:cs typeface="Lato"/>
                <a:sym typeface="Lato"/>
              </a:rPr>
              <a:t>Las </a:t>
            </a:r>
            <a:r>
              <a:rPr lang="en-US" sz="3600" b="1" dirty="0" err="1">
                <a:solidFill>
                  <a:srgbClr val="00B050"/>
                </a:solidFill>
                <a:latin typeface="Lato"/>
                <a:ea typeface="Lato"/>
                <a:cs typeface="Lato"/>
                <a:sym typeface="Lato"/>
              </a:rPr>
              <a:t>Escrituras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nos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enseñan</a:t>
            </a:r>
            <a:r>
              <a:rPr lang="en-US" sz="3600" b="1" dirty="0">
                <a:solidFill>
                  <a:srgbClr val="00B050"/>
                </a:solidFill>
                <a:latin typeface="Lato"/>
                <a:ea typeface="Lato"/>
                <a:cs typeface="Lato"/>
                <a:sym typeface="Lato"/>
              </a:rPr>
              <a:t> que, </a:t>
            </a:r>
            <a:r>
              <a:rPr lang="en-US" sz="3600" b="1" dirty="0" err="1">
                <a:solidFill>
                  <a:srgbClr val="00B050"/>
                </a:solidFill>
                <a:latin typeface="Lato"/>
                <a:ea typeface="Lato"/>
                <a:cs typeface="Lato"/>
                <a:sym typeface="Lato"/>
              </a:rPr>
              <a:t>en</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nuestra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condición</a:t>
            </a:r>
            <a:r>
              <a:rPr lang="en-US" sz="3600" b="1" dirty="0">
                <a:solidFill>
                  <a:srgbClr val="00B050"/>
                </a:solidFill>
                <a:latin typeface="Lato"/>
                <a:ea typeface="Lato"/>
                <a:cs typeface="Lato"/>
                <a:sym typeface="Lato"/>
              </a:rPr>
              <a:t> natural, es </a:t>
            </a:r>
            <a:r>
              <a:rPr lang="en-US" sz="3600" b="1" dirty="0" err="1">
                <a:solidFill>
                  <a:srgbClr val="00B050"/>
                </a:solidFill>
                <a:latin typeface="Lato"/>
                <a:ea typeface="Lato"/>
                <a:cs typeface="Lato"/>
                <a:sym typeface="Lato"/>
              </a:rPr>
              <a:t>imposible</a:t>
            </a:r>
            <a:r>
              <a:rPr lang="en-US" sz="3600" b="1" dirty="0">
                <a:solidFill>
                  <a:srgbClr val="00B050"/>
                </a:solidFill>
                <a:latin typeface="Lato"/>
                <a:ea typeface="Lato"/>
                <a:cs typeface="Lato"/>
                <a:sym typeface="Lato"/>
              </a:rPr>
              <a:t> que </a:t>
            </a:r>
            <a:r>
              <a:rPr lang="en-US" sz="3600" b="1" dirty="0" err="1">
                <a:solidFill>
                  <a:srgbClr val="00B050"/>
                </a:solidFill>
                <a:latin typeface="Lato"/>
                <a:ea typeface="Lato"/>
                <a:cs typeface="Lato"/>
                <a:sym typeface="Lato"/>
              </a:rPr>
              <a:t>por</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nuestra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propia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razón</a:t>
            </a:r>
            <a:r>
              <a:rPr lang="en-US" sz="3600" b="1" dirty="0">
                <a:solidFill>
                  <a:srgbClr val="00B050"/>
                </a:solidFill>
                <a:latin typeface="Lato"/>
                <a:ea typeface="Lato"/>
                <a:cs typeface="Lato"/>
                <a:sym typeface="Lato"/>
              </a:rPr>
              <a:t> o decision </a:t>
            </a:r>
            <a:r>
              <a:rPr lang="en-US" sz="3600" b="1" dirty="0" err="1">
                <a:solidFill>
                  <a:srgbClr val="00B050"/>
                </a:solidFill>
                <a:latin typeface="Lato"/>
                <a:ea typeface="Lato"/>
                <a:cs typeface="Lato"/>
                <a:sym typeface="Lato"/>
              </a:rPr>
              <a:t>podamos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creer</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en</a:t>
            </a:r>
            <a:r>
              <a:rPr lang="en-US" sz="3600" b="1" dirty="0">
                <a:solidFill>
                  <a:srgbClr val="00B050"/>
                </a:solidFill>
                <a:latin typeface="Lato"/>
                <a:ea typeface="Lato"/>
                <a:cs typeface="Lato"/>
                <a:sym typeface="Lato"/>
              </a:rPr>
              <a:t> Jesús o </a:t>
            </a:r>
            <a:r>
              <a:rPr lang="en-US" sz="3600" b="1" dirty="0" err="1">
                <a:solidFill>
                  <a:srgbClr val="00B050"/>
                </a:solidFill>
                <a:latin typeface="Lato"/>
                <a:ea typeface="Lato"/>
                <a:cs typeface="Lato"/>
                <a:sym typeface="Lato"/>
              </a:rPr>
              <a:t>acercarnos</a:t>
            </a:r>
            <a:r>
              <a:rPr lang="en-US" sz="3600" b="1" dirty="0">
                <a:solidFill>
                  <a:srgbClr val="00B050"/>
                </a:solidFill>
                <a:latin typeface="Lato"/>
                <a:ea typeface="Lato"/>
                <a:cs typeface="Lato"/>
                <a:sym typeface="Lato"/>
              </a:rPr>
              <a:t> a </a:t>
            </a:r>
            <a:r>
              <a:rPr lang="en-US" sz="3600" b="1" dirty="0" err="1">
                <a:solidFill>
                  <a:srgbClr val="00B050"/>
                </a:solidFill>
                <a:latin typeface="Lato"/>
                <a:ea typeface="Lato"/>
                <a:cs typeface="Lato"/>
                <a:sym typeface="Lato"/>
              </a:rPr>
              <a:t>él</a:t>
            </a:r>
            <a:r>
              <a:rPr lang="en-US" sz="36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no Podemos </a:t>
            </a:r>
            <a:r>
              <a:rPr lang="en-US" sz="4000" b="1" dirty="0" err="1">
                <a:solidFill>
                  <a:schemeClr val="dk1"/>
                </a:solidFill>
                <a:latin typeface="Lato"/>
                <a:ea typeface="Lato"/>
                <a:cs typeface="Lato"/>
                <a:sym typeface="Lato"/>
              </a:rPr>
              <a:t>llegar</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creer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Jesús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propia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cuenta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14F00FFD-A891-30B5-4C76-35EDA05BD9C1}"/>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A1E85910-36D2-2910-2F65-3D73F149845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D1300021-AC92-AE83-4C72-870F3DECF07D}"/>
              </a:ext>
            </a:extLst>
          </p:cNvPr>
          <p:cNvSpPr txBox="1"/>
          <p:nvPr/>
        </p:nvSpPr>
        <p:spPr>
          <a:xfrm>
            <a:off x="1991193" y="525445"/>
            <a:ext cx="9571541" cy="5139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err="1">
                <a:solidFill>
                  <a:schemeClr val="dk1"/>
                </a:solidFill>
                <a:latin typeface="Lato"/>
                <a:ea typeface="Lato"/>
                <a:cs typeface="Lato"/>
                <a:sym typeface="Lato"/>
              </a:rPr>
              <a:t>Somos</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espiritualmente</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ciegos</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1 </a:t>
            </a:r>
            <a:r>
              <a:rPr lang="en-US" sz="3200" dirty="0" err="1">
                <a:solidFill>
                  <a:schemeClr val="dk1"/>
                </a:solidFill>
                <a:latin typeface="Lato"/>
                <a:ea typeface="Lato"/>
                <a:cs typeface="Lato"/>
                <a:sym typeface="Lato"/>
              </a:rPr>
              <a:t>Corintios</a:t>
            </a:r>
            <a:r>
              <a:rPr lang="en-US" sz="3200" dirty="0">
                <a:solidFill>
                  <a:schemeClr val="dk1"/>
                </a:solidFill>
                <a:latin typeface="Lato"/>
                <a:ea typeface="Lato"/>
                <a:cs typeface="Lato"/>
                <a:sym typeface="Lato"/>
              </a:rPr>
              <a:t> 4:4 </a:t>
            </a: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Y </a:t>
            </a:r>
            <a:r>
              <a:rPr lang="en-US" sz="3200" dirty="0" err="1">
                <a:solidFill>
                  <a:schemeClr val="dk1"/>
                </a:solidFill>
                <a:latin typeface="Lato"/>
                <a:ea typeface="Lato"/>
                <a:cs typeface="Lato"/>
                <a:sym typeface="Lato"/>
              </a:rPr>
              <a:t>aunque</a:t>
            </a:r>
            <a:r>
              <a:rPr lang="en-US" sz="3200" dirty="0">
                <a:solidFill>
                  <a:schemeClr val="dk1"/>
                </a:solidFill>
                <a:latin typeface="Lato"/>
                <a:ea typeface="Lato"/>
                <a:cs typeface="Lato"/>
                <a:sym typeface="Lato"/>
              </a:rPr>
              <a:t> mi </a:t>
            </a:r>
            <a:r>
              <a:rPr lang="en-US" sz="3200" dirty="0" err="1">
                <a:solidFill>
                  <a:schemeClr val="dk1"/>
                </a:solidFill>
                <a:latin typeface="Lato"/>
                <a:ea typeface="Lato"/>
                <a:cs typeface="Lato"/>
                <a:sym typeface="Lato"/>
              </a:rPr>
              <a:t>conciencia</a:t>
            </a:r>
            <a:r>
              <a:rPr lang="en-US" sz="3200" dirty="0">
                <a:solidFill>
                  <a:schemeClr val="dk1"/>
                </a:solidFill>
                <a:latin typeface="Lato"/>
                <a:ea typeface="Lato"/>
                <a:cs typeface="Lato"/>
                <a:sym typeface="Lato"/>
              </a:rPr>
              <a:t> no me </a:t>
            </a:r>
            <a:r>
              <a:rPr lang="en-US" sz="3200" dirty="0" err="1">
                <a:solidFill>
                  <a:schemeClr val="dk1"/>
                </a:solidFill>
                <a:latin typeface="Lato"/>
                <a:ea typeface="Lato"/>
                <a:cs typeface="Lato"/>
                <a:sym typeface="Lato"/>
              </a:rPr>
              <a:t>acusa</a:t>
            </a:r>
            <a:r>
              <a:rPr lang="en-US" sz="3200" dirty="0">
                <a:solidFill>
                  <a:schemeClr val="dk1"/>
                </a:solidFill>
                <a:latin typeface="Lato"/>
                <a:ea typeface="Lato"/>
                <a:cs typeface="Lato"/>
                <a:sym typeface="Lato"/>
              </a:rPr>
              <a:t> de nada, no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quedo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justificado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quien</a:t>
            </a:r>
            <a:r>
              <a:rPr lang="en-US" sz="3200" dirty="0">
                <a:solidFill>
                  <a:schemeClr val="dk1"/>
                </a:solidFill>
                <a:latin typeface="Lato"/>
                <a:ea typeface="Lato"/>
                <a:cs typeface="Lato"/>
                <a:sym typeface="Lato"/>
              </a:rPr>
              <a:t> me </a:t>
            </a:r>
            <a:r>
              <a:rPr lang="en-US" sz="3200" dirty="0" err="1">
                <a:solidFill>
                  <a:schemeClr val="dk1"/>
                </a:solidFill>
                <a:latin typeface="Lato"/>
                <a:ea typeface="Lato"/>
                <a:cs typeface="Lato"/>
                <a:sym typeface="Lato"/>
              </a:rPr>
              <a:t>juzga</a:t>
            </a:r>
            <a:r>
              <a:rPr lang="en-US" sz="3200" dirty="0">
                <a:solidFill>
                  <a:schemeClr val="dk1"/>
                </a:solidFill>
                <a:latin typeface="Lato"/>
                <a:ea typeface="Lato"/>
                <a:cs typeface="Lato"/>
                <a:sym typeface="Lato"/>
              </a:rPr>
              <a:t> es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Señor</a:t>
            </a:r>
            <a:r>
              <a:rPr lang="en-US" sz="3200" dirty="0">
                <a:solidFill>
                  <a:schemeClr val="dk1"/>
                </a:solidFill>
                <a:latin typeface="Lato"/>
                <a:ea typeface="Lato"/>
                <a:cs typeface="Lato"/>
                <a:sym typeface="Lato"/>
              </a:rPr>
              <a:t>.</a:t>
            </a:r>
          </a:p>
        </p:txBody>
      </p:sp>
      <p:pic>
        <p:nvPicPr>
          <p:cNvPr id="165" name="Google Shape;165;g2ee1eb4b694_0_4" descr="A green bird with leaves&#10;&#10;Description automatically generated">
            <a:extLst>
              <a:ext uri="{FF2B5EF4-FFF2-40B4-BE49-F238E27FC236}">
                <a16:creationId xmlns:a16="http://schemas.microsoft.com/office/drawing/2014/main" id="{4261DBF2-A28B-5938-F68C-65264A5FB52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415053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2C96C724-5A0A-88BF-EC9C-9B3169A28B75}"/>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5FC592FF-8729-97D3-0783-20566B36DF6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7791B3E6-3194-A2CF-7F40-DB3ECFD437EC}"/>
              </a:ext>
            </a:extLst>
          </p:cNvPr>
          <p:cNvSpPr txBox="1"/>
          <p:nvPr/>
        </p:nvSpPr>
        <p:spPr>
          <a:xfrm>
            <a:off x="1991193" y="525445"/>
            <a:ext cx="9571541"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Estamos bajo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poder</a:t>
            </a:r>
            <a:r>
              <a:rPr lang="en-US" sz="3200" b="1" i="0" u="none" strike="noStrike" cap="none" dirty="0">
                <a:solidFill>
                  <a:schemeClr val="dk1"/>
                </a:solidFill>
                <a:latin typeface="Lato"/>
                <a:ea typeface="Lato"/>
                <a:cs typeface="Lato"/>
                <a:sym typeface="Lato"/>
              </a:rPr>
              <a:t>  de </a:t>
            </a:r>
            <a:r>
              <a:rPr lang="en-US" sz="3200" b="1" i="0" u="none" strike="noStrike" cap="none" dirty="0" err="1">
                <a:solidFill>
                  <a:schemeClr val="dk1"/>
                </a:solidFill>
                <a:latin typeface="Lato"/>
                <a:ea typeface="Lato"/>
                <a:cs typeface="Lato"/>
                <a:sym typeface="Lato"/>
              </a:rPr>
              <a:t>Satanás</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Hechos</a:t>
            </a:r>
            <a:r>
              <a:rPr lang="en-US" sz="3200" dirty="0">
                <a:solidFill>
                  <a:schemeClr val="dk1"/>
                </a:solidFill>
                <a:latin typeface="Lato"/>
                <a:ea typeface="Lato"/>
                <a:cs typeface="Lato"/>
                <a:sym typeface="Lato"/>
              </a:rPr>
              <a:t> 26:17-18 </a:t>
            </a: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Yo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libraré</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tu</a:t>
            </a:r>
            <a:r>
              <a:rPr lang="en-US" sz="3200" dirty="0">
                <a:solidFill>
                  <a:schemeClr val="dk1"/>
                </a:solidFill>
                <a:latin typeface="Lato"/>
                <a:ea typeface="Lato"/>
                <a:cs typeface="Lato"/>
                <a:sym typeface="Lato"/>
              </a:rPr>
              <a:t> pueblo y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no </a:t>
            </a:r>
            <a:r>
              <a:rPr lang="en-US" sz="3200" dirty="0" err="1">
                <a:solidFill>
                  <a:schemeClr val="dk1"/>
                </a:solidFill>
                <a:latin typeface="Lato"/>
                <a:ea typeface="Lato"/>
                <a:cs typeface="Lato"/>
                <a:sym typeface="Lato"/>
              </a:rPr>
              <a:t>judíos</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quiero</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vayas</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ellos</a:t>
            </a:r>
            <a:r>
              <a:rPr lang="en-US" sz="3200" dirty="0">
                <a:solidFill>
                  <a:schemeClr val="dk1"/>
                </a:solidFill>
                <a:latin typeface="Lato"/>
                <a:ea typeface="Lato"/>
                <a:cs typeface="Lato"/>
                <a:sym typeface="Lato"/>
              </a:rPr>
              <a:t> para que les abras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ojos y se </a:t>
            </a:r>
            <a:r>
              <a:rPr lang="en-US" sz="3200" dirty="0" err="1">
                <a:solidFill>
                  <a:schemeClr val="dk1"/>
                </a:solidFill>
                <a:latin typeface="Lato"/>
                <a:ea typeface="Lato"/>
                <a:cs typeface="Lato"/>
                <a:sym typeface="Lato"/>
              </a:rPr>
              <a:t>conviertan</a:t>
            </a:r>
            <a:r>
              <a:rPr lang="en-US" sz="3200" dirty="0">
                <a:solidFill>
                  <a:schemeClr val="dk1"/>
                </a:solidFill>
                <a:latin typeface="Lato"/>
                <a:ea typeface="Lato"/>
                <a:cs typeface="Lato"/>
                <a:sym typeface="Lato"/>
              </a:rPr>
              <a:t> de las </a:t>
            </a:r>
            <a:r>
              <a:rPr lang="en-US" sz="3200" dirty="0" err="1">
                <a:solidFill>
                  <a:schemeClr val="dk1"/>
                </a:solidFill>
                <a:latin typeface="Lato"/>
                <a:ea typeface="Lato"/>
                <a:cs typeface="Lato"/>
                <a:sym typeface="Lato"/>
              </a:rPr>
              <a:t>tinieblas</a:t>
            </a:r>
            <a:r>
              <a:rPr lang="en-US" sz="3200" dirty="0">
                <a:solidFill>
                  <a:schemeClr val="dk1"/>
                </a:solidFill>
                <a:latin typeface="Lato"/>
                <a:ea typeface="Lato"/>
                <a:cs typeface="Lato"/>
                <a:sym typeface="Lato"/>
              </a:rPr>
              <a:t> a la luz, y del </a:t>
            </a:r>
            <a:r>
              <a:rPr lang="en-US" sz="3200" dirty="0" err="1">
                <a:solidFill>
                  <a:schemeClr val="dk1"/>
                </a:solidFill>
                <a:latin typeface="Lato"/>
                <a:ea typeface="Lato"/>
                <a:cs typeface="Lato"/>
                <a:sym typeface="Lato"/>
              </a:rPr>
              <a:t>poder</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Satanás</a:t>
            </a:r>
            <a:r>
              <a:rPr lang="en-US" sz="3200" dirty="0">
                <a:solidFill>
                  <a:schemeClr val="dk1"/>
                </a:solidFill>
                <a:latin typeface="Lato"/>
                <a:ea typeface="Lato"/>
                <a:cs typeface="Lato"/>
                <a:sym typeface="Lato"/>
              </a:rPr>
              <a:t> al </a:t>
            </a:r>
            <a:r>
              <a:rPr lang="en-US" sz="3200" dirty="0" err="1">
                <a:solidFill>
                  <a:schemeClr val="dk1"/>
                </a:solidFill>
                <a:latin typeface="Lato"/>
                <a:ea typeface="Lato"/>
                <a:cs typeface="Lato"/>
                <a:sym typeface="Lato"/>
              </a:rPr>
              <a:t>poder</a:t>
            </a:r>
            <a:r>
              <a:rPr lang="en-US" sz="3200" dirty="0">
                <a:solidFill>
                  <a:schemeClr val="dk1"/>
                </a:solidFill>
                <a:latin typeface="Lato"/>
                <a:ea typeface="Lato"/>
                <a:cs typeface="Lato"/>
                <a:sym typeface="Lato"/>
              </a:rPr>
              <a:t> de Dios; para que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mí</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reciban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perdón</a:t>
            </a:r>
            <a:r>
              <a:rPr lang="en-US" sz="3200" dirty="0">
                <a:solidFill>
                  <a:schemeClr val="dk1"/>
                </a:solidFill>
                <a:latin typeface="Lato"/>
                <a:ea typeface="Lato"/>
                <a:cs typeface="Lato"/>
                <a:sym typeface="Lato"/>
              </a:rPr>
              <a:t> de sus </a:t>
            </a:r>
            <a:r>
              <a:rPr lang="en-US" sz="3200" dirty="0" err="1">
                <a:solidFill>
                  <a:schemeClr val="dk1"/>
                </a:solidFill>
                <a:latin typeface="Lato"/>
                <a:ea typeface="Lato"/>
                <a:cs typeface="Lato"/>
                <a:sym typeface="Lato"/>
              </a:rPr>
              <a:t>pecados</a:t>
            </a:r>
            <a:r>
              <a:rPr lang="en-US" sz="3200" dirty="0">
                <a:solidFill>
                  <a:schemeClr val="dk1"/>
                </a:solidFill>
                <a:latin typeface="Lato"/>
                <a:ea typeface="Lato"/>
                <a:cs typeface="Lato"/>
                <a:sym typeface="Lato"/>
              </a:rPr>
              <a:t> y la </a:t>
            </a:r>
            <a:r>
              <a:rPr lang="en-US" sz="3200" dirty="0" err="1">
                <a:solidFill>
                  <a:schemeClr val="dk1"/>
                </a:solidFill>
                <a:latin typeface="Lato"/>
                <a:ea typeface="Lato"/>
                <a:cs typeface="Lato"/>
                <a:sym typeface="Lato"/>
              </a:rPr>
              <a:t>herencia</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han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santificados</a:t>
            </a:r>
            <a:r>
              <a:rPr lang="en-US" sz="3200" dirty="0">
                <a:solidFill>
                  <a:schemeClr val="dk1"/>
                </a:solidFill>
                <a:latin typeface="Lato"/>
                <a:ea typeface="Lato"/>
                <a:cs typeface="Lato"/>
                <a:sym typeface="Lato"/>
              </a:rPr>
              <a:t>. </a:t>
            </a: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0D28D5A9-F9DF-D112-26D6-5C6ACB7083D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22902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53767DE1-A770-1384-6A10-70B34F1AE404}"/>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F98B9E25-DE3A-4E48-00C4-AA85FF3E982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797C1FD1-B581-C1AB-0F37-01A1AD13D308}"/>
              </a:ext>
            </a:extLst>
          </p:cNvPr>
          <p:cNvSpPr txBox="1"/>
          <p:nvPr/>
        </p:nvSpPr>
        <p:spPr>
          <a:xfrm>
            <a:off x="1991193" y="525445"/>
            <a:ext cx="9571541" cy="4647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Estamos </a:t>
            </a:r>
            <a:r>
              <a:rPr lang="en-US" sz="3200" b="1" i="0" u="none" strike="noStrike" cap="none" dirty="0" err="1">
                <a:solidFill>
                  <a:schemeClr val="dk1"/>
                </a:solidFill>
                <a:latin typeface="Lato"/>
                <a:ea typeface="Lato"/>
                <a:cs typeface="Lato"/>
                <a:sym typeface="Lato"/>
              </a:rPr>
              <a:t>m</a:t>
            </a:r>
            <a:r>
              <a:rPr lang="en-US" sz="3200" b="1" dirty="0" err="1">
                <a:solidFill>
                  <a:schemeClr val="dk1"/>
                </a:solidFill>
                <a:latin typeface="Lato"/>
                <a:ea typeface="Lato"/>
                <a:cs typeface="Lato"/>
                <a:sym typeface="Lato"/>
              </a:rPr>
              <a:t>uertos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nuestros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pecados</a:t>
            </a:r>
            <a:r>
              <a:rPr lang="en-US" sz="3200" b="1" dirty="0">
                <a:solidFill>
                  <a:schemeClr val="dk1"/>
                </a:solidFill>
                <a:latin typeface="Lato"/>
                <a:ea typeface="Lato"/>
                <a:cs typeface="Lato"/>
                <a:sym typeface="Lato"/>
              </a:rPr>
              <a:t>. </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a:buClr>
                <a:schemeClr val="dk1"/>
              </a:buClr>
              <a:buSzPts val="1100"/>
            </a:pPr>
            <a:r>
              <a:rPr lang="es-ES" sz="3200" dirty="0">
                <a:effectLst/>
                <a:latin typeface="Calibri" panose="020F0502020204030204" pitchFamily="34" charset="0"/>
                <a:ea typeface="Calibri" panose="020F0502020204030204" pitchFamily="34" charset="0"/>
                <a:cs typeface="Calibri" panose="020F0502020204030204" pitchFamily="34" charset="0"/>
              </a:rPr>
              <a:t>Efesios 2:1 </a:t>
            </a:r>
          </a:p>
          <a:p>
            <a:pPr>
              <a:buClr>
                <a:schemeClr val="dk1"/>
              </a:buClr>
              <a:buSzPts val="1100"/>
            </a:pPr>
            <a:r>
              <a:rPr lang="es-ES" sz="3200" dirty="0">
                <a:effectLst/>
                <a:latin typeface="Calibri" panose="020F0502020204030204" pitchFamily="34" charset="0"/>
                <a:ea typeface="Calibri" panose="020F0502020204030204" pitchFamily="34" charset="0"/>
                <a:cs typeface="Calibri" panose="020F0502020204030204" pitchFamily="34" charset="0"/>
              </a:rPr>
              <a:t>A ustedes, él les dio vida cuando aún estaban muertos en sus delitos y pecados. </a:t>
            </a:r>
            <a:endParaRPr lang="en-US" sz="3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F517CF5F-747A-7249-9569-B58736EB7A2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623527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688F2B4A-BF53-55FE-C5D4-66AAA9F079C5}"/>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0D3D15A0-EA8E-7261-587C-C7A9521B87E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399ABE65-D503-DA22-0FFC-4FC0712C76D9}"/>
              </a:ext>
            </a:extLst>
          </p:cNvPr>
          <p:cNvSpPr txBox="1"/>
          <p:nvPr/>
        </p:nvSpPr>
        <p:spPr>
          <a:xfrm>
            <a:off x="1991193" y="525445"/>
            <a:ext cx="9571541" cy="4647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err="1">
                <a:solidFill>
                  <a:schemeClr val="dk1"/>
                </a:solidFill>
                <a:latin typeface="Lato"/>
                <a:ea typeface="Lato"/>
                <a:cs typeface="Lato"/>
                <a:sym typeface="Lato"/>
              </a:rPr>
              <a:t>Somos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enemigos</a:t>
            </a:r>
            <a:r>
              <a:rPr lang="en-US" sz="3200" b="1" dirty="0">
                <a:solidFill>
                  <a:schemeClr val="dk1"/>
                </a:solidFill>
                <a:latin typeface="Lato"/>
                <a:ea typeface="Lato"/>
                <a:cs typeface="Lato"/>
                <a:sym typeface="Lato"/>
              </a:rPr>
              <a:t> de Dios. </a:t>
            </a: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a:buClr>
                <a:schemeClr val="dk1"/>
              </a:buClr>
              <a:buSzPts val="1100"/>
            </a:pPr>
            <a:r>
              <a:rPr lang="es-ES" sz="3200" dirty="0">
                <a:latin typeface="Calibri" panose="020F0502020204030204" pitchFamily="34" charset="0"/>
                <a:ea typeface="Calibri" panose="020F0502020204030204" pitchFamily="34" charset="0"/>
                <a:cs typeface="Calibri" panose="020F0502020204030204" pitchFamily="34" charset="0"/>
              </a:rPr>
              <a:t>Romanos 8:7</a:t>
            </a:r>
            <a:endParaRPr lang="es-ES" sz="3200" dirty="0">
              <a:effectLst/>
              <a:latin typeface="Calibri" panose="020F0502020204030204" pitchFamily="34" charset="0"/>
              <a:ea typeface="Calibri" panose="020F0502020204030204" pitchFamily="34" charset="0"/>
              <a:cs typeface="Calibri" panose="020F0502020204030204" pitchFamily="34" charset="0"/>
            </a:endParaRPr>
          </a:p>
          <a:p>
            <a:pPr>
              <a:buClr>
                <a:schemeClr val="dk1"/>
              </a:buClr>
              <a:buSzPts val="1100"/>
            </a:pPr>
            <a:r>
              <a:rPr lang="es-ES" sz="3200" i="0" u="none" strike="noStrike" cap="none" dirty="0">
                <a:solidFill>
                  <a:schemeClr val="dk1"/>
                </a:solidFill>
                <a:latin typeface="Calibri" panose="020F0502020204030204" pitchFamily="34" charset="0"/>
                <a:ea typeface="Lato"/>
                <a:cs typeface="Calibri" panose="020F0502020204030204" pitchFamily="34" charset="0"/>
                <a:sym typeface="Lato"/>
              </a:rPr>
              <a:t>Las intenciones de la carne llevan a la enemistad contra Dios; porque no se sujetan a la ley de Dios, ni tampoco pueden. </a:t>
            </a: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AB4357CC-FE6C-63AA-D4F4-D0B573526BE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052747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79ac8ef736_0_5"/>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79ac8ef73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2" name="Google Shape;172;g279ac8ef736_0_5"/>
          <p:cNvPicPr preferRelativeResize="0"/>
          <p:nvPr/>
        </p:nvPicPr>
        <p:blipFill>
          <a:blip r:embed="rId4">
            <a:alphaModFix/>
          </a:blip>
          <a:stretch>
            <a:fillRect/>
          </a:stretch>
        </p:blipFill>
        <p:spPr>
          <a:xfrm>
            <a:off x="2289887" y="1866523"/>
            <a:ext cx="7612226" cy="4652264"/>
          </a:xfrm>
          <a:prstGeom prst="rect">
            <a:avLst/>
          </a:prstGeom>
          <a:noFill/>
          <a:ln>
            <a:noFill/>
          </a:ln>
        </p:spPr>
      </p:pic>
      <p:sp>
        <p:nvSpPr>
          <p:cNvPr id="2" name="Content Placeholder 2">
            <a:extLst>
              <a:ext uri="{FF2B5EF4-FFF2-40B4-BE49-F238E27FC236}">
                <a16:creationId xmlns:a16="http://schemas.microsoft.com/office/drawing/2014/main" id="{7BE696C6-77C1-EB39-BA71-BC301190C4F4}"/>
              </a:ext>
            </a:extLst>
          </p:cNvPr>
          <p:cNvSpPr txBox="1">
            <a:spLocks/>
          </p:cNvSpPr>
          <p:nvPr/>
        </p:nvSpPr>
        <p:spPr>
          <a:xfrm>
            <a:off x="2394826" y="353961"/>
            <a:ext cx="8210602" cy="1512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¿Cómo es posible que lleguemos a creer en Jesús? </a:t>
            </a:r>
            <a:endParaRPr lang="en-US" sz="4400" b="1" dirty="0">
              <a:solidFill>
                <a:srgbClr val="00B050"/>
              </a:solidFill>
              <a:latin typeface="Arial Rounded MT Bold" panose="020F0704030504030204" pitchFamily="34" charset="77"/>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59D1EADC-AC97-E838-C0F8-74B0572D8AF5}"/>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7A39EC83-764B-21D5-8457-283C3CD0E4A8}"/>
              </a:ext>
            </a:extLst>
          </p:cNvPr>
          <p:cNvSpPr txBox="1"/>
          <p:nvPr/>
        </p:nvSpPr>
        <p:spPr>
          <a:xfrm>
            <a:off x="3125595" y="1443861"/>
            <a:ext cx="8407644"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12:3</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Por tanto, </a:t>
            </a:r>
            <a:r>
              <a:rPr lang="en-US" sz="3600" dirty="0" err="1">
                <a:solidFill>
                  <a:schemeClr val="dk1"/>
                </a:solidFill>
                <a:latin typeface="+mn-lt"/>
                <a:ea typeface="Lato"/>
                <a:cs typeface="Lato"/>
                <a:sym typeface="Lato"/>
              </a:rPr>
              <a:t>quiero</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sepan</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nadie</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hable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por</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Espíritu</a:t>
            </a:r>
            <a:r>
              <a:rPr lang="en-US" sz="3600" dirty="0">
                <a:solidFill>
                  <a:schemeClr val="dk1"/>
                </a:solidFill>
                <a:latin typeface="+mn-lt"/>
                <a:ea typeface="Lato"/>
                <a:cs typeface="Lato"/>
                <a:sym typeface="Lato"/>
              </a:rPr>
              <a:t> de Dios </a:t>
            </a:r>
            <a:r>
              <a:rPr lang="en-US" sz="3600" dirty="0" err="1">
                <a:solidFill>
                  <a:schemeClr val="dk1"/>
                </a:solidFill>
                <a:latin typeface="+mn-lt"/>
                <a:ea typeface="Lato"/>
                <a:cs typeface="Lato"/>
                <a:sym typeface="Lato"/>
              </a:rPr>
              <a:t>puede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maldecir</a:t>
            </a:r>
            <a:r>
              <a:rPr lang="en-US" sz="3600" dirty="0">
                <a:solidFill>
                  <a:schemeClr val="dk1"/>
                </a:solidFill>
                <a:latin typeface="+mn-lt"/>
                <a:ea typeface="Lato"/>
                <a:cs typeface="Lato"/>
                <a:sym typeface="Lato"/>
              </a:rPr>
              <a:t> a Jesús; y que </a:t>
            </a:r>
            <a:r>
              <a:rPr lang="en-US" sz="3600" dirty="0" err="1">
                <a:solidFill>
                  <a:schemeClr val="dk1"/>
                </a:solidFill>
                <a:latin typeface="+mn-lt"/>
                <a:ea typeface="Lato"/>
                <a:cs typeface="Lato"/>
                <a:sym typeface="Lato"/>
              </a:rPr>
              <a:t>nadie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puede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llamar</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Señor</a:t>
            </a:r>
            <a:r>
              <a:rPr lang="en-US" sz="3600" dirty="0">
                <a:solidFill>
                  <a:schemeClr val="dk1"/>
                </a:solidFill>
                <a:latin typeface="+mn-lt"/>
                <a:ea typeface="Lato"/>
                <a:cs typeface="Lato"/>
                <a:sym typeface="Lato"/>
              </a:rPr>
              <a:t>” a Jesús </a:t>
            </a:r>
            <a:r>
              <a:rPr lang="en-US" sz="3600" dirty="0" err="1">
                <a:solidFill>
                  <a:schemeClr val="dk1"/>
                </a:solidFill>
                <a:latin typeface="+mn-lt"/>
                <a:ea typeface="Lato"/>
                <a:cs typeface="Lato"/>
                <a:sym typeface="Lato"/>
              </a:rPr>
              <a:t>si</a:t>
            </a:r>
            <a:r>
              <a:rPr lang="en-US" sz="3600" dirty="0">
                <a:solidFill>
                  <a:schemeClr val="dk1"/>
                </a:solidFill>
                <a:latin typeface="+mn-lt"/>
                <a:ea typeface="Lato"/>
                <a:cs typeface="Lato"/>
                <a:sym typeface="Lato"/>
              </a:rPr>
              <a:t> no es </a:t>
            </a:r>
            <a:r>
              <a:rPr lang="en-US" sz="3600" dirty="0" err="1">
                <a:solidFill>
                  <a:schemeClr val="dk1"/>
                </a:solidFill>
                <a:latin typeface="+mn-lt"/>
                <a:ea typeface="Lato"/>
                <a:cs typeface="Lato"/>
                <a:sym typeface="Lato"/>
              </a:rPr>
              <a:t>por</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Espíritu</a:t>
            </a:r>
            <a:r>
              <a:rPr lang="en-US" sz="3600" dirty="0">
                <a:solidFill>
                  <a:schemeClr val="dk1"/>
                </a:solidFill>
                <a:latin typeface="+mn-lt"/>
                <a:ea typeface="Lato"/>
                <a:cs typeface="Lato"/>
                <a:sym typeface="Lato"/>
              </a:rPr>
              <a:t> Santo. </a:t>
            </a:r>
            <a:endParaRPr lang="en-US" sz="36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523BA6F4-5266-2283-8FE8-30E863596BB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DBF72DF5-196B-5678-C45C-78AA54F2E111}"/>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DD3309AA-AECF-FF06-8ECF-55C811AF5D86}"/>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032606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D82F0C70-D07E-9060-62DE-D80D9B9FE489}"/>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9AB69270-6E17-FFA0-0D42-E69D1193E7F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46C4C61C-B6A0-7149-2EF8-715C40EDFA9B}"/>
              </a:ext>
            </a:extLst>
          </p:cNvPr>
          <p:cNvSpPr txBox="1"/>
          <p:nvPr/>
        </p:nvSpPr>
        <p:spPr>
          <a:xfrm>
            <a:off x="1991193" y="525445"/>
            <a:ext cx="9571541" cy="5386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Dios </a:t>
            </a:r>
            <a:r>
              <a:rPr lang="en-US" sz="4000" b="1" dirty="0" err="1">
                <a:solidFill>
                  <a:srgbClr val="00B050"/>
                </a:solidFill>
                <a:latin typeface="Lato"/>
                <a:ea typeface="Lato"/>
                <a:cs typeface="Lato"/>
                <a:sym typeface="Lato"/>
              </a:rPr>
              <a:t>el</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Espíritu</a:t>
            </a:r>
            <a:r>
              <a:rPr lang="en-US" sz="4000" b="1" dirty="0">
                <a:solidFill>
                  <a:srgbClr val="00B050"/>
                </a:solidFill>
                <a:latin typeface="Lato"/>
                <a:ea typeface="Lato"/>
                <a:cs typeface="Lato"/>
                <a:sym typeface="Lato"/>
              </a:rPr>
              <a:t> Santo </a:t>
            </a:r>
            <a:r>
              <a:rPr lang="en-US" sz="4000" b="1" dirty="0" err="1">
                <a:solidFill>
                  <a:srgbClr val="00B050"/>
                </a:solidFill>
                <a:latin typeface="Lato"/>
                <a:ea typeface="Lato"/>
                <a:cs typeface="Lato"/>
                <a:sym typeface="Lato"/>
              </a:rPr>
              <a:t>utiliza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herramientas</a:t>
            </a:r>
            <a:r>
              <a:rPr lang="en-US" sz="4000" b="1" dirty="0">
                <a:solidFill>
                  <a:srgbClr val="00B050"/>
                </a:solidFill>
                <a:latin typeface="Lato"/>
                <a:ea typeface="Lato"/>
                <a:cs typeface="Lato"/>
                <a:sym typeface="Lato"/>
              </a:rPr>
              <a:t> para </a:t>
            </a:r>
            <a:r>
              <a:rPr lang="en-US" sz="4000" b="1" dirty="0" err="1">
                <a:solidFill>
                  <a:srgbClr val="00B050"/>
                </a:solidFill>
                <a:latin typeface="Lato"/>
                <a:ea typeface="Lato"/>
                <a:cs typeface="Lato"/>
                <a:sym typeface="Lato"/>
              </a:rPr>
              <a:t>obrar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fe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nuestros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corazones</a:t>
            </a:r>
            <a:r>
              <a:rPr lang="en-US" sz="4000" b="1" dirty="0">
                <a:solidFill>
                  <a:srgbClr val="00B050"/>
                </a:solidFill>
                <a:latin typeface="Lato"/>
                <a:ea typeface="Lato"/>
                <a:cs typeface="Lato"/>
                <a:sym typeface="Lato"/>
              </a:rPr>
              <a:t>. </a:t>
            </a:r>
            <a:r>
              <a:rPr lang="en-US" sz="4000" b="1" i="0" u="none" strike="noStrike" cap="none" dirty="0">
                <a:solidFill>
                  <a:srgbClr val="00B050"/>
                </a:solidFill>
                <a:latin typeface="Lato"/>
                <a:ea typeface="Lato"/>
                <a:cs typeface="Lato"/>
                <a:sym typeface="Lato"/>
              </a:rPr>
              <a:t>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Romanos 10:17 </a:t>
            </a:r>
            <a:r>
              <a:rPr lang="en-US" sz="3200" i="0" u="none" strike="noStrike" cap="none" dirty="0" err="1">
                <a:solidFill>
                  <a:schemeClr val="dk1"/>
                </a:solidFill>
                <a:latin typeface="Lato"/>
                <a:ea typeface="Lato"/>
                <a:cs typeface="Lato"/>
                <a:sym typeface="Lato"/>
              </a:rPr>
              <a:t>Así</a:t>
            </a:r>
            <a:r>
              <a:rPr lang="en-US" sz="3200" i="0" u="none" strike="noStrike" cap="none" dirty="0">
                <a:solidFill>
                  <a:schemeClr val="dk1"/>
                </a:solidFill>
                <a:latin typeface="Lato"/>
                <a:ea typeface="Lato"/>
                <a:cs typeface="Lato"/>
                <a:sym typeface="Lato"/>
              </a:rPr>
              <a:t> que la </a:t>
            </a:r>
            <a:r>
              <a:rPr lang="en-US" sz="3200" i="0" u="none" strike="noStrike" cap="none" dirty="0" err="1">
                <a:solidFill>
                  <a:schemeClr val="dk1"/>
                </a:solidFill>
                <a:latin typeface="Lato"/>
                <a:ea typeface="Lato"/>
                <a:cs typeface="Lato"/>
                <a:sym typeface="Lato"/>
              </a:rPr>
              <a:t>fe</a:t>
            </a:r>
            <a:r>
              <a:rPr lang="en-US" sz="3200" i="0" u="none" strike="noStrike" cap="none" dirty="0">
                <a:solidFill>
                  <a:schemeClr val="dk1"/>
                </a:solidFill>
                <a:latin typeface="Lato"/>
                <a:ea typeface="Lato"/>
                <a:cs typeface="Lato"/>
                <a:sym typeface="Lato"/>
              </a:rPr>
              <a:t> es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el</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oír</a:t>
            </a:r>
            <a:r>
              <a:rPr lang="en-US" sz="3200" i="0" u="none" strike="noStrike" cap="none" dirty="0">
                <a:solidFill>
                  <a:schemeClr val="dk1"/>
                </a:solidFill>
                <a:latin typeface="Lato"/>
                <a:ea typeface="Lato"/>
                <a:cs typeface="Lato"/>
                <a:sym typeface="Lato"/>
              </a:rPr>
              <a:t>, y </a:t>
            </a:r>
            <a:r>
              <a:rPr lang="en-US" sz="3200" i="0" u="none" strike="noStrike" cap="none" dirty="0" err="1">
                <a:solidFill>
                  <a:schemeClr val="dk1"/>
                </a:solidFill>
                <a:latin typeface="Lato"/>
                <a:ea typeface="Lato"/>
                <a:cs typeface="Lato"/>
                <a:sym typeface="Lato"/>
              </a:rPr>
              <a:t>el</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oír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la palabra de Dios. </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a:solidFill>
                  <a:schemeClr val="dk1"/>
                </a:solidFill>
                <a:latin typeface="Lato"/>
                <a:ea typeface="Lato"/>
                <a:cs typeface="Lato"/>
                <a:sym typeface="Lato"/>
              </a:rPr>
              <a:t>Romanos 1:16 </a:t>
            </a:r>
            <a:r>
              <a:rPr lang="en-US" sz="3200" dirty="0">
                <a:solidFill>
                  <a:schemeClr val="dk1"/>
                </a:solidFill>
                <a:latin typeface="Lato"/>
                <a:ea typeface="Lato"/>
                <a:cs typeface="Lato"/>
                <a:sym typeface="Lato"/>
              </a:rPr>
              <a:t>No me </a:t>
            </a:r>
            <a:r>
              <a:rPr lang="en-US" sz="3200" dirty="0" err="1">
                <a:solidFill>
                  <a:schemeClr val="dk1"/>
                </a:solidFill>
                <a:latin typeface="Lato"/>
                <a:ea typeface="Lato"/>
                <a:cs typeface="Lato"/>
                <a:sym typeface="Lato"/>
              </a:rPr>
              <a:t>avergüenzo</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evangelio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es </a:t>
            </a:r>
            <a:r>
              <a:rPr lang="en-US" sz="3200" dirty="0" err="1">
                <a:solidFill>
                  <a:schemeClr val="dk1"/>
                </a:solidFill>
                <a:latin typeface="Lato"/>
                <a:ea typeface="Lato"/>
                <a:cs typeface="Lato"/>
                <a:sym typeface="Lato"/>
              </a:rPr>
              <a:t>poder</a:t>
            </a:r>
            <a:r>
              <a:rPr lang="en-US" sz="3200" dirty="0">
                <a:solidFill>
                  <a:schemeClr val="dk1"/>
                </a:solidFill>
                <a:latin typeface="Lato"/>
                <a:ea typeface="Lato"/>
                <a:cs typeface="Lato"/>
                <a:sym typeface="Lato"/>
              </a:rPr>
              <a:t> de Dios para la </a:t>
            </a:r>
            <a:r>
              <a:rPr lang="en-US" sz="3200" dirty="0" err="1">
                <a:solidFill>
                  <a:schemeClr val="dk1"/>
                </a:solidFill>
                <a:latin typeface="Lato"/>
                <a:ea typeface="Lato"/>
                <a:cs typeface="Lato"/>
                <a:sym typeface="Lato"/>
              </a:rPr>
              <a:t>salavción</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todo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aquel</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cree</a:t>
            </a:r>
            <a:r>
              <a:rPr lang="en-US" sz="3200" dirty="0">
                <a:solidFill>
                  <a:schemeClr val="dk1"/>
                </a:solidFill>
                <a:latin typeface="Lato"/>
                <a:ea typeface="Lato"/>
                <a:cs typeface="Lato"/>
                <a:sym typeface="Lato"/>
              </a:rPr>
              <a:t>. </a:t>
            </a: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6C37DEED-F3F3-11DC-6638-D947699276E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315394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2ee1eb4b694_0_1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8" name="Google Shape;178;g2ee1eb4b694_0_14"/>
          <p:cNvPicPr preferRelativeResize="0"/>
          <p:nvPr/>
        </p:nvPicPr>
        <p:blipFill rotWithShape="1">
          <a:blip r:embed="rId4">
            <a:alphaModFix/>
          </a:blip>
          <a:srcRect t="30367" b="30198"/>
          <a:stretch/>
        </p:blipFill>
        <p:spPr>
          <a:xfrm>
            <a:off x="533400" y="1304225"/>
            <a:ext cx="11123001" cy="4386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563282" y="2512419"/>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5</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382" y="378565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521248" y="4067934"/>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Espíritu Santo</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208565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ee1eb4b694_0_1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p:cNvSpPr txBox="1"/>
          <p:nvPr/>
        </p:nvSpPr>
        <p:spPr>
          <a:xfrm>
            <a:off x="2191925" y="1820100"/>
            <a:ext cx="9346500" cy="42789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Es la simple </a:t>
            </a:r>
            <a:r>
              <a:rPr lang="en-US" sz="3400" dirty="0" err="1">
                <a:solidFill>
                  <a:schemeClr val="dk1"/>
                </a:solidFill>
                <a:latin typeface="Lato"/>
                <a:ea typeface="Lato"/>
                <a:cs typeface="Lato"/>
                <a:sym typeface="Lato"/>
              </a:rPr>
              <a:t>confianza</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tenemos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las </a:t>
            </a:r>
            <a:r>
              <a:rPr lang="en-US" sz="3400" dirty="0" err="1">
                <a:solidFill>
                  <a:schemeClr val="dk1"/>
                </a:solidFill>
                <a:latin typeface="Lato"/>
                <a:ea typeface="Lato"/>
                <a:cs typeface="Lato"/>
                <a:sym typeface="Lato"/>
              </a:rPr>
              <a:t>promesas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Es un regalo de Dios y no algo que </a:t>
            </a:r>
            <a:r>
              <a:rPr lang="en-US" sz="3400" dirty="0" err="1">
                <a:solidFill>
                  <a:schemeClr val="dk1"/>
                </a:solidFill>
                <a:latin typeface="Lato"/>
                <a:ea typeface="Lato"/>
                <a:cs typeface="Lato"/>
                <a:sym typeface="Lato"/>
              </a:rPr>
              <a:t>producimos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nosotros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Nos </a:t>
            </a:r>
            <a:r>
              <a:rPr lang="en-US" sz="3400" dirty="0" err="1">
                <a:solidFill>
                  <a:schemeClr val="dk1"/>
                </a:solidFill>
                <a:latin typeface="Lato"/>
                <a:ea typeface="Lato"/>
                <a:cs typeface="Lato"/>
                <a:sym typeface="Lato"/>
              </a:rPr>
              <a:t>conecta</a:t>
            </a:r>
            <a:r>
              <a:rPr lang="en-US" sz="3400" dirty="0">
                <a:solidFill>
                  <a:schemeClr val="dk1"/>
                </a:solidFill>
                <a:latin typeface="Lato"/>
                <a:ea typeface="Lato"/>
                <a:cs typeface="Lato"/>
                <a:sym typeface="Lato"/>
              </a:rPr>
              <a:t> con Cristo.</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Nos </a:t>
            </a:r>
            <a:r>
              <a:rPr lang="en-US" sz="3400" dirty="0" err="1">
                <a:solidFill>
                  <a:schemeClr val="dk1"/>
                </a:solidFill>
                <a:latin typeface="Lato"/>
                <a:ea typeface="Lato"/>
                <a:cs typeface="Lato"/>
                <a:sym typeface="Lato"/>
              </a:rPr>
              <a:t>permite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recibir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todas</a:t>
            </a:r>
            <a:r>
              <a:rPr lang="en-US" sz="3400" dirty="0">
                <a:solidFill>
                  <a:schemeClr val="dk1"/>
                </a:solidFill>
                <a:latin typeface="Lato"/>
                <a:ea typeface="Lato"/>
                <a:cs typeface="Lato"/>
                <a:sym typeface="Lato"/>
              </a:rPr>
              <a:t> sus </a:t>
            </a:r>
            <a:r>
              <a:rPr lang="en-US" sz="3400" dirty="0" err="1">
                <a:solidFill>
                  <a:schemeClr val="dk1"/>
                </a:solidFill>
                <a:latin typeface="Lato"/>
                <a:ea typeface="Lato"/>
                <a:cs typeface="Lato"/>
                <a:sym typeface="Lato"/>
              </a:rPr>
              <a:t>bendiciones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incluso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santo,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perdón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eterna</a:t>
            </a:r>
            <a:r>
              <a:rPr lang="en-US" sz="3400" dirty="0">
                <a:solidFill>
                  <a:schemeClr val="dk1"/>
                </a:solidFill>
                <a:latin typeface="Lato"/>
                <a:ea typeface="Lato"/>
                <a:cs typeface="Lato"/>
                <a:sym typeface="Lato"/>
              </a:rPr>
              <a:t> y la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p:txBody>
      </p:sp>
      <p:pic>
        <p:nvPicPr>
          <p:cNvPr id="192" name="Google Shape;192;g2ee1eb4b694_0_10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p:cNvSpPr txBox="1"/>
          <p:nvPr/>
        </p:nvSpPr>
        <p:spPr>
          <a:xfrm>
            <a:off x="2191932" y="6709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fe</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salvadora</a:t>
            </a:r>
            <a:endParaRPr sz="6000" b="0" i="0" u="none" strike="noStrike" cap="none" dirty="0">
              <a:solidFill>
                <a:srgbClr val="009444"/>
              </a:solidFill>
              <a:latin typeface="Lato"/>
              <a:ea typeface="Lato"/>
              <a:cs typeface="Lato"/>
              <a:sym typeface="Lato"/>
            </a:endParaRPr>
          </a:p>
        </p:txBody>
      </p:sp>
      <p:cxnSp>
        <p:nvCxnSpPr>
          <p:cNvPr id="194" name="Google Shape;194;g2ee1eb4b694_0_104"/>
          <p:cNvCxnSpPr/>
          <p:nvPr/>
        </p:nvCxnSpPr>
        <p:spPr>
          <a:xfrm>
            <a:off x="2295377" y="1610970"/>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F54EB4E2-45F2-4CCD-A443-5601F4099AB5}"/>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3C8178FB-8EFD-4A3C-EBDB-91E38FBB00CB}"/>
              </a:ext>
            </a:extLst>
          </p:cNvPr>
          <p:cNvSpPr txBox="1"/>
          <p:nvPr/>
        </p:nvSpPr>
        <p:spPr>
          <a:xfrm>
            <a:off x="3125595" y="1625735"/>
            <a:ext cx="8407644"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Romanos 10:9</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Que </a:t>
            </a:r>
            <a:r>
              <a:rPr lang="en-US" sz="3600" dirty="0" err="1">
                <a:solidFill>
                  <a:schemeClr val="dk1"/>
                </a:solidFill>
                <a:latin typeface="+mn-lt"/>
                <a:ea typeface="Lato"/>
                <a:cs typeface="Lato"/>
                <a:sym typeface="Lato"/>
              </a:rPr>
              <a:t>si</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confesares</a:t>
            </a:r>
            <a:r>
              <a:rPr lang="en-US" sz="3600" dirty="0">
                <a:solidFill>
                  <a:schemeClr val="dk1"/>
                </a:solidFill>
                <a:latin typeface="+mn-lt"/>
                <a:ea typeface="Lato"/>
                <a:cs typeface="Lato"/>
                <a:sym typeface="Lato"/>
              </a:rPr>
              <a:t> con </a:t>
            </a:r>
            <a:r>
              <a:rPr lang="en-US" sz="3600" dirty="0" err="1">
                <a:solidFill>
                  <a:schemeClr val="dk1"/>
                </a:solidFill>
                <a:latin typeface="+mn-lt"/>
                <a:ea typeface="Lato"/>
                <a:cs typeface="Lato"/>
                <a:sym typeface="Lato"/>
              </a:rPr>
              <a:t>tu</a:t>
            </a:r>
            <a:r>
              <a:rPr lang="en-US" sz="3600" dirty="0">
                <a:solidFill>
                  <a:schemeClr val="dk1"/>
                </a:solidFill>
                <a:latin typeface="+mn-lt"/>
                <a:ea typeface="Lato"/>
                <a:cs typeface="Lato"/>
                <a:sym typeface="Lato"/>
              </a:rPr>
              <a:t> boca que Jesús es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Señor</a:t>
            </a:r>
            <a:r>
              <a:rPr lang="en-US" sz="3600" dirty="0">
                <a:solidFill>
                  <a:schemeClr val="dk1"/>
                </a:solidFill>
                <a:latin typeface="+mn-lt"/>
                <a:ea typeface="Lato"/>
                <a:cs typeface="Lato"/>
                <a:sym typeface="Lato"/>
              </a:rPr>
              <a:t>, y </a:t>
            </a:r>
            <a:r>
              <a:rPr lang="en-US" sz="3600" dirty="0" err="1">
                <a:solidFill>
                  <a:schemeClr val="dk1"/>
                </a:solidFill>
                <a:latin typeface="+mn-lt"/>
                <a:ea typeface="Lato"/>
                <a:cs typeface="Lato"/>
                <a:sym typeface="Lato"/>
              </a:rPr>
              <a:t>creyeres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tu</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corazón</a:t>
            </a:r>
            <a:r>
              <a:rPr lang="en-US" sz="3600" dirty="0">
                <a:solidFill>
                  <a:schemeClr val="dk1"/>
                </a:solidFill>
                <a:latin typeface="+mn-lt"/>
                <a:ea typeface="Lato"/>
                <a:cs typeface="Lato"/>
                <a:sym typeface="Lato"/>
              </a:rPr>
              <a:t> que Dios le </a:t>
            </a:r>
            <a:r>
              <a:rPr lang="en-US" sz="3600" dirty="0" err="1">
                <a:solidFill>
                  <a:schemeClr val="dk1"/>
                </a:solidFill>
                <a:latin typeface="+mn-lt"/>
                <a:ea typeface="Lato"/>
                <a:cs typeface="Lato"/>
                <a:sym typeface="Lato"/>
              </a:rPr>
              <a:t>levantó</a:t>
            </a:r>
            <a:r>
              <a:rPr lang="en-US" sz="3600" dirty="0">
                <a:solidFill>
                  <a:schemeClr val="dk1"/>
                </a:solidFill>
                <a:latin typeface="+mn-lt"/>
                <a:ea typeface="Lato"/>
                <a:cs typeface="Lato"/>
                <a:sym typeface="Lato"/>
              </a:rPr>
              <a:t> de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muertos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serás</a:t>
            </a:r>
            <a:r>
              <a:rPr lang="en-US" sz="3600" dirty="0">
                <a:solidFill>
                  <a:schemeClr val="dk1"/>
                </a:solidFill>
                <a:latin typeface="+mn-lt"/>
                <a:ea typeface="Lato"/>
                <a:cs typeface="Lato"/>
                <a:sym typeface="Lato"/>
              </a:rPr>
              <a:t> salvo. </a:t>
            </a:r>
            <a:endParaRPr lang="en-US" sz="36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D4FB25EA-00C9-ADB3-6030-9E7D3E9E7CB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7DA861D9-1383-CB2F-F837-D091A8B4CD37}"/>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27F1BA03-2897-95AE-7DF0-3562FC73813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743040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ee1eb4b694_0_290"/>
          <p:cNvSpPr txBox="1"/>
          <p:nvPr/>
        </p:nvSpPr>
        <p:spPr>
          <a:xfrm>
            <a:off x="3287398" y="2232318"/>
            <a:ext cx="723390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puede</a:t>
            </a:r>
            <a:r>
              <a:rPr lang="en-US" sz="4000" b="1" dirty="0">
                <a:solidFill>
                  <a:schemeClr val="dk1"/>
                </a:solidFill>
                <a:latin typeface="Lato"/>
                <a:ea typeface="Lato"/>
                <a:cs typeface="Lato"/>
                <a:sym typeface="Lato"/>
              </a:rPr>
              <a:t> ser </a:t>
            </a:r>
            <a:r>
              <a:rPr lang="en-US" sz="4000" b="1" dirty="0" err="1">
                <a:solidFill>
                  <a:schemeClr val="dk1"/>
                </a:solidFill>
                <a:latin typeface="Lato"/>
                <a:ea typeface="Lato"/>
                <a:cs typeface="Lato"/>
                <a:sym typeface="Lato"/>
              </a:rPr>
              <a:t>confuso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decir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Acepté</a:t>
            </a:r>
            <a:r>
              <a:rPr lang="en-US" sz="4000" b="1" dirty="0">
                <a:solidFill>
                  <a:schemeClr val="dk1"/>
                </a:solidFill>
                <a:latin typeface="Lato"/>
                <a:ea typeface="Lato"/>
                <a:cs typeface="Lato"/>
                <a:sym typeface="Lato"/>
              </a:rPr>
              <a:t> a Jesús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mi </a:t>
            </a:r>
            <a:r>
              <a:rPr lang="en-US" sz="4000" b="1" dirty="0" err="1">
                <a:solidFill>
                  <a:schemeClr val="dk1"/>
                </a:solidFill>
                <a:latin typeface="Lato"/>
                <a:ea typeface="Lato"/>
                <a:cs typeface="Lato"/>
                <a:sym typeface="Lato"/>
              </a:rPr>
              <a:t>corazón</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decidí</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seguir</a:t>
            </a:r>
            <a:r>
              <a:rPr lang="en-US" sz="4000" b="1" dirty="0">
                <a:solidFill>
                  <a:schemeClr val="dk1"/>
                </a:solidFill>
                <a:latin typeface="Lato"/>
                <a:ea typeface="Lato"/>
                <a:cs typeface="Lato"/>
                <a:sym typeface="Lato"/>
              </a:rPr>
              <a:t> a Cristo”?</a:t>
            </a:r>
            <a:endParaRPr sz="4000" b="1" dirty="0">
              <a:solidFill>
                <a:schemeClr val="dk1"/>
              </a:solidFill>
              <a:latin typeface="Lato"/>
              <a:ea typeface="Lato"/>
              <a:cs typeface="Lato"/>
              <a:sym typeface="Lato"/>
            </a:endParaRPr>
          </a:p>
        </p:txBody>
      </p:sp>
      <p:sp>
        <p:nvSpPr>
          <p:cNvPr id="224" name="Google Shape;224;g2ee1eb4b694_0_29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g2ee1eb4b694_0_290"/>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26" name="Google Shape;226;g2ee1eb4b694_0_29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76BC2E22-4921-BE08-00FD-2154E6C34BF5}"/>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DF74CD6E-EAA3-7C08-246B-B4C1C2F05DA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A8CECC77-2DB7-4C81-E8B2-2A631255F8A6}"/>
              </a:ext>
            </a:extLst>
          </p:cNvPr>
          <p:cNvSpPr txBox="1"/>
          <p:nvPr/>
        </p:nvSpPr>
        <p:spPr>
          <a:xfrm>
            <a:off x="2327982" y="612864"/>
            <a:ext cx="9571541"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err="1">
                <a:solidFill>
                  <a:schemeClr val="dk1"/>
                </a:solidFill>
                <a:latin typeface="Lato"/>
                <a:ea typeface="Lato"/>
                <a:cs typeface="Lato"/>
                <a:sym typeface="Lato"/>
              </a:rPr>
              <a:t>Somos</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espiritualmente</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ciegos</a:t>
            </a:r>
            <a:r>
              <a:rPr lang="en-US" sz="3200" b="1" i="0" u="none" strike="noStrike" cap="none"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Estamos bajo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poder</a:t>
            </a:r>
            <a:r>
              <a:rPr lang="en-US" sz="3200" b="1" i="0" u="none" strike="noStrike" cap="none" dirty="0">
                <a:solidFill>
                  <a:schemeClr val="dk1"/>
                </a:solidFill>
                <a:latin typeface="Lato"/>
                <a:ea typeface="Lato"/>
                <a:cs typeface="Lato"/>
                <a:sym typeface="Lato"/>
              </a:rPr>
              <a:t>  de </a:t>
            </a:r>
            <a:r>
              <a:rPr lang="en-US" sz="3200" b="1" i="0" u="none" strike="noStrike" cap="none" dirty="0" err="1">
                <a:solidFill>
                  <a:schemeClr val="dk1"/>
                </a:solidFill>
                <a:latin typeface="Lato"/>
                <a:ea typeface="Lato"/>
                <a:cs typeface="Lato"/>
                <a:sym typeface="Lato"/>
              </a:rPr>
              <a:t>Satanás</a:t>
            </a:r>
            <a:r>
              <a:rPr lang="en-US" sz="3200" b="1" i="0" u="none" strike="noStrike" cap="none"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a:buClr>
                <a:schemeClr val="dk1"/>
              </a:buClr>
              <a:buSzPts val="1100"/>
            </a:pPr>
            <a:r>
              <a:rPr lang="en-US" sz="3200" b="1" i="0" u="none" strike="noStrike" cap="none" dirty="0">
                <a:solidFill>
                  <a:schemeClr val="dk1"/>
                </a:solidFill>
                <a:latin typeface="Lato"/>
                <a:ea typeface="Lato"/>
                <a:cs typeface="Lato"/>
                <a:sym typeface="Lato"/>
              </a:rPr>
              <a:t>Estamos </a:t>
            </a:r>
            <a:r>
              <a:rPr lang="en-US" sz="3200" b="1" i="0" u="none" strike="noStrike" cap="none" dirty="0" err="1">
                <a:solidFill>
                  <a:schemeClr val="dk1"/>
                </a:solidFill>
                <a:latin typeface="Lato"/>
                <a:ea typeface="Lato"/>
                <a:cs typeface="Lato"/>
                <a:sym typeface="Lato"/>
              </a:rPr>
              <a:t>m</a:t>
            </a:r>
            <a:r>
              <a:rPr lang="en-US" sz="3200" b="1" dirty="0" err="1">
                <a:solidFill>
                  <a:schemeClr val="dk1"/>
                </a:solidFill>
                <a:latin typeface="Lato"/>
                <a:ea typeface="Lato"/>
                <a:cs typeface="Lato"/>
                <a:sym typeface="Lato"/>
              </a:rPr>
              <a:t>uertos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nuestros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pecados</a:t>
            </a:r>
            <a:r>
              <a:rPr lang="en-US" sz="3200" b="1" dirty="0">
                <a:solidFill>
                  <a:schemeClr val="dk1"/>
                </a:solidFill>
                <a:latin typeface="Lato"/>
                <a:ea typeface="Lato"/>
                <a:cs typeface="Lato"/>
                <a:sym typeface="Lato"/>
              </a:rPr>
              <a:t>.</a:t>
            </a:r>
          </a:p>
          <a:p>
            <a:pPr>
              <a:buClr>
                <a:schemeClr val="dk1"/>
              </a:buClr>
              <a:buSzPts val="1100"/>
            </a:pPr>
            <a:r>
              <a:rPr lang="en-US" sz="3200" b="1" dirty="0">
                <a:solidFill>
                  <a:schemeClr val="dk1"/>
                </a:solidFill>
                <a:latin typeface="Lato"/>
                <a:ea typeface="Lato"/>
                <a:cs typeface="Lato"/>
                <a:sym typeface="Lato"/>
              </a:rPr>
              <a:t> </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err="1">
                <a:solidFill>
                  <a:schemeClr val="dk1"/>
                </a:solidFill>
                <a:latin typeface="Lato"/>
                <a:ea typeface="Lato"/>
                <a:cs typeface="Lato"/>
                <a:sym typeface="Lato"/>
              </a:rPr>
              <a:t>Somos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enemigos</a:t>
            </a:r>
            <a:r>
              <a:rPr lang="en-US" sz="3200" b="1" dirty="0">
                <a:solidFill>
                  <a:schemeClr val="dk1"/>
                </a:solidFill>
                <a:latin typeface="Lato"/>
                <a:ea typeface="Lato"/>
                <a:cs typeface="Lato"/>
                <a:sym typeface="Lato"/>
              </a:rPr>
              <a:t> de Dios. </a:t>
            </a: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D8F2AAA5-BAA5-77D0-309C-3D42D3A0253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563339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ee1eb4b694_0_373"/>
          <p:cNvSpPr txBox="1"/>
          <p:nvPr/>
        </p:nvSpPr>
        <p:spPr>
          <a:xfrm>
            <a:off x="3266589" y="2483713"/>
            <a:ext cx="723390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Quién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merece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toda</a:t>
            </a:r>
            <a:r>
              <a:rPr lang="en-US" sz="4000" b="1" dirty="0">
                <a:solidFill>
                  <a:schemeClr val="dk1"/>
                </a:solidFill>
                <a:latin typeface="Lato"/>
                <a:ea typeface="Lato"/>
                <a:cs typeface="Lato"/>
                <a:sym typeface="Lato"/>
              </a:rPr>
              <a:t> la gloria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conversión</a:t>
            </a:r>
            <a:r>
              <a:rPr lang="en-US" sz="4000" b="1" dirty="0">
                <a:solidFill>
                  <a:schemeClr val="dk1"/>
                </a:solidFill>
                <a:latin typeface="Lato"/>
                <a:ea typeface="Lato"/>
                <a:cs typeface="Lato"/>
                <a:sym typeface="Lato"/>
              </a:rPr>
              <a:t>?</a:t>
            </a:r>
          </a:p>
          <a:p>
            <a:pPr marL="0" lvl="0" indent="0" algn="l" rtl="0">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a:solidFill>
                  <a:srgbClr val="00B050"/>
                </a:solidFill>
                <a:latin typeface="Lato"/>
                <a:ea typeface="Lato"/>
                <a:cs typeface="Lato"/>
                <a:sym typeface="Lato"/>
              </a:rPr>
              <a:t>Solo Dios.</a:t>
            </a:r>
            <a:endParaRPr sz="3000" i="1" dirty="0">
              <a:solidFill>
                <a:srgbClr val="00B050"/>
              </a:solidFill>
              <a:latin typeface="Lato"/>
              <a:ea typeface="Lato"/>
              <a:cs typeface="Lato"/>
              <a:sym typeface="Lato"/>
            </a:endParaRPr>
          </a:p>
        </p:txBody>
      </p:sp>
      <p:sp>
        <p:nvSpPr>
          <p:cNvPr id="232" name="Google Shape;232;g2ee1eb4b694_0_3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ee1eb4b694_0_373"/>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34" name="Google Shape;234;g2ee1eb4b694_0_37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F93DE545-D213-F6E9-E5A9-C2C8F639CAA1}"/>
            </a:ext>
          </a:extLst>
        </p:cNvPr>
        <p:cNvGrpSpPr/>
        <p:nvPr/>
      </p:nvGrpSpPr>
      <p:grpSpPr>
        <a:xfrm>
          <a:off x="0" y="0"/>
          <a:ext cx="0" cy="0"/>
          <a:chOff x="0" y="0"/>
          <a:chExt cx="0" cy="0"/>
        </a:xfrm>
      </p:grpSpPr>
      <p:sp>
        <p:nvSpPr>
          <p:cNvPr id="231" name="Google Shape;231;g2ee1eb4b694_0_373">
            <a:extLst>
              <a:ext uri="{FF2B5EF4-FFF2-40B4-BE49-F238E27FC236}">
                <a16:creationId xmlns:a16="http://schemas.microsoft.com/office/drawing/2014/main" id="{C994CF9B-3858-029E-74AA-76FAFBBA9F98}"/>
              </a:ext>
            </a:extLst>
          </p:cNvPr>
          <p:cNvSpPr txBox="1"/>
          <p:nvPr/>
        </p:nvSpPr>
        <p:spPr>
          <a:xfrm>
            <a:off x="2243156" y="1289973"/>
            <a:ext cx="8455324" cy="427805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Dios </a:t>
            </a:r>
            <a:r>
              <a:rPr lang="en-US" sz="4000" b="1" dirty="0" err="1">
                <a:solidFill>
                  <a:srgbClr val="00B050"/>
                </a:solidFill>
                <a:latin typeface="Lato"/>
                <a:ea typeface="Lato"/>
                <a:cs typeface="Lato"/>
                <a:sym typeface="Lato"/>
              </a:rPr>
              <a:t>merece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toda</a:t>
            </a:r>
            <a:r>
              <a:rPr lang="en-US" sz="4000" b="1" dirty="0">
                <a:solidFill>
                  <a:srgbClr val="00B050"/>
                </a:solidFill>
                <a:latin typeface="Lato"/>
                <a:ea typeface="Lato"/>
                <a:cs typeface="Lato"/>
                <a:sym typeface="Lato"/>
              </a:rPr>
              <a:t> la gloria </a:t>
            </a:r>
            <a:r>
              <a:rPr lang="en-US" sz="4000" b="1" dirty="0" err="1">
                <a:solidFill>
                  <a:srgbClr val="00B050"/>
                </a:solidFill>
                <a:latin typeface="Lato"/>
                <a:ea typeface="Lato"/>
                <a:cs typeface="Lato"/>
                <a:sym typeface="Lato"/>
              </a:rPr>
              <a:t>por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nuestra</a:t>
            </a:r>
            <a:r>
              <a:rPr lang="en-US" sz="4000" b="1" dirty="0">
                <a:solidFill>
                  <a:srgbClr val="00B050"/>
                </a:solidFill>
                <a:latin typeface="Lato"/>
                <a:ea typeface="Lato"/>
                <a:cs typeface="Lato"/>
                <a:sym typeface="Lato"/>
              </a:rPr>
              <a:t> conversion.</a:t>
            </a:r>
          </a:p>
          <a:p>
            <a:pPr marL="0" lvl="0" indent="0" algn="l" rtl="0">
              <a:spcBef>
                <a:spcPts val="0"/>
              </a:spcBef>
              <a:spcAft>
                <a:spcPts val="0"/>
              </a:spcAft>
              <a:buClr>
                <a:schemeClr val="dk1"/>
              </a:buClr>
              <a:buSzPts val="1100"/>
              <a:buFont typeface="Arial"/>
              <a:buNone/>
            </a:pPr>
            <a:endParaRPr lang="en-US" sz="3200"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200" b="1" dirty="0" err="1">
                <a:solidFill>
                  <a:schemeClr val="tx1"/>
                </a:solidFill>
                <a:latin typeface="Lato"/>
                <a:ea typeface="Lato"/>
                <a:cs typeface="Lato"/>
                <a:sym typeface="Lato"/>
              </a:rPr>
              <a:t>Efesios</a:t>
            </a:r>
            <a:r>
              <a:rPr lang="en-US" sz="3200" b="1" dirty="0">
                <a:solidFill>
                  <a:schemeClr val="tx1"/>
                </a:solidFill>
                <a:latin typeface="Lato"/>
                <a:ea typeface="Lato"/>
                <a:cs typeface="Lato"/>
                <a:sym typeface="Lato"/>
              </a:rPr>
              <a:t> 2:8-9 </a:t>
            </a:r>
            <a:r>
              <a:rPr lang="en-US" sz="3200" dirty="0" err="1">
                <a:solidFill>
                  <a:schemeClr val="tx1"/>
                </a:solidFill>
                <a:latin typeface="Lato"/>
                <a:ea typeface="Lato"/>
                <a:cs typeface="Lato"/>
                <a:sym typeface="Lato"/>
              </a:rPr>
              <a:t>Ciertamente</a:t>
            </a:r>
            <a:r>
              <a:rPr lang="en-US" sz="3200" dirty="0">
                <a:solidFill>
                  <a:schemeClr val="tx1"/>
                </a:solidFill>
                <a:latin typeface="Lato"/>
                <a:ea typeface="Lato"/>
                <a:cs typeface="Lato"/>
                <a:sym typeface="Lato"/>
              </a:rPr>
              <a:t> la </a:t>
            </a:r>
            <a:r>
              <a:rPr lang="en-US" sz="3200" dirty="0" err="1">
                <a:solidFill>
                  <a:schemeClr val="tx1"/>
                </a:solidFill>
                <a:latin typeface="Lato"/>
                <a:ea typeface="Lato"/>
                <a:cs typeface="Lato"/>
                <a:sym typeface="Lato"/>
              </a:rPr>
              <a:t>gracia</a:t>
            </a:r>
            <a:r>
              <a:rPr lang="en-US" sz="3200" dirty="0">
                <a:solidFill>
                  <a:schemeClr val="tx1"/>
                </a:solidFill>
                <a:latin typeface="Lato"/>
                <a:ea typeface="Lato"/>
                <a:cs typeface="Lato"/>
                <a:sym typeface="Lato"/>
              </a:rPr>
              <a:t> de Dios </a:t>
            </a:r>
            <a:r>
              <a:rPr lang="en-US" sz="3200" dirty="0" err="1">
                <a:solidFill>
                  <a:schemeClr val="tx1"/>
                </a:solidFill>
                <a:latin typeface="Lato"/>
                <a:ea typeface="Lato"/>
                <a:cs typeface="Lato"/>
                <a:sym typeface="Lato"/>
              </a:rPr>
              <a:t>los</a:t>
            </a:r>
            <a:r>
              <a:rPr lang="en-US" sz="3200" dirty="0">
                <a:solidFill>
                  <a:schemeClr val="tx1"/>
                </a:solidFill>
                <a:latin typeface="Lato"/>
                <a:ea typeface="Lato"/>
                <a:cs typeface="Lato"/>
                <a:sym typeface="Lato"/>
              </a:rPr>
              <a:t> ha </a:t>
            </a:r>
            <a:r>
              <a:rPr lang="en-US" sz="3200" dirty="0" err="1">
                <a:solidFill>
                  <a:schemeClr val="tx1"/>
                </a:solidFill>
                <a:latin typeface="Lato"/>
                <a:ea typeface="Lato"/>
                <a:cs typeface="Lato"/>
                <a:sym typeface="Lato"/>
              </a:rPr>
              <a:t>salvado</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por</a:t>
            </a:r>
            <a:r>
              <a:rPr lang="en-US" sz="3200" dirty="0">
                <a:solidFill>
                  <a:schemeClr val="tx1"/>
                </a:solidFill>
                <a:latin typeface="Lato"/>
                <a:ea typeface="Lato"/>
                <a:cs typeface="Lato"/>
                <a:sym typeface="Lato"/>
              </a:rPr>
              <a:t> medio de la </a:t>
            </a:r>
            <a:r>
              <a:rPr lang="en-US" sz="3200" dirty="0" err="1">
                <a:solidFill>
                  <a:schemeClr val="tx1"/>
                </a:solidFill>
                <a:latin typeface="Lato"/>
                <a:ea typeface="Lato"/>
                <a:cs typeface="Lato"/>
                <a:sym typeface="Lato"/>
              </a:rPr>
              <a:t>fe</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Ésta</a:t>
            </a:r>
            <a:r>
              <a:rPr lang="en-US" sz="3200" dirty="0">
                <a:solidFill>
                  <a:schemeClr val="tx1"/>
                </a:solidFill>
                <a:latin typeface="Lato"/>
                <a:ea typeface="Lato"/>
                <a:cs typeface="Lato"/>
                <a:sym typeface="Lato"/>
              </a:rPr>
              <a:t> no </a:t>
            </a:r>
            <a:r>
              <a:rPr lang="en-US" sz="3200" dirty="0" err="1">
                <a:solidFill>
                  <a:schemeClr val="tx1"/>
                </a:solidFill>
                <a:latin typeface="Lato"/>
                <a:ea typeface="Lato"/>
                <a:cs typeface="Lato"/>
                <a:sym typeface="Lato"/>
              </a:rPr>
              <a:t>nació</a:t>
            </a:r>
            <a:r>
              <a:rPr lang="en-US" sz="3200" dirty="0">
                <a:solidFill>
                  <a:schemeClr val="tx1"/>
                </a:solidFill>
                <a:latin typeface="Lato"/>
                <a:ea typeface="Lato"/>
                <a:cs typeface="Lato"/>
                <a:sym typeface="Lato"/>
              </a:rPr>
              <a:t> de </a:t>
            </a:r>
            <a:r>
              <a:rPr lang="en-US" sz="3200" dirty="0" err="1">
                <a:solidFill>
                  <a:schemeClr val="tx1"/>
                </a:solidFill>
                <a:latin typeface="Lato"/>
                <a:ea typeface="Lato"/>
                <a:cs typeface="Lato"/>
                <a:sym typeface="Lato"/>
              </a:rPr>
              <a:t>ustedes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sino</a:t>
            </a:r>
            <a:r>
              <a:rPr lang="en-US" sz="3200" dirty="0">
                <a:solidFill>
                  <a:schemeClr val="tx1"/>
                </a:solidFill>
                <a:latin typeface="Lato"/>
                <a:ea typeface="Lato"/>
                <a:cs typeface="Lato"/>
                <a:sym typeface="Lato"/>
              </a:rPr>
              <a:t> que es un don de Dios, </a:t>
            </a:r>
            <a:r>
              <a:rPr lang="en-US" sz="3200" dirty="0" err="1">
                <a:solidFill>
                  <a:schemeClr val="tx1"/>
                </a:solidFill>
                <a:latin typeface="Lato"/>
                <a:ea typeface="Lato"/>
                <a:cs typeface="Lato"/>
                <a:sym typeface="Lato"/>
              </a:rPr>
              <a:t>ni</a:t>
            </a:r>
            <a:r>
              <a:rPr lang="en-US" sz="3200" dirty="0">
                <a:solidFill>
                  <a:schemeClr val="tx1"/>
                </a:solidFill>
                <a:latin typeface="Lato"/>
                <a:ea typeface="Lato"/>
                <a:cs typeface="Lato"/>
                <a:sym typeface="Lato"/>
              </a:rPr>
              <a:t> es </a:t>
            </a:r>
            <a:r>
              <a:rPr lang="en-US" sz="3200" dirty="0" err="1">
                <a:solidFill>
                  <a:schemeClr val="tx1"/>
                </a:solidFill>
                <a:latin typeface="Lato"/>
                <a:ea typeface="Lato"/>
                <a:cs typeface="Lato"/>
                <a:sym typeface="Lato"/>
              </a:rPr>
              <a:t>resultado</a:t>
            </a:r>
            <a:r>
              <a:rPr lang="en-US" sz="3200" dirty="0">
                <a:solidFill>
                  <a:schemeClr val="tx1"/>
                </a:solidFill>
                <a:latin typeface="Lato"/>
                <a:ea typeface="Lato"/>
                <a:cs typeface="Lato"/>
                <a:sym typeface="Lato"/>
              </a:rPr>
              <a:t> de las </a:t>
            </a:r>
            <a:r>
              <a:rPr lang="en-US" sz="3200" dirty="0" err="1">
                <a:solidFill>
                  <a:schemeClr val="tx1"/>
                </a:solidFill>
                <a:latin typeface="Lato"/>
                <a:ea typeface="Lato"/>
                <a:cs typeface="Lato"/>
                <a:sym typeface="Lato"/>
              </a:rPr>
              <a:t>obras</a:t>
            </a:r>
            <a:r>
              <a:rPr lang="en-US" sz="3200" dirty="0">
                <a:solidFill>
                  <a:schemeClr val="tx1"/>
                </a:solidFill>
                <a:latin typeface="Lato"/>
                <a:ea typeface="Lato"/>
                <a:cs typeface="Lato"/>
                <a:sym typeface="Lato"/>
              </a:rPr>
              <a:t>, para que </a:t>
            </a:r>
            <a:r>
              <a:rPr lang="en-US" sz="3200" dirty="0" err="1">
                <a:solidFill>
                  <a:schemeClr val="tx1"/>
                </a:solidFill>
                <a:latin typeface="Lato"/>
                <a:ea typeface="Lato"/>
                <a:cs typeface="Lato"/>
                <a:sym typeface="Lato"/>
              </a:rPr>
              <a:t>nadie</a:t>
            </a:r>
            <a:r>
              <a:rPr lang="en-US" sz="3200" dirty="0">
                <a:solidFill>
                  <a:schemeClr val="tx1"/>
                </a:solidFill>
                <a:latin typeface="Lato"/>
                <a:ea typeface="Lato"/>
                <a:cs typeface="Lato"/>
                <a:sym typeface="Lato"/>
              </a:rPr>
              <a:t> se </a:t>
            </a:r>
            <a:r>
              <a:rPr lang="en-US" sz="3200" dirty="0" err="1">
                <a:solidFill>
                  <a:schemeClr val="tx1"/>
                </a:solidFill>
                <a:latin typeface="Lato"/>
                <a:ea typeface="Lato"/>
                <a:cs typeface="Lato"/>
                <a:sym typeface="Lato"/>
              </a:rPr>
              <a:t>vanaglorie</a:t>
            </a:r>
            <a:r>
              <a:rPr lang="en-US" sz="3200" dirty="0">
                <a:solidFill>
                  <a:schemeClr val="tx1"/>
                </a:solidFill>
                <a:latin typeface="Lato"/>
                <a:ea typeface="Lato"/>
                <a:cs typeface="Lato"/>
                <a:sym typeface="Lato"/>
              </a:rPr>
              <a:t>. </a:t>
            </a:r>
            <a:endParaRPr sz="3200" dirty="0">
              <a:solidFill>
                <a:schemeClr val="tx1"/>
              </a:solidFill>
              <a:latin typeface="Lato"/>
              <a:ea typeface="Lato"/>
              <a:cs typeface="Lato"/>
              <a:sym typeface="Lato"/>
            </a:endParaRPr>
          </a:p>
        </p:txBody>
      </p:sp>
      <p:sp>
        <p:nvSpPr>
          <p:cNvPr id="232" name="Google Shape;232;g2ee1eb4b694_0_373">
            <a:extLst>
              <a:ext uri="{FF2B5EF4-FFF2-40B4-BE49-F238E27FC236}">
                <a16:creationId xmlns:a16="http://schemas.microsoft.com/office/drawing/2014/main" id="{53A668CC-32D9-15E2-299E-317854D943B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05385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0FF0F2CC-2E90-77E1-C082-593151FF74B4}"/>
            </a:ext>
          </a:extLst>
        </p:cNvPr>
        <p:cNvGrpSpPr/>
        <p:nvPr/>
      </p:nvGrpSpPr>
      <p:grpSpPr>
        <a:xfrm>
          <a:off x="0" y="0"/>
          <a:ext cx="0" cy="0"/>
          <a:chOff x="0" y="0"/>
          <a:chExt cx="0" cy="0"/>
        </a:xfrm>
      </p:grpSpPr>
      <p:sp>
        <p:nvSpPr>
          <p:cNvPr id="231" name="Google Shape;231;g2ee1eb4b694_0_373">
            <a:extLst>
              <a:ext uri="{FF2B5EF4-FFF2-40B4-BE49-F238E27FC236}">
                <a16:creationId xmlns:a16="http://schemas.microsoft.com/office/drawing/2014/main" id="{385FD8E4-965D-00C7-BA6A-5109DE8D1600}"/>
              </a:ext>
            </a:extLst>
          </p:cNvPr>
          <p:cNvSpPr txBox="1"/>
          <p:nvPr/>
        </p:nvSpPr>
        <p:spPr>
          <a:xfrm>
            <a:off x="3266589" y="2483713"/>
            <a:ext cx="72339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hablar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acerca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conversion? </a:t>
            </a:r>
          </a:p>
        </p:txBody>
      </p:sp>
      <p:sp>
        <p:nvSpPr>
          <p:cNvPr id="232" name="Google Shape;232;g2ee1eb4b694_0_373">
            <a:extLst>
              <a:ext uri="{FF2B5EF4-FFF2-40B4-BE49-F238E27FC236}">
                <a16:creationId xmlns:a16="http://schemas.microsoft.com/office/drawing/2014/main" id="{ECF3AD4F-9749-387E-B33B-0CB17806F40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ee1eb4b694_0_373">
            <a:extLst>
              <a:ext uri="{FF2B5EF4-FFF2-40B4-BE49-F238E27FC236}">
                <a16:creationId xmlns:a16="http://schemas.microsoft.com/office/drawing/2014/main" id="{3D0DA6A2-BA31-03B3-1484-11E9F37AD44B}"/>
              </a:ext>
            </a:extLst>
          </p:cNvPr>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34" name="Google Shape;234;g2ee1eb4b694_0_373" descr="A green bird with leaves&#10;&#10;Description automatically generated">
            <a:extLst>
              <a:ext uri="{FF2B5EF4-FFF2-40B4-BE49-F238E27FC236}">
                <a16:creationId xmlns:a16="http://schemas.microsoft.com/office/drawing/2014/main" id="{E8D2DC14-C10C-4F88-8FA9-2E31A4833A0E}"/>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24441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D8888971-CBDE-6B4D-7807-BA3F6F953792}"/>
            </a:ext>
          </a:extLst>
        </p:cNvPr>
        <p:cNvGrpSpPr/>
        <p:nvPr/>
      </p:nvGrpSpPr>
      <p:grpSpPr>
        <a:xfrm>
          <a:off x="0" y="0"/>
          <a:ext cx="0" cy="0"/>
          <a:chOff x="0" y="0"/>
          <a:chExt cx="0" cy="0"/>
        </a:xfrm>
      </p:grpSpPr>
      <p:sp>
        <p:nvSpPr>
          <p:cNvPr id="231" name="Google Shape;231;g2ee1eb4b694_0_373">
            <a:extLst>
              <a:ext uri="{FF2B5EF4-FFF2-40B4-BE49-F238E27FC236}">
                <a16:creationId xmlns:a16="http://schemas.microsoft.com/office/drawing/2014/main" id="{799A6579-43FE-29FA-733F-4BE68BEB0EDB}"/>
              </a:ext>
            </a:extLst>
          </p:cNvPr>
          <p:cNvSpPr txBox="1"/>
          <p:nvPr/>
        </p:nvSpPr>
        <p:spPr>
          <a:xfrm>
            <a:off x="2479050" y="1643096"/>
            <a:ext cx="723390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Dios </a:t>
            </a:r>
            <a:r>
              <a:rPr lang="en-US" sz="4000" b="1" dirty="0" err="1">
                <a:solidFill>
                  <a:srgbClr val="00B050"/>
                </a:solidFill>
                <a:latin typeface="Lato"/>
                <a:ea typeface="Lato"/>
                <a:cs typeface="Lato"/>
                <a:sym typeface="Lato"/>
              </a:rPr>
              <a:t>obró</a:t>
            </a:r>
            <a:r>
              <a:rPr lang="en-US" sz="4000" b="1" dirty="0">
                <a:solidFill>
                  <a:srgbClr val="00B050"/>
                </a:solidFill>
                <a:latin typeface="Lato"/>
                <a:ea typeface="Lato"/>
                <a:cs typeface="Lato"/>
                <a:sym typeface="Lato"/>
              </a:rPr>
              <a:t> la </a:t>
            </a:r>
            <a:r>
              <a:rPr lang="en-US" sz="4000" b="1" dirty="0" err="1">
                <a:solidFill>
                  <a:srgbClr val="00B050"/>
                </a:solidFill>
                <a:latin typeface="Lato"/>
                <a:ea typeface="Lato"/>
                <a:cs typeface="Lato"/>
                <a:sym typeface="Lato"/>
              </a:rPr>
              <a:t>fe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mí</a:t>
            </a:r>
            <a:r>
              <a:rPr lang="en-US" sz="4000" b="1" dirty="0">
                <a:solidFill>
                  <a:srgbClr val="00B050"/>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lang="en-US" sz="4000" b="1" dirty="0">
              <a:solidFill>
                <a:srgbClr val="00B05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El Espíritu Santo me </a:t>
            </a:r>
            <a:r>
              <a:rPr lang="en-US" sz="4000" b="1" dirty="0" err="1">
                <a:solidFill>
                  <a:srgbClr val="00B050"/>
                </a:solidFill>
                <a:latin typeface="Lato"/>
                <a:ea typeface="Lato"/>
                <a:cs typeface="Lato"/>
                <a:sym typeface="Lato"/>
              </a:rPr>
              <a:t>dio</a:t>
            </a:r>
            <a:r>
              <a:rPr lang="en-US" sz="4000" b="1" dirty="0">
                <a:solidFill>
                  <a:srgbClr val="00B050"/>
                </a:solidFill>
                <a:latin typeface="Lato"/>
                <a:ea typeface="Lato"/>
                <a:cs typeface="Lato"/>
                <a:sym typeface="Lato"/>
              </a:rPr>
              <a:t> la </a:t>
            </a:r>
            <a:r>
              <a:rPr lang="en-US" sz="4000" b="1" dirty="0" err="1">
                <a:solidFill>
                  <a:srgbClr val="00B050"/>
                </a:solidFill>
                <a:latin typeface="Lato"/>
                <a:ea typeface="Lato"/>
                <a:cs typeface="Lato"/>
                <a:sym typeface="Lato"/>
              </a:rPr>
              <a:t>fe</a:t>
            </a:r>
            <a:r>
              <a:rPr lang="en-US" sz="4000" b="1" dirty="0">
                <a:solidFill>
                  <a:srgbClr val="00B050"/>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lang="en-US" sz="4000" b="1" dirty="0">
              <a:solidFill>
                <a:srgbClr val="00B05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Dios me </a:t>
            </a:r>
            <a:r>
              <a:rPr lang="en-US" sz="4000" b="1" dirty="0" err="1">
                <a:solidFill>
                  <a:srgbClr val="00B050"/>
                </a:solidFill>
                <a:latin typeface="Lato"/>
                <a:ea typeface="Lato"/>
                <a:cs typeface="Lato"/>
                <a:sym typeface="Lato"/>
              </a:rPr>
              <a:t>llevó</a:t>
            </a:r>
            <a:r>
              <a:rPr lang="en-US" sz="4000" b="1" dirty="0">
                <a:solidFill>
                  <a:srgbClr val="00B050"/>
                </a:solidFill>
                <a:latin typeface="Lato"/>
                <a:ea typeface="Lato"/>
                <a:cs typeface="Lato"/>
                <a:sym typeface="Lato"/>
              </a:rPr>
              <a:t> a la </a:t>
            </a:r>
            <a:r>
              <a:rPr lang="en-US" sz="4000" b="1" dirty="0" err="1">
                <a:solidFill>
                  <a:srgbClr val="00B050"/>
                </a:solidFill>
                <a:latin typeface="Lato"/>
                <a:ea typeface="Lato"/>
                <a:cs typeface="Lato"/>
                <a:sym typeface="Lato"/>
              </a:rPr>
              <a:t>fe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por</a:t>
            </a:r>
            <a:r>
              <a:rPr lang="en-US" sz="4000" b="1" dirty="0">
                <a:solidFill>
                  <a:srgbClr val="00B050"/>
                </a:solidFill>
                <a:latin typeface="Lato"/>
                <a:ea typeface="Lato"/>
                <a:cs typeface="Lato"/>
                <a:sym typeface="Lato"/>
              </a:rPr>
              <a:t> medio del </a:t>
            </a:r>
            <a:r>
              <a:rPr lang="en-US" sz="4000" b="1" dirty="0" err="1">
                <a:solidFill>
                  <a:srgbClr val="00B050"/>
                </a:solidFill>
                <a:latin typeface="Lato"/>
                <a:ea typeface="Lato"/>
                <a:cs typeface="Lato"/>
                <a:sym typeface="Lato"/>
              </a:rPr>
              <a:t>evangelio</a:t>
            </a:r>
            <a:r>
              <a:rPr lang="en-US" sz="4000" b="1" dirty="0">
                <a:solidFill>
                  <a:srgbClr val="00B050"/>
                </a:solidFill>
                <a:latin typeface="Lato"/>
                <a:ea typeface="Lato"/>
                <a:cs typeface="Lato"/>
                <a:sym typeface="Lato"/>
              </a:rPr>
              <a:t>. </a:t>
            </a:r>
          </a:p>
        </p:txBody>
      </p:sp>
      <p:sp>
        <p:nvSpPr>
          <p:cNvPr id="232" name="Google Shape;232;g2ee1eb4b694_0_373">
            <a:extLst>
              <a:ext uri="{FF2B5EF4-FFF2-40B4-BE49-F238E27FC236}">
                <a16:creationId xmlns:a16="http://schemas.microsoft.com/office/drawing/2014/main" id="{E350F3DE-0652-8D96-B2EF-76AFA2DF5CE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4" name="Google Shape;234;g2ee1eb4b694_0_373" descr="A green bird with leaves&#10;&#10;Description automatically generated">
            <a:extLst>
              <a:ext uri="{FF2B5EF4-FFF2-40B4-BE49-F238E27FC236}">
                <a16:creationId xmlns:a16="http://schemas.microsoft.com/office/drawing/2014/main" id="{777E5DB5-17AA-5154-90CA-C7A8B5EE8A3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875897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223936CC-C00F-82B3-E46D-E0592A994554}"/>
            </a:ext>
          </a:extLst>
        </p:cNvPr>
        <p:cNvGrpSpPr/>
        <p:nvPr/>
      </p:nvGrpSpPr>
      <p:grpSpPr>
        <a:xfrm>
          <a:off x="0" y="0"/>
          <a:ext cx="0" cy="0"/>
          <a:chOff x="0" y="0"/>
          <a:chExt cx="0" cy="0"/>
        </a:xfrm>
      </p:grpSpPr>
      <p:sp>
        <p:nvSpPr>
          <p:cNvPr id="231" name="Google Shape;231;g2ee1eb4b694_0_373">
            <a:extLst>
              <a:ext uri="{FF2B5EF4-FFF2-40B4-BE49-F238E27FC236}">
                <a16:creationId xmlns:a16="http://schemas.microsoft.com/office/drawing/2014/main" id="{90BBA4E3-629B-33EF-0A37-2D6EDDEEF43F}"/>
              </a:ext>
            </a:extLst>
          </p:cNvPr>
          <p:cNvSpPr txBox="1"/>
          <p:nvPr/>
        </p:nvSpPr>
        <p:spPr>
          <a:xfrm>
            <a:off x="3255703" y="2767300"/>
            <a:ext cx="72339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bíblica</a:t>
            </a:r>
            <a:r>
              <a:rPr lang="en-US" sz="4000" b="1" dirty="0">
                <a:solidFill>
                  <a:schemeClr val="dk1"/>
                </a:solidFill>
                <a:latin typeface="Lato"/>
                <a:ea typeface="Lato"/>
                <a:cs typeface="Lato"/>
                <a:sym typeface="Lato"/>
              </a:rPr>
              <a:t> de evangelizer? </a:t>
            </a:r>
          </a:p>
        </p:txBody>
      </p:sp>
      <p:sp>
        <p:nvSpPr>
          <p:cNvPr id="232" name="Google Shape;232;g2ee1eb4b694_0_373">
            <a:extLst>
              <a:ext uri="{FF2B5EF4-FFF2-40B4-BE49-F238E27FC236}">
                <a16:creationId xmlns:a16="http://schemas.microsoft.com/office/drawing/2014/main" id="{4AB3F0AF-667C-E662-B148-2F51D6E88C2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ee1eb4b694_0_373">
            <a:extLst>
              <a:ext uri="{FF2B5EF4-FFF2-40B4-BE49-F238E27FC236}">
                <a16:creationId xmlns:a16="http://schemas.microsoft.com/office/drawing/2014/main" id="{7F02C383-A591-7A30-0053-976210D9D702}"/>
              </a:ext>
            </a:extLst>
          </p:cNvPr>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34" name="Google Shape;234;g2ee1eb4b694_0_373" descr="A green bird with leaves&#10;&#10;Description automatically generated">
            <a:extLst>
              <a:ext uri="{FF2B5EF4-FFF2-40B4-BE49-F238E27FC236}">
                <a16:creationId xmlns:a16="http://schemas.microsoft.com/office/drawing/2014/main" id="{74C0E962-E09E-1F57-4378-D94C6381666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544620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281" name="Google Shape;281;p30"/>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285" name="Google Shape;28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 name="Google Shape;258;g2eb293faa54_0_451">
            <a:extLst>
              <a:ext uri="{FF2B5EF4-FFF2-40B4-BE49-F238E27FC236}">
                <a16:creationId xmlns:a16="http://schemas.microsoft.com/office/drawing/2014/main" id="{2ABFE245-AE40-42B2-B76D-9578D8BEAB2E}"/>
              </a:ext>
            </a:extLst>
          </p:cNvPr>
          <p:cNvSpPr txBox="1"/>
          <p:nvPr/>
        </p:nvSpPr>
        <p:spPr>
          <a:xfrm>
            <a:off x="3287477" y="1460358"/>
            <a:ext cx="8612047"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Creo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9. ¿</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estado</a:t>
            </a:r>
            <a:r>
              <a:rPr lang="en-US" sz="3600" dirty="0">
                <a:solidFill>
                  <a:schemeClr val="dk1"/>
                </a:solidFill>
                <a:latin typeface="Lato"/>
                <a:ea typeface="Lato"/>
                <a:cs typeface="Lato"/>
                <a:sym typeface="Lato"/>
              </a:rPr>
              <a:t> natural sin Dios? ¿Por </a:t>
            </a:r>
            <a:r>
              <a:rPr lang="en-US" sz="3600" dirty="0" err="1">
                <a:solidFill>
                  <a:schemeClr val="dk1"/>
                </a:solidFill>
                <a:latin typeface="Lato"/>
                <a:ea typeface="Lato"/>
                <a:cs typeface="Lato"/>
                <a:sym typeface="Lato"/>
              </a:rPr>
              <a:t>qué</a:t>
            </a:r>
            <a:r>
              <a:rPr lang="en-US" sz="3600" dirty="0">
                <a:solidFill>
                  <a:schemeClr val="dk1"/>
                </a:solidFill>
                <a:latin typeface="Lato"/>
                <a:ea typeface="Lato"/>
                <a:cs typeface="Lato"/>
                <a:sym typeface="Lato"/>
              </a:rPr>
              <a:t> no </a:t>
            </a:r>
            <a:r>
              <a:rPr lang="en-US" sz="3600" dirty="0" err="1">
                <a:solidFill>
                  <a:schemeClr val="dk1"/>
                </a:solidFill>
                <a:latin typeface="Lato"/>
                <a:ea typeface="Lato"/>
                <a:cs typeface="Lato"/>
                <a:sym typeface="Lato"/>
              </a:rPr>
              <a:t>podemos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llegar</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creer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Jesús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propia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cuenta</a:t>
            </a: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10. ¿</a:t>
            </a:r>
            <a:r>
              <a:rPr lang="en-US" sz="3600" dirty="0" err="1">
                <a:solidFill>
                  <a:schemeClr val="dk1"/>
                </a:solidFill>
                <a:latin typeface="Lato"/>
                <a:ea typeface="Lato"/>
                <a:cs typeface="Lato"/>
                <a:sym typeface="Lato"/>
              </a:rPr>
              <a:t>Cómo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obra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 la </a:t>
            </a:r>
            <a:r>
              <a:rPr lang="en-US" sz="3600" dirty="0" err="1">
                <a:solidFill>
                  <a:schemeClr val="dk1"/>
                </a:solidFill>
                <a:latin typeface="Lato"/>
                <a:ea typeface="Lato"/>
                <a:cs typeface="Lato"/>
                <a:sym typeface="Lato"/>
              </a:rPr>
              <a:t>fe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salvadora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Jesucristo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corazones</a:t>
            </a:r>
            <a:r>
              <a:rPr lang="en-US" sz="3600" dirty="0">
                <a:solidFill>
                  <a:schemeClr val="dk1"/>
                </a:solidFill>
                <a:latin typeface="Lato"/>
                <a:ea typeface="Lato"/>
                <a:cs typeface="Lato"/>
                <a:sym typeface="Lato"/>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30"/>
          <p:cNvSpPr txBox="1"/>
          <p:nvPr/>
        </p:nvSpPr>
        <p:spPr>
          <a:xfrm>
            <a:off x="3649408" y="2252335"/>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193" name="Google Shape;193;p30"/>
          <p:cNvCxnSpPr/>
          <p:nvPr/>
        </p:nvCxnSpPr>
        <p:spPr>
          <a:xfrm>
            <a:off x="3422504" y="346535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4" name="Google Shape;19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30"/>
          <p:cNvPicPr preferRelativeResize="0"/>
          <p:nvPr/>
        </p:nvPicPr>
        <p:blipFill rotWithShape="1">
          <a:blip r:embed="rId3">
            <a:alphaModFix/>
          </a:blip>
          <a:srcRect/>
          <a:stretch/>
        </p:blipFill>
        <p:spPr>
          <a:xfrm>
            <a:off x="80940" y="1806843"/>
            <a:ext cx="3125596" cy="3218436"/>
          </a:xfrm>
          <a:prstGeom prst="rect">
            <a:avLst/>
          </a:prstGeom>
          <a:noFill/>
          <a:ln>
            <a:noFill/>
          </a:ln>
          <a:effectLst>
            <a:outerShdw blurRad="50800" dist="38100" dir="2700000" algn="tl" rotWithShape="0">
              <a:srgbClr val="000000">
                <a:alpha val="40000"/>
              </a:srgbClr>
            </a:outerShdw>
          </a:effectLst>
        </p:spPr>
      </p:pic>
      <p:sp>
        <p:nvSpPr>
          <p:cNvPr id="196" name="Google Shape;196;p30"/>
          <p:cNvSpPr txBox="1"/>
          <p:nvPr/>
        </p:nvSpPr>
        <p:spPr>
          <a:xfrm>
            <a:off x="3649408" y="3884542"/>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197" name="Google Shape;19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2adf2547317_0_0"/>
          <p:cNvSpPr txBox="1"/>
          <p:nvPr/>
        </p:nvSpPr>
        <p:spPr>
          <a:xfrm>
            <a:off x="374924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185" name="Google Shape;18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2adf2547317_0_0"/>
          <p:cNvPicPr preferRelativeResize="0"/>
          <p:nvPr/>
        </p:nvPicPr>
        <p:blipFill rotWithShape="1">
          <a:blip r:embed="rId3">
            <a:alphaModFix/>
          </a:blip>
          <a:srcRect/>
          <a:stretch/>
        </p:blipFill>
        <p:spPr>
          <a:xfrm>
            <a:off x="-1" y="1819782"/>
            <a:ext cx="3125596" cy="3218435"/>
          </a:xfrm>
          <a:prstGeom prst="rect">
            <a:avLst/>
          </a:prstGeom>
          <a:noFill/>
          <a:ln>
            <a:noFill/>
          </a:ln>
          <a:effectLst>
            <a:outerShdw blurRad="50800" dist="38100" dir="2700000" algn="tl" rotWithShape="0">
              <a:srgbClr val="000000">
                <a:alpha val="40000"/>
              </a:srgbClr>
            </a:outerShdw>
          </a:effectLst>
        </p:spPr>
      </p:pic>
      <p:pic>
        <p:nvPicPr>
          <p:cNvPr id="187" name="Google Shape;18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13" name="Google Shape;21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14" name="Google Shape;21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15" name="Google Shape;21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Reconocer</a:t>
              </a:r>
              <a:r>
                <a:rPr lang="en-US" sz="2500" b="0" i="0" u="none" strike="noStrike" cap="none" dirty="0">
                  <a:solidFill>
                    <a:schemeClr val="tx1"/>
                  </a:solidFill>
                  <a:latin typeface="Lato"/>
                  <a:ea typeface="Lato"/>
                  <a:cs typeface="Lato"/>
                  <a:sym typeface="Lato"/>
                </a:rPr>
                <a:t> que Dios </a:t>
              </a:r>
              <a:r>
                <a:rPr lang="en-US" sz="2500" b="0" i="0" u="none" strike="noStrike" cap="none" dirty="0" err="1">
                  <a:solidFill>
                    <a:schemeClr val="tx1"/>
                  </a:solidFill>
                  <a:latin typeface="Lato"/>
                  <a:ea typeface="Lato"/>
                  <a:cs typeface="Lato"/>
                  <a:sym typeface="Lato"/>
                </a:rPr>
                <a:t>quiere</a:t>
              </a:r>
              <a:r>
                <a:rPr lang="en-US" sz="2500" b="0" i="0" u="none" strike="noStrike" cap="none" dirty="0">
                  <a:solidFill>
                    <a:schemeClr val="tx1"/>
                  </a:solidFill>
                  <a:latin typeface="Lato"/>
                  <a:ea typeface="Lato"/>
                  <a:cs typeface="Lato"/>
                  <a:sym typeface="Lato"/>
                </a:rPr>
                <a:t> que </a:t>
              </a:r>
              <a:r>
                <a:rPr lang="en-US" sz="2500" b="0" i="0" u="none" strike="noStrike" cap="none" dirty="0" err="1">
                  <a:solidFill>
                    <a:schemeClr val="tx1"/>
                  </a:solidFill>
                  <a:latin typeface="Lato"/>
                  <a:ea typeface="Lato"/>
                  <a:cs typeface="Lato"/>
                  <a:sym typeface="Lato"/>
                </a:rPr>
                <a:t>todas</a:t>
              </a:r>
              <a:r>
                <a:rPr lang="en-US" sz="2500" b="0" i="0" u="none" strike="noStrike" cap="none" dirty="0">
                  <a:solidFill>
                    <a:schemeClr val="tx1"/>
                  </a:solidFill>
                  <a:latin typeface="Lato"/>
                  <a:ea typeface="Lato"/>
                  <a:cs typeface="Lato"/>
                  <a:sym typeface="Lato"/>
                </a:rPr>
                <a:t> las personas </a:t>
              </a:r>
              <a:r>
                <a:rPr lang="en-US" sz="2500" b="0" i="0" u="none" strike="noStrike" cap="none" dirty="0" err="1">
                  <a:solidFill>
                    <a:schemeClr val="tx1"/>
                  </a:solidFill>
                  <a:latin typeface="Lato"/>
                  <a:ea typeface="Lato"/>
                  <a:cs typeface="Lato"/>
                  <a:sym typeface="Lato"/>
                </a:rPr>
                <a:t>sean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salvas</a:t>
              </a:r>
              <a:r>
                <a:rPr lang="en-US" sz="2500" b="0" i="0" u="none" strike="noStrike" cap="none" dirty="0">
                  <a:solidFill>
                    <a:schemeClr val="tx1"/>
                  </a:solidFill>
                  <a:latin typeface="Lato"/>
                  <a:ea typeface="Lato"/>
                  <a:cs typeface="Lato"/>
                  <a:sym typeface="Lato"/>
                </a:rPr>
                <a:t> y que la Trinidad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unida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amor para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lt1"/>
                  </a:solidFill>
                  <a:latin typeface="Lato"/>
                  <a:ea typeface="Lato"/>
                  <a:cs typeface="Lato"/>
                  <a:sym typeface="Lato"/>
                </a:rPr>
                <a:t>Identificar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Espíritu</a:t>
              </a:r>
              <a:r>
                <a:rPr lang="en-US" sz="2500" b="0" i="0" u="none" strike="noStrike" cap="none" dirty="0">
                  <a:solidFill>
                    <a:schemeClr val="lt1"/>
                  </a:solidFill>
                  <a:latin typeface="Lato"/>
                  <a:ea typeface="Lato"/>
                  <a:cs typeface="Lato"/>
                  <a:sym typeface="Lato"/>
                </a:rPr>
                <a:t> Santo </a:t>
              </a:r>
              <a:r>
                <a:rPr lang="en-US" sz="2500" b="0" i="0" u="none" strike="noStrike" cap="none" dirty="0" err="1">
                  <a:solidFill>
                    <a:schemeClr val="lt1"/>
                  </a:solidFill>
                  <a:latin typeface="Lato"/>
                  <a:ea typeface="Lato"/>
                  <a:cs typeface="Lato"/>
                  <a:sym typeface="Lato"/>
                </a:rPr>
                <a:t>como</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verdadero</a:t>
              </a:r>
              <a:r>
                <a:rPr lang="en-US" sz="2500" b="0" i="0" u="none" strike="noStrike" cap="none" dirty="0">
                  <a:solidFill>
                    <a:schemeClr val="lt1"/>
                  </a:solidFill>
                  <a:latin typeface="Lato"/>
                  <a:ea typeface="Lato"/>
                  <a:cs typeface="Lato"/>
                  <a:sym typeface="Lato"/>
                </a:rPr>
                <a:t> Dios y persona </a:t>
              </a:r>
              <a:r>
                <a:rPr lang="en-US" sz="2500" b="0" i="0" u="none" strike="noStrike" cap="none" dirty="0" err="1">
                  <a:solidFill>
                    <a:schemeClr val="lt1"/>
                  </a:solidFill>
                  <a:latin typeface="Lato"/>
                  <a:ea typeface="Lato"/>
                  <a:cs typeface="Lato"/>
                  <a:sym typeface="Lato"/>
                </a:rPr>
                <a:t>divina</a:t>
              </a:r>
              <a:r>
                <a:rPr lang="en-US" sz="2500" b="0" i="0" u="none" strike="noStrike" cap="none" dirty="0">
                  <a:solidFill>
                    <a:schemeClr val="lt1"/>
                  </a:solidFill>
                  <a:latin typeface="Lato"/>
                  <a:ea typeface="Lato"/>
                  <a:cs typeface="Lato"/>
                  <a:sym typeface="Lato"/>
                </a:rPr>
                <a:t> de la Trinidad.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Explicar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nuestra</a:t>
              </a:r>
              <a:r>
                <a:rPr lang="en-US" sz="2500" b="0" i="0" u="none" strike="noStrike" cap="none" dirty="0">
                  <a:solidFill>
                    <a:schemeClr val="lt1"/>
                  </a:solidFill>
                  <a:latin typeface="Lato"/>
                  <a:ea typeface="Lato"/>
                  <a:cs typeface="Lato"/>
                  <a:sym typeface="Lato"/>
                </a:rPr>
                <a:t> conversion </a:t>
              </a:r>
              <a:r>
                <a:rPr lang="en-US" sz="2500" b="0" i="0" u="none" strike="noStrike" cap="none" dirty="0" err="1">
                  <a:solidFill>
                    <a:schemeClr val="lt1"/>
                  </a:solidFill>
                  <a:latin typeface="Lato"/>
                  <a:ea typeface="Lato"/>
                  <a:cs typeface="Lato"/>
                  <a:sym typeface="Lato"/>
                </a:rPr>
                <a:t>por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Espíritu</a:t>
              </a:r>
              <a:r>
                <a:rPr lang="en-US" sz="2500" b="0" i="0" u="none" strike="noStrike" cap="none" dirty="0">
                  <a:solidFill>
                    <a:schemeClr val="lt1"/>
                  </a:solidFill>
                  <a:latin typeface="Lato"/>
                  <a:ea typeface="Lato"/>
                  <a:cs typeface="Lato"/>
                  <a:sym typeface="Lato"/>
                </a:rPr>
                <a:t> Santo.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BF69F51C-242C-600F-7054-5E8EAD8099D8}"/>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5D94EBEE-1E5C-59A8-97E5-4F77CD5185A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3193EBA5-4E90-38A2-F27F-9630EBCC6BD7}"/>
              </a:ext>
            </a:extLst>
          </p:cNvPr>
          <p:cNvPicPr preferRelativeResize="0"/>
          <p:nvPr/>
        </p:nvPicPr>
        <p:blipFill rotWithShape="1">
          <a:blip r:embed="rId3">
            <a:alphaModFix/>
          </a:blip>
          <a:srcRect/>
          <a:stretch/>
        </p:blipFill>
        <p:spPr>
          <a:xfrm>
            <a:off x="80900" y="1819681"/>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8F1F9461-3696-F5CD-729A-A9476999D0F5}"/>
              </a:ext>
            </a:extLst>
          </p:cNvPr>
          <p:cNvSpPr txBox="1"/>
          <p:nvPr/>
        </p:nvSpPr>
        <p:spPr>
          <a:xfrm>
            <a:off x="3206497" y="27672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voluntad</a:t>
            </a:r>
            <a:r>
              <a:rPr lang="en-US" sz="4000" b="1" dirty="0">
                <a:solidFill>
                  <a:schemeClr val="dk1"/>
                </a:solidFill>
                <a:latin typeface="Lato"/>
                <a:ea typeface="Lato"/>
                <a:cs typeface="Lato"/>
                <a:sym typeface="Lato"/>
              </a:rPr>
              <a:t> de Dios para </a:t>
            </a:r>
            <a:r>
              <a:rPr lang="en-US" sz="4000" b="1" dirty="0" err="1">
                <a:solidFill>
                  <a:schemeClr val="dk1"/>
                </a:solidFill>
                <a:latin typeface="Lato"/>
                <a:ea typeface="Lato"/>
                <a:cs typeface="Lato"/>
                <a:sym typeface="Lato"/>
              </a:rPr>
              <a:t>todos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seres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humanos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E2461905-56F8-A823-B425-557DF4BBC66E}"/>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7528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327ED178-7DC8-8011-A406-03B52AB7792D}"/>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DA72901D-8C4D-DF8C-301B-C8CB38E7F0B0}"/>
              </a:ext>
            </a:extLst>
          </p:cNvPr>
          <p:cNvSpPr txBox="1"/>
          <p:nvPr/>
        </p:nvSpPr>
        <p:spPr>
          <a:xfrm>
            <a:off x="3390279" y="2018456"/>
            <a:ext cx="8407644" cy="28315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1 Timoteo 2:4</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cual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quiere</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todos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hombres </a:t>
            </a:r>
            <a:r>
              <a:rPr lang="en-US" sz="3600" dirty="0" err="1">
                <a:solidFill>
                  <a:schemeClr val="dk1"/>
                </a:solidFill>
                <a:latin typeface="+mn-lt"/>
                <a:ea typeface="Lato"/>
                <a:cs typeface="Lato"/>
                <a:sym typeface="Lato"/>
              </a:rPr>
              <a:t>sean</a:t>
            </a:r>
            <a:r>
              <a:rPr lang="en-US" sz="3600" dirty="0">
                <a:solidFill>
                  <a:schemeClr val="dk1"/>
                </a:solidFill>
                <a:latin typeface="+mn-lt"/>
                <a:ea typeface="Lato"/>
                <a:cs typeface="Lato"/>
                <a:sym typeface="Lato"/>
              </a:rPr>
              <a:t> salvos y </a:t>
            </a:r>
            <a:r>
              <a:rPr lang="en-US" sz="3600" dirty="0" err="1">
                <a:solidFill>
                  <a:schemeClr val="dk1"/>
                </a:solidFill>
                <a:latin typeface="+mn-lt"/>
                <a:ea typeface="Lato"/>
                <a:cs typeface="Lato"/>
                <a:sym typeface="Lato"/>
              </a:rPr>
              <a:t>lleguen</a:t>
            </a:r>
            <a:r>
              <a:rPr lang="en-US" sz="3600" dirty="0">
                <a:solidFill>
                  <a:schemeClr val="dk1"/>
                </a:solidFill>
                <a:latin typeface="+mn-lt"/>
                <a:ea typeface="Lato"/>
                <a:cs typeface="Lato"/>
                <a:sym typeface="Lato"/>
              </a:rPr>
              <a:t> a </a:t>
            </a:r>
            <a:r>
              <a:rPr lang="en-US" sz="3600" dirty="0" err="1">
                <a:solidFill>
                  <a:schemeClr val="dk1"/>
                </a:solidFill>
                <a:latin typeface="+mn-lt"/>
                <a:ea typeface="Lato"/>
                <a:cs typeface="Lato"/>
                <a:sym typeface="Lato"/>
              </a:rPr>
              <a:t>conocer</a:t>
            </a:r>
            <a:r>
              <a:rPr lang="en-US" sz="3600" dirty="0">
                <a:solidFill>
                  <a:schemeClr val="dk1"/>
                </a:solidFill>
                <a:latin typeface="+mn-lt"/>
                <a:ea typeface="Lato"/>
                <a:cs typeface="Lato"/>
                <a:sym typeface="Lato"/>
              </a:rPr>
              <a:t> la </a:t>
            </a:r>
            <a:r>
              <a:rPr lang="en-US" sz="3600" dirty="0" err="1">
                <a:solidFill>
                  <a:schemeClr val="dk1"/>
                </a:solidFill>
                <a:latin typeface="+mn-lt"/>
                <a:ea typeface="Lato"/>
                <a:cs typeface="Lato"/>
                <a:sym typeface="Lato"/>
              </a:rPr>
              <a:t>verdad</a:t>
            </a:r>
            <a:r>
              <a:rPr lang="en-US" sz="3600" dirty="0">
                <a:solidFill>
                  <a:schemeClr val="dk1"/>
                </a:solidFill>
                <a:latin typeface="+mn-lt"/>
                <a:ea typeface="Lato"/>
                <a:cs typeface="Lato"/>
                <a:sym typeface="Lato"/>
              </a:rPr>
              <a:t>. </a:t>
            </a: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DB4B78D3-473B-368C-F2E0-CF91625036A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47D03506-0346-7E62-882E-E590D3167896}"/>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07C37631-2532-B6DC-E9F2-73057BC35C1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88927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ee3aea5128_0_27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1" name="Google Shape;171;g2ee3aea5128_0_275"/>
          <p:cNvSpPr/>
          <p:nvPr/>
        </p:nvSpPr>
        <p:spPr>
          <a:xfrm>
            <a:off x="3592623" y="1344829"/>
            <a:ext cx="5079900" cy="4999500"/>
          </a:xfrm>
          <a:prstGeom prst="ellipse">
            <a:avLst/>
          </a:prstGeom>
          <a:solidFill>
            <a:srgbClr val="E1EFD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2" name="Google Shape;172;g2ee3aea5128_0_275"/>
          <p:cNvGrpSpPr/>
          <p:nvPr/>
        </p:nvGrpSpPr>
        <p:grpSpPr>
          <a:xfrm>
            <a:off x="4561372" y="513678"/>
            <a:ext cx="3142649" cy="3092831"/>
            <a:chOff x="3611776" y="414352"/>
            <a:chExt cx="2166000" cy="2166000"/>
          </a:xfrm>
        </p:grpSpPr>
        <p:sp>
          <p:nvSpPr>
            <p:cNvPr id="173" name="Google Shape;173;g2ee3aea5128_0_275"/>
            <p:cNvSpPr/>
            <p:nvPr/>
          </p:nvSpPr>
          <p:spPr>
            <a:xfrm>
              <a:off x="3611776" y="414352"/>
              <a:ext cx="2166000" cy="2166000"/>
            </a:xfrm>
            <a:prstGeom prst="ellipse">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174" name="Google Shape;174;g2ee3aea5128_0_275"/>
            <p:cNvSpPr txBox="1"/>
            <p:nvPr/>
          </p:nvSpPr>
          <p:spPr>
            <a:xfrm>
              <a:off x="3967546" y="1027503"/>
              <a:ext cx="1496100" cy="702900"/>
            </a:xfrm>
            <a:prstGeom prst="rect">
              <a:avLst/>
            </a:prstGeom>
            <a:solidFill>
              <a:srgbClr val="00944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Padre</a:t>
              </a:r>
              <a:endParaRPr sz="3300" b="0" i="0" u="none" strike="noStrike" cap="none">
                <a:solidFill>
                  <a:srgbClr val="FFFFFF"/>
                </a:solidFill>
                <a:latin typeface="Lato"/>
                <a:ea typeface="Lato"/>
                <a:cs typeface="Lato"/>
                <a:sym typeface="Lato"/>
              </a:endParaRPr>
            </a:p>
          </p:txBody>
        </p:sp>
      </p:grpSp>
      <p:grpSp>
        <p:nvGrpSpPr>
          <p:cNvPr id="175" name="Google Shape;175;g2ee3aea5128_0_275"/>
          <p:cNvGrpSpPr/>
          <p:nvPr/>
        </p:nvGrpSpPr>
        <p:grpSpPr>
          <a:xfrm>
            <a:off x="6141028" y="3295794"/>
            <a:ext cx="3142649" cy="3092831"/>
            <a:chOff x="4562258" y="2078951"/>
            <a:chExt cx="2166000" cy="2166000"/>
          </a:xfrm>
        </p:grpSpPr>
        <p:sp>
          <p:nvSpPr>
            <p:cNvPr id="176" name="Google Shape;176;g2ee3aea5128_0_275"/>
            <p:cNvSpPr/>
            <p:nvPr/>
          </p:nvSpPr>
          <p:spPr>
            <a:xfrm>
              <a:off x="4562258" y="2078951"/>
              <a:ext cx="2166000" cy="2166000"/>
            </a:xfrm>
            <a:prstGeom prst="ellipse">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177" name="Google Shape;177;g2ee3aea5128_0_275"/>
            <p:cNvSpPr txBox="1"/>
            <p:nvPr/>
          </p:nvSpPr>
          <p:spPr>
            <a:xfrm>
              <a:off x="5079846" y="2834728"/>
              <a:ext cx="1496100" cy="7029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dirty="0" err="1">
                  <a:solidFill>
                    <a:srgbClr val="FFFFFF"/>
                  </a:solidFill>
                  <a:latin typeface="Lato"/>
                  <a:ea typeface="Lato"/>
                  <a:cs typeface="Lato"/>
                  <a:sym typeface="Lato"/>
                </a:rPr>
                <a:t>Espíritu</a:t>
              </a:r>
              <a:r>
                <a:rPr lang="en-US" sz="3300" b="0" i="0" u="none" strike="noStrike" cap="none" dirty="0">
                  <a:solidFill>
                    <a:srgbClr val="FFFFFF"/>
                  </a:solidFill>
                  <a:latin typeface="Lato"/>
                  <a:ea typeface="Lato"/>
                  <a:cs typeface="Lato"/>
                  <a:sym typeface="Lato"/>
                </a:rPr>
                <a:t> Santo</a:t>
              </a:r>
              <a:endParaRPr sz="3300" b="0" i="0" u="none" strike="noStrike" cap="none" dirty="0">
                <a:solidFill>
                  <a:srgbClr val="FFFFFF"/>
                </a:solidFill>
                <a:latin typeface="Lato"/>
                <a:ea typeface="Lato"/>
                <a:cs typeface="Lato"/>
                <a:sym typeface="Lato"/>
              </a:endParaRPr>
            </a:p>
          </p:txBody>
        </p:sp>
      </p:grpSp>
      <p:grpSp>
        <p:nvGrpSpPr>
          <p:cNvPr id="178" name="Google Shape;178;g2ee3aea5128_0_275"/>
          <p:cNvGrpSpPr/>
          <p:nvPr/>
        </p:nvGrpSpPr>
        <p:grpSpPr>
          <a:xfrm>
            <a:off x="2908316" y="3295794"/>
            <a:ext cx="3142649" cy="3092831"/>
            <a:chOff x="2702876" y="2032864"/>
            <a:chExt cx="2166000" cy="2166000"/>
          </a:xfrm>
        </p:grpSpPr>
        <p:sp>
          <p:nvSpPr>
            <p:cNvPr id="179" name="Google Shape;179;g2ee3aea5128_0_275"/>
            <p:cNvSpPr/>
            <p:nvPr/>
          </p:nvSpPr>
          <p:spPr>
            <a:xfrm>
              <a:off x="2702876" y="2032864"/>
              <a:ext cx="2166000" cy="2166000"/>
            </a:xfrm>
            <a:prstGeom prst="ellipse">
              <a:avLst/>
            </a:prstGeom>
            <a:solidFill>
              <a:srgbClr val="274E1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180" name="Google Shape;180;g2ee3aea5128_0_275"/>
            <p:cNvSpPr txBox="1"/>
            <p:nvPr/>
          </p:nvSpPr>
          <p:spPr>
            <a:xfrm>
              <a:off x="2855281" y="2834728"/>
              <a:ext cx="1496100" cy="702900"/>
            </a:xfrm>
            <a:prstGeom prst="rect">
              <a:avLst/>
            </a:prstGeom>
            <a:solidFill>
              <a:srgbClr val="274E1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Hijo (Jesús)</a:t>
              </a:r>
              <a:endParaRPr sz="3300" b="0" i="0" u="none" strike="noStrike" cap="none">
                <a:solidFill>
                  <a:srgbClr val="FFFFFF"/>
                </a:solidFill>
                <a:latin typeface="Lato"/>
                <a:ea typeface="Lato"/>
                <a:cs typeface="Lato"/>
                <a:sym typeface="Lato"/>
              </a:endParaRPr>
            </a:p>
          </p:txBody>
        </p:sp>
      </p:grpSp>
      <p:sp>
        <p:nvSpPr>
          <p:cNvPr id="181" name="Google Shape;181;g2ee3aea5128_0_275"/>
          <p:cNvSpPr/>
          <p:nvPr/>
        </p:nvSpPr>
        <p:spPr>
          <a:xfrm>
            <a:off x="5247515" y="2964314"/>
            <a:ext cx="1778400" cy="1750500"/>
          </a:xfrm>
          <a:prstGeom prst="ellipse">
            <a:avLst/>
          </a:prstGeom>
          <a:solidFill>
            <a:srgbClr val="E1EFD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g2ee3aea5128_0_275"/>
          <p:cNvSpPr txBox="1"/>
          <p:nvPr/>
        </p:nvSpPr>
        <p:spPr>
          <a:xfrm>
            <a:off x="5473048" y="3563111"/>
            <a:ext cx="1305300" cy="92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Lato"/>
                <a:ea typeface="Lato"/>
                <a:cs typeface="Lato"/>
                <a:sym typeface="Lato"/>
              </a:rPr>
              <a:t>DIOS</a:t>
            </a:r>
            <a:endParaRPr sz="3600" b="1" i="0" u="none" strike="noStrike" cap="none">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F06EE905-63F9-3A8F-D1FC-37FBB5A45C52}"/>
              </a:ext>
            </a:extLst>
          </p:cNvPr>
          <p:cNvSpPr txBox="1"/>
          <p:nvPr/>
        </p:nvSpPr>
        <p:spPr>
          <a:xfrm>
            <a:off x="715617" y="513678"/>
            <a:ext cx="2877006" cy="1323439"/>
          </a:xfrm>
          <a:prstGeom prst="rect">
            <a:avLst/>
          </a:prstGeom>
          <a:noFill/>
        </p:spPr>
        <p:txBody>
          <a:bodyPr wrap="square" rtlCol="0">
            <a:spAutoFit/>
          </a:bodyPr>
          <a:lstStyle/>
          <a:p>
            <a:r>
              <a:rPr lang="en-US" sz="4000" b="1" dirty="0"/>
              <a:t>Trinidad </a:t>
            </a:r>
            <a:r>
              <a:rPr lang="en-US" sz="4000" dirty="0"/>
              <a:t>= </a:t>
            </a:r>
            <a:r>
              <a:rPr lang="en-US" sz="4000" dirty="0" err="1"/>
              <a:t>tres</a:t>
            </a:r>
            <a:r>
              <a:rPr lang="en-US" sz="4000" dirty="0"/>
              <a:t> </a:t>
            </a:r>
            <a:r>
              <a:rPr lang="en-US" sz="4000" dirty="0" err="1"/>
              <a:t>en</a:t>
            </a:r>
            <a:r>
              <a:rPr lang="en-US" sz="4000" dirty="0"/>
              <a:t> uno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p:cNvSpPr txBox="1">
            <a:spLocks/>
          </p:cNvSpPr>
          <p:nvPr/>
        </p:nvSpPr>
        <p:spPr>
          <a:xfrm>
            <a:off x="2184468" y="480211"/>
            <a:ext cx="9062750" cy="15451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La Trinidad: Un equipo en acción por amor</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2" name="Content Placeholder 2"/>
          <p:cNvSpPr txBox="1">
            <a:spLocks/>
          </p:cNvSpPr>
          <p:nvPr/>
        </p:nvSpPr>
        <p:spPr>
          <a:xfrm>
            <a:off x="2184468" y="2025331"/>
            <a:ext cx="8760292"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400" dirty="0">
                <a:solidFill>
                  <a:srgbClr val="996633"/>
                </a:solidFill>
                <a:latin typeface="Berlin Sans FB" panose="020E0602020502020306" pitchFamily="34" charset="0"/>
                <a:cs typeface="Arial" panose="020B0604020202020204" pitchFamily="34" charset="0"/>
              </a:rPr>
              <a:t> </a:t>
            </a:r>
            <a:r>
              <a:rPr lang="es-EC" sz="4000" dirty="0">
                <a:latin typeface="Berlin Sans FB" panose="020E0602020502020306" pitchFamily="34" charset="0"/>
                <a:cs typeface="Arial" panose="020B0604020202020204" pitchFamily="34" charset="0"/>
              </a:rPr>
              <a:t>Dios Padre envió a su Hijo para salvarnos</a:t>
            </a:r>
          </a:p>
          <a:p>
            <a:r>
              <a:rPr lang="es-EC" sz="4000" dirty="0">
                <a:latin typeface="Berlin Sans FB" panose="020E0602020502020306" pitchFamily="34" charset="0"/>
                <a:cs typeface="Arial" panose="020B0604020202020204" pitchFamily="34" charset="0"/>
              </a:rPr>
              <a:t>Dios Hijo, Jesús, vivió una vida perfecta en nuestro lugar y murió como nuestro sustituto.</a:t>
            </a:r>
          </a:p>
          <a:p>
            <a:r>
              <a:rPr lang="es-EC" sz="4000" dirty="0">
                <a:latin typeface="Berlin Sans FB" panose="020E0602020502020306" pitchFamily="34" charset="0"/>
                <a:cs typeface="Arial" panose="020B0604020202020204" pitchFamily="34" charset="0"/>
              </a:rPr>
              <a:t>Dios Espíritu Santo nos lleva a la fe en Jesús a través del evangelio</a:t>
            </a:r>
            <a:endParaRPr lang="en-US" sz="4000" dirty="0">
              <a:latin typeface="Berlin Sans FB" panose="020E0602020502020306"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Props1.xml><?xml version="1.0" encoding="utf-8"?>
<ds:datastoreItem xmlns:ds="http://schemas.openxmlformats.org/officeDocument/2006/customXml" ds:itemID="{BE004B97-E451-4878-B89C-628D2960E728}">
  <ds:schemaRefs>
    <ds:schemaRef ds:uri="http://schemas.microsoft.com/sharepoint/v3/contenttype/forms"/>
  </ds:schemaRefs>
</ds:datastoreItem>
</file>

<file path=customXml/itemProps2.xml><?xml version="1.0" encoding="utf-8"?>
<ds:datastoreItem xmlns:ds="http://schemas.openxmlformats.org/officeDocument/2006/customXml" ds:itemID="{B72F6D7D-34AC-4100-A02E-21A62DFC1AB3}"/>
</file>

<file path=customXml/itemProps3.xml><?xml version="1.0" encoding="utf-8"?>
<ds:datastoreItem xmlns:ds="http://schemas.openxmlformats.org/officeDocument/2006/customXml" ds:itemID="{3D0495F8-4467-4CD9-BF1C-D7F44C1EBE08}">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docProps/app.xml><?xml version="1.0" encoding="utf-8"?>
<Properties xmlns="http://schemas.openxmlformats.org/officeDocument/2006/extended-properties" xmlns:vt="http://schemas.openxmlformats.org/officeDocument/2006/docPropsVTypes">
  <TotalTime>375</TotalTime>
  <Words>5477</Words>
  <Application>Microsoft Macintosh PowerPoint</Application>
  <PresentationFormat>Widescreen</PresentationFormat>
  <Paragraphs>361</Paragraphs>
  <Slides>42</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Symbol</vt:lpstr>
      <vt:lpstr>Arial</vt:lpstr>
      <vt:lpstr>Cambria</vt:lpstr>
      <vt:lpstr>Times New Roman</vt:lpstr>
      <vt:lpstr>Lato</vt:lpstr>
      <vt:lpstr>Noto Sans Symbols</vt:lpstr>
      <vt:lpstr>Calibri</vt:lpstr>
      <vt:lpstr>Arial Rounded MT Bold</vt:lpstr>
      <vt:lpstr>Berlin Sans FB</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72</cp:revision>
  <dcterms:created xsi:type="dcterms:W3CDTF">2023-11-29T19:33:05Z</dcterms:created>
  <dcterms:modified xsi:type="dcterms:W3CDTF">2026-02-10T13:49:34Z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