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entation.xml" ContentType="application/vnd.openxmlformats-officedocument.presentationml.presentation.main+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slideLayouts/slideLayout19.xml" ContentType="application/vnd.openxmlformats-officedocument.presentationml.slideLayou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Masters/notesMaster1.xml" ContentType="application/vnd.openxmlformats-officedocument.presentationml.notesMaster+xml"/>
  <Override PartName="/ppt/comments/comment1.xml" ContentType="application/vnd.openxmlformats-officedocument.presentationml.comment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35"/>
  </p:notesMasterIdLst>
  <p:sldIdLst>
    <p:sldId id="257" r:id="rId3"/>
    <p:sldId id="259" r:id="rId4"/>
    <p:sldId id="260" r:id="rId5"/>
    <p:sldId id="258" r:id="rId6"/>
    <p:sldId id="261" r:id="rId7"/>
    <p:sldId id="262" r:id="rId8"/>
    <p:sldId id="263" r:id="rId9"/>
    <p:sldId id="287" r:id="rId10"/>
    <p:sldId id="264" r:id="rId11"/>
    <p:sldId id="265" r:id="rId12"/>
    <p:sldId id="266" r:id="rId13"/>
    <p:sldId id="267" r:id="rId14"/>
    <p:sldId id="268" r:id="rId15"/>
    <p:sldId id="269" r:id="rId16"/>
    <p:sldId id="270" r:id="rId17"/>
    <p:sldId id="271" r:id="rId18"/>
    <p:sldId id="288"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Lst>
  <p:sldSz cx="12192000" cy="6858000"/>
  <p:notesSz cx="6858000" cy="9144000"/>
  <p:embeddedFontLst>
    <p:embeddedFont>
      <p:font typeface="Lato" panose="020F0502020204030203" pitchFamily="34" charset="0"/>
      <p:regular r:id="rId36"/>
      <p:bold r:id="rId37"/>
      <p:italic r:id="rId38"/>
      <p:boldItalic r:id="rId39"/>
    </p:embeddedFont>
    <p:embeddedFont>
      <p:font typeface="Overlock" panose="020F0502020204030204"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4" roundtripDataSignature="AMtx7mi4TCVxrb2nj704zAQa2t9RzycYY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ena Jensen" initials="" lastIdx="1" clrIdx="0"/>
  <p:cmAuthor id="1" name="Camryn Biebert"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021"/>
    <p:restoredTop sz="57632"/>
  </p:normalViewPr>
  <p:slideViewPr>
    <p:cSldViewPr snapToGrid="0">
      <p:cViewPr varScale="1">
        <p:scale>
          <a:sx n="44" d="100"/>
          <a:sy n="44" d="100"/>
        </p:scale>
        <p:origin x="200" y="5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4.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7.fntdata"/><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commentAuthors" Target="commentAuthors.xml"/><Relationship Id="rId53" Type="http://schemas.openxmlformats.org/officeDocument/2006/relationships/customXml" Target="../customXml/item3.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customschemas.google.com/relationships/presentationmetadata" Target="metadata"/><Relationship Id="rId52"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customXml" Target="../customXml/item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3.fntdata"/><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1.fntdata"/><Relationship Id="rId4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ew R. Behmer" userId="8e4a21f9-b917-4409-b80e-bc4003bd7d66" providerId="ADAL" clId="{930FFBEB-1189-C341-9284-B04A61D4733A}"/>
    <pc:docChg chg="modSld">
      <pc:chgData name="Matthew R. Behmer" userId="8e4a21f9-b917-4409-b80e-bc4003bd7d66" providerId="ADAL" clId="{930FFBEB-1189-C341-9284-B04A61D4733A}" dt="2024-07-25T21:35:29.354" v="9" actId="14100"/>
      <pc:docMkLst>
        <pc:docMk/>
      </pc:docMkLst>
      <pc:sldChg chg="modSp mod">
        <pc:chgData name="Matthew R. Behmer" userId="8e4a21f9-b917-4409-b80e-bc4003bd7d66" providerId="ADAL" clId="{930FFBEB-1189-C341-9284-B04A61D4733A}" dt="2024-07-25T21:34:12.119" v="5" actId="403"/>
        <pc:sldMkLst>
          <pc:docMk/>
          <pc:sldMk cId="0" sldId="262"/>
        </pc:sldMkLst>
        <pc:spChg chg="mod">
          <ac:chgData name="Matthew R. Behmer" userId="8e4a21f9-b917-4409-b80e-bc4003bd7d66" providerId="ADAL" clId="{930FFBEB-1189-C341-9284-B04A61D4733A}" dt="2024-07-25T21:34:12.119" v="5" actId="403"/>
          <ac:spMkLst>
            <pc:docMk/>
            <pc:sldMk cId="0" sldId="262"/>
            <ac:spMk id="226" creationId="{00000000-0000-0000-0000-000000000000}"/>
          </ac:spMkLst>
        </pc:spChg>
      </pc:sldChg>
      <pc:sldChg chg="modSp mod">
        <pc:chgData name="Matthew R. Behmer" userId="8e4a21f9-b917-4409-b80e-bc4003bd7d66" providerId="ADAL" clId="{930FFBEB-1189-C341-9284-B04A61D4733A}" dt="2024-07-25T21:34:07.533" v="3" actId="1076"/>
        <pc:sldMkLst>
          <pc:docMk/>
          <pc:sldMk cId="0" sldId="263"/>
        </pc:sldMkLst>
        <pc:spChg chg="mod">
          <ac:chgData name="Matthew R. Behmer" userId="8e4a21f9-b917-4409-b80e-bc4003bd7d66" providerId="ADAL" clId="{930FFBEB-1189-C341-9284-B04A61D4733A}" dt="2024-07-25T21:34:07.533" v="3" actId="1076"/>
          <ac:spMkLst>
            <pc:docMk/>
            <pc:sldMk cId="0" sldId="263"/>
            <ac:spMk id="236" creationId="{00000000-0000-0000-0000-000000000000}"/>
          </ac:spMkLst>
        </pc:spChg>
      </pc:sldChg>
      <pc:sldChg chg="modSp mod">
        <pc:chgData name="Matthew R. Behmer" userId="8e4a21f9-b917-4409-b80e-bc4003bd7d66" providerId="ADAL" clId="{930FFBEB-1189-C341-9284-B04A61D4733A}" dt="2024-07-25T21:34:43.322" v="8" actId="404"/>
        <pc:sldMkLst>
          <pc:docMk/>
          <pc:sldMk cId="0" sldId="271"/>
        </pc:sldMkLst>
        <pc:spChg chg="mod">
          <ac:chgData name="Matthew R. Behmer" userId="8e4a21f9-b917-4409-b80e-bc4003bd7d66" providerId="ADAL" clId="{930FFBEB-1189-C341-9284-B04A61D4733A}" dt="2024-07-25T21:34:43.322" v="8" actId="404"/>
          <ac:spMkLst>
            <pc:docMk/>
            <pc:sldMk cId="0" sldId="271"/>
            <ac:spMk id="320" creationId="{00000000-0000-0000-0000-000000000000}"/>
          </ac:spMkLst>
        </pc:spChg>
      </pc:sldChg>
      <pc:sldChg chg="modSp mod">
        <pc:chgData name="Matthew R. Behmer" userId="8e4a21f9-b917-4409-b80e-bc4003bd7d66" providerId="ADAL" clId="{930FFBEB-1189-C341-9284-B04A61D4733A}" dt="2024-07-25T21:35:29.354" v="9" actId="14100"/>
        <pc:sldMkLst>
          <pc:docMk/>
          <pc:sldMk cId="0" sldId="279"/>
        </pc:sldMkLst>
        <pc:spChg chg="mod">
          <ac:chgData name="Matthew R. Behmer" userId="8e4a21f9-b917-4409-b80e-bc4003bd7d66" providerId="ADAL" clId="{930FFBEB-1189-C341-9284-B04A61D4733A}" dt="2024-07-25T21:35:29.354" v="9" actId="14100"/>
          <ac:spMkLst>
            <pc:docMk/>
            <pc:sldMk cId="0" sldId="279"/>
            <ac:spMk id="393" creationId="{00000000-0000-0000-0000-000000000000}"/>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0" dt="2024-01-12T00:20:04.637" idx="1">
    <p:pos x="6000" y="0"/>
    <p:text>would this be the correct use and placement of the title slide? I wasn't quite sure what to do with these</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BD6j2CXk"/>
      </p:ext>
    </p:extLst>
  </p:cm>
  <p:cm authorId="1" dt="2024-01-12T00:20:04.637" idx="1">
    <p:pos x="6000" y="0"/>
    <p:text>The green color seems like it doesn't quite fit the template to me... Do we want it all to be cohesive in color?</p:text>
    <p:extLst>
      <p:ext uri="{C676402C-5697-4E1C-873F-D02D1690AC5C}">
        <p15:threadingInfo xmlns:p15="http://schemas.microsoft.com/office/powerpoint/2012/main" timeZoneBias="0">
          <p15:parentCm authorId="0" idx="1"/>
        </p15:threadingInfo>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BD5KgT2w"/>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ae502832d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g2ae502832d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65b4ee6fb4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dirty="0">
                <a:effectLst/>
                <a:latin typeface="Calibri" panose="020F0502020204030204" pitchFamily="34" charset="0"/>
                <a:ea typeface="Arial Unicode MS" panose="020B0604020202020204" pitchFamily="34" charset="-128"/>
              </a:rPr>
              <a:t>1. ¿Qué usa Dios para crear y fortalecer la fe en los corazones de las personas? </a:t>
            </a:r>
            <a:br>
              <a:rPr lang="es-ES" sz="1100" dirty="0">
                <a:effectLst/>
                <a:latin typeface="Calibri" panose="020F0502020204030204" pitchFamily="34" charset="0"/>
                <a:ea typeface="Arial Unicode MS" panose="020B0604020202020204" pitchFamily="34" charset="-128"/>
              </a:rPr>
            </a:br>
            <a:br>
              <a:rPr lang="es-ES" sz="1100" dirty="0">
                <a:effectLst/>
                <a:latin typeface="Calibri" panose="020F0502020204030204" pitchFamily="34" charset="0"/>
                <a:ea typeface="Arial Unicode MS" panose="020B0604020202020204" pitchFamily="34" charset="-128"/>
              </a:rPr>
            </a:br>
            <a:r>
              <a:rPr lang="es-ES" sz="1100" dirty="0">
                <a:effectLst/>
                <a:latin typeface="Calibri" panose="020F0502020204030204" pitchFamily="34" charset="0"/>
                <a:ea typeface="Arial Unicode MS" panose="020B0604020202020204" pitchFamily="34" charset="-128"/>
              </a:rPr>
              <a:t>Utiliza los medios de la gracia: el Evangelio mediante Palabra y Sacramento.</a:t>
            </a: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La Palabra </a:t>
            </a: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El bautismo</a:t>
            </a: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La santa cena</a:t>
            </a:r>
            <a:endParaRPr lang="en-US" sz="1200" dirty="0">
              <a:effectLst/>
              <a:latin typeface="Times New Roman" panose="02020603050405020304" pitchFamily="18" charset="0"/>
              <a:ea typeface="Arial Unicode MS" panose="020B0604020202020204" pitchFamily="34" charset="-128"/>
            </a:endParaRPr>
          </a:p>
          <a:p>
            <a:pPr marL="1828800" lvl="3" indent="-298450" algn="l" rtl="0">
              <a:spcBef>
                <a:spcPts val="0"/>
              </a:spcBef>
              <a:spcAft>
                <a:spcPts val="0"/>
              </a:spcAft>
              <a:buClr>
                <a:schemeClr val="dk1"/>
              </a:buClr>
              <a:buSzPts val="1100"/>
              <a:buFont typeface="Calibri"/>
              <a:buAutoNum type="alphaLcPeriod"/>
            </a:pPr>
            <a:endParaRPr dirty="0">
              <a:solidFill>
                <a:schemeClr val="dk1"/>
              </a:solidFill>
              <a:latin typeface="Calibri"/>
              <a:ea typeface="Calibri"/>
              <a:cs typeface="Calibri"/>
              <a:sym typeface="Calibri"/>
            </a:endParaRPr>
          </a:p>
        </p:txBody>
      </p:sp>
      <p:sp>
        <p:nvSpPr>
          <p:cNvPr id="248" name="Google Shape;248;g265b4ee6fb4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2ae502832d3_0_1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 2. ¿Por qué las Sagradas Escrituras son como el mar? </a:t>
            </a:r>
            <a:br>
              <a:rPr lang="es-ES" sz="1800" dirty="0">
                <a:effectLst/>
                <a:latin typeface="Calibri" panose="020F0502020204030204" pitchFamily="34" charset="0"/>
                <a:ea typeface="Arial Unicode MS" panose="020B0604020202020204" pitchFamily="34" charset="-128"/>
              </a:rPr>
            </a:b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Como se indica en el video: El mar tiene lugares lo suficientemente superficiales como para que los niños puedan vadear en él; también tiene lugares tan profundos que los adultos podrían pasar toda la vida explorándolo sin llegar al fondo. De la misma manera, la Biblia tiene versículos e historias tan simples que los niños pueden entenderlos. Sin embargo, contiene verdades tan profundas que los adultos pueden pasar toda la vida meditando en ellas sin "llegar al fondo".</a:t>
            </a:r>
            <a:br>
              <a:rPr lang="es-ES" sz="1800" dirty="0">
                <a:effectLst/>
                <a:latin typeface="Calibri" panose="020F0502020204030204" pitchFamily="34" charset="0"/>
                <a:ea typeface="Arial Unicode MS" panose="020B0604020202020204" pitchFamily="34" charset="-128"/>
              </a:rPr>
            </a:b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La Ley y el Evangelio se encuentran a lo largo de todas las Escrituras. Dios comparte esos mensajes con nosotros por medio de la historia de sus pactos con la humanidad, por medio de Salmos artísticos a los que se les puede poner música, por medio de profecías siempre precisas y claras presentaciones doctrinales de las cartas del Nuevo Testamento. </a:t>
            </a:r>
            <a:br>
              <a:rPr lang="es-ES" sz="1800" dirty="0">
                <a:effectLst/>
                <a:latin typeface="Calibri" panose="020F0502020204030204" pitchFamily="34" charset="0"/>
                <a:ea typeface="Arial Unicode MS" panose="020B0604020202020204" pitchFamily="34" charset="-128"/>
              </a:rPr>
            </a:b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Cuando compartimos la Ley y el Evangelio con los demás, ¿por cuál parte del mar empezamos? Ciertamente no sería incorrecto citar algunos versículos sencillos de las Escrituras que enseñan con claridad esas verdades.</a:t>
            </a:r>
            <a:br>
              <a:rPr lang="es-ES" sz="1800" dirty="0">
                <a:effectLst/>
                <a:latin typeface="Calibri" panose="020F0502020204030204" pitchFamily="34" charset="0"/>
                <a:ea typeface="Arial Unicode MS" panose="020B0604020202020204" pitchFamily="34" charset="-128"/>
              </a:rPr>
            </a:b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Sin embargo, compartir esas verdades mediante las historias bíblicas tiene varias ventajas. Mira la siguiente pregunta para algunos de ellos.</a:t>
            </a:r>
            <a:endParaRPr lang="en-US" sz="1800" dirty="0">
              <a:effectLst/>
              <a:latin typeface="Times New Roman" panose="02020603050405020304" pitchFamily="18" charset="0"/>
              <a:ea typeface="Arial Unicode MS" panose="020B0604020202020204" pitchFamily="34" charset="-128"/>
            </a:endParaRPr>
          </a:p>
          <a:p>
            <a:pPr marL="45720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265" name="Google Shape;265;g2ae502832d3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ae502832d3_0_1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3. ¿Qué ventajas tiene usar historias bíblicas para compartir la palabra de Dios? </a:t>
            </a:r>
            <a:br>
              <a:rPr lang="es-ES" sz="1800" dirty="0">
                <a:effectLst/>
                <a:latin typeface="Calibri" panose="020F0502020204030204" pitchFamily="34" charset="0"/>
                <a:ea typeface="Arial Unicode MS" panose="020B0604020202020204" pitchFamily="34" charset="-128"/>
              </a:rPr>
            </a:br>
            <a:endParaRPr lang="en-US" sz="1800" dirty="0">
              <a:effectLst/>
              <a:latin typeface="Times New Roman" panose="02020603050405020304" pitchFamily="18" charset="0"/>
              <a:ea typeface="Arial Unicode MS" panose="020B0604020202020204" pitchFamily="34" charset="-128"/>
            </a:endParaRPr>
          </a:p>
          <a:p>
            <a:pPr marL="285750" marR="0" indent="-285750"/>
            <a:r>
              <a:rPr lang="es-ES" sz="1800" dirty="0">
                <a:effectLst/>
                <a:latin typeface="Calibri" panose="020F0502020204030204" pitchFamily="34" charset="0"/>
                <a:ea typeface="Arial Unicode MS" panose="020B0604020202020204" pitchFamily="34" charset="-128"/>
              </a:rPr>
              <a:t>No tiene nada de malo presentar una verdad saltando de un "pasaje con evidencia" al siguiente. De hecho, puede ser útil, especialmente si estamos buscando las palabras precisas.</a:t>
            </a:r>
          </a:p>
          <a:p>
            <a:pPr marL="285750" marR="0" indent="-285750"/>
            <a:endParaRPr lang="en-US" sz="1800" dirty="0">
              <a:effectLst/>
              <a:latin typeface="Times New Roman" panose="02020603050405020304" pitchFamily="18" charset="0"/>
              <a:ea typeface="Arial Unicode MS" panose="020B0604020202020204" pitchFamily="34" charset="-128"/>
            </a:endParaRPr>
          </a:p>
          <a:p>
            <a:pPr marL="285750" marR="0" indent="-285750"/>
            <a:r>
              <a:rPr lang="es-ES" sz="1800" dirty="0">
                <a:effectLst/>
                <a:latin typeface="Calibri" panose="020F0502020204030204" pitchFamily="34" charset="0"/>
                <a:ea typeface="Arial Unicode MS" panose="020B0604020202020204" pitchFamily="34" charset="-128"/>
              </a:rPr>
              <a:t>Al mismo tiempo, puede que a muchos les resulte difícil aprender mediante un enfoque sistemático que salte de versículo en versículo, especialmente si se les presenta la Biblia por primera vez. </a:t>
            </a:r>
          </a:p>
          <a:p>
            <a:pPr marL="285750" marR="0" indent="-285750"/>
            <a:endParaRPr lang="en-US" sz="1800" dirty="0">
              <a:effectLst/>
              <a:latin typeface="Times New Roman" panose="02020603050405020304" pitchFamily="18" charset="0"/>
              <a:ea typeface="Arial Unicode MS" panose="020B0604020202020204" pitchFamily="34" charset="-128"/>
            </a:endParaRPr>
          </a:p>
          <a:p>
            <a:pPr marL="285750" marR="0" indent="-285750"/>
            <a:r>
              <a:rPr lang="es-ES" sz="1800" dirty="0">
                <a:effectLst/>
                <a:latin typeface="Calibri" panose="020F0502020204030204" pitchFamily="34" charset="0"/>
                <a:ea typeface="Arial Unicode MS" panose="020B0604020202020204" pitchFamily="34" charset="-128"/>
              </a:rPr>
              <a:t>Eso significa que puede ser útil usar historias bíblicas. Muchas personas y algunas culturas prefieren recibir información y aprender las verdades por medio de historias. Piensa en cómo una abuela o un abuelo pueden tratar de enseñarle a su nieto una lección de vida importante por medio de una historia. </a:t>
            </a:r>
          </a:p>
          <a:p>
            <a:pPr marL="285750" marR="0" indent="-285750"/>
            <a:endParaRPr lang="en-US" sz="1800" dirty="0">
              <a:effectLst/>
              <a:latin typeface="Times New Roman" panose="02020603050405020304" pitchFamily="18" charset="0"/>
              <a:ea typeface="Arial Unicode MS" panose="020B0604020202020204" pitchFamily="34" charset="-128"/>
            </a:endParaRPr>
          </a:p>
          <a:p>
            <a:pPr marL="285750" marR="0" indent="-285750"/>
            <a:r>
              <a:rPr lang="es-ES" sz="1800" dirty="0">
                <a:effectLst/>
                <a:latin typeface="Calibri" panose="020F0502020204030204" pitchFamily="34" charset="0"/>
                <a:ea typeface="Arial Unicode MS" panose="020B0604020202020204" pitchFamily="34" charset="-128"/>
              </a:rPr>
              <a:t>A casi todo el mundo le encanta escuchar buenas historias. Son lo suficientemente simples como para que los niños las entiendan, pero también despiertan el interés de los adultos. Contienen detalles que se quedan en nuestra mente, que las hacen fáciles de recordar y fáciles de compartir.</a:t>
            </a:r>
          </a:p>
          <a:p>
            <a:pPr marL="285750" marR="0" indent="-285750"/>
            <a:endParaRPr lang="en-US" sz="1800" dirty="0">
              <a:effectLst/>
              <a:latin typeface="Times New Roman" panose="02020603050405020304" pitchFamily="18" charset="0"/>
              <a:ea typeface="Arial Unicode MS" panose="020B0604020202020204" pitchFamily="34" charset="-128"/>
            </a:endParaRPr>
          </a:p>
          <a:p>
            <a:pPr marL="285750" marR="0" indent="-285750"/>
            <a:r>
              <a:rPr lang="es-ES" sz="1800" dirty="0">
                <a:effectLst/>
                <a:latin typeface="Calibri" panose="020F0502020204030204" pitchFamily="34" charset="0"/>
                <a:ea typeface="Arial Unicode MS" panose="020B0604020202020204" pitchFamily="34" charset="-128"/>
              </a:rPr>
              <a:t>Cuando elegimos muchos pasajes diferentes de distintos lugares de las Escrituras para hacer énfasis en un punto doctrinal, puede parecer que solo usamos los que dicen lo que queremos que digan. Usar una historia bíblica para enseñar doctrina muestra que compartimos simplemente lo que dice la Biblia. </a:t>
            </a:r>
            <a:endParaRPr lang="en-US" sz="1800" dirty="0">
              <a:effectLst/>
              <a:latin typeface="Times New Roman" panose="02020603050405020304" pitchFamily="18" charset="0"/>
              <a:ea typeface="Arial Unicode MS" panose="020B0604020202020204" pitchFamily="34" charset="-128"/>
            </a:endParaRPr>
          </a:p>
          <a:p>
            <a:pPr marL="45720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273" name="Google Shape;273;g2ae502832d3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2ae502832d3_0_1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4. ¿Cuáles son los cuatro conceptos clave de la Ley y el Evangelio mencionados en el video? </a:t>
            </a:r>
            <a:br>
              <a:rPr lang="es-ES" sz="1800" dirty="0">
                <a:effectLst/>
                <a:latin typeface="Calibri" panose="020F0502020204030204" pitchFamily="34" charset="0"/>
                <a:ea typeface="Arial Unicode MS" panose="020B0604020202020204" pitchFamily="34" charset="-128"/>
              </a:rPr>
            </a:br>
            <a:endParaRPr lang="en-US" sz="1800" dirty="0">
              <a:effectLst/>
              <a:latin typeface="Times New Roman" panose="02020603050405020304" pitchFamily="18" charset="0"/>
              <a:ea typeface="Arial Unicode MS" panose="020B0604020202020204" pitchFamily="34" charset="-128"/>
            </a:endParaRPr>
          </a:p>
          <a:p>
            <a:pPr marL="914400" lvl="0" indent="-298450" algn="l" rtl="0">
              <a:spcBef>
                <a:spcPts val="0"/>
              </a:spcBef>
              <a:spcAft>
                <a:spcPts val="1000"/>
              </a:spcAft>
              <a:buClr>
                <a:schemeClr val="dk1"/>
              </a:buClr>
              <a:buSzPts val="1100"/>
              <a:buFont typeface="Calibri"/>
              <a:buAutoNum type="arabicPeriod"/>
            </a:pPr>
            <a:endParaRPr dirty="0"/>
          </a:p>
        </p:txBody>
      </p:sp>
      <p:sp>
        <p:nvSpPr>
          <p:cNvPr id="281" name="Google Shape;281;g2ae502832d3_0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265b4ee6fb4_0_1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dirty="0">
                <a:effectLst/>
                <a:latin typeface="Calibri" panose="020F0502020204030204" pitchFamily="34" charset="0"/>
                <a:ea typeface="Arial Unicode MS" panose="020B0604020202020204" pitchFamily="34" charset="-128"/>
              </a:rPr>
              <a:t>4. ¿Cuáles son los cuatro conceptos clave de la Ley y el Evangelio mencionados en el video? </a:t>
            </a:r>
            <a:br>
              <a:rPr lang="es-ES" sz="1100" dirty="0">
                <a:effectLst/>
                <a:latin typeface="Calibri" panose="020F0502020204030204" pitchFamily="34" charset="0"/>
                <a:ea typeface="Arial Unicode MS" panose="020B0604020202020204" pitchFamily="34" charset="-128"/>
              </a:rPr>
            </a:br>
            <a:endParaRPr lang="en-US" sz="1100" dirty="0">
              <a:effectLst/>
              <a:latin typeface="Times New Roman" panose="02020603050405020304" pitchFamily="18" charset="0"/>
              <a:ea typeface="Arial Unicode MS" panose="020B0604020202020204" pitchFamily="34" charset="-128"/>
            </a:endParaRPr>
          </a:p>
          <a:p>
            <a:pPr marL="0" marR="0" lvl="0" indent="0">
              <a:buFontTx/>
              <a:buNone/>
            </a:pPr>
            <a:r>
              <a:rPr lang="es-ES" sz="1100" dirty="0">
                <a:effectLst/>
                <a:latin typeface="Calibri" panose="020F0502020204030204" pitchFamily="34" charset="0"/>
                <a:ea typeface="Arial Unicode MS" panose="020B0604020202020204" pitchFamily="34" charset="-128"/>
              </a:rPr>
              <a:t>Pecado, gracia, fe y obras.</a:t>
            </a:r>
            <a:endParaRPr lang="en-US" sz="1100" dirty="0">
              <a:effectLst/>
              <a:latin typeface="Times New Roman" panose="02020603050405020304" pitchFamily="18" charset="0"/>
              <a:ea typeface="Arial Unicode MS" panose="020B0604020202020204" pitchFamily="34" charset="-128"/>
            </a:endParaRPr>
          </a:p>
          <a:p>
            <a:pPr marL="0" marR="0" lvl="0" indent="0">
              <a:buFontTx/>
              <a:buNone/>
            </a:pPr>
            <a:endParaRPr lang="es-ES" sz="1100" i="1" dirty="0">
              <a:solidFill>
                <a:srgbClr val="00B050"/>
              </a:solidFill>
              <a:effectLst/>
              <a:latin typeface="Calibri" panose="020F0502020204030204" pitchFamily="34" charset="0"/>
              <a:ea typeface="Arial Unicode MS" panose="020B0604020202020204" pitchFamily="34" charset="-128"/>
            </a:endParaRPr>
          </a:p>
          <a:p>
            <a:pPr marL="0" marR="0" lvl="0" indent="0">
              <a:buFontTx/>
              <a:buNone/>
            </a:pPr>
            <a:r>
              <a:rPr lang="es-ES" sz="1100" i="1" dirty="0">
                <a:solidFill>
                  <a:srgbClr val="00B050"/>
                </a:solidFill>
                <a:effectLst/>
                <a:latin typeface="Calibri" panose="020F0502020204030204" pitchFamily="34" charset="0"/>
                <a:ea typeface="Arial Unicode MS" panose="020B0604020202020204" pitchFamily="34" charset="-128"/>
              </a:rPr>
              <a:t>Es posible que debas recordarles a los estudiantes cómo esos cuatro conceptos se relacionan entre sí:</a:t>
            </a:r>
            <a:r>
              <a:rPr lang="es-ES" sz="1100" dirty="0">
                <a:solidFill>
                  <a:srgbClr val="00B050"/>
                </a:solidFill>
                <a:effectLst/>
                <a:latin typeface="Calibri" panose="020F0502020204030204" pitchFamily="34" charset="0"/>
                <a:ea typeface="Arial Unicode MS" panose="020B0604020202020204" pitchFamily="34" charset="-128"/>
              </a:rPr>
              <a:t> </a:t>
            </a:r>
          </a:p>
          <a:p>
            <a:pPr marL="0" marR="0" lvl="0" indent="0">
              <a:buFontTx/>
              <a:buNone/>
            </a:pPr>
            <a:endParaRPr lang="es-ES" sz="1100" dirty="0">
              <a:solidFill>
                <a:srgbClr val="00B050"/>
              </a:solidFill>
              <a:effectLst/>
              <a:latin typeface="Calibri" panose="020F0502020204030204" pitchFamily="34" charset="0"/>
              <a:ea typeface="Arial Unicode MS" panose="020B0604020202020204" pitchFamily="34" charset="-128"/>
            </a:endParaRPr>
          </a:p>
          <a:p>
            <a:pPr marL="0" marR="0" lvl="0" indent="0">
              <a:buFontTx/>
              <a:buNone/>
            </a:pPr>
            <a:r>
              <a:rPr lang="es-ES" sz="1100" dirty="0">
                <a:effectLst/>
                <a:latin typeface="Calibri" panose="020F0502020204030204" pitchFamily="34" charset="0"/>
                <a:ea typeface="Arial Unicode MS" panose="020B0604020202020204" pitchFamily="34" charset="-128"/>
              </a:rPr>
              <a:t>Todos somos pecadores. La gracia de Dios es la única solución para ese problema. Recibimos los beneficios de la vida, muerte y resurrección de Jesús por medio de la fe. Todo lo que Dios nos ha dado en su gracia nos mueve a hacer buenas obras por medio de la fe.</a:t>
            </a:r>
            <a:endParaRPr lang="en-US" sz="1100" dirty="0">
              <a:effectLst/>
              <a:latin typeface="Times New Roman" panose="02020603050405020304" pitchFamily="18" charset="0"/>
              <a:ea typeface="Arial Unicode MS" panose="020B0604020202020204" pitchFamily="34" charset="-128"/>
            </a:endParaRPr>
          </a:p>
          <a:p>
            <a:pPr marL="1371600" lvl="2" indent="-184150" algn="l" rtl="0">
              <a:spcBef>
                <a:spcPts val="0"/>
              </a:spcBef>
              <a:spcAft>
                <a:spcPts val="0"/>
              </a:spcAft>
              <a:buClr>
                <a:schemeClr val="dk1"/>
              </a:buClr>
              <a:buSzPts val="1100"/>
              <a:buFont typeface="Calibri"/>
              <a:buAutoNum type="romanLcPeriod"/>
            </a:pPr>
            <a:endParaRPr dirty="0">
              <a:solidFill>
                <a:schemeClr val="dk1"/>
              </a:solidFill>
              <a:latin typeface="Calibri"/>
              <a:ea typeface="Calibri"/>
              <a:cs typeface="Calibri"/>
              <a:sym typeface="Calibri"/>
            </a:endParaRPr>
          </a:p>
        </p:txBody>
      </p:sp>
      <p:sp>
        <p:nvSpPr>
          <p:cNvPr id="289" name="Google Shape;289;g265b4ee6fb4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2ae502832d3_0_1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5. Haz una lista de 10 personas de tu red de amigos, familiares, conocidos y vecinos con quienes quieres compartir el mensaje de Jesús. </a:t>
            </a:r>
            <a:endParaRPr lang="en-US" sz="1800" dirty="0">
              <a:effectLst/>
              <a:latin typeface="Times New Roman" panose="02020603050405020304" pitchFamily="18" charset="0"/>
              <a:ea typeface="Arial Unicode MS" panose="020B0604020202020204" pitchFamily="34" charset="-128"/>
            </a:endParaRPr>
          </a:p>
          <a:p>
            <a:pPr marL="0" marR="0" lvl="0" indent="0">
              <a:buFontTx/>
              <a:buNone/>
            </a:pPr>
            <a:endParaRPr lang="es-ES" sz="1800" i="1" dirty="0">
              <a:solidFill>
                <a:srgbClr val="00B050"/>
              </a:solidFill>
              <a:effectLst/>
              <a:latin typeface="Calibri" panose="020F0502020204030204" pitchFamily="34" charset="0"/>
              <a:ea typeface="Arial Unicode MS" panose="020B0604020202020204" pitchFamily="34" charset="-128"/>
            </a:endParaRPr>
          </a:p>
          <a:p>
            <a:pPr marL="0" marR="0" lvl="0" indent="0">
              <a:buFontTx/>
              <a:buNone/>
            </a:pPr>
            <a:r>
              <a:rPr lang="es-ES" sz="1800" i="1" dirty="0">
                <a:solidFill>
                  <a:srgbClr val="00B050"/>
                </a:solidFill>
                <a:effectLst/>
                <a:latin typeface="Calibri" panose="020F0502020204030204" pitchFamily="34" charset="0"/>
                <a:ea typeface="Arial Unicode MS" panose="020B0604020202020204" pitchFamily="34" charset="-128"/>
              </a:rPr>
              <a:t>Aquí puede pedirles a algunos estudiantes que compartan su lista con el grupo. Anima a los estudiantes que no hayan creado la lista a que lo hagan, ya que la van a usar durante el resto de este curso.</a:t>
            </a:r>
            <a:endParaRPr lang="en-US" sz="1800" dirty="0">
              <a:effectLst/>
              <a:latin typeface="Times New Roman" panose="02020603050405020304" pitchFamily="18" charset="0"/>
              <a:ea typeface="Arial Unicode MS" panose="020B0604020202020204" pitchFamily="34" charset="-128"/>
            </a:endParaRPr>
          </a:p>
          <a:p>
            <a:pPr marL="91440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310" name="Google Shape;310;g2ae502832d3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2ae502832d3_0_3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Arial Unicode MS" panose="020B0604020202020204" pitchFamily="34" charset="-128"/>
              </a:rPr>
              <a:t>EVALUAR LA IMPORTANCIA DE BUSCAR A LOS PERDIDOS EN NUESTRO INVITAR</a:t>
            </a:r>
            <a:br>
              <a:rPr lang="es-ES" sz="1800" b="1" dirty="0">
                <a:effectLst/>
                <a:latin typeface="Calibri" panose="020F0502020204030204" pitchFamily="34" charset="0"/>
                <a:ea typeface="Arial Unicode MS" panose="020B0604020202020204" pitchFamily="34" charset="-128"/>
              </a:rPr>
            </a:b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1. ¿Quiénes son los perdidos? Primero de todo, la Biblia nos recuerda con los que confían en Cristo como su Salvador serán salvos. Todos los que no creen en Cristo como su Salvador serán condenados. Estos son los perdidos.</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 </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2. Tal vez, entonces, solo pensemos en personas que no van a ninguna iglesia como lo perdidos. Pero también hay iglesias cristianas con doctrina falsa que socava la fe. Algunas enseñan que hay otros mediadores que Cristo solo, y la gente pone su confianza en ellos. Algunas enseñan que nuestras obras contribuyen a nuestra salvación, la gente confía en sí mismos, no Cristo solo, para salvarse. Algunos van a alguna iglesia, pero su vida demuestra que realmente no tienen fe.</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 </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3. Consideren esto en cuanto a su invitar. ¿Quién en mi lista realmente está perdido, espiritualmente?</a:t>
            </a:r>
          </a:p>
          <a:p>
            <a:pPr marL="0" marR="0" indent="0">
              <a:buFontTx/>
              <a:buNone/>
            </a:pP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Está perfectamente bien invitar a personas que ya creen en Cristo; ellos siguen necesitando estudiar la Palabra. </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Pero no queremos olvidarnos de los perdidos. Si todos los que están en su lista ya son creyentes, ¿puedes considerar agregar a unos amigos, conocidos, familiares, o vecinos que </a:t>
            </a:r>
            <a:r>
              <a:rPr lang="es-ES" sz="1800" i="1" dirty="0">
                <a:effectLst/>
                <a:latin typeface="Calibri" panose="020F0502020204030204" pitchFamily="34" charset="0"/>
                <a:ea typeface="Arial Unicode MS" panose="020B0604020202020204" pitchFamily="34" charset="-128"/>
              </a:rPr>
              <a:t>no </a:t>
            </a:r>
            <a:r>
              <a:rPr lang="es-ES" sz="1800" dirty="0">
                <a:effectLst/>
                <a:latin typeface="Calibri" panose="020F0502020204030204" pitchFamily="34" charset="0"/>
                <a:ea typeface="Arial Unicode MS" panose="020B0604020202020204" pitchFamily="34" charset="-128"/>
              </a:rPr>
              <a:t>creen también? </a:t>
            </a:r>
            <a:endParaRPr lang="en-US" sz="1800" dirty="0">
              <a:effectLst/>
              <a:latin typeface="Times New Roman" panose="02020603050405020304" pitchFamily="18" charset="0"/>
              <a:ea typeface="Arial Unicode MS" panose="020B0604020202020204" pitchFamily="34" charset="-128"/>
            </a:endParaRPr>
          </a:p>
          <a:p>
            <a:pPr marL="914400" lvl="0" indent="-298450" algn="l" rtl="0">
              <a:spcBef>
                <a:spcPts val="0"/>
              </a:spcBef>
              <a:spcAft>
                <a:spcPts val="0"/>
              </a:spcAft>
              <a:buClr>
                <a:schemeClr val="dk1"/>
              </a:buClr>
              <a:buSzPts val="1100"/>
              <a:buFont typeface="Calibri"/>
              <a:buAutoNum type="arabicPeriod"/>
            </a:pPr>
            <a:endParaRPr b="1" dirty="0">
              <a:solidFill>
                <a:schemeClr val="dk1"/>
              </a:solidFill>
              <a:latin typeface="Calibri"/>
              <a:ea typeface="Calibri"/>
              <a:cs typeface="Calibri"/>
              <a:sym typeface="Calibri"/>
            </a:endParaRPr>
          </a:p>
        </p:txBody>
      </p:sp>
      <p:sp>
        <p:nvSpPr>
          <p:cNvPr id="318" name="Google Shape;318;g2ae502832d3_0_3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a:extLst>
            <a:ext uri="{FF2B5EF4-FFF2-40B4-BE49-F238E27FC236}">
              <a16:creationId xmlns:a16="http://schemas.microsoft.com/office/drawing/2014/main" id="{22874018-61C5-C8D5-A415-E171951F00EA}"/>
            </a:ext>
          </a:extLst>
        </p:cNvPr>
        <p:cNvGrpSpPr/>
        <p:nvPr/>
      </p:nvGrpSpPr>
      <p:grpSpPr>
        <a:xfrm>
          <a:off x="0" y="0"/>
          <a:ext cx="0" cy="0"/>
          <a:chOff x="0" y="0"/>
          <a:chExt cx="0" cy="0"/>
        </a:xfrm>
      </p:grpSpPr>
      <p:sp>
        <p:nvSpPr>
          <p:cNvPr id="317" name="Google Shape;317;g2ae502832d3_0_373:notes">
            <a:extLst>
              <a:ext uri="{FF2B5EF4-FFF2-40B4-BE49-F238E27FC236}">
                <a16:creationId xmlns:a16="http://schemas.microsoft.com/office/drawing/2014/main" id="{BB361533-4AF0-78BC-DB77-DFE96B20D81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_tradnl" sz="1800" b="1" dirty="0">
                <a:effectLst/>
                <a:latin typeface="Calibri" panose="020F0502020204030204" pitchFamily="34" charset="0"/>
                <a:ea typeface="Arial Unicode MS" panose="020B0604020202020204" pitchFamily="34" charset="-128"/>
              </a:rPr>
              <a:t>LAS VENTAJAS DE USAR LAS LECCIONES DE LAS HISTORIAS BÍBLICAS</a:t>
            </a:r>
            <a:br>
              <a:rPr lang="es-ES_tradnl" sz="1800" b="1" dirty="0">
                <a:effectLst/>
                <a:latin typeface="Calibri" panose="020F0502020204030204" pitchFamily="34" charset="0"/>
                <a:ea typeface="Arial Unicode MS" panose="020B0604020202020204" pitchFamily="34" charset="-128"/>
              </a:rPr>
            </a:b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1. Ya hemos revisado las ventajas de usar las lecciones de las historias bíblicas para enseñar conceptos bíblicos clave. Ahora, vamos a usar como ejemplo una historia bíblica que enseña la doctrina de la conversión.</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 </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2. Podríamos enseñar que el Espíritu Santo nos convierte a la fe por medio del Evangelio mediante el uso de una serie de pasajes con evidencia dispersos por toda la Biblia. Eso no tiene nada de malo. De hecho, en tus conversaciones con otras personas puede ser necesario simplemente citar varios pasajes de la Biblia. Aquí tenemos algunos ejemplos. </a:t>
            </a:r>
            <a:endParaRPr lang="en-US" sz="1800" dirty="0">
              <a:effectLst/>
              <a:latin typeface="Times New Roman" panose="02020603050405020304" pitchFamily="18" charset="0"/>
              <a:ea typeface="Arial Unicode MS" panose="020B0604020202020204" pitchFamily="34" charset="-128"/>
            </a:endParaRPr>
          </a:p>
          <a:p>
            <a:pPr marL="914400" lvl="0" indent="-298450" algn="l" rtl="0">
              <a:spcBef>
                <a:spcPts val="0"/>
              </a:spcBef>
              <a:spcAft>
                <a:spcPts val="0"/>
              </a:spcAft>
              <a:buClr>
                <a:schemeClr val="dk1"/>
              </a:buClr>
              <a:buSzPts val="1100"/>
              <a:buFont typeface="Calibri"/>
              <a:buAutoNum type="arabicPeriod"/>
            </a:pPr>
            <a:endParaRPr b="1" dirty="0">
              <a:solidFill>
                <a:schemeClr val="dk1"/>
              </a:solidFill>
              <a:latin typeface="Calibri"/>
              <a:ea typeface="Calibri"/>
              <a:cs typeface="Calibri"/>
              <a:sym typeface="Calibri"/>
            </a:endParaRPr>
          </a:p>
        </p:txBody>
      </p:sp>
      <p:sp>
        <p:nvSpPr>
          <p:cNvPr id="318" name="Google Shape;318;g2ae502832d3_0_373:notes">
            <a:extLst>
              <a:ext uri="{FF2B5EF4-FFF2-40B4-BE49-F238E27FC236}">
                <a16:creationId xmlns:a16="http://schemas.microsoft.com/office/drawing/2014/main" id="{6E7E0CFD-105B-2DF4-7B88-F22B0C56AB7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421659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265b4ee6fb4_0_1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800" b="1" dirty="0">
                <a:effectLst/>
                <a:latin typeface="Calibri" panose="020F0502020204030204" pitchFamily="34" charset="0"/>
                <a:ea typeface="Arial Unicode MS" panose="020B0604020202020204" pitchFamily="34" charset="-128"/>
              </a:rPr>
              <a:t>1 Corintios 12:3 </a:t>
            </a:r>
            <a:r>
              <a:rPr lang="es-ES" sz="1800" dirty="0">
                <a:effectLst/>
                <a:latin typeface="Calibri" panose="020F0502020204030204" pitchFamily="34" charset="0"/>
                <a:ea typeface="Arial Unicode MS" panose="020B0604020202020204" pitchFamily="34" charset="-128"/>
              </a:rPr>
              <a:t>...nadie puede llamar "Señor" a Jesús, si no es por el Espíritu Santo.</a:t>
            </a:r>
            <a:br>
              <a:rPr lang="es-ES" sz="1800" dirty="0">
                <a:effectLst/>
                <a:latin typeface="Calibri" panose="020F0502020204030204" pitchFamily="34" charset="0"/>
                <a:ea typeface="Arial Unicode MS" panose="020B0604020202020204" pitchFamily="34" charset="-128"/>
              </a:rPr>
            </a:br>
            <a:endParaRPr lang="en-US" sz="1800" dirty="0">
              <a:effectLst/>
              <a:latin typeface="Times New Roman" panose="02020603050405020304" pitchFamily="18" charset="0"/>
              <a:ea typeface="Arial Unicode MS" panose="020B0604020202020204" pitchFamily="34" charset="-128"/>
            </a:endParaRPr>
          </a:p>
          <a:p>
            <a:pPr marL="0" marR="0" lvl="0" indent="0">
              <a:buFontTx/>
              <a:buNone/>
            </a:pPr>
            <a:r>
              <a:rPr lang="es-ES" sz="1800" b="1" dirty="0">
                <a:effectLst/>
                <a:latin typeface="Calibri" panose="020F0502020204030204" pitchFamily="34" charset="0"/>
                <a:ea typeface="Arial Unicode MS" panose="020B0604020202020204" pitchFamily="34" charset="-128"/>
              </a:rPr>
              <a:t>Romanos 1:16 </a:t>
            </a:r>
            <a:r>
              <a:rPr lang="es-ES" sz="1800" dirty="0">
                <a:effectLst/>
                <a:latin typeface="Calibri" panose="020F0502020204030204" pitchFamily="34" charset="0"/>
                <a:ea typeface="Arial Unicode MS" panose="020B0604020202020204" pitchFamily="34" charset="-128"/>
              </a:rPr>
              <a:t>No me avergüenzo del evangelio, porque es poder de Dios para la salvación de todo aquel que cree: en primer lugar, para los judíos, y también para los que no lo son.</a:t>
            </a:r>
            <a:endParaRPr lang="en-US" sz="1800" dirty="0">
              <a:effectLst/>
              <a:latin typeface="Times New Roman" panose="02020603050405020304" pitchFamily="18" charset="0"/>
              <a:ea typeface="Arial Unicode MS" panose="020B0604020202020204" pitchFamily="34" charset="-128"/>
            </a:endParaRPr>
          </a:p>
          <a:p>
            <a:pPr marL="45720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326" name="Google Shape;326;g265b4ee6fb4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265b4ee6fb4_0_1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3. Sin embargo, también podrías lograr el mismo objetivo de mostrar cómo el Espíritu Santo usa el Evangelio para convertir a las personas a través de historias bíblicas. A continuación, algunas historias que podrías usar: </a:t>
            </a:r>
            <a:br>
              <a:rPr lang="es-ES" sz="1800" dirty="0">
                <a:effectLst/>
                <a:latin typeface="Calibri" panose="020F0502020204030204" pitchFamily="34" charset="0"/>
                <a:ea typeface="Arial Unicode MS" panose="020B0604020202020204" pitchFamily="34" charset="-128"/>
              </a:rPr>
            </a:b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Hechos 2:38-47 – Los creyentes fueron incluidos en la iglesia por medio de la Palabra, que los apóstoles enseñaban. </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Hechos 8:35-39 – El eunuco etíope escuchó el Evangelio y fue bautizado. </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Hechos 16:11-15 – La historia de Lidia y cómo Dios "abrió el corazón de ella" para creer el mensaje de Pablo. </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 </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4. A través de cuatro historias, les vas a enseñar Los cuatro conceptos clave a otras personas.</a:t>
            </a:r>
            <a:endParaRPr lang="en-US" sz="1800" dirty="0">
              <a:effectLst/>
              <a:latin typeface="Times New Roman" panose="02020603050405020304" pitchFamily="18" charset="0"/>
              <a:ea typeface="Arial Unicode MS" panose="020B0604020202020204" pitchFamily="34" charset="-128"/>
            </a:endParaRPr>
          </a:p>
          <a:p>
            <a:pPr marL="91440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336" name="Google Shape;336;g265b4ee6fb4_0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b="1" dirty="0">
                <a:effectLst/>
                <a:latin typeface="Calibri" panose="020F0502020204030204" pitchFamily="34" charset="0"/>
                <a:ea typeface="Arial Unicode MS" panose="020B0604020202020204" pitchFamily="34" charset="-128"/>
              </a:rPr>
              <a:t>SALUDOS Y BIENVENIDOS</a:t>
            </a:r>
            <a:endParaRPr lang="en-US" sz="18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0"/>
              </a:spcBef>
              <a:spcAft>
                <a:spcPts val="0"/>
              </a:spcAft>
              <a:buSzPts val="1100"/>
              <a:buNone/>
            </a:pPr>
            <a:endParaRPr dirty="0"/>
          </a:p>
        </p:txBody>
      </p:sp>
      <p:sp>
        <p:nvSpPr>
          <p:cNvPr id="183" name="Google Shape;18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265b4ee6fb4_0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600"/>
              </a:spcBef>
              <a:spcAft>
                <a:spcPts val="600"/>
              </a:spcAft>
              <a:buClr>
                <a:srgbClr val="000000"/>
              </a:buClr>
              <a:buSzPts val="1100"/>
              <a:buFont typeface="Arial"/>
              <a:buNone/>
              <a:tabLst/>
              <a:defRPr/>
            </a:pPr>
            <a:r>
              <a:rPr lang="es-ES" sz="1800" b="1" dirty="0">
                <a:effectLst/>
                <a:latin typeface="Calibri" panose="020F0502020204030204" pitchFamily="34" charset="0"/>
                <a:ea typeface="Arial Unicode MS" panose="020B0604020202020204" pitchFamily="34" charset="-128"/>
              </a:rPr>
              <a:t>INTRODUCCIÓN A LOS CUATRO CONCEPTOS</a:t>
            </a:r>
            <a:endParaRPr lang="en-US" sz="1800" dirty="0">
              <a:effectLst/>
              <a:latin typeface="Times New Roman" panose="02020603050405020304" pitchFamily="18" charset="0"/>
              <a:ea typeface="Arial Unicode MS" panose="020B0604020202020204" pitchFamily="34" charset="-128"/>
            </a:endParaRPr>
          </a:p>
          <a:p>
            <a:pPr marL="0" marR="0" lvl="0" indent="0" algn="l" rtl="0">
              <a:spcBef>
                <a:spcPts val="600"/>
              </a:spcBef>
              <a:spcAft>
                <a:spcPts val="600"/>
              </a:spcAft>
              <a:buNone/>
            </a:pPr>
            <a:endParaRPr dirty="0">
              <a:solidFill>
                <a:schemeClr val="dk1"/>
              </a:solidFill>
              <a:latin typeface="Calibri"/>
              <a:ea typeface="Calibri"/>
              <a:cs typeface="Calibri"/>
              <a:sym typeface="Calibri"/>
            </a:endParaRPr>
          </a:p>
        </p:txBody>
      </p:sp>
      <p:sp>
        <p:nvSpPr>
          <p:cNvPr id="346" name="Google Shape;346;g265b4ee6fb4_0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265b4ee6fb4_0_3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1. El pecado</a:t>
            </a:r>
            <a:endParaRPr lang="en-US" sz="1800" dirty="0">
              <a:effectLst/>
              <a:latin typeface="Times New Roman" panose="02020603050405020304" pitchFamily="18" charset="0"/>
              <a:ea typeface="Arial Unicode MS" panose="020B0604020202020204" pitchFamily="34" charset="-128"/>
            </a:endParaRPr>
          </a:p>
          <a:p>
            <a:pPr marL="285750" marR="0" lvl="0" indent="-285750"/>
            <a:endParaRPr lang="es-ES" sz="1800" dirty="0">
              <a:effectLst/>
              <a:latin typeface="Calibri" panose="020F0502020204030204" pitchFamily="34"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¿Qué es el pecado? El pecado es cualquier pensamiento, palabra u obra que no es perfecta (comisión). También vemos que el pecado es no hacer lo que Dios exige (omisión).</a:t>
            </a:r>
            <a:br>
              <a:rPr lang="es-ES" sz="1800" dirty="0">
                <a:effectLst/>
                <a:latin typeface="Calibri" panose="020F0502020204030204" pitchFamily="34" charset="0"/>
                <a:ea typeface="Arial Unicode MS" panose="020B0604020202020204" pitchFamily="34" charset="-128"/>
              </a:rPr>
            </a:b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¿Qué historia vas a usar para enseñar esto? La historia de Mateo 5:20-30.48</a:t>
            </a:r>
            <a:endParaRPr lang="en-US" sz="1800" dirty="0">
              <a:effectLst/>
              <a:latin typeface="Times New Roman" panose="02020603050405020304" pitchFamily="18" charset="0"/>
              <a:ea typeface="Arial Unicode MS" panose="020B0604020202020204" pitchFamily="34" charset="-128"/>
            </a:endParaRPr>
          </a:p>
          <a:p>
            <a:pPr marL="91440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357" name="Google Shape;357;g265b4ee6fb4_0_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265b4ee6fb4_0_3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2. La gracia</a:t>
            </a:r>
            <a:endParaRPr lang="en-US" sz="1800" dirty="0">
              <a:effectLst/>
              <a:latin typeface="Times New Roman" panose="02020603050405020304" pitchFamily="18" charset="0"/>
              <a:ea typeface="Arial Unicode MS" panose="020B0604020202020204" pitchFamily="34" charset="-128"/>
            </a:endParaRPr>
          </a:p>
          <a:p>
            <a:pPr marL="0" marR="0" lvl="0" indent="0">
              <a:buFontTx/>
              <a:buNone/>
            </a:pPr>
            <a:endParaRPr lang="es-ES" sz="1800" dirty="0">
              <a:effectLst/>
              <a:latin typeface="Calibri" panose="020F0502020204030204" pitchFamily="34"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¿Qué es la gracia? Es el amor inmerecido de Dios que se nos muestra en Jesús, quien vino a la tierra, llevó una vida perfecta, sufrió por nuestros pecados, murió como sacrificio y resucitó. Él hizo todo eso por nosotros, pecadores, que no lo merecemos de ninguna manera.</a:t>
            </a:r>
            <a:endParaRPr lang="en-US" sz="1800" dirty="0">
              <a:effectLst/>
              <a:latin typeface="Times New Roman" panose="02020603050405020304" pitchFamily="18" charset="0"/>
              <a:ea typeface="Arial Unicode MS" panose="020B0604020202020204" pitchFamily="34" charset="-128"/>
            </a:endParaRPr>
          </a:p>
          <a:p>
            <a:pPr marL="285750" marR="0" lvl="0" indent="-285750"/>
            <a:endParaRPr lang="es-ES" sz="1800" dirty="0">
              <a:effectLst/>
              <a:latin typeface="Calibri" panose="020F0502020204030204" pitchFamily="34"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¿Qué historia vas a usar para enseñar esto? La historia de Lucas 18:9-14. </a:t>
            </a:r>
            <a:endParaRPr lang="en-US" sz="18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1000"/>
              </a:spcBef>
              <a:spcAft>
                <a:spcPts val="0"/>
              </a:spcAft>
              <a:buSzPts val="1100"/>
              <a:buNone/>
            </a:pPr>
            <a:endParaRPr dirty="0">
              <a:solidFill>
                <a:schemeClr val="dk1"/>
              </a:solidFill>
              <a:latin typeface="Calibri"/>
              <a:ea typeface="Calibri"/>
              <a:cs typeface="Calibri"/>
              <a:sym typeface="Calibri"/>
            </a:endParaRPr>
          </a:p>
        </p:txBody>
      </p:sp>
      <p:sp>
        <p:nvSpPr>
          <p:cNvPr id="365" name="Google Shape;365;g265b4ee6fb4_0_3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265b4ee6fb4_0_3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3. La fe</a:t>
            </a:r>
          </a:p>
          <a:p>
            <a:pPr marL="0" marR="0" indent="0">
              <a:buFontTx/>
              <a:buNone/>
            </a:pP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¿Qué es la fe? La fe es confianza; la fe salvadora es confianza en el Dios verdadero y en la salvación que Jesús ganó para nosotros. </a:t>
            </a:r>
            <a:br>
              <a:rPr lang="es-ES" sz="1800" dirty="0">
                <a:effectLst/>
                <a:latin typeface="Calibri" panose="020F0502020204030204" pitchFamily="34" charset="0"/>
                <a:ea typeface="Arial Unicode MS" panose="020B0604020202020204" pitchFamily="34" charset="-128"/>
              </a:rPr>
            </a:b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¿Qué historia vas a usar para enseñar esto? La historia de Lucas 23:39-43. </a:t>
            </a:r>
            <a:endParaRPr lang="en-US" sz="18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1000"/>
              </a:spcBef>
              <a:spcAft>
                <a:spcPts val="0"/>
              </a:spcAft>
              <a:buSzPts val="1100"/>
              <a:buNone/>
            </a:pPr>
            <a:endParaRPr dirty="0">
              <a:solidFill>
                <a:schemeClr val="dk1"/>
              </a:solidFill>
              <a:latin typeface="Calibri"/>
              <a:ea typeface="Calibri"/>
              <a:cs typeface="Calibri"/>
              <a:sym typeface="Calibri"/>
            </a:endParaRPr>
          </a:p>
        </p:txBody>
      </p:sp>
      <p:sp>
        <p:nvSpPr>
          <p:cNvPr id="373" name="Google Shape;373;g265b4ee6fb4_0_3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265b4ee6fb4_0_3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4. Las obras</a:t>
            </a:r>
            <a:endParaRPr lang="en-US" sz="1800" dirty="0">
              <a:effectLst/>
              <a:latin typeface="Times New Roman" panose="02020603050405020304" pitchFamily="18" charset="0"/>
              <a:ea typeface="Arial Unicode MS" panose="020B0604020202020204" pitchFamily="34" charset="-128"/>
            </a:endParaRPr>
          </a:p>
          <a:p>
            <a:pPr marL="0" marR="0" lvl="0" indent="0">
              <a:buFontTx/>
              <a:buNone/>
            </a:pPr>
            <a:endParaRPr lang="es-ES" sz="1800" dirty="0">
              <a:effectLst/>
              <a:latin typeface="Calibri" panose="020F0502020204030204" pitchFamily="34"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¿Qué son las obras? Las obras son los frutos que el Espíritu Santo produce en nosotros a través de los medios de la gracia. </a:t>
            </a:r>
          </a:p>
          <a:p>
            <a:pPr marL="285750" marR="0" lvl="0" indent="-285750"/>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¿Qué historia vas a usar para enseñar esto? La historia de Juan 8:2-11 </a:t>
            </a:r>
            <a:endParaRPr lang="en-US" sz="1800" dirty="0">
              <a:effectLst/>
              <a:latin typeface="Times New Roman" panose="02020603050405020304" pitchFamily="18" charset="0"/>
              <a:ea typeface="Arial Unicode MS" panose="020B0604020202020204" pitchFamily="34" charset="-128"/>
            </a:endParaRPr>
          </a:p>
          <a:p>
            <a:pPr marL="91440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381" name="Google Shape;381;g265b4ee6fb4_0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265b4ee6fb4_0_3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4. ¿Por qué la estructura de Los cuatro conceptos es una demostración de la buena enseñanza de la Ley y el Evangelio?</a:t>
            </a:r>
            <a:br>
              <a:rPr lang="es-ES" sz="1800" dirty="0">
                <a:effectLst/>
                <a:latin typeface="Calibri" panose="020F0502020204030204" pitchFamily="34" charset="0"/>
                <a:ea typeface="Arial Unicode MS" panose="020B0604020202020204" pitchFamily="34" charset="-128"/>
              </a:rPr>
            </a:b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Porque vemos nuestro pecado antes de ver nuestra salvación.</a:t>
            </a:r>
          </a:p>
          <a:p>
            <a:pPr marL="285750" marR="0" lvl="0" indent="-285750"/>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La Ley como guía se usa después de que vemos la gracia de Dios en nuestras buenas obras.</a:t>
            </a:r>
            <a:endParaRPr lang="en-US" sz="18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1000"/>
              </a:spcBef>
              <a:spcAft>
                <a:spcPts val="0"/>
              </a:spcAft>
              <a:buSzPts val="1100"/>
              <a:buNone/>
            </a:pPr>
            <a:endParaRPr dirty="0">
              <a:solidFill>
                <a:schemeClr val="dk1"/>
              </a:solidFill>
              <a:latin typeface="Calibri"/>
              <a:ea typeface="Calibri"/>
              <a:cs typeface="Calibri"/>
              <a:sym typeface="Calibri"/>
            </a:endParaRPr>
          </a:p>
        </p:txBody>
      </p:sp>
      <p:sp>
        <p:nvSpPr>
          <p:cNvPr id="389" name="Google Shape;389;g265b4ee6fb4_0_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265b4ee6fb4_0_4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Arial Unicode MS" panose="020B0604020202020204" pitchFamily="34" charset="-128"/>
              </a:rPr>
              <a:t>ESO ES LO QUE VAS A ENSEÑARLES A OTRAS PERSONAS</a:t>
            </a:r>
            <a:br>
              <a:rPr lang="es-ES" sz="1800" b="1" dirty="0">
                <a:effectLst/>
                <a:latin typeface="Calibri" panose="020F0502020204030204" pitchFamily="34" charset="0"/>
                <a:ea typeface="Arial Unicode MS" panose="020B0604020202020204" pitchFamily="34" charset="-128"/>
              </a:rPr>
            </a:br>
            <a:r>
              <a:rPr lang="es-ES" sz="1800" b="1" dirty="0">
                <a:effectLst/>
                <a:latin typeface="Calibri" panose="020F0502020204030204" pitchFamily="34" charset="0"/>
                <a:ea typeface="Arial Unicode MS" panose="020B0604020202020204" pitchFamily="34" charset="-128"/>
              </a:rPr>
              <a:t> </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1. Te daremos una Guía para el maestro, hojas para el estudiante y un video para captar la atención.</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 </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2. Usando el método de las 4 C, vas a enseñar una historia bíblica que ilustre el concepto. Al final, habrá varias preguntas que ayudarán a los estudiantes a comprender mejor el concepto.</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 </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3. No te preocupes. Dedicaremos cuatro clases de la segunda mitad de este curso para estudiarlas, mostrarte dónde están los recursos y cómo usarlos, y capacitarte sobre cómo enseñarlas.</a:t>
            </a:r>
            <a:endParaRPr lang="en-US" sz="1800" dirty="0">
              <a:effectLst/>
              <a:latin typeface="Times New Roman" panose="02020603050405020304" pitchFamily="18" charset="0"/>
              <a:ea typeface="Arial Unicode MS" panose="020B0604020202020204" pitchFamily="34" charset="-128"/>
            </a:endParaRPr>
          </a:p>
          <a:p>
            <a:pPr marL="228600" lvl="0" indent="0" algn="l" rtl="0">
              <a:spcBef>
                <a:spcPts val="0"/>
              </a:spcBef>
              <a:spcAft>
                <a:spcPts val="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397" name="Google Shape;397;g265b4ee6fb4_0_4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265b4ee6fb4_0_5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Arial Unicode MS" panose="020B0604020202020204" pitchFamily="34" charset="-128"/>
              </a:rPr>
              <a:t>CUANDO LES ENSEÑES, ¿QUÉ TENDRÁS QUE RECORDAR?</a:t>
            </a:r>
            <a:br>
              <a:rPr lang="es-ES" sz="1800" b="1" dirty="0">
                <a:effectLst/>
                <a:latin typeface="Calibri" panose="020F0502020204030204" pitchFamily="34" charset="0"/>
                <a:ea typeface="Arial Unicode MS" panose="020B0604020202020204" pitchFamily="34" charset="-128"/>
              </a:rPr>
            </a:b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1. El Espíritu Santo es el que va a obrar en los corazones de tus participantes. Solo tenemos que plantar la semilla (compartir la Palabra). Es posible que tengamos que regar (compartir más de la Palabra). Pero no podemos hacerla crecer. Es Dios quien hace eso. </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 </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2. </a:t>
            </a:r>
            <a:r>
              <a:rPr lang="es-ES" sz="1800" i="1" dirty="0">
                <a:solidFill>
                  <a:srgbClr val="00B050"/>
                </a:solidFill>
                <a:effectLst/>
                <a:latin typeface="Calibri" panose="020F0502020204030204" pitchFamily="34" charset="0"/>
                <a:ea typeface="Arial Unicode MS" panose="020B0604020202020204" pitchFamily="34" charset="-128"/>
              </a:rPr>
              <a:t>Puedes usar los siguientes versículos para mostrar eso:</a:t>
            </a:r>
            <a:r>
              <a:rPr lang="es-ES" sz="1800" dirty="0">
                <a:effectLst/>
                <a:latin typeface="Calibri" panose="020F0502020204030204" pitchFamily="34" charset="0"/>
                <a:ea typeface="Arial Unicode MS" panose="020B0604020202020204" pitchFamily="34" charset="-128"/>
              </a:rPr>
              <a:t>1 Corintios 3:6-7: Yo sembré, y Apolos regó, pero el crecimiento lo ha dado Dios Así que no cuenta ni el que siembra ni el que riega, sino solo Dios, que es quien hace crecer las cosas.</a:t>
            </a:r>
            <a:endParaRPr lang="en-US" sz="1800" dirty="0">
              <a:effectLst/>
              <a:latin typeface="Times New Roman" panose="02020603050405020304" pitchFamily="18" charset="0"/>
              <a:ea typeface="Arial Unicode MS" panose="020B0604020202020204" pitchFamily="34" charset="-128"/>
            </a:endParaRPr>
          </a:p>
          <a:p>
            <a:pPr marL="228600" lvl="0" indent="0" algn="l" rtl="0">
              <a:spcBef>
                <a:spcPts val="0"/>
              </a:spcBef>
              <a:spcAft>
                <a:spcPts val="0"/>
              </a:spcAft>
              <a:buNone/>
            </a:pPr>
            <a:endParaRPr dirty="0">
              <a:solidFill>
                <a:schemeClr val="dk1"/>
              </a:solidFill>
              <a:latin typeface="Calibri"/>
              <a:ea typeface="Calibri"/>
              <a:cs typeface="Calibri"/>
              <a:sym typeface="Calibri"/>
            </a:endParaRPr>
          </a:p>
        </p:txBody>
      </p:sp>
      <p:sp>
        <p:nvSpPr>
          <p:cNvPr id="408" name="Google Shape;408;g265b4ee6fb4_0_5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265b4ee6fb4_0_5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Arial Unicode MS" panose="020B0604020202020204" pitchFamily="34" charset="-128"/>
              </a:rPr>
              <a:t>¿CÓMO VAS A CREAR UN PÚBLICO PARA QUE EL ESPÍRITU SANTO HAGA ESE TRABAJO? </a:t>
            </a:r>
          </a:p>
          <a:p>
            <a:pPr marL="0" marR="0" indent="0">
              <a:buFontTx/>
              <a:buNone/>
            </a:pP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1. Comienza con tus redes de amigos, familiares, conocidos y vecinos: la lista de 10 nombres que se te ocurrieron para esta clase. Es más probable que ellos acepten tu invitación que la de un extraño en la calle.</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 </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2. En las siguientes cuatro lecciones vamos a tratar varias estrategias para ayudarte a llegar a los miembros de esa red. </a:t>
            </a:r>
            <a:endParaRPr lang="en-US" sz="1800" dirty="0">
              <a:effectLst/>
              <a:latin typeface="Times New Roman" panose="02020603050405020304" pitchFamily="18" charset="0"/>
              <a:ea typeface="Arial Unicode MS" panose="020B0604020202020204" pitchFamily="34" charset="-128"/>
            </a:endParaRPr>
          </a:p>
          <a:p>
            <a:pPr marL="228600" lvl="0" indent="0" algn="l" rtl="0">
              <a:spcBef>
                <a:spcPts val="0"/>
              </a:spcBef>
              <a:spcAft>
                <a:spcPts val="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416" name="Google Shape;416;g265b4ee6fb4_0_5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Arial Unicode MS" panose="020B0604020202020204" pitchFamily="34" charset="-128"/>
              </a:rPr>
              <a:t>CONCLUSIÓN</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1. Avísales a los estudiantes que vas a publicar la grabación de la clase y la tarea para la siguiente clase en el chat grupal.</a:t>
            </a:r>
            <a:endParaRPr lang="en-US" sz="1800" dirty="0">
              <a:effectLst/>
              <a:latin typeface="Times New Roman" panose="02020603050405020304" pitchFamily="18" charset="0"/>
              <a:ea typeface="Arial Unicode MS" panose="020B0604020202020204" pitchFamily="34" charset="-128"/>
            </a:endParaRPr>
          </a:p>
          <a:p>
            <a:pPr marL="914400" lvl="0" indent="-298450" algn="l" rtl="0">
              <a:spcBef>
                <a:spcPts val="0"/>
              </a:spcBef>
              <a:spcAft>
                <a:spcPts val="100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427" name="Google Shape;427;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Arial Unicode MS" panose="020B0604020202020204" pitchFamily="34" charset="-128"/>
              </a:rPr>
              <a:t>ORACIÓN DE APERTURA</a:t>
            </a:r>
            <a:br>
              <a:rPr lang="es-ES" sz="1800" b="1" dirty="0">
                <a:effectLst/>
                <a:latin typeface="Calibri" panose="020F0502020204030204" pitchFamily="34" charset="0"/>
                <a:ea typeface="Arial Unicode MS" panose="020B0604020202020204" pitchFamily="34" charset="-128"/>
              </a:rPr>
            </a:b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Espíritu Santo, te damos gracias porque a través de la Ley nos llevas al arrepentimiento. Te agradecemos aún más que a través del Evangelio obres la fe en nuestro Salvador en nuestros corazones, fe mediante la cual tenemos paz con Dios, perdón por todos nuestros pecados y vida eterna. Bendice nuestro estudio de tu Palabra hoy. Danos el deseo de invitar a otros a que escuchen tanto la Ley como el Evangelio, para que ellos también puedan llegar a la fe y participar en las bendiciones que tenemos en Jesús. Oramos en su nombre. Amén.</a:t>
            </a:r>
            <a:endParaRPr lang="en-US" sz="1800" dirty="0">
              <a:effectLst/>
              <a:latin typeface="Times New Roman" panose="02020603050405020304" pitchFamily="18" charset="0"/>
              <a:ea typeface="Arial Unicode MS" panose="020B0604020202020204" pitchFamily="34" charset="-128"/>
            </a:endParaRPr>
          </a:p>
          <a:p>
            <a:pPr marL="228600" lvl="0" indent="0" algn="l" rtl="0">
              <a:spcBef>
                <a:spcPts val="0"/>
              </a:spcBef>
              <a:spcAft>
                <a:spcPts val="600"/>
              </a:spcAft>
              <a:buSzPts val="1100"/>
              <a:buNone/>
            </a:pPr>
            <a:endParaRPr b="1" dirty="0">
              <a:solidFill>
                <a:schemeClr val="dk1"/>
              </a:solidFill>
              <a:latin typeface="Calibri"/>
              <a:ea typeface="Calibri"/>
              <a:cs typeface="Calibri"/>
              <a:sym typeface="Calibri"/>
            </a:endParaRPr>
          </a:p>
        </p:txBody>
      </p:sp>
      <p:sp>
        <p:nvSpPr>
          <p:cNvPr id="191" name="Google Shape;19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2adf25473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i="1" dirty="0">
                <a:effectLst/>
                <a:latin typeface="Calibri" panose="020F0502020204030204" pitchFamily="34" charset="0"/>
                <a:ea typeface="Arial Unicode MS" panose="020B0604020202020204" pitchFamily="34" charset="-128"/>
              </a:rPr>
              <a:t> 2. </a:t>
            </a:r>
            <a:r>
              <a:rPr lang="es-ES" sz="1800" i="1" dirty="0">
                <a:solidFill>
                  <a:srgbClr val="00B050"/>
                </a:solidFill>
                <a:effectLst/>
                <a:latin typeface="Calibri" panose="020F0502020204030204" pitchFamily="34" charset="0"/>
                <a:ea typeface="Arial Unicode MS" panose="020B0604020202020204" pitchFamily="34" charset="-128"/>
              </a:rPr>
              <a:t>Termina con una oración (relacionada con la lección) o una bendición.</a:t>
            </a:r>
            <a:endParaRPr lang="en-US" sz="1800" i="1" dirty="0">
              <a:effectLst/>
              <a:latin typeface="Times New Roman" panose="02020603050405020304" pitchFamily="18" charset="0"/>
              <a:ea typeface="Arial Unicode MS" panose="020B0604020202020204" pitchFamily="34" charset="-128"/>
            </a:endParaRPr>
          </a:p>
          <a:p>
            <a:pPr marL="914400" lvl="0" indent="-298450" algn="l" rtl="0">
              <a:spcBef>
                <a:spcPts val="0"/>
              </a:spcBef>
              <a:spcAft>
                <a:spcPts val="1000"/>
              </a:spcAft>
              <a:buClr>
                <a:schemeClr val="dk1"/>
              </a:buClr>
              <a:buSzPts val="1100"/>
              <a:buFont typeface="Calibri"/>
              <a:buAutoNum type="arabicPeriod" startAt="2"/>
            </a:pPr>
            <a:endParaRPr dirty="0"/>
          </a:p>
        </p:txBody>
      </p:sp>
      <p:sp>
        <p:nvSpPr>
          <p:cNvPr id="437" name="Google Shape;437;g2adf25473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2adf2547317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 3. Despedida (dales todo el tiempo que necesiten)</a:t>
            </a:r>
            <a:endParaRPr lang="en-US" sz="1800" dirty="0">
              <a:effectLst/>
              <a:latin typeface="Times New Roman" panose="02020603050405020304" pitchFamily="18" charset="0"/>
              <a:ea typeface="Arial Unicode MS" panose="020B0604020202020204" pitchFamily="34" charset="-128"/>
            </a:endParaRPr>
          </a:p>
          <a:p>
            <a:pPr marL="914400" lvl="0" indent="-298450" algn="l" rtl="0">
              <a:lnSpc>
                <a:spcPct val="100000"/>
              </a:lnSpc>
              <a:spcBef>
                <a:spcPts val="0"/>
              </a:spcBef>
              <a:spcAft>
                <a:spcPts val="1000"/>
              </a:spcAft>
              <a:buClr>
                <a:schemeClr val="dk1"/>
              </a:buClr>
              <a:buSzPts val="1100"/>
              <a:buFont typeface="Calibri"/>
              <a:buAutoNum type="arabicPeriod" startAt="3"/>
            </a:pPr>
            <a:endParaRPr dirty="0"/>
          </a:p>
        </p:txBody>
      </p:sp>
      <p:sp>
        <p:nvSpPr>
          <p:cNvPr id="445" name="Google Shape;445;g2adf2547317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2ac1ba269cb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3" name="Google Shape;453;g2ac1ba269cb_0_4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3" name="Google Shape;17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Arial Unicode MS" panose="020B0604020202020204" pitchFamily="34" charset="-128"/>
              </a:rPr>
              <a:t>OBJECTIVOS DE LA LECCIÓN</a:t>
            </a:r>
            <a:endParaRPr lang="en-US" sz="1800" dirty="0">
              <a:effectLst/>
              <a:latin typeface="Times New Roman" panose="02020603050405020304" pitchFamily="18" charset="0"/>
              <a:ea typeface="Arial Unicode MS" panose="020B0604020202020204" pitchFamily="34" charset="-128"/>
            </a:endParaRPr>
          </a:p>
          <a:p>
            <a:pPr marL="0" marR="0" lvl="0" indent="0">
              <a:buFontTx/>
              <a:buNone/>
            </a:pPr>
            <a:br>
              <a:rPr lang="es-ES" sz="1800" b="1" dirty="0">
                <a:effectLst/>
                <a:latin typeface="Calibri" panose="020F0502020204030204" pitchFamily="34" charset="0"/>
                <a:ea typeface="Arial Unicode MS" panose="020B0604020202020204" pitchFamily="34" charset="-128"/>
              </a:rPr>
            </a:br>
            <a:r>
              <a:rPr lang="es-ES" sz="1800" b="1" dirty="0">
                <a:effectLst/>
                <a:latin typeface="Calibri" panose="020F0502020204030204" pitchFamily="34" charset="0"/>
                <a:ea typeface="Arial Unicode MS" panose="020B0604020202020204" pitchFamily="34" charset="-128"/>
              </a:rPr>
              <a:t>1. Recordar los conceptos básicos de Ley y Evangelio.</a:t>
            </a:r>
            <a:endParaRPr lang="en-US" sz="1800" dirty="0">
              <a:effectLst/>
              <a:latin typeface="Times New Roman" panose="02020603050405020304" pitchFamily="18" charset="0"/>
              <a:ea typeface="Arial Unicode MS" panose="020B0604020202020204" pitchFamily="34" charset="-128"/>
            </a:endParaRPr>
          </a:p>
          <a:p>
            <a:pPr marL="0" marR="0" lvl="0" indent="0">
              <a:buFontTx/>
              <a:buNone/>
            </a:pPr>
            <a:r>
              <a:rPr lang="es-ES" sz="1800" b="1" dirty="0">
                <a:effectLst/>
                <a:latin typeface="Calibri" panose="020F0502020204030204" pitchFamily="34" charset="0"/>
                <a:ea typeface="Arial Unicode MS" panose="020B0604020202020204" pitchFamily="34" charset="-128"/>
              </a:rPr>
              <a:t>2. Demostrar cómo se enseñan la Ley y el Evangelio en los cuatro conceptos.</a:t>
            </a:r>
            <a:endParaRPr lang="en-US" sz="1800" dirty="0">
              <a:effectLst/>
              <a:latin typeface="Times New Roman" panose="02020603050405020304" pitchFamily="18" charset="0"/>
              <a:ea typeface="Arial Unicode MS" panose="020B0604020202020204" pitchFamily="34" charset="-128"/>
            </a:endParaRPr>
          </a:p>
          <a:p>
            <a:pPr marL="0" marR="0" lvl="0" indent="0">
              <a:buFontTx/>
              <a:buNone/>
            </a:pPr>
            <a:r>
              <a:rPr lang="es-ES" sz="1800" b="1" dirty="0">
                <a:effectLst/>
                <a:latin typeface="Calibri" panose="020F0502020204030204" pitchFamily="34" charset="0"/>
                <a:ea typeface="Arial Unicode MS" panose="020B0604020202020204" pitchFamily="34" charset="-128"/>
              </a:rPr>
              <a:t>3. Leer los versículos de la Biblia que enfatizan que el Espíritu Santo crea y fortalece la fe por medio del Evangelio. </a:t>
            </a:r>
            <a:endParaRPr lang="en-US" sz="1800" dirty="0">
              <a:effectLst/>
              <a:latin typeface="Times New Roman" panose="02020603050405020304" pitchFamily="18" charset="0"/>
              <a:ea typeface="Arial Unicode MS" panose="020B0604020202020204" pitchFamily="34" charset="-128"/>
            </a:endParaRPr>
          </a:p>
          <a:p>
            <a:pPr marL="0" marR="0" lvl="0" indent="0">
              <a:buFontTx/>
              <a:buNone/>
            </a:pPr>
            <a:r>
              <a:rPr lang="es-ES" sz="1800" b="1" dirty="0">
                <a:effectLst/>
                <a:latin typeface="Calibri" panose="020F0502020204030204" pitchFamily="34" charset="0"/>
                <a:ea typeface="Arial Unicode MS" panose="020B0604020202020204" pitchFamily="34" charset="-128"/>
              </a:rPr>
              <a:t>4. Hacer una lista de personas para invitar a que estudien los cuatro conceptos.</a:t>
            </a:r>
            <a:endParaRPr lang="en-US" sz="1800" dirty="0">
              <a:effectLst/>
              <a:latin typeface="Times New Roman" panose="02020603050405020304" pitchFamily="18" charset="0"/>
              <a:ea typeface="Arial Unicode MS" panose="020B0604020202020204" pitchFamily="34" charset="-128"/>
            </a:endParaRPr>
          </a:p>
          <a:p>
            <a:pPr marL="228600" lvl="0" indent="0" algn="l" rtl="0">
              <a:spcBef>
                <a:spcPts val="0"/>
              </a:spcBef>
              <a:spcAft>
                <a:spcPts val="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199" name="Google Shape;19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ae502832d3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Arial Unicode MS" panose="020B0604020202020204" pitchFamily="34" charset="-128"/>
              </a:rPr>
              <a:t>INTRODUCCIÓN</a:t>
            </a:r>
            <a:br>
              <a:rPr lang="es-ES" sz="1800" b="1" dirty="0">
                <a:effectLst/>
                <a:latin typeface="Calibri" panose="020F0502020204030204" pitchFamily="34" charset="0"/>
                <a:ea typeface="Arial Unicode MS" panose="020B0604020202020204" pitchFamily="34" charset="-128"/>
              </a:rPr>
            </a:b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1. ¿Qué se necesita para ser médico? Se necesitan años de estudio, aprobar exámenes y culminar la residencia. ¿Qué se necesita para ser jugador de fútbol profesional? Se necesitan años de práctica, ser notado por un reclutador o entrenador y desempeñarse lo suficientemente bien en una prueba. </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 </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2. ¿Qué se necesita para ser discípulo de Jesús? Después de todo, este curso se llama La Palabra crece: El discípulo hace discípulos. Así que ¿qué se necesita? No se necesita que trabajemos durante años. Más bien, es el trabajo de Dios. Se necesita que el Espíritu Santo intervenga en nuestras vidas, penetrando en nuestros corazones con el mensaje del Evangelio. </a:t>
            </a:r>
            <a:endParaRPr lang="en-US" sz="1800" dirty="0">
              <a:effectLst/>
              <a:latin typeface="Times New Roman" panose="02020603050405020304" pitchFamily="18" charset="0"/>
              <a:ea typeface="Arial Unicode MS" panose="020B0604020202020204" pitchFamily="34" charset="-128"/>
            </a:endParaRPr>
          </a:p>
          <a:p>
            <a:pPr marL="228600" lvl="0" indent="0" algn="l" rtl="0">
              <a:spcBef>
                <a:spcPts val="0"/>
              </a:spcBef>
              <a:spcAft>
                <a:spcPts val="0"/>
              </a:spcAft>
              <a:buNone/>
            </a:pPr>
            <a:endParaRPr b="1" dirty="0">
              <a:solidFill>
                <a:schemeClr val="dk1"/>
              </a:solidFill>
              <a:latin typeface="Calibri"/>
              <a:ea typeface="Calibri"/>
              <a:cs typeface="Calibri"/>
              <a:sym typeface="Calibri"/>
            </a:endParaRPr>
          </a:p>
        </p:txBody>
      </p:sp>
      <p:sp>
        <p:nvSpPr>
          <p:cNvPr id="222" name="Google Shape;222;g2ae502832d3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ae502832d3_0_1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 3. Pablo nos dice en Romanos 10:17: "Así que la fe proviene del oír, y el oír proviene de la palabra de Dios". Pablo también dice en Romanos 10:14-15: “¿Cómo invocarán a aquel en el cual no han creído? ¿Y cómo creerán en aquel de quien no han oído?  ¿Y cómo oirán si no hay quien les predique?".</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 </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4. Romanos 10:17, junto con otros versículos de la Biblia e historias bíblicas, deja claro que el Espíritu Santo crea y fortalece la fe mediante las buenas noticias. La Biblia también deja claro que Dios ha decidido usarnos a ti y a mí para difundir esas buenas noticias y contárselas a las personas. </a:t>
            </a:r>
            <a:endParaRPr lang="en-US" sz="1800" dirty="0">
              <a:effectLst/>
              <a:latin typeface="Times New Roman" panose="02020603050405020304" pitchFamily="18" charset="0"/>
              <a:ea typeface="Arial Unicode MS" panose="020B0604020202020204" pitchFamily="34" charset="-128"/>
            </a:endParaRPr>
          </a:p>
          <a:p>
            <a:pPr marL="914400" marR="0" lvl="0" indent="-298450" algn="l" rtl="0">
              <a:spcBef>
                <a:spcPts val="0"/>
              </a:spcBef>
              <a:spcAft>
                <a:spcPts val="0"/>
              </a:spcAft>
              <a:buClr>
                <a:schemeClr val="dk1"/>
              </a:buClr>
              <a:buSzPts val="1100"/>
              <a:buFont typeface="Calibri"/>
              <a:buAutoNum type="arabicPeriod"/>
            </a:pPr>
            <a:endParaRPr lang="en-US" dirty="0">
              <a:solidFill>
                <a:schemeClr val="dk1"/>
              </a:solidFill>
              <a:latin typeface="Calibri"/>
              <a:ea typeface="Calibri"/>
              <a:cs typeface="Calibri"/>
              <a:sym typeface="Calibri"/>
            </a:endParaRPr>
          </a:p>
        </p:txBody>
      </p:sp>
      <p:sp>
        <p:nvSpPr>
          <p:cNvPr id="232" name="Google Shape;232;g2ae502832d3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a:extLst>
            <a:ext uri="{FF2B5EF4-FFF2-40B4-BE49-F238E27FC236}">
              <a16:creationId xmlns:a16="http://schemas.microsoft.com/office/drawing/2014/main" id="{D6441FB0-162F-27E6-421E-015F02CB22C8}"/>
            </a:ext>
          </a:extLst>
        </p:cNvPr>
        <p:cNvGrpSpPr/>
        <p:nvPr/>
      </p:nvGrpSpPr>
      <p:grpSpPr>
        <a:xfrm>
          <a:off x="0" y="0"/>
          <a:ext cx="0" cy="0"/>
          <a:chOff x="0" y="0"/>
          <a:chExt cx="0" cy="0"/>
        </a:xfrm>
      </p:grpSpPr>
      <p:sp>
        <p:nvSpPr>
          <p:cNvPr id="145" name="Google Shape;145;g2ae502832d3_0_10:notes">
            <a:extLst>
              <a:ext uri="{FF2B5EF4-FFF2-40B4-BE49-F238E27FC236}">
                <a16:creationId xmlns:a16="http://schemas.microsoft.com/office/drawing/2014/main" id="{50444B6F-31CC-216D-846F-78033AD6579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s-ES" sz="1800" b="1" dirty="0">
                <a:effectLst/>
                <a:latin typeface="Calibri" panose="020F0502020204030204" pitchFamily="34" charset="0"/>
                <a:ea typeface="Arial Unicode MS" panose="020B0604020202020204" pitchFamily="34" charset="-128"/>
              </a:rPr>
              <a:t>REVISA LAS PREGUNTAS ENVIADAS POR WHATSAPP</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endParaRPr dirty="0">
              <a:solidFill>
                <a:schemeClr val="dk1"/>
              </a:solidFill>
              <a:latin typeface="Calibri"/>
              <a:ea typeface="Calibri"/>
              <a:cs typeface="Calibri"/>
              <a:sym typeface="Calibri"/>
            </a:endParaRPr>
          </a:p>
        </p:txBody>
      </p:sp>
      <p:sp>
        <p:nvSpPr>
          <p:cNvPr id="146" name="Google Shape;146;g2ae502832d3_0_10:notes">
            <a:extLst>
              <a:ext uri="{FF2B5EF4-FFF2-40B4-BE49-F238E27FC236}">
                <a16:creationId xmlns:a16="http://schemas.microsoft.com/office/drawing/2014/main" id="{651DB66F-3FF9-0992-E05B-703DDFC04C6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09698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dirty="0">
                <a:effectLst/>
                <a:latin typeface="Calibri" panose="020F0502020204030204" pitchFamily="34" charset="0"/>
                <a:ea typeface="Arial Unicode MS" panose="020B0604020202020204" pitchFamily="34" charset="-128"/>
              </a:rPr>
              <a:t>1. ¿Qué usa Dios para crear y fortalecer la fe en los corazones de las personas? </a:t>
            </a:r>
            <a:endParaRPr lang="en-US" sz="1200" dirty="0">
              <a:effectLst/>
              <a:latin typeface="Times New Roman" panose="02020603050405020304" pitchFamily="18" charset="0"/>
              <a:ea typeface="Arial Unicode MS" panose="020B0604020202020204" pitchFamily="34" charset="-128"/>
            </a:endParaRPr>
          </a:p>
          <a:p>
            <a:pPr marL="228600" lvl="0" indent="0" algn="l" rtl="0">
              <a:spcBef>
                <a:spcPts val="0"/>
              </a:spcBef>
              <a:spcAft>
                <a:spcPts val="0"/>
              </a:spcAft>
              <a:buNone/>
            </a:pPr>
            <a:endParaRPr dirty="0">
              <a:solidFill>
                <a:schemeClr val="dk1"/>
              </a:solidFill>
              <a:latin typeface="Calibri"/>
              <a:ea typeface="Calibri"/>
              <a:cs typeface="Calibri"/>
              <a:sym typeface="Calibri"/>
            </a:endParaRPr>
          </a:p>
        </p:txBody>
      </p:sp>
      <p:sp>
        <p:nvSpPr>
          <p:cNvPr id="240" name="Google Shape;240;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6"/>
        <p:cNvGrpSpPr/>
        <p:nvPr/>
      </p:nvGrpSpPr>
      <p:grpSpPr>
        <a:xfrm>
          <a:off x="0" y="0"/>
          <a:ext cx="0" cy="0"/>
          <a:chOff x="0" y="0"/>
          <a:chExt cx="0" cy="0"/>
        </a:xfrm>
      </p:grpSpPr>
      <p:sp>
        <p:nvSpPr>
          <p:cNvPr id="87" name="Google Shape;87;g265b4ee6fb4_0_49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8" name="Google Shape;88;g265b4ee6fb4_0_49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9" name="Google Shape;89;g265b4ee6fb4_0_49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0"/>
        <p:cNvGrpSpPr/>
        <p:nvPr/>
      </p:nvGrpSpPr>
      <p:grpSpPr>
        <a:xfrm>
          <a:off x="0" y="0"/>
          <a:ext cx="0" cy="0"/>
          <a:chOff x="0" y="0"/>
          <a:chExt cx="0" cy="0"/>
        </a:xfrm>
      </p:grpSpPr>
      <p:sp>
        <p:nvSpPr>
          <p:cNvPr id="91" name="Google Shape;91;g265b4ee6fb4_0_500"/>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2" name="Google Shape;92;g265b4ee6fb4_0_500"/>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93" name="Google Shape;93;g265b4ee6fb4_0_50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4" name="Google Shape;94;g265b4ee6fb4_0_50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5" name="Google Shape;95;g265b4ee6fb4_0_50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6"/>
        <p:cNvGrpSpPr/>
        <p:nvPr/>
      </p:nvGrpSpPr>
      <p:grpSpPr>
        <a:xfrm>
          <a:off x="0" y="0"/>
          <a:ext cx="0" cy="0"/>
          <a:chOff x="0" y="0"/>
          <a:chExt cx="0" cy="0"/>
        </a:xfrm>
      </p:grpSpPr>
      <p:sp>
        <p:nvSpPr>
          <p:cNvPr id="97" name="Google Shape;97;g265b4ee6fb4_0_50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8" name="Google Shape;98;g265b4ee6fb4_0_50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9" name="Google Shape;99;g265b4ee6fb4_0_50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0" name="Google Shape;100;g265b4ee6fb4_0_50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1" name="Google Shape;101;g265b4ee6fb4_0_50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g265b4ee6fb4_0_512"/>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4" name="Google Shape;104;g265b4ee6fb4_0_512"/>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5" name="Google Shape;105;g265b4ee6fb4_0_51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6" name="Google Shape;106;g265b4ee6fb4_0_51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7" name="Google Shape;107;g265b4ee6fb4_0_51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g265b4ee6fb4_0_51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0" name="Google Shape;110;g265b4ee6fb4_0_518"/>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1" name="Google Shape;111;g265b4ee6fb4_0_518"/>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2" name="Google Shape;112;g265b4ee6fb4_0_51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3" name="Google Shape;113;g265b4ee6fb4_0_51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4" name="Google Shape;114;g265b4ee6fb4_0_51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g265b4ee6fb4_0_525"/>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7" name="Google Shape;117;g265b4ee6fb4_0_525"/>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18" name="Google Shape;118;g265b4ee6fb4_0_525"/>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9" name="Google Shape;119;g265b4ee6fb4_0_525"/>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20" name="Google Shape;120;g265b4ee6fb4_0_525"/>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1" name="Google Shape;121;g265b4ee6fb4_0_52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2" name="Google Shape;122;g265b4ee6fb4_0_52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3" name="Google Shape;123;g265b4ee6fb4_0_52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g265b4ee6fb4_0_53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6" name="Google Shape;126;g265b4ee6fb4_0_53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7" name="Google Shape;127;g265b4ee6fb4_0_53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8" name="Google Shape;128;g265b4ee6fb4_0_53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9"/>
        <p:cNvGrpSpPr/>
        <p:nvPr/>
      </p:nvGrpSpPr>
      <p:grpSpPr>
        <a:xfrm>
          <a:off x="0" y="0"/>
          <a:ext cx="0" cy="0"/>
          <a:chOff x="0" y="0"/>
          <a:chExt cx="0" cy="0"/>
        </a:xfrm>
      </p:grpSpPr>
      <p:sp>
        <p:nvSpPr>
          <p:cNvPr id="130" name="Google Shape;130;g265b4ee6fb4_0_539"/>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1" name="Google Shape;131;g265b4ee6fb4_0_539"/>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132" name="Google Shape;132;g265b4ee6fb4_0_539"/>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33" name="Google Shape;133;g265b4ee6fb4_0_53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4" name="Google Shape;134;g265b4ee6fb4_0_53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5" name="Google Shape;135;g265b4ee6fb4_0_53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6"/>
        <p:cNvGrpSpPr/>
        <p:nvPr/>
      </p:nvGrpSpPr>
      <p:grpSpPr>
        <a:xfrm>
          <a:off x="0" y="0"/>
          <a:ext cx="0" cy="0"/>
          <a:chOff x="0" y="0"/>
          <a:chExt cx="0" cy="0"/>
        </a:xfrm>
      </p:grpSpPr>
      <p:sp>
        <p:nvSpPr>
          <p:cNvPr id="137" name="Google Shape;137;g265b4ee6fb4_0_546"/>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8" name="Google Shape;138;g265b4ee6fb4_0_546"/>
          <p:cNvSpPr>
            <a:spLocks noGrp="1"/>
          </p:cNvSpPr>
          <p:nvPr>
            <p:ph type="pic" idx="2"/>
          </p:nvPr>
        </p:nvSpPr>
        <p:spPr>
          <a:xfrm>
            <a:off x="5183188" y="987425"/>
            <a:ext cx="6172200" cy="4873500"/>
          </a:xfrm>
          <a:prstGeom prst="rect">
            <a:avLst/>
          </a:prstGeom>
          <a:noFill/>
          <a:ln>
            <a:noFill/>
          </a:ln>
        </p:spPr>
      </p:sp>
      <p:sp>
        <p:nvSpPr>
          <p:cNvPr id="139" name="Google Shape;139;g265b4ee6fb4_0_546"/>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40" name="Google Shape;140;g265b4ee6fb4_0_54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1" name="Google Shape;141;g265b4ee6fb4_0_54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2" name="Google Shape;142;g265b4ee6fb4_0_54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3"/>
        <p:cNvGrpSpPr/>
        <p:nvPr/>
      </p:nvGrpSpPr>
      <p:grpSpPr>
        <a:xfrm>
          <a:off x="0" y="0"/>
          <a:ext cx="0" cy="0"/>
          <a:chOff x="0" y="0"/>
          <a:chExt cx="0" cy="0"/>
        </a:xfrm>
      </p:grpSpPr>
      <p:sp>
        <p:nvSpPr>
          <p:cNvPr id="144" name="Google Shape;144;g265b4ee6fb4_0_55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5" name="Google Shape;145;g265b4ee6fb4_0_553"/>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46" name="Google Shape;146;g265b4ee6fb4_0_55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7" name="Google Shape;147;g265b4ee6fb4_0_55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8" name="Google Shape;148;g265b4ee6fb4_0_55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9"/>
        <p:cNvGrpSpPr/>
        <p:nvPr/>
      </p:nvGrpSpPr>
      <p:grpSpPr>
        <a:xfrm>
          <a:off x="0" y="0"/>
          <a:ext cx="0" cy="0"/>
          <a:chOff x="0" y="0"/>
          <a:chExt cx="0" cy="0"/>
        </a:xfrm>
      </p:grpSpPr>
      <p:sp>
        <p:nvSpPr>
          <p:cNvPr id="150" name="Google Shape;150;g265b4ee6fb4_0_559"/>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1" name="Google Shape;151;g265b4ee6fb4_0_559"/>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52" name="Google Shape;152;g265b4ee6fb4_0_55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3" name="Google Shape;153;g265b4ee6fb4_0_55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4" name="Google Shape;154;g265b4ee6fb4_0_55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sp>
        <p:nvSpPr>
          <p:cNvPr id="81" name="Google Shape;81;g265b4ee6fb4_0_49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2" name="Google Shape;82;g265b4ee6fb4_0_49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 name="Google Shape;83;g265b4ee6fb4_0_49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g265b4ee6fb4_0_49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g265b4ee6fb4_0_49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12.jp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13.jpg"/></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g2ae502832d3_0_0"/>
          <p:cNvPicPr preferRelativeResize="0"/>
          <p:nvPr/>
        </p:nvPicPr>
        <p:blipFill>
          <a:blip r:embed="rId3">
            <a:alphaModFix/>
          </a:blip>
          <a:stretch>
            <a:fillRect/>
          </a:stretch>
        </p:blipFill>
        <p:spPr>
          <a:xfrm>
            <a:off x="0" y="0"/>
            <a:ext cx="12192000" cy="685800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g265b4ee6fb4_0_27"/>
          <p:cNvSpPr/>
          <p:nvPr/>
        </p:nvSpPr>
        <p:spPr>
          <a:xfrm rot="10800000">
            <a:off x="3268225" y="1451003"/>
            <a:ext cx="62088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51" name="Google Shape;251;g265b4ee6fb4_0_27"/>
          <p:cNvSpPr/>
          <p:nvPr/>
        </p:nvSpPr>
        <p:spPr>
          <a:xfrm rot="10800000">
            <a:off x="3268225" y="2887376"/>
            <a:ext cx="62088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52" name="Google Shape;252;g265b4ee6fb4_0_27"/>
          <p:cNvSpPr txBox="1"/>
          <p:nvPr/>
        </p:nvSpPr>
        <p:spPr>
          <a:xfrm>
            <a:off x="3477781" y="2887315"/>
            <a:ext cx="5999100" cy="1106100"/>
          </a:xfrm>
          <a:prstGeom prst="rect">
            <a:avLst/>
          </a:prstGeom>
          <a:solidFill>
            <a:srgbClr val="FFDD8B"/>
          </a:solid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a:buNone/>
            </a:pPr>
            <a:r>
              <a:rPr lang="en-US" sz="4200">
                <a:solidFill>
                  <a:srgbClr val="009444"/>
                </a:solidFill>
                <a:latin typeface="Lato"/>
                <a:ea typeface="Lato"/>
                <a:cs typeface="Lato"/>
                <a:sym typeface="Lato"/>
              </a:rPr>
              <a:t>EL BAUTISMO</a:t>
            </a:r>
            <a:endParaRPr sz="4200" b="0" i="0" u="none" strike="noStrike" cap="none">
              <a:solidFill>
                <a:srgbClr val="000000"/>
              </a:solidFill>
              <a:latin typeface="Lato"/>
              <a:ea typeface="Lato"/>
              <a:cs typeface="Lato"/>
              <a:sym typeface="Lato"/>
            </a:endParaRPr>
          </a:p>
        </p:txBody>
      </p:sp>
      <p:sp>
        <p:nvSpPr>
          <p:cNvPr id="253" name="Google Shape;253;g265b4ee6fb4_0_27"/>
          <p:cNvSpPr/>
          <p:nvPr/>
        </p:nvSpPr>
        <p:spPr>
          <a:xfrm>
            <a:off x="2714967" y="2887310"/>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54" name="Google Shape;254;g265b4ee6fb4_0_27"/>
          <p:cNvSpPr/>
          <p:nvPr/>
        </p:nvSpPr>
        <p:spPr>
          <a:xfrm rot="10800000">
            <a:off x="3268225" y="4323750"/>
            <a:ext cx="62088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55" name="Google Shape;255;g265b4ee6fb4_0_27"/>
          <p:cNvSpPr txBox="1"/>
          <p:nvPr/>
        </p:nvSpPr>
        <p:spPr>
          <a:xfrm>
            <a:off x="3477781" y="4323679"/>
            <a:ext cx="5999100" cy="1106100"/>
          </a:xfrm>
          <a:prstGeom prst="rect">
            <a:avLst/>
          </a:prstGeom>
          <a:solidFill>
            <a:srgbClr val="FFDD8B"/>
          </a:solid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a:buNone/>
            </a:pPr>
            <a:r>
              <a:rPr lang="en-US" sz="4200">
                <a:solidFill>
                  <a:srgbClr val="009444"/>
                </a:solidFill>
                <a:latin typeface="Lato"/>
                <a:ea typeface="Lato"/>
                <a:cs typeface="Lato"/>
                <a:sym typeface="Lato"/>
              </a:rPr>
              <a:t>LA SANTA CENA</a:t>
            </a:r>
            <a:endParaRPr sz="4200" b="0" i="0" u="none" strike="noStrike" cap="none">
              <a:solidFill>
                <a:schemeClr val="dk1"/>
              </a:solidFill>
              <a:latin typeface="Lato"/>
              <a:ea typeface="Lato"/>
              <a:cs typeface="Lato"/>
              <a:sym typeface="Lato"/>
            </a:endParaRPr>
          </a:p>
        </p:txBody>
      </p:sp>
      <p:sp>
        <p:nvSpPr>
          <p:cNvPr id="256" name="Google Shape;256;g265b4ee6fb4_0_27"/>
          <p:cNvSpPr/>
          <p:nvPr/>
        </p:nvSpPr>
        <p:spPr>
          <a:xfrm>
            <a:off x="2714967" y="4323680"/>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57" name="Google Shape;257;g265b4ee6fb4_0_27"/>
          <p:cNvSpPr txBox="1"/>
          <p:nvPr/>
        </p:nvSpPr>
        <p:spPr>
          <a:xfrm>
            <a:off x="2906063" y="2837131"/>
            <a:ext cx="6711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0" u="none" strike="noStrike" cap="none">
                <a:solidFill>
                  <a:schemeClr val="lt1"/>
                </a:solidFill>
                <a:latin typeface="Lato"/>
                <a:ea typeface="Lato"/>
                <a:cs typeface="Lato"/>
                <a:sym typeface="Lato"/>
              </a:rPr>
              <a:t>2</a:t>
            </a:r>
            <a:endParaRPr sz="1400" b="1" i="0" u="none" strike="noStrike" cap="none">
              <a:solidFill>
                <a:schemeClr val="lt1"/>
              </a:solidFill>
              <a:latin typeface="Lato"/>
              <a:ea typeface="Lato"/>
              <a:cs typeface="Lato"/>
              <a:sym typeface="Lato"/>
            </a:endParaRPr>
          </a:p>
        </p:txBody>
      </p:sp>
      <p:sp>
        <p:nvSpPr>
          <p:cNvPr id="258" name="Google Shape;258;g265b4ee6fb4_0_27"/>
          <p:cNvSpPr txBox="1"/>
          <p:nvPr/>
        </p:nvSpPr>
        <p:spPr>
          <a:xfrm>
            <a:off x="2906062" y="4290457"/>
            <a:ext cx="6711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0" u="none" strike="noStrike" cap="none">
                <a:solidFill>
                  <a:schemeClr val="lt1"/>
                </a:solidFill>
                <a:latin typeface="Lato"/>
                <a:ea typeface="Lato"/>
                <a:cs typeface="Lato"/>
                <a:sym typeface="Lato"/>
              </a:rPr>
              <a:t>3</a:t>
            </a:r>
            <a:endParaRPr sz="1400" b="1" i="0" u="none" strike="noStrike" cap="none">
              <a:solidFill>
                <a:schemeClr val="lt1"/>
              </a:solidFill>
              <a:latin typeface="Lato"/>
              <a:ea typeface="Lato"/>
              <a:cs typeface="Lato"/>
              <a:sym typeface="Lato"/>
            </a:endParaRPr>
          </a:p>
        </p:txBody>
      </p:sp>
      <p:pic>
        <p:nvPicPr>
          <p:cNvPr id="259" name="Google Shape;259;g265b4ee6fb4_0_27"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60" name="Google Shape;260;g265b4ee6fb4_0_27"/>
          <p:cNvSpPr txBox="1"/>
          <p:nvPr/>
        </p:nvSpPr>
        <p:spPr>
          <a:xfrm>
            <a:off x="3477781" y="1450950"/>
            <a:ext cx="5999100" cy="1106100"/>
          </a:xfrm>
          <a:prstGeom prst="rect">
            <a:avLst/>
          </a:prstGeom>
          <a:solidFill>
            <a:srgbClr val="FFDD8B"/>
          </a:solid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a:buNone/>
            </a:pPr>
            <a:r>
              <a:rPr lang="en-US" sz="4200">
                <a:solidFill>
                  <a:srgbClr val="009444"/>
                </a:solidFill>
                <a:latin typeface="Lato"/>
                <a:ea typeface="Lato"/>
                <a:cs typeface="Lato"/>
                <a:sym typeface="Lato"/>
              </a:rPr>
              <a:t>LA PALABRA</a:t>
            </a:r>
            <a:endParaRPr sz="4200" b="0" i="0" u="none" strike="noStrike" cap="none">
              <a:solidFill>
                <a:schemeClr val="dk1"/>
              </a:solidFill>
              <a:latin typeface="Lato"/>
              <a:ea typeface="Lato"/>
              <a:cs typeface="Lato"/>
              <a:sym typeface="Lato"/>
            </a:endParaRPr>
          </a:p>
        </p:txBody>
      </p:sp>
      <p:sp>
        <p:nvSpPr>
          <p:cNvPr id="261" name="Google Shape;261;g265b4ee6fb4_0_27"/>
          <p:cNvSpPr/>
          <p:nvPr/>
        </p:nvSpPr>
        <p:spPr>
          <a:xfrm>
            <a:off x="2714967" y="1450940"/>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62" name="Google Shape;262;g265b4ee6fb4_0_27"/>
          <p:cNvSpPr txBox="1"/>
          <p:nvPr/>
        </p:nvSpPr>
        <p:spPr>
          <a:xfrm>
            <a:off x="2885156" y="1366960"/>
            <a:ext cx="6711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0" u="none" strike="noStrike" cap="none">
                <a:solidFill>
                  <a:schemeClr val="lt1"/>
                </a:solidFill>
                <a:latin typeface="Lato"/>
                <a:ea typeface="Lato"/>
                <a:cs typeface="Lato"/>
                <a:sym typeface="Lato"/>
              </a:rPr>
              <a:t>1</a:t>
            </a:r>
            <a:endParaRPr sz="1400" b="1" i="0" u="none" strike="noStrike" cap="none">
              <a:solidFill>
                <a:schemeClr val="lt1"/>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6"/>
        <p:cNvGrpSpPr/>
        <p:nvPr/>
      </p:nvGrpSpPr>
      <p:grpSpPr>
        <a:xfrm>
          <a:off x="0" y="0"/>
          <a:ext cx="0" cy="0"/>
          <a:chOff x="0" y="0"/>
          <a:chExt cx="0" cy="0"/>
        </a:xfrm>
      </p:grpSpPr>
      <p:sp>
        <p:nvSpPr>
          <p:cNvPr id="267" name="Google Shape;267;g2ae502832d3_0_13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8" name="Google Shape;268;g2ae502832d3_0_137"/>
          <p:cNvPicPr preferRelativeResize="0"/>
          <p:nvPr/>
        </p:nvPicPr>
        <p:blipFill rotWithShape="1">
          <a:blip r:embed="rId3">
            <a:alphaModFix/>
          </a:blip>
          <a:srcRect/>
          <a:stretch/>
        </p:blipFill>
        <p:spPr>
          <a:xfrm>
            <a:off x="80900" y="1675732"/>
            <a:ext cx="3125597" cy="3218436"/>
          </a:xfrm>
          <a:prstGeom prst="rect">
            <a:avLst/>
          </a:prstGeom>
          <a:noFill/>
          <a:ln>
            <a:noFill/>
          </a:ln>
          <a:effectLst>
            <a:outerShdw blurRad="50800" dist="38100" dir="2700000" algn="tl" rotWithShape="0">
              <a:srgbClr val="000000">
                <a:alpha val="40000"/>
              </a:srgbClr>
            </a:outerShdw>
          </a:effectLst>
        </p:spPr>
      </p:pic>
      <p:sp>
        <p:nvSpPr>
          <p:cNvPr id="269" name="Google Shape;269;g2ae502832d3_0_137"/>
          <p:cNvSpPr txBox="1"/>
          <p:nvPr/>
        </p:nvSpPr>
        <p:spPr>
          <a:xfrm>
            <a:off x="3344149" y="2623150"/>
            <a:ext cx="7592400" cy="13236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¿Por </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las </a:t>
            </a:r>
            <a:r>
              <a:rPr lang="en-US" sz="4000" b="1" dirty="0" err="1">
                <a:solidFill>
                  <a:schemeClr val="dk1"/>
                </a:solidFill>
                <a:latin typeface="Lato"/>
                <a:ea typeface="Lato"/>
                <a:cs typeface="Lato"/>
                <a:sym typeface="Lato"/>
              </a:rPr>
              <a:t>Sagradas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Escrituras</a:t>
            </a:r>
            <a:r>
              <a:rPr lang="en-US" sz="4000" b="1" dirty="0">
                <a:solidFill>
                  <a:schemeClr val="dk1"/>
                </a:solidFill>
                <a:latin typeface="Lato"/>
                <a:ea typeface="Lato"/>
                <a:cs typeface="Lato"/>
                <a:sym typeface="Lato"/>
              </a:rPr>
              <a:t> son </a:t>
            </a:r>
            <a:r>
              <a:rPr lang="en-US" sz="4000" b="1" dirty="0" err="1">
                <a:solidFill>
                  <a:schemeClr val="dk1"/>
                </a:solidFill>
                <a:latin typeface="Lato"/>
                <a:ea typeface="Lato"/>
                <a:cs typeface="Lato"/>
                <a:sym typeface="Lato"/>
              </a:rPr>
              <a:t>como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el</a:t>
            </a:r>
            <a:r>
              <a:rPr lang="en-US" sz="4000" b="1" dirty="0">
                <a:solidFill>
                  <a:schemeClr val="dk1"/>
                </a:solidFill>
                <a:latin typeface="Lato"/>
                <a:ea typeface="Lato"/>
                <a:cs typeface="Lato"/>
                <a:sym typeface="Lato"/>
              </a:rPr>
              <a:t> mar?</a:t>
            </a:r>
            <a:endParaRPr sz="4000" b="1" dirty="0">
              <a:solidFill>
                <a:schemeClr val="dk1"/>
              </a:solidFill>
              <a:latin typeface="Lato"/>
              <a:ea typeface="Lato"/>
              <a:cs typeface="Lato"/>
              <a:sym typeface="Lato"/>
            </a:endParaRPr>
          </a:p>
        </p:txBody>
      </p:sp>
      <p:pic>
        <p:nvPicPr>
          <p:cNvPr id="270" name="Google Shape;270;g2ae502832d3_0_137"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4"/>
        <p:cNvGrpSpPr/>
        <p:nvPr/>
      </p:nvGrpSpPr>
      <p:grpSpPr>
        <a:xfrm>
          <a:off x="0" y="0"/>
          <a:ext cx="0" cy="0"/>
          <a:chOff x="0" y="0"/>
          <a:chExt cx="0" cy="0"/>
        </a:xfrm>
      </p:grpSpPr>
      <p:sp>
        <p:nvSpPr>
          <p:cNvPr id="275" name="Google Shape;275;g2ae502832d3_0_14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6" name="Google Shape;276;g2ae502832d3_0_147"/>
          <p:cNvPicPr preferRelativeResize="0"/>
          <p:nvPr/>
        </p:nvPicPr>
        <p:blipFill rotWithShape="1">
          <a:blip r:embed="rId3">
            <a:alphaModFix/>
          </a:blip>
          <a:src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sp>
        <p:nvSpPr>
          <p:cNvPr id="277" name="Google Shape;277;g2ae502832d3_0_147"/>
          <p:cNvSpPr txBox="1"/>
          <p:nvPr/>
        </p:nvSpPr>
        <p:spPr>
          <a:xfrm>
            <a:off x="3206497" y="2459250"/>
            <a:ext cx="7592400" cy="19395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ventajas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tiene</a:t>
            </a:r>
            <a:r>
              <a:rPr lang="en-US" sz="4000" b="1" dirty="0">
                <a:solidFill>
                  <a:schemeClr val="dk1"/>
                </a:solidFill>
                <a:latin typeface="Lato"/>
                <a:ea typeface="Lato"/>
                <a:cs typeface="Lato"/>
                <a:sym typeface="Lato"/>
              </a:rPr>
              <a:t> usar </a:t>
            </a:r>
            <a:r>
              <a:rPr lang="en-US" sz="4000" b="1" dirty="0" err="1">
                <a:solidFill>
                  <a:schemeClr val="dk1"/>
                </a:solidFill>
                <a:latin typeface="Lato"/>
                <a:ea typeface="Lato"/>
                <a:cs typeface="Lato"/>
                <a:sym typeface="Lato"/>
              </a:rPr>
              <a:t>historias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bíblicas</a:t>
            </a:r>
            <a:r>
              <a:rPr lang="en-US" sz="4000" b="1" dirty="0">
                <a:solidFill>
                  <a:schemeClr val="dk1"/>
                </a:solidFill>
                <a:latin typeface="Lato"/>
                <a:ea typeface="Lato"/>
                <a:cs typeface="Lato"/>
                <a:sym typeface="Lato"/>
              </a:rPr>
              <a:t> para </a:t>
            </a:r>
            <a:endParaRPr sz="4000" b="1"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4000" b="1" dirty="0" err="1">
                <a:solidFill>
                  <a:schemeClr val="dk1"/>
                </a:solidFill>
                <a:latin typeface="Lato"/>
                <a:ea typeface="Lato"/>
                <a:cs typeface="Lato"/>
                <a:sym typeface="Lato"/>
              </a:rPr>
              <a:t>compartir</a:t>
            </a:r>
            <a:r>
              <a:rPr lang="en-US" sz="4000" b="1" dirty="0">
                <a:solidFill>
                  <a:schemeClr val="dk1"/>
                </a:solidFill>
                <a:latin typeface="Lato"/>
                <a:ea typeface="Lato"/>
                <a:cs typeface="Lato"/>
                <a:sym typeface="Lato"/>
              </a:rPr>
              <a:t> la palabra de Dios? </a:t>
            </a:r>
            <a:endParaRPr sz="4000" b="1" dirty="0">
              <a:solidFill>
                <a:schemeClr val="dk1"/>
              </a:solidFill>
              <a:latin typeface="Lato"/>
              <a:ea typeface="Lato"/>
              <a:cs typeface="Lato"/>
              <a:sym typeface="Lato"/>
            </a:endParaRPr>
          </a:p>
        </p:txBody>
      </p:sp>
      <p:pic>
        <p:nvPicPr>
          <p:cNvPr id="278" name="Google Shape;278;g2ae502832d3_0_147"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2"/>
        <p:cNvGrpSpPr/>
        <p:nvPr/>
      </p:nvGrpSpPr>
      <p:grpSpPr>
        <a:xfrm>
          <a:off x="0" y="0"/>
          <a:ext cx="0" cy="0"/>
          <a:chOff x="0" y="0"/>
          <a:chExt cx="0" cy="0"/>
        </a:xfrm>
      </p:grpSpPr>
      <p:sp>
        <p:nvSpPr>
          <p:cNvPr id="283" name="Google Shape;283;g2ae502832d3_0_15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4" name="Google Shape;284;g2ae502832d3_0_157"/>
          <p:cNvPicPr preferRelativeResize="0"/>
          <p:nvPr/>
        </p:nvPicPr>
        <p:blipFill rotWithShape="1">
          <a:blip r:embed="rId3">
            <a:alphaModFix/>
          </a:blip>
          <a:src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sp>
        <p:nvSpPr>
          <p:cNvPr id="285" name="Google Shape;285;g2ae502832d3_0_157"/>
          <p:cNvSpPr txBox="1"/>
          <p:nvPr/>
        </p:nvSpPr>
        <p:spPr>
          <a:xfrm>
            <a:off x="3287398" y="2459250"/>
            <a:ext cx="8023800" cy="19395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Cuáles</a:t>
            </a:r>
            <a:r>
              <a:rPr lang="en-US" sz="4000" b="1" dirty="0">
                <a:solidFill>
                  <a:schemeClr val="dk1"/>
                </a:solidFill>
                <a:latin typeface="Lato"/>
                <a:ea typeface="Lato"/>
                <a:cs typeface="Lato"/>
                <a:sym typeface="Lato"/>
              </a:rPr>
              <a:t> son </a:t>
            </a:r>
            <a:r>
              <a:rPr lang="en-US" sz="4000" b="1" dirty="0" err="1">
                <a:solidFill>
                  <a:schemeClr val="dk1"/>
                </a:solidFill>
                <a:latin typeface="Lato"/>
                <a:ea typeface="Lato"/>
                <a:cs typeface="Lato"/>
                <a:sym typeface="Lato"/>
              </a:rPr>
              <a:t>los</a:t>
            </a:r>
            <a:r>
              <a:rPr lang="en-US" sz="4000" b="1" dirty="0">
                <a:solidFill>
                  <a:schemeClr val="dk1"/>
                </a:solidFill>
                <a:latin typeface="Lato"/>
                <a:ea typeface="Lato"/>
                <a:cs typeface="Lato"/>
                <a:sym typeface="Lato"/>
              </a:rPr>
              <a:t> cuatro </a:t>
            </a:r>
            <a:r>
              <a:rPr lang="en-US" sz="4000" b="1" dirty="0" err="1">
                <a:solidFill>
                  <a:schemeClr val="dk1"/>
                </a:solidFill>
                <a:latin typeface="Lato"/>
                <a:ea typeface="Lato"/>
                <a:cs typeface="Lato"/>
                <a:sym typeface="Lato"/>
              </a:rPr>
              <a:t>conceptos</a:t>
            </a:r>
            <a:r>
              <a:rPr lang="en-US" sz="4000" b="1" dirty="0">
                <a:solidFill>
                  <a:schemeClr val="dk1"/>
                </a:solidFill>
                <a:latin typeface="Lato"/>
                <a:ea typeface="Lato"/>
                <a:cs typeface="Lato"/>
                <a:sym typeface="Lato"/>
              </a:rPr>
              <a:t> clave de la Ley y </a:t>
            </a:r>
            <a:r>
              <a:rPr lang="en-US" sz="4000" b="1" dirty="0" err="1">
                <a:solidFill>
                  <a:schemeClr val="dk1"/>
                </a:solidFill>
                <a:latin typeface="Lato"/>
                <a:ea typeface="Lato"/>
                <a:cs typeface="Lato"/>
                <a:sym typeface="Lato"/>
              </a:rPr>
              <a:t>el</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Evangelio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mencionados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en</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el</a:t>
            </a:r>
            <a:r>
              <a:rPr lang="en-US" sz="4000" b="1" dirty="0">
                <a:solidFill>
                  <a:schemeClr val="dk1"/>
                </a:solidFill>
                <a:latin typeface="Lato"/>
                <a:ea typeface="Lato"/>
                <a:cs typeface="Lato"/>
                <a:sym typeface="Lato"/>
              </a:rPr>
              <a:t> video? </a:t>
            </a:r>
            <a:endParaRPr sz="4000" b="1" dirty="0">
              <a:solidFill>
                <a:schemeClr val="dk1"/>
              </a:solidFill>
              <a:latin typeface="Lato"/>
              <a:ea typeface="Lato"/>
              <a:cs typeface="Lato"/>
              <a:sym typeface="Lato"/>
            </a:endParaRPr>
          </a:p>
        </p:txBody>
      </p:sp>
      <p:pic>
        <p:nvPicPr>
          <p:cNvPr id="286" name="Google Shape;286;g2ae502832d3_0_157"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g265b4ee6fb4_0_122"/>
          <p:cNvSpPr/>
          <p:nvPr/>
        </p:nvSpPr>
        <p:spPr>
          <a:xfrm rot="10800000">
            <a:off x="3268225" y="706203"/>
            <a:ext cx="62088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92" name="Google Shape;292;g265b4ee6fb4_0_122"/>
          <p:cNvSpPr/>
          <p:nvPr/>
        </p:nvSpPr>
        <p:spPr>
          <a:xfrm rot="10800000">
            <a:off x="3268225" y="2142576"/>
            <a:ext cx="62088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93" name="Google Shape;293;g265b4ee6fb4_0_122"/>
          <p:cNvSpPr txBox="1"/>
          <p:nvPr/>
        </p:nvSpPr>
        <p:spPr>
          <a:xfrm>
            <a:off x="3477781" y="2142515"/>
            <a:ext cx="5999100" cy="1106100"/>
          </a:xfrm>
          <a:prstGeom prst="rect">
            <a:avLst/>
          </a:prstGeom>
          <a:solidFill>
            <a:srgbClr val="FFDD8B"/>
          </a:solid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a:buNone/>
            </a:pPr>
            <a:r>
              <a:rPr lang="en-US" sz="4200">
                <a:solidFill>
                  <a:srgbClr val="009444"/>
                </a:solidFill>
                <a:latin typeface="Lato"/>
                <a:ea typeface="Lato"/>
                <a:cs typeface="Lato"/>
                <a:sym typeface="Lato"/>
              </a:rPr>
              <a:t>GRACIA</a:t>
            </a:r>
            <a:endParaRPr sz="4200" b="0" i="0" u="none" strike="noStrike" cap="none">
              <a:solidFill>
                <a:srgbClr val="000000"/>
              </a:solidFill>
              <a:latin typeface="Lato"/>
              <a:ea typeface="Lato"/>
              <a:cs typeface="Lato"/>
              <a:sym typeface="Lato"/>
            </a:endParaRPr>
          </a:p>
        </p:txBody>
      </p:sp>
      <p:sp>
        <p:nvSpPr>
          <p:cNvPr id="294" name="Google Shape;294;g265b4ee6fb4_0_122"/>
          <p:cNvSpPr/>
          <p:nvPr/>
        </p:nvSpPr>
        <p:spPr>
          <a:xfrm>
            <a:off x="2714967" y="2142510"/>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95" name="Google Shape;295;g265b4ee6fb4_0_122"/>
          <p:cNvSpPr/>
          <p:nvPr/>
        </p:nvSpPr>
        <p:spPr>
          <a:xfrm rot="10800000">
            <a:off x="3268225" y="3578950"/>
            <a:ext cx="62088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96" name="Google Shape;296;g265b4ee6fb4_0_122"/>
          <p:cNvSpPr txBox="1"/>
          <p:nvPr/>
        </p:nvSpPr>
        <p:spPr>
          <a:xfrm>
            <a:off x="3477781" y="3578879"/>
            <a:ext cx="5999100" cy="1106100"/>
          </a:xfrm>
          <a:prstGeom prst="rect">
            <a:avLst/>
          </a:prstGeom>
          <a:solidFill>
            <a:srgbClr val="FFDD8B"/>
          </a:solid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a:buNone/>
            </a:pPr>
            <a:r>
              <a:rPr lang="en-US" sz="4200">
                <a:solidFill>
                  <a:srgbClr val="009444"/>
                </a:solidFill>
                <a:latin typeface="Lato"/>
                <a:ea typeface="Lato"/>
                <a:cs typeface="Lato"/>
                <a:sym typeface="Lato"/>
              </a:rPr>
              <a:t>FE</a:t>
            </a:r>
            <a:endParaRPr sz="4200" b="0" i="0" u="none" strike="noStrike" cap="none">
              <a:solidFill>
                <a:schemeClr val="dk1"/>
              </a:solidFill>
              <a:latin typeface="Lato"/>
              <a:ea typeface="Lato"/>
              <a:cs typeface="Lato"/>
              <a:sym typeface="Lato"/>
            </a:endParaRPr>
          </a:p>
        </p:txBody>
      </p:sp>
      <p:sp>
        <p:nvSpPr>
          <p:cNvPr id="297" name="Google Shape;297;g265b4ee6fb4_0_122"/>
          <p:cNvSpPr/>
          <p:nvPr/>
        </p:nvSpPr>
        <p:spPr>
          <a:xfrm>
            <a:off x="2714967" y="3578880"/>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98" name="Google Shape;298;g265b4ee6fb4_0_122"/>
          <p:cNvSpPr txBox="1"/>
          <p:nvPr/>
        </p:nvSpPr>
        <p:spPr>
          <a:xfrm>
            <a:off x="2906063" y="2092331"/>
            <a:ext cx="6711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0" u="none" strike="noStrike" cap="none">
                <a:solidFill>
                  <a:schemeClr val="lt1"/>
                </a:solidFill>
                <a:latin typeface="Lato"/>
                <a:ea typeface="Lato"/>
                <a:cs typeface="Lato"/>
                <a:sym typeface="Lato"/>
              </a:rPr>
              <a:t>2</a:t>
            </a:r>
            <a:endParaRPr sz="1400" b="1" i="0" u="none" strike="noStrike" cap="none">
              <a:solidFill>
                <a:schemeClr val="lt1"/>
              </a:solidFill>
              <a:latin typeface="Lato"/>
              <a:ea typeface="Lato"/>
              <a:cs typeface="Lato"/>
              <a:sym typeface="Lato"/>
            </a:endParaRPr>
          </a:p>
        </p:txBody>
      </p:sp>
      <p:sp>
        <p:nvSpPr>
          <p:cNvPr id="299" name="Google Shape;299;g265b4ee6fb4_0_122"/>
          <p:cNvSpPr txBox="1"/>
          <p:nvPr/>
        </p:nvSpPr>
        <p:spPr>
          <a:xfrm>
            <a:off x="2906062" y="3545657"/>
            <a:ext cx="6711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0" u="none" strike="noStrike" cap="none">
                <a:solidFill>
                  <a:schemeClr val="lt1"/>
                </a:solidFill>
                <a:latin typeface="Lato"/>
                <a:ea typeface="Lato"/>
                <a:cs typeface="Lato"/>
                <a:sym typeface="Lato"/>
              </a:rPr>
              <a:t>3</a:t>
            </a:r>
            <a:endParaRPr sz="1400" b="1" i="0" u="none" strike="noStrike" cap="none">
              <a:solidFill>
                <a:schemeClr val="lt1"/>
              </a:solidFill>
              <a:latin typeface="Lato"/>
              <a:ea typeface="Lato"/>
              <a:cs typeface="Lato"/>
              <a:sym typeface="Lato"/>
            </a:endParaRPr>
          </a:p>
        </p:txBody>
      </p:sp>
      <p:pic>
        <p:nvPicPr>
          <p:cNvPr id="300" name="Google Shape;300;g265b4ee6fb4_0_122"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01" name="Google Shape;301;g265b4ee6fb4_0_122"/>
          <p:cNvSpPr txBox="1"/>
          <p:nvPr/>
        </p:nvSpPr>
        <p:spPr>
          <a:xfrm>
            <a:off x="3477781" y="706150"/>
            <a:ext cx="5999100" cy="1106100"/>
          </a:xfrm>
          <a:prstGeom prst="rect">
            <a:avLst/>
          </a:prstGeom>
          <a:solidFill>
            <a:srgbClr val="FFDD8B"/>
          </a:solid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a:buNone/>
            </a:pPr>
            <a:r>
              <a:rPr lang="en-US" sz="4200">
                <a:solidFill>
                  <a:srgbClr val="009444"/>
                </a:solidFill>
                <a:latin typeface="Lato"/>
                <a:ea typeface="Lato"/>
                <a:cs typeface="Lato"/>
                <a:sym typeface="Lato"/>
              </a:rPr>
              <a:t>PECADO</a:t>
            </a:r>
            <a:endParaRPr sz="4200" b="0" i="0" u="none" strike="noStrike" cap="none">
              <a:solidFill>
                <a:schemeClr val="dk1"/>
              </a:solidFill>
              <a:latin typeface="Lato"/>
              <a:ea typeface="Lato"/>
              <a:cs typeface="Lato"/>
              <a:sym typeface="Lato"/>
            </a:endParaRPr>
          </a:p>
        </p:txBody>
      </p:sp>
      <p:sp>
        <p:nvSpPr>
          <p:cNvPr id="302" name="Google Shape;302;g265b4ee6fb4_0_122"/>
          <p:cNvSpPr/>
          <p:nvPr/>
        </p:nvSpPr>
        <p:spPr>
          <a:xfrm>
            <a:off x="2714967" y="706140"/>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303" name="Google Shape;303;g265b4ee6fb4_0_122"/>
          <p:cNvSpPr txBox="1"/>
          <p:nvPr/>
        </p:nvSpPr>
        <p:spPr>
          <a:xfrm>
            <a:off x="2885156" y="622160"/>
            <a:ext cx="6711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0" u="none" strike="noStrike" cap="none">
                <a:solidFill>
                  <a:schemeClr val="lt1"/>
                </a:solidFill>
                <a:latin typeface="Lato"/>
                <a:ea typeface="Lato"/>
                <a:cs typeface="Lato"/>
                <a:sym typeface="Lato"/>
              </a:rPr>
              <a:t>1</a:t>
            </a:r>
            <a:endParaRPr sz="1400" b="1" i="0" u="none" strike="noStrike" cap="none">
              <a:solidFill>
                <a:schemeClr val="lt1"/>
              </a:solidFill>
              <a:latin typeface="Lato"/>
              <a:ea typeface="Lato"/>
              <a:cs typeface="Lato"/>
              <a:sym typeface="Lato"/>
            </a:endParaRPr>
          </a:p>
        </p:txBody>
      </p:sp>
      <p:sp>
        <p:nvSpPr>
          <p:cNvPr id="304" name="Google Shape;304;g265b4ee6fb4_0_122"/>
          <p:cNvSpPr/>
          <p:nvPr/>
        </p:nvSpPr>
        <p:spPr>
          <a:xfrm rot="10800000">
            <a:off x="3268225" y="5032275"/>
            <a:ext cx="62088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305" name="Google Shape;305;g265b4ee6fb4_0_122"/>
          <p:cNvSpPr txBox="1"/>
          <p:nvPr/>
        </p:nvSpPr>
        <p:spPr>
          <a:xfrm>
            <a:off x="3477781" y="5032204"/>
            <a:ext cx="5999100" cy="1106100"/>
          </a:xfrm>
          <a:prstGeom prst="rect">
            <a:avLst/>
          </a:prstGeom>
          <a:solidFill>
            <a:srgbClr val="FFDD8B"/>
          </a:solid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a:buNone/>
            </a:pPr>
            <a:r>
              <a:rPr lang="en-US" sz="4200">
                <a:solidFill>
                  <a:srgbClr val="009444"/>
                </a:solidFill>
                <a:latin typeface="Lato"/>
                <a:ea typeface="Lato"/>
                <a:cs typeface="Lato"/>
                <a:sym typeface="Lato"/>
              </a:rPr>
              <a:t>OBRAS</a:t>
            </a:r>
            <a:endParaRPr sz="4200" b="0" i="0" u="none" strike="noStrike" cap="none">
              <a:solidFill>
                <a:schemeClr val="dk1"/>
              </a:solidFill>
              <a:latin typeface="Lato"/>
              <a:ea typeface="Lato"/>
              <a:cs typeface="Lato"/>
              <a:sym typeface="Lato"/>
            </a:endParaRPr>
          </a:p>
        </p:txBody>
      </p:sp>
      <p:sp>
        <p:nvSpPr>
          <p:cNvPr id="306" name="Google Shape;306;g265b4ee6fb4_0_122"/>
          <p:cNvSpPr/>
          <p:nvPr/>
        </p:nvSpPr>
        <p:spPr>
          <a:xfrm>
            <a:off x="2714967" y="5032205"/>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307" name="Google Shape;307;g265b4ee6fb4_0_122"/>
          <p:cNvSpPr txBox="1"/>
          <p:nvPr/>
        </p:nvSpPr>
        <p:spPr>
          <a:xfrm>
            <a:off x="2906062" y="4998982"/>
            <a:ext cx="6711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a:solidFill>
                  <a:schemeClr val="lt1"/>
                </a:solidFill>
                <a:latin typeface="Lato"/>
                <a:ea typeface="Lato"/>
                <a:cs typeface="Lato"/>
                <a:sym typeface="Lato"/>
              </a:rPr>
              <a:t>4</a:t>
            </a:r>
            <a:endParaRPr sz="1400" b="1" i="0" u="none" strike="noStrike" cap="none">
              <a:solidFill>
                <a:schemeClr val="lt1"/>
              </a:solidFill>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1"/>
        <p:cNvGrpSpPr/>
        <p:nvPr/>
      </p:nvGrpSpPr>
      <p:grpSpPr>
        <a:xfrm>
          <a:off x="0" y="0"/>
          <a:ext cx="0" cy="0"/>
          <a:chOff x="0" y="0"/>
          <a:chExt cx="0" cy="0"/>
        </a:xfrm>
      </p:grpSpPr>
      <p:sp>
        <p:nvSpPr>
          <p:cNvPr id="312" name="Google Shape;312;g2ae502832d3_0_16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3" name="Google Shape;313;g2ae502832d3_0_167"/>
          <p:cNvSpPr txBox="1"/>
          <p:nvPr/>
        </p:nvSpPr>
        <p:spPr>
          <a:xfrm>
            <a:off x="3165589" y="2151450"/>
            <a:ext cx="8316300" cy="25551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Haz </a:t>
            </a:r>
            <a:r>
              <a:rPr lang="en-US" sz="4000" b="1" dirty="0" err="1">
                <a:solidFill>
                  <a:schemeClr val="dk1"/>
                </a:solidFill>
                <a:latin typeface="Lato"/>
                <a:ea typeface="Lato"/>
                <a:cs typeface="Lato"/>
                <a:sym typeface="Lato"/>
              </a:rPr>
              <a:t>una</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lista</a:t>
            </a:r>
            <a:r>
              <a:rPr lang="en-US" sz="4000" b="1" dirty="0">
                <a:solidFill>
                  <a:schemeClr val="dk1"/>
                </a:solidFill>
                <a:latin typeface="Lato"/>
                <a:ea typeface="Lato"/>
                <a:cs typeface="Lato"/>
                <a:sym typeface="Lato"/>
              </a:rPr>
              <a:t> de 10 personas de </a:t>
            </a:r>
            <a:r>
              <a:rPr lang="en-US" sz="4000" b="1" dirty="0" err="1">
                <a:solidFill>
                  <a:schemeClr val="dk1"/>
                </a:solidFill>
                <a:latin typeface="Lato"/>
                <a:ea typeface="Lato"/>
                <a:cs typeface="Lato"/>
                <a:sym typeface="Lato"/>
              </a:rPr>
              <a:t>tu</a:t>
            </a:r>
            <a:r>
              <a:rPr lang="en-US" sz="4000" b="1" dirty="0">
                <a:solidFill>
                  <a:schemeClr val="dk1"/>
                </a:solidFill>
                <a:latin typeface="Lato"/>
                <a:ea typeface="Lato"/>
                <a:cs typeface="Lato"/>
                <a:sym typeface="Lato"/>
              </a:rPr>
              <a:t> red de amigos, </a:t>
            </a:r>
            <a:r>
              <a:rPr lang="en-US" sz="4000" b="1" dirty="0" err="1">
                <a:solidFill>
                  <a:schemeClr val="dk1"/>
                </a:solidFill>
                <a:latin typeface="Lato"/>
                <a:ea typeface="Lato"/>
                <a:cs typeface="Lato"/>
                <a:sym typeface="Lato"/>
              </a:rPr>
              <a:t>familiares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conocidos</a:t>
            </a:r>
            <a:r>
              <a:rPr lang="en-US" sz="4000" b="1" dirty="0">
                <a:solidFill>
                  <a:schemeClr val="dk1"/>
                </a:solidFill>
                <a:latin typeface="Lato"/>
                <a:ea typeface="Lato"/>
                <a:cs typeface="Lato"/>
                <a:sym typeface="Lato"/>
              </a:rPr>
              <a:t> y </a:t>
            </a:r>
            <a:r>
              <a:rPr lang="en-US" sz="4000" b="1" dirty="0" err="1">
                <a:solidFill>
                  <a:schemeClr val="dk1"/>
                </a:solidFill>
                <a:latin typeface="Lato"/>
                <a:ea typeface="Lato"/>
                <a:cs typeface="Lato"/>
                <a:sym typeface="Lato"/>
              </a:rPr>
              <a:t>vecinos</a:t>
            </a:r>
            <a:r>
              <a:rPr lang="en-US" sz="4000" b="1" dirty="0">
                <a:solidFill>
                  <a:schemeClr val="dk1"/>
                </a:solidFill>
                <a:latin typeface="Lato"/>
                <a:ea typeface="Lato"/>
                <a:cs typeface="Lato"/>
                <a:sym typeface="Lato"/>
              </a:rPr>
              <a:t> con </a:t>
            </a:r>
            <a:r>
              <a:rPr lang="en-US" sz="4000" b="1" dirty="0" err="1">
                <a:solidFill>
                  <a:schemeClr val="dk1"/>
                </a:solidFill>
                <a:latin typeface="Lato"/>
                <a:ea typeface="Lato"/>
                <a:cs typeface="Lato"/>
                <a:sym typeface="Lato"/>
              </a:rPr>
              <a:t>quienes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quieres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compartir</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el</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mensaje</a:t>
            </a:r>
            <a:r>
              <a:rPr lang="en-US" sz="4000" b="1" dirty="0">
                <a:solidFill>
                  <a:schemeClr val="dk1"/>
                </a:solidFill>
                <a:latin typeface="Lato"/>
                <a:ea typeface="Lato"/>
                <a:cs typeface="Lato"/>
                <a:sym typeface="Lato"/>
              </a:rPr>
              <a:t> de Jesús. </a:t>
            </a:r>
            <a:endParaRPr sz="4000" b="1" dirty="0">
              <a:solidFill>
                <a:schemeClr val="dk1"/>
              </a:solidFill>
              <a:latin typeface="Lato"/>
              <a:ea typeface="Lato"/>
              <a:cs typeface="Lato"/>
              <a:sym typeface="Lato"/>
            </a:endParaRPr>
          </a:p>
        </p:txBody>
      </p:sp>
      <p:pic>
        <p:nvPicPr>
          <p:cNvPr id="314" name="Google Shape;314;g2ae502832d3_0_167"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315" name="Google Shape;315;g2ae502832d3_0_167"/>
          <p:cNvPicPr preferRelativeResize="0"/>
          <p:nvPr/>
        </p:nvPicPr>
        <p:blipFill>
          <a:blip r:embed="rId4">
            <a:alphaModFix/>
          </a:blip>
          <a:stretch>
            <a:fillRect/>
          </a:stretch>
        </p:blipFill>
        <p:spPr>
          <a:xfrm>
            <a:off x="-466301" y="1319012"/>
            <a:ext cx="4220000" cy="42199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9"/>
        <p:cNvGrpSpPr/>
        <p:nvPr/>
      </p:nvGrpSpPr>
      <p:grpSpPr>
        <a:xfrm>
          <a:off x="0" y="0"/>
          <a:ext cx="0" cy="0"/>
          <a:chOff x="0" y="0"/>
          <a:chExt cx="0" cy="0"/>
        </a:xfrm>
      </p:grpSpPr>
      <p:sp>
        <p:nvSpPr>
          <p:cNvPr id="320" name="Google Shape;320;g2ae502832d3_0_373"/>
          <p:cNvSpPr txBox="1"/>
          <p:nvPr/>
        </p:nvSpPr>
        <p:spPr>
          <a:xfrm>
            <a:off x="2102603" y="3694471"/>
            <a:ext cx="9312648" cy="258528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5400" dirty="0">
                <a:solidFill>
                  <a:srgbClr val="009444"/>
                </a:solidFill>
                <a:latin typeface="Lato"/>
                <a:ea typeface="Lato"/>
                <a:cs typeface="Lato"/>
                <a:sym typeface="Lato"/>
              </a:rPr>
              <a:t>La </a:t>
            </a:r>
            <a:r>
              <a:rPr lang="en-US" sz="5400" dirty="0" err="1">
                <a:solidFill>
                  <a:srgbClr val="009444"/>
                </a:solidFill>
                <a:latin typeface="Lato"/>
                <a:ea typeface="Lato"/>
                <a:cs typeface="Lato"/>
                <a:sym typeface="Lato"/>
              </a:rPr>
              <a:t>importancia</a:t>
            </a:r>
            <a:r>
              <a:rPr lang="en-US" sz="5400" dirty="0">
                <a:solidFill>
                  <a:srgbClr val="009444"/>
                </a:solidFill>
                <a:latin typeface="Lato"/>
                <a:ea typeface="Lato"/>
                <a:cs typeface="Lato"/>
                <a:sym typeface="Lato"/>
              </a:rPr>
              <a:t> de </a:t>
            </a:r>
          </a:p>
          <a:p>
            <a:pPr marL="0" marR="0" lvl="0" indent="0" algn="l" rtl="0">
              <a:lnSpc>
                <a:spcPct val="100000"/>
              </a:lnSpc>
              <a:spcBef>
                <a:spcPts val="0"/>
              </a:spcBef>
              <a:spcAft>
                <a:spcPts val="0"/>
              </a:spcAft>
              <a:buClr>
                <a:srgbClr val="000000"/>
              </a:buClr>
              <a:buSzPts val="4860"/>
              <a:buFont typeface="Arial"/>
              <a:buNone/>
            </a:pPr>
            <a:r>
              <a:rPr lang="en-US" sz="5400" b="1" dirty="0" err="1">
                <a:solidFill>
                  <a:srgbClr val="009444"/>
                </a:solidFill>
                <a:latin typeface="Lato"/>
                <a:ea typeface="Lato"/>
                <a:cs typeface="Lato"/>
                <a:sym typeface="Lato"/>
              </a:rPr>
              <a:t>buscar</a:t>
            </a:r>
            <a:r>
              <a:rPr lang="en-US" sz="5400" b="1" dirty="0">
                <a:solidFill>
                  <a:srgbClr val="009444"/>
                </a:solidFill>
                <a:latin typeface="Lato"/>
                <a:ea typeface="Lato"/>
                <a:cs typeface="Lato"/>
                <a:sym typeface="Lato"/>
              </a:rPr>
              <a:t> a </a:t>
            </a:r>
            <a:r>
              <a:rPr lang="en-US" sz="5400" b="1" dirty="0" err="1">
                <a:solidFill>
                  <a:srgbClr val="009444"/>
                </a:solidFill>
                <a:latin typeface="Lato"/>
                <a:ea typeface="Lato"/>
                <a:cs typeface="Lato"/>
                <a:sym typeface="Lato"/>
              </a:rPr>
              <a:t>los</a:t>
            </a:r>
            <a:r>
              <a:rPr lang="en-US" sz="5400" b="1" dirty="0">
                <a:solidFill>
                  <a:srgbClr val="009444"/>
                </a:solidFill>
                <a:latin typeface="Lato"/>
                <a:ea typeface="Lato"/>
                <a:cs typeface="Lato"/>
                <a:sym typeface="Lato"/>
              </a:rPr>
              <a:t> </a:t>
            </a:r>
            <a:r>
              <a:rPr lang="en-US" sz="5400" b="1" dirty="0" err="1">
                <a:solidFill>
                  <a:srgbClr val="009444"/>
                </a:solidFill>
                <a:latin typeface="Lato"/>
                <a:ea typeface="Lato"/>
                <a:cs typeface="Lato"/>
                <a:sym typeface="Lato"/>
              </a:rPr>
              <a:t>perdidos</a:t>
            </a:r>
            <a:r>
              <a:rPr lang="en-US" sz="5400" b="1" dirty="0">
                <a:solidFill>
                  <a:srgbClr val="009444"/>
                </a:solidFill>
                <a:latin typeface="Lato"/>
                <a:ea typeface="Lato"/>
                <a:cs typeface="Lato"/>
                <a:sym typeface="Lato"/>
              </a:rPr>
              <a:t> </a:t>
            </a:r>
          </a:p>
          <a:p>
            <a:pPr marL="0" marR="0" lvl="0" indent="0" algn="l" rtl="0">
              <a:lnSpc>
                <a:spcPct val="100000"/>
              </a:lnSpc>
              <a:spcBef>
                <a:spcPts val="0"/>
              </a:spcBef>
              <a:spcAft>
                <a:spcPts val="0"/>
              </a:spcAft>
              <a:buClr>
                <a:srgbClr val="000000"/>
              </a:buClr>
              <a:buSzPts val="4860"/>
              <a:buFont typeface="Arial"/>
              <a:buNone/>
            </a:pPr>
            <a:r>
              <a:rPr lang="en-US" sz="5400" dirty="0" err="1">
                <a:solidFill>
                  <a:srgbClr val="009444"/>
                </a:solidFill>
                <a:latin typeface="Lato"/>
                <a:ea typeface="Lato"/>
                <a:cs typeface="Lato"/>
                <a:sym typeface="Lato"/>
              </a:rPr>
              <a:t>en</a:t>
            </a:r>
            <a:r>
              <a:rPr lang="en-US" sz="5400" dirty="0">
                <a:solidFill>
                  <a:srgbClr val="009444"/>
                </a:solidFill>
                <a:latin typeface="Lato"/>
                <a:ea typeface="Lato"/>
                <a:cs typeface="Lato"/>
                <a:sym typeface="Lato"/>
              </a:rPr>
              <a:t> </a:t>
            </a:r>
            <a:r>
              <a:rPr lang="en-US" sz="5400" dirty="0" err="1">
                <a:solidFill>
                  <a:srgbClr val="009444"/>
                </a:solidFill>
                <a:latin typeface="Lato"/>
                <a:ea typeface="Lato"/>
                <a:cs typeface="Lato"/>
                <a:sym typeface="Lato"/>
              </a:rPr>
              <a:t>nuestro</a:t>
            </a:r>
            <a:r>
              <a:rPr lang="en-US" sz="5400" dirty="0">
                <a:solidFill>
                  <a:srgbClr val="009444"/>
                </a:solidFill>
                <a:latin typeface="Lato"/>
                <a:ea typeface="Lato"/>
                <a:cs typeface="Lato"/>
                <a:sym typeface="Lato"/>
              </a:rPr>
              <a:t> </a:t>
            </a:r>
            <a:r>
              <a:rPr lang="en-US" sz="5400" dirty="0" err="1">
                <a:solidFill>
                  <a:srgbClr val="009444"/>
                </a:solidFill>
                <a:latin typeface="Lato"/>
                <a:ea typeface="Lato"/>
                <a:cs typeface="Lato"/>
                <a:sym typeface="Lato"/>
              </a:rPr>
              <a:t>invitar</a:t>
            </a:r>
            <a:endParaRPr sz="5400" dirty="0">
              <a:solidFill>
                <a:srgbClr val="009444"/>
              </a:solidFill>
              <a:latin typeface="Lato"/>
              <a:ea typeface="Lato"/>
              <a:cs typeface="Lato"/>
              <a:sym typeface="Lato"/>
            </a:endParaRPr>
          </a:p>
        </p:txBody>
      </p:sp>
      <p:sp>
        <p:nvSpPr>
          <p:cNvPr id="321" name="Google Shape;321;g2ae502832d3_0_37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22" name="Google Shape;322;g2ae502832d3_0_373"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9">
          <a:extLst>
            <a:ext uri="{FF2B5EF4-FFF2-40B4-BE49-F238E27FC236}">
              <a16:creationId xmlns:a16="http://schemas.microsoft.com/office/drawing/2014/main" id="{35120D1C-EB8D-CF1C-ECE7-A505921ADF0B}"/>
            </a:ext>
          </a:extLst>
        </p:cNvPr>
        <p:cNvGrpSpPr/>
        <p:nvPr/>
      </p:nvGrpSpPr>
      <p:grpSpPr>
        <a:xfrm>
          <a:off x="0" y="0"/>
          <a:ext cx="0" cy="0"/>
          <a:chOff x="0" y="0"/>
          <a:chExt cx="0" cy="0"/>
        </a:xfrm>
      </p:grpSpPr>
      <p:sp>
        <p:nvSpPr>
          <p:cNvPr id="320" name="Google Shape;320;g2ae502832d3_0_373">
            <a:extLst>
              <a:ext uri="{FF2B5EF4-FFF2-40B4-BE49-F238E27FC236}">
                <a16:creationId xmlns:a16="http://schemas.microsoft.com/office/drawing/2014/main" id="{6442156D-FDCA-7D79-7A9D-FE9DAFC563E1}"/>
              </a:ext>
            </a:extLst>
          </p:cNvPr>
          <p:cNvSpPr txBox="1"/>
          <p:nvPr/>
        </p:nvSpPr>
        <p:spPr>
          <a:xfrm>
            <a:off x="3488952" y="2551856"/>
            <a:ext cx="6627300" cy="17542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5400" dirty="0">
                <a:solidFill>
                  <a:srgbClr val="009444"/>
                </a:solidFill>
                <a:latin typeface="Lato"/>
                <a:ea typeface="Lato"/>
                <a:cs typeface="Lato"/>
                <a:sym typeface="Lato"/>
              </a:rPr>
              <a:t>Las </a:t>
            </a:r>
            <a:r>
              <a:rPr lang="en-US" sz="5400" dirty="0" err="1">
                <a:solidFill>
                  <a:srgbClr val="009444"/>
                </a:solidFill>
                <a:latin typeface="Lato"/>
                <a:ea typeface="Lato"/>
                <a:cs typeface="Lato"/>
                <a:sym typeface="Lato"/>
              </a:rPr>
              <a:t>ventajas</a:t>
            </a:r>
            <a:r>
              <a:rPr lang="en-US" sz="5400" dirty="0">
                <a:solidFill>
                  <a:srgbClr val="009444"/>
                </a:solidFill>
                <a:latin typeface="Lato"/>
                <a:ea typeface="Lato"/>
                <a:cs typeface="Lato"/>
                <a:sym typeface="Lato"/>
              </a:rPr>
              <a:t> de usar</a:t>
            </a:r>
            <a:endParaRPr sz="5400" dirty="0">
              <a:solidFill>
                <a:srgbClr val="009444"/>
              </a:solidFill>
              <a:latin typeface="Lato"/>
              <a:ea typeface="Lato"/>
              <a:cs typeface="Lato"/>
              <a:sym typeface="Lato"/>
            </a:endParaRPr>
          </a:p>
          <a:p>
            <a:pPr marL="0" marR="0" lvl="0" indent="0" algn="l" rtl="0">
              <a:lnSpc>
                <a:spcPct val="100000"/>
              </a:lnSpc>
              <a:spcBef>
                <a:spcPts val="0"/>
              </a:spcBef>
              <a:spcAft>
                <a:spcPts val="0"/>
              </a:spcAft>
              <a:buClr>
                <a:srgbClr val="000000"/>
              </a:buClr>
              <a:buSzPts val="4860"/>
              <a:buFont typeface="Arial"/>
              <a:buNone/>
            </a:pPr>
            <a:r>
              <a:rPr lang="en-US" sz="5400" dirty="0" err="1">
                <a:solidFill>
                  <a:srgbClr val="009444"/>
                </a:solidFill>
                <a:latin typeface="Lato"/>
                <a:ea typeface="Lato"/>
                <a:cs typeface="Lato"/>
                <a:sym typeface="Lato"/>
              </a:rPr>
              <a:t>historias</a:t>
            </a:r>
            <a:r>
              <a:rPr lang="en-US" sz="5400" dirty="0">
                <a:solidFill>
                  <a:srgbClr val="009444"/>
                </a:solidFill>
                <a:latin typeface="Lato"/>
                <a:ea typeface="Lato"/>
                <a:cs typeface="Lato"/>
                <a:sym typeface="Lato"/>
              </a:rPr>
              <a:t> </a:t>
            </a:r>
            <a:r>
              <a:rPr lang="en-US" sz="5400" dirty="0" err="1">
                <a:solidFill>
                  <a:srgbClr val="009444"/>
                </a:solidFill>
                <a:latin typeface="Lato"/>
                <a:ea typeface="Lato"/>
                <a:cs typeface="Lato"/>
                <a:sym typeface="Lato"/>
              </a:rPr>
              <a:t>biblicas</a:t>
            </a:r>
            <a:endParaRPr sz="5400" dirty="0">
              <a:solidFill>
                <a:srgbClr val="009444"/>
              </a:solidFill>
              <a:latin typeface="Lato"/>
              <a:ea typeface="Lato"/>
              <a:cs typeface="Lato"/>
              <a:sym typeface="Lato"/>
            </a:endParaRPr>
          </a:p>
        </p:txBody>
      </p:sp>
      <p:sp>
        <p:nvSpPr>
          <p:cNvPr id="321" name="Google Shape;321;g2ae502832d3_0_373">
            <a:extLst>
              <a:ext uri="{FF2B5EF4-FFF2-40B4-BE49-F238E27FC236}">
                <a16:creationId xmlns:a16="http://schemas.microsoft.com/office/drawing/2014/main" id="{01FE91E2-BF83-2B58-03E6-C2B830DDEF7A}"/>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22" name="Google Shape;322;g2ae502832d3_0_373" descr="A green bird with leaves&#10;&#10;Description automatically generated">
            <a:extLst>
              <a:ext uri="{FF2B5EF4-FFF2-40B4-BE49-F238E27FC236}">
                <a16:creationId xmlns:a16="http://schemas.microsoft.com/office/drawing/2014/main" id="{1A6C967F-E36F-7C3D-8D77-1A522C7FA8E6}"/>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323" name="Google Shape;323;g2ae502832d3_0_373">
            <a:extLst>
              <a:ext uri="{FF2B5EF4-FFF2-40B4-BE49-F238E27FC236}">
                <a16:creationId xmlns:a16="http://schemas.microsoft.com/office/drawing/2014/main" id="{B96E5A72-717F-3B54-6280-74454A97D0B3}"/>
              </a:ext>
            </a:extLst>
          </p:cNvPr>
          <p:cNvPicPr preferRelativeResize="0"/>
          <p:nvPr/>
        </p:nvPicPr>
        <p:blipFill>
          <a:blip r:embed="rId4">
            <a:alphaModFix/>
          </a:blip>
          <a:stretch>
            <a:fillRect/>
          </a:stretch>
        </p:blipFill>
        <p:spPr>
          <a:xfrm>
            <a:off x="-515802" y="1269499"/>
            <a:ext cx="4319001" cy="4319001"/>
          </a:xfrm>
          <a:prstGeom prst="rect">
            <a:avLst/>
          </a:prstGeom>
          <a:noFill/>
          <a:ln>
            <a:noFill/>
          </a:ln>
        </p:spPr>
      </p:pic>
    </p:spTree>
    <p:extLst>
      <p:ext uri="{BB962C8B-B14F-4D97-AF65-F5344CB8AC3E}">
        <p14:creationId xmlns:p14="http://schemas.microsoft.com/office/powerpoint/2010/main" val="1617067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7"/>
        <p:cNvGrpSpPr/>
        <p:nvPr/>
      </p:nvGrpSpPr>
      <p:grpSpPr>
        <a:xfrm>
          <a:off x="0" y="0"/>
          <a:ext cx="0" cy="0"/>
          <a:chOff x="0" y="0"/>
          <a:chExt cx="0" cy="0"/>
        </a:xfrm>
      </p:grpSpPr>
      <p:sp>
        <p:nvSpPr>
          <p:cNvPr id="328" name="Google Shape;328;g265b4ee6fb4_0_146"/>
          <p:cNvSpPr txBox="1"/>
          <p:nvPr/>
        </p:nvSpPr>
        <p:spPr>
          <a:xfrm>
            <a:off x="3922157" y="1935514"/>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dirty="0" err="1">
                <a:solidFill>
                  <a:srgbClr val="009444"/>
                </a:solidFill>
                <a:latin typeface="Lato"/>
                <a:ea typeface="Lato"/>
                <a:cs typeface="Lato"/>
                <a:sym typeface="Lato"/>
              </a:rPr>
              <a:t>Pasajes</a:t>
            </a:r>
            <a:r>
              <a:rPr lang="en-US" sz="4860" dirty="0">
                <a:solidFill>
                  <a:srgbClr val="009444"/>
                </a:solidFill>
                <a:latin typeface="Lato"/>
                <a:ea typeface="Lato"/>
                <a:cs typeface="Lato"/>
                <a:sym typeface="Lato"/>
              </a:rPr>
              <a:t> </a:t>
            </a:r>
            <a:r>
              <a:rPr lang="en-US" sz="4860" dirty="0" err="1">
                <a:solidFill>
                  <a:srgbClr val="009444"/>
                </a:solidFill>
                <a:latin typeface="Lato"/>
                <a:ea typeface="Lato"/>
                <a:cs typeface="Lato"/>
                <a:sym typeface="Lato"/>
              </a:rPr>
              <a:t>Bíblicas</a:t>
            </a:r>
            <a:endParaRPr sz="6000" b="0" i="0" u="none" strike="noStrike" cap="none" dirty="0">
              <a:solidFill>
                <a:srgbClr val="009444"/>
              </a:solidFill>
              <a:latin typeface="Lato"/>
              <a:ea typeface="Lato"/>
              <a:cs typeface="Lato"/>
              <a:sym typeface="Lato"/>
            </a:endParaRPr>
          </a:p>
        </p:txBody>
      </p:sp>
      <p:cxnSp>
        <p:nvCxnSpPr>
          <p:cNvPr id="329" name="Google Shape;329;g265b4ee6fb4_0_146"/>
          <p:cNvCxnSpPr/>
          <p:nvPr/>
        </p:nvCxnSpPr>
        <p:spPr>
          <a:xfrm>
            <a:off x="3699885" y="334941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30" name="Google Shape;330;g265b4ee6fb4_0_146"/>
          <p:cNvSpPr txBox="1"/>
          <p:nvPr/>
        </p:nvSpPr>
        <p:spPr>
          <a:xfrm>
            <a:off x="3922157" y="3656312"/>
            <a:ext cx="6568500" cy="1289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dirty="0">
                <a:solidFill>
                  <a:schemeClr val="dk1"/>
                </a:solidFill>
                <a:latin typeface="Lato"/>
                <a:ea typeface="Lato"/>
                <a:cs typeface="Lato"/>
                <a:sym typeface="Lato"/>
              </a:rPr>
              <a:t>1 </a:t>
            </a:r>
            <a:r>
              <a:rPr lang="en-US" sz="3888" dirty="0" err="1">
                <a:solidFill>
                  <a:schemeClr val="dk1"/>
                </a:solidFill>
                <a:latin typeface="Lato"/>
                <a:ea typeface="Lato"/>
                <a:cs typeface="Lato"/>
                <a:sym typeface="Lato"/>
              </a:rPr>
              <a:t>Corintios</a:t>
            </a:r>
            <a:r>
              <a:rPr lang="en-US" sz="3888" dirty="0">
                <a:solidFill>
                  <a:schemeClr val="dk1"/>
                </a:solidFill>
                <a:latin typeface="Lato"/>
                <a:ea typeface="Lato"/>
                <a:cs typeface="Lato"/>
                <a:sym typeface="Lato"/>
              </a:rPr>
              <a:t> 12:3</a:t>
            </a:r>
            <a:endParaRPr sz="3888"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888" dirty="0">
                <a:solidFill>
                  <a:schemeClr val="dk1"/>
                </a:solidFill>
                <a:latin typeface="Lato"/>
                <a:ea typeface="Lato"/>
                <a:cs typeface="Lato"/>
                <a:sym typeface="Lato"/>
              </a:rPr>
              <a:t>Romanos 1:16</a:t>
            </a:r>
            <a:endParaRPr sz="3888" dirty="0">
              <a:solidFill>
                <a:schemeClr val="dk1"/>
              </a:solidFill>
              <a:latin typeface="Lato"/>
              <a:ea typeface="Lato"/>
              <a:cs typeface="Lato"/>
              <a:sym typeface="Lato"/>
            </a:endParaRPr>
          </a:p>
        </p:txBody>
      </p:sp>
      <p:sp>
        <p:nvSpPr>
          <p:cNvPr id="331" name="Google Shape;331;g265b4ee6fb4_0_1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32" name="Google Shape;332;g265b4ee6fb4_0_146"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333" name="Google Shape;333;g265b4ee6fb4_0_146"/>
          <p:cNvPicPr preferRelativeResize="0"/>
          <p:nvPr/>
        </p:nvPicPr>
        <p:blipFill rotWithShape="1">
          <a:blip r:embed="rId4">
            <a:alphaModFix/>
          </a:blip>
          <a:srcRect/>
          <a:stretch/>
        </p:blipFill>
        <p:spPr>
          <a:xfrm>
            <a:off x="0" y="1740195"/>
            <a:ext cx="3125596" cy="3218436"/>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7"/>
        <p:cNvGrpSpPr/>
        <p:nvPr/>
      </p:nvGrpSpPr>
      <p:grpSpPr>
        <a:xfrm>
          <a:off x="0" y="0"/>
          <a:ext cx="0" cy="0"/>
          <a:chOff x="0" y="0"/>
          <a:chExt cx="0" cy="0"/>
        </a:xfrm>
      </p:grpSpPr>
      <p:sp>
        <p:nvSpPr>
          <p:cNvPr id="338" name="Google Shape;338;g265b4ee6fb4_0_157"/>
          <p:cNvSpPr txBox="1"/>
          <p:nvPr/>
        </p:nvSpPr>
        <p:spPr>
          <a:xfrm>
            <a:off x="3803199" y="1811692"/>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dirty="0" err="1">
                <a:solidFill>
                  <a:srgbClr val="009444"/>
                </a:solidFill>
                <a:latin typeface="Lato"/>
                <a:ea typeface="Lato"/>
                <a:cs typeface="Lato"/>
                <a:sym typeface="Lato"/>
              </a:rPr>
              <a:t>Historias</a:t>
            </a:r>
            <a:r>
              <a:rPr lang="en-US" sz="4860" dirty="0">
                <a:solidFill>
                  <a:srgbClr val="009444"/>
                </a:solidFill>
                <a:latin typeface="Lato"/>
                <a:ea typeface="Lato"/>
                <a:cs typeface="Lato"/>
                <a:sym typeface="Lato"/>
              </a:rPr>
              <a:t> </a:t>
            </a:r>
            <a:r>
              <a:rPr lang="en-US" sz="4860" dirty="0" err="1">
                <a:solidFill>
                  <a:srgbClr val="009444"/>
                </a:solidFill>
                <a:latin typeface="Lato"/>
                <a:ea typeface="Lato"/>
                <a:cs typeface="Lato"/>
                <a:sym typeface="Lato"/>
              </a:rPr>
              <a:t>Bíblicas</a:t>
            </a:r>
            <a:endParaRPr sz="6000" b="0" i="0" u="none" strike="noStrike" cap="none" dirty="0">
              <a:solidFill>
                <a:srgbClr val="009444"/>
              </a:solidFill>
              <a:latin typeface="Lato"/>
              <a:ea typeface="Lato"/>
              <a:cs typeface="Lato"/>
              <a:sym typeface="Lato"/>
            </a:endParaRPr>
          </a:p>
        </p:txBody>
      </p:sp>
      <p:cxnSp>
        <p:nvCxnSpPr>
          <p:cNvPr id="339" name="Google Shape;339;g265b4ee6fb4_0_157"/>
          <p:cNvCxnSpPr/>
          <p:nvPr/>
        </p:nvCxnSpPr>
        <p:spPr>
          <a:xfrm>
            <a:off x="3434414" y="3081192"/>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40" name="Google Shape;340;g265b4ee6fb4_0_157"/>
          <p:cNvSpPr txBox="1"/>
          <p:nvPr/>
        </p:nvSpPr>
        <p:spPr>
          <a:xfrm>
            <a:off x="3803199" y="3377395"/>
            <a:ext cx="6568500" cy="1887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dirty="0" err="1">
                <a:solidFill>
                  <a:schemeClr val="dk1"/>
                </a:solidFill>
                <a:latin typeface="Lato"/>
                <a:ea typeface="Lato"/>
                <a:cs typeface="Lato"/>
                <a:sym typeface="Lato"/>
              </a:rPr>
              <a:t>Hechos</a:t>
            </a:r>
            <a:r>
              <a:rPr lang="en-US" sz="3888" dirty="0">
                <a:solidFill>
                  <a:schemeClr val="dk1"/>
                </a:solidFill>
                <a:latin typeface="Lato"/>
                <a:ea typeface="Lato"/>
                <a:cs typeface="Lato"/>
                <a:sym typeface="Lato"/>
              </a:rPr>
              <a:t> 2:38-47</a:t>
            </a:r>
            <a:endParaRPr sz="3888"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888" dirty="0" err="1">
                <a:solidFill>
                  <a:schemeClr val="dk1"/>
                </a:solidFill>
                <a:latin typeface="Lato"/>
                <a:ea typeface="Lato"/>
                <a:cs typeface="Lato"/>
                <a:sym typeface="Lato"/>
              </a:rPr>
              <a:t>Hechos</a:t>
            </a:r>
            <a:r>
              <a:rPr lang="en-US" sz="3888" dirty="0">
                <a:solidFill>
                  <a:schemeClr val="dk1"/>
                </a:solidFill>
                <a:latin typeface="Lato"/>
                <a:ea typeface="Lato"/>
                <a:cs typeface="Lato"/>
                <a:sym typeface="Lato"/>
              </a:rPr>
              <a:t> 8:35-39</a:t>
            </a:r>
            <a:endParaRPr sz="3888"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888" dirty="0" err="1">
                <a:solidFill>
                  <a:schemeClr val="dk1"/>
                </a:solidFill>
                <a:latin typeface="Lato"/>
                <a:ea typeface="Lato"/>
                <a:cs typeface="Lato"/>
                <a:sym typeface="Lato"/>
              </a:rPr>
              <a:t>Hechos</a:t>
            </a:r>
            <a:r>
              <a:rPr lang="en-US" sz="3888" dirty="0">
                <a:solidFill>
                  <a:schemeClr val="dk1"/>
                </a:solidFill>
                <a:latin typeface="Lato"/>
                <a:ea typeface="Lato"/>
                <a:cs typeface="Lato"/>
                <a:sym typeface="Lato"/>
              </a:rPr>
              <a:t> 16:11-15</a:t>
            </a:r>
            <a:endParaRPr sz="3888" dirty="0">
              <a:solidFill>
                <a:schemeClr val="dk1"/>
              </a:solidFill>
              <a:latin typeface="Lato"/>
              <a:ea typeface="Lato"/>
              <a:cs typeface="Lato"/>
              <a:sym typeface="Lato"/>
            </a:endParaRPr>
          </a:p>
        </p:txBody>
      </p:sp>
      <p:sp>
        <p:nvSpPr>
          <p:cNvPr id="341" name="Google Shape;341;g265b4ee6fb4_0_15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42" name="Google Shape;342;g265b4ee6fb4_0_157"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343" name="Google Shape;343;g265b4ee6fb4_0_157"/>
          <p:cNvPicPr preferRelativeResize="0"/>
          <p:nvPr/>
        </p:nvPicPr>
        <p:blipFill>
          <a:blip r:embed="rId4">
            <a:alphaModFix/>
          </a:blip>
          <a:stretch>
            <a:fillRect/>
          </a:stretch>
        </p:blipFill>
        <p:spPr>
          <a:xfrm>
            <a:off x="-515802" y="1269499"/>
            <a:ext cx="4319001" cy="43190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4"/>
        <p:cNvGrpSpPr/>
        <p:nvPr/>
      </p:nvGrpSpPr>
      <p:grpSpPr>
        <a:xfrm>
          <a:off x="0" y="0"/>
          <a:ext cx="0" cy="0"/>
          <a:chOff x="0" y="0"/>
          <a:chExt cx="0" cy="0"/>
        </a:xfrm>
      </p:grpSpPr>
      <p:sp>
        <p:nvSpPr>
          <p:cNvPr id="185" name="Google Shape;185;p3"/>
          <p:cNvSpPr txBox="1"/>
          <p:nvPr/>
        </p:nvSpPr>
        <p:spPr>
          <a:xfrm>
            <a:off x="3206536" y="3008885"/>
            <a:ext cx="6627304"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Saludos</a:t>
            </a:r>
            <a:r>
              <a:rPr lang="en-US" sz="4860" b="0" i="0" u="none" strike="noStrike" cap="none" dirty="0">
                <a:solidFill>
                  <a:srgbClr val="009444"/>
                </a:solidFill>
                <a:latin typeface="Lato"/>
                <a:ea typeface="Lato"/>
                <a:cs typeface="Lato"/>
                <a:sym typeface="Lato"/>
              </a:rPr>
              <a:t> y </a:t>
            </a:r>
            <a:r>
              <a:rPr lang="en-US" sz="4860" b="0" i="0" u="none" strike="noStrike" cap="none" dirty="0" err="1">
                <a:solidFill>
                  <a:srgbClr val="009444"/>
                </a:solidFill>
                <a:latin typeface="Lato"/>
                <a:ea typeface="Lato"/>
                <a:cs typeface="Lato"/>
                <a:sym typeface="Lato"/>
              </a:rPr>
              <a:t>bienvenidos</a:t>
            </a:r>
            <a:endParaRPr sz="6000" b="0" i="0" u="none" strike="noStrike" cap="none" dirty="0">
              <a:solidFill>
                <a:srgbClr val="009444"/>
              </a:solidFill>
              <a:latin typeface="Lato"/>
              <a:ea typeface="Lato"/>
              <a:cs typeface="Lato"/>
              <a:sym typeface="Lato"/>
            </a:endParaRPr>
          </a:p>
        </p:txBody>
      </p:sp>
      <p:sp>
        <p:nvSpPr>
          <p:cNvPr id="186" name="Google Shape;186;p3"/>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7" name="Google Shape;187;p3"/>
          <p:cNvPicPr preferRelativeResize="0"/>
          <p:nvPr/>
        </p:nvPicPr>
        <p:blipFill rotWithShape="1">
          <a:blip r:embed="rId3">
            <a:alphaModFix/>
          </a:blip>
          <a:srcRect/>
          <a:stretch/>
        </p:blipFill>
        <p:spPr>
          <a:xfrm>
            <a:off x="80939" y="1819782"/>
            <a:ext cx="3125597" cy="3218436"/>
          </a:xfrm>
          <a:prstGeom prst="rect">
            <a:avLst/>
          </a:prstGeom>
          <a:noFill/>
          <a:ln>
            <a:noFill/>
          </a:ln>
          <a:effectLst>
            <a:outerShdw blurRad="50800" dist="38100" dir="2700000" algn="tl" rotWithShape="0">
              <a:srgbClr val="000000">
                <a:alpha val="40000"/>
              </a:srgbClr>
            </a:outerShdw>
          </a:effectLst>
        </p:spPr>
      </p:pic>
      <p:pic>
        <p:nvPicPr>
          <p:cNvPr id="188" name="Google Shape;188;p3"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7"/>
        <p:cNvGrpSpPr/>
        <p:nvPr/>
      </p:nvGrpSpPr>
      <p:grpSpPr>
        <a:xfrm>
          <a:off x="0" y="0"/>
          <a:ext cx="0" cy="0"/>
          <a:chOff x="0" y="0"/>
          <a:chExt cx="0" cy="0"/>
        </a:xfrm>
      </p:grpSpPr>
      <p:pic>
        <p:nvPicPr>
          <p:cNvPr id="348" name="Google Shape;348;g265b4ee6fb4_0_257"/>
          <p:cNvPicPr preferRelativeResize="0"/>
          <p:nvPr/>
        </p:nvPicPr>
        <p:blipFill rotWithShape="1">
          <a:blip r:embed="rId3">
            <a:alphaModFix/>
          </a:blip>
          <a:srcRect/>
          <a:stretch/>
        </p:blipFill>
        <p:spPr>
          <a:xfrm>
            <a:off x="762000" y="0"/>
            <a:ext cx="11430000" cy="6010275"/>
          </a:xfrm>
          <a:prstGeom prst="rect">
            <a:avLst/>
          </a:prstGeom>
          <a:noFill/>
          <a:ln>
            <a:noFill/>
          </a:ln>
        </p:spPr>
      </p:pic>
      <p:sp>
        <p:nvSpPr>
          <p:cNvPr id="349" name="Google Shape;349;g265b4ee6fb4_0_257"/>
          <p:cNvSpPr txBox="1"/>
          <p:nvPr/>
        </p:nvSpPr>
        <p:spPr>
          <a:xfrm>
            <a:off x="2123375" y="4213997"/>
            <a:ext cx="7189500" cy="1477500"/>
          </a:xfrm>
          <a:prstGeom prst="rect">
            <a:avLst/>
          </a:prstGeom>
          <a:noFill/>
          <a:ln>
            <a:noFill/>
          </a:ln>
        </p:spPr>
        <p:txBody>
          <a:bodyPr spcFirstLastPara="1" wrap="square" lIns="91425" tIns="45700" rIns="91425" bIns="45700" anchor="t" anchorCtr="0">
            <a:spAutoFit/>
          </a:bodyPr>
          <a:lstStyle/>
          <a:p>
            <a:pPr marL="0" lvl="0" indent="0" algn="l" rtl="0">
              <a:lnSpc>
                <a:spcPct val="75000"/>
              </a:lnSpc>
              <a:spcBef>
                <a:spcPts val="0"/>
              </a:spcBef>
              <a:spcAft>
                <a:spcPts val="0"/>
              </a:spcAft>
              <a:buSzPts val="1100"/>
              <a:buNone/>
            </a:pPr>
            <a:r>
              <a:rPr lang="en-US" sz="6000">
                <a:solidFill>
                  <a:srgbClr val="009444"/>
                </a:solidFill>
                <a:latin typeface="Lato"/>
                <a:ea typeface="Lato"/>
                <a:cs typeface="Lato"/>
                <a:sym typeface="Lato"/>
              </a:rPr>
              <a:t>Introducción a los cuatro conceptos</a:t>
            </a:r>
            <a:endParaRPr sz="6000">
              <a:solidFill>
                <a:srgbClr val="009444"/>
              </a:solidFill>
              <a:latin typeface="Lato"/>
              <a:ea typeface="Lato"/>
              <a:cs typeface="Lato"/>
              <a:sym typeface="Lato"/>
            </a:endParaRPr>
          </a:p>
        </p:txBody>
      </p:sp>
      <p:cxnSp>
        <p:nvCxnSpPr>
          <p:cNvPr id="350" name="Google Shape;350;g265b4ee6fb4_0_257"/>
          <p:cNvCxnSpPr/>
          <p:nvPr/>
        </p:nvCxnSpPr>
        <p:spPr>
          <a:xfrm>
            <a:off x="2226816" y="576574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51" name="Google Shape;351;g265b4ee6fb4_0_257"/>
          <p:cNvSpPr txBox="1"/>
          <p:nvPr/>
        </p:nvSpPr>
        <p:spPr>
          <a:xfrm>
            <a:off x="2123370" y="5929237"/>
            <a:ext cx="6568500" cy="567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88">
                <a:solidFill>
                  <a:schemeClr val="dk1"/>
                </a:solidFill>
                <a:latin typeface="Lato"/>
                <a:ea typeface="Lato"/>
                <a:cs typeface="Lato"/>
                <a:sym typeface="Lato"/>
              </a:rPr>
              <a:t>PECADO  |  GRACIA  |  FE  |  OBRAS</a:t>
            </a:r>
            <a:endParaRPr sz="4000">
              <a:solidFill>
                <a:schemeClr val="dk1"/>
              </a:solidFill>
              <a:latin typeface="Lato"/>
              <a:ea typeface="Lato"/>
              <a:cs typeface="Lato"/>
              <a:sym typeface="Lato"/>
            </a:endParaRPr>
          </a:p>
        </p:txBody>
      </p:sp>
      <p:sp>
        <p:nvSpPr>
          <p:cNvPr id="352" name="Google Shape;352;g265b4ee6fb4_0_25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53" name="Google Shape;353;g265b4ee6fb4_0_257"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354" name="Google Shape;354;g265b4ee6fb4_0_257"/>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8"/>
        <p:cNvGrpSpPr/>
        <p:nvPr/>
      </p:nvGrpSpPr>
      <p:grpSpPr>
        <a:xfrm>
          <a:off x="0" y="0"/>
          <a:ext cx="0" cy="0"/>
          <a:chOff x="0" y="0"/>
          <a:chExt cx="0" cy="0"/>
        </a:xfrm>
      </p:grpSpPr>
      <p:sp>
        <p:nvSpPr>
          <p:cNvPr id="359" name="Google Shape;359;g265b4ee6fb4_0_34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60" name="Google Shape;360;g265b4ee6fb4_0_345"/>
          <p:cNvPicPr preferRelativeResize="0"/>
          <p:nvPr/>
        </p:nvPicPr>
        <p:blipFill rotWithShape="1">
          <a:blip r:embed="rId3">
            <a:alphaModFix/>
          </a:blip>
          <a:srcRect/>
          <a:stretch/>
        </p:blipFill>
        <p:spPr>
          <a:xfrm>
            <a:off x="0" y="1819782"/>
            <a:ext cx="3125597" cy="3218436"/>
          </a:xfrm>
          <a:prstGeom prst="rect">
            <a:avLst/>
          </a:prstGeom>
          <a:noFill/>
          <a:ln>
            <a:noFill/>
          </a:ln>
          <a:effectLst>
            <a:outerShdw blurRad="50800" dist="38100" dir="2700000" algn="tl" rotWithShape="0">
              <a:srgbClr val="000000">
                <a:alpha val="40000"/>
              </a:srgbClr>
            </a:outerShdw>
          </a:effectLst>
        </p:spPr>
      </p:pic>
      <p:sp>
        <p:nvSpPr>
          <p:cNvPr id="361" name="Google Shape;361;g265b4ee6fb4_0_345"/>
          <p:cNvSpPr txBox="1"/>
          <p:nvPr/>
        </p:nvSpPr>
        <p:spPr>
          <a:xfrm>
            <a:off x="3125597" y="2483118"/>
            <a:ext cx="8316300" cy="25551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es </a:t>
            </a:r>
            <a:r>
              <a:rPr lang="en-US" sz="4000" b="1" dirty="0" err="1">
                <a:solidFill>
                  <a:schemeClr val="dk1"/>
                </a:solidFill>
                <a:latin typeface="Lato"/>
                <a:ea typeface="Lato"/>
                <a:cs typeface="Lato"/>
                <a:sym typeface="Lato"/>
              </a:rPr>
              <a:t>el</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pecado</a:t>
            </a:r>
            <a:r>
              <a:rPr lang="en-US" sz="4000" b="1" dirty="0">
                <a:solidFill>
                  <a:schemeClr val="dk1"/>
                </a:solidFill>
                <a:latin typeface="Lato"/>
                <a:ea typeface="Lato"/>
                <a:cs typeface="Lato"/>
                <a:sym typeface="Lato"/>
              </a:rPr>
              <a:t>?</a:t>
            </a:r>
            <a:endParaRPr sz="4000" b="1"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4000" b="1"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historia</a:t>
            </a:r>
            <a:r>
              <a:rPr lang="en-US" sz="4000" b="1" dirty="0">
                <a:solidFill>
                  <a:schemeClr val="dk1"/>
                </a:solidFill>
                <a:latin typeface="Lato"/>
                <a:ea typeface="Lato"/>
                <a:cs typeface="Lato"/>
                <a:sym typeface="Lato"/>
              </a:rPr>
              <a:t> vas a usar para </a:t>
            </a:r>
            <a:r>
              <a:rPr lang="en-US" sz="4000" b="1" dirty="0" err="1">
                <a:solidFill>
                  <a:schemeClr val="dk1"/>
                </a:solidFill>
                <a:latin typeface="Lato"/>
                <a:ea typeface="Lato"/>
                <a:cs typeface="Lato"/>
                <a:sym typeface="Lato"/>
              </a:rPr>
              <a:t>enseñar</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esto</a:t>
            </a:r>
            <a:r>
              <a:rPr lang="en-US" sz="4000" b="1" dirty="0">
                <a:solidFill>
                  <a:schemeClr val="dk1"/>
                </a:solidFill>
                <a:latin typeface="Lato"/>
                <a:ea typeface="Lato"/>
                <a:cs typeface="Lato"/>
                <a:sym typeface="Lato"/>
              </a:rPr>
              <a:t>? </a:t>
            </a:r>
            <a:endParaRPr sz="4000" b="1" dirty="0">
              <a:solidFill>
                <a:schemeClr val="dk1"/>
              </a:solidFill>
              <a:latin typeface="Lato"/>
              <a:ea typeface="Lato"/>
              <a:cs typeface="Lato"/>
              <a:sym typeface="Lato"/>
            </a:endParaRPr>
          </a:p>
        </p:txBody>
      </p:sp>
      <p:pic>
        <p:nvPicPr>
          <p:cNvPr id="362" name="Google Shape;362;g265b4ee6fb4_0_345"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6"/>
        <p:cNvGrpSpPr/>
        <p:nvPr/>
      </p:nvGrpSpPr>
      <p:grpSpPr>
        <a:xfrm>
          <a:off x="0" y="0"/>
          <a:ext cx="0" cy="0"/>
          <a:chOff x="0" y="0"/>
          <a:chExt cx="0" cy="0"/>
        </a:xfrm>
      </p:grpSpPr>
      <p:sp>
        <p:nvSpPr>
          <p:cNvPr id="367" name="Google Shape;367;g265b4ee6fb4_0_35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68" name="Google Shape;368;g265b4ee6fb4_0_356"/>
          <p:cNvPicPr preferRelativeResize="0"/>
          <p:nvPr/>
        </p:nvPicPr>
        <p:blipFill rotWithShape="1">
          <a:blip r:embed="rId3">
            <a:alphaModFix/>
          </a:blip>
          <a:src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sp>
        <p:nvSpPr>
          <p:cNvPr id="369" name="Google Shape;369;g265b4ee6fb4_0_356"/>
          <p:cNvSpPr txBox="1"/>
          <p:nvPr/>
        </p:nvSpPr>
        <p:spPr>
          <a:xfrm>
            <a:off x="3287398" y="2151450"/>
            <a:ext cx="8316300" cy="25551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es la </a:t>
            </a:r>
            <a:r>
              <a:rPr lang="en-US" sz="4000" b="1" dirty="0" err="1">
                <a:solidFill>
                  <a:schemeClr val="dk1"/>
                </a:solidFill>
                <a:latin typeface="Lato"/>
                <a:ea typeface="Lato"/>
                <a:cs typeface="Lato"/>
                <a:sym typeface="Lato"/>
              </a:rPr>
              <a:t>gracia</a:t>
            </a:r>
            <a:r>
              <a:rPr lang="en-US" sz="4000" b="1" dirty="0">
                <a:solidFill>
                  <a:schemeClr val="dk1"/>
                </a:solidFill>
                <a:latin typeface="Lato"/>
                <a:ea typeface="Lato"/>
                <a:cs typeface="Lato"/>
                <a:sym typeface="Lato"/>
              </a:rPr>
              <a:t>?</a:t>
            </a:r>
            <a:endParaRPr sz="4000" b="1"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4000" b="1"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historia</a:t>
            </a:r>
            <a:r>
              <a:rPr lang="en-US" sz="4000" b="1" dirty="0">
                <a:solidFill>
                  <a:schemeClr val="dk1"/>
                </a:solidFill>
                <a:latin typeface="Lato"/>
                <a:ea typeface="Lato"/>
                <a:cs typeface="Lato"/>
                <a:sym typeface="Lato"/>
              </a:rPr>
              <a:t> vas a usar para </a:t>
            </a:r>
            <a:r>
              <a:rPr lang="en-US" sz="4000" b="1" dirty="0" err="1">
                <a:solidFill>
                  <a:schemeClr val="dk1"/>
                </a:solidFill>
                <a:latin typeface="Lato"/>
                <a:ea typeface="Lato"/>
                <a:cs typeface="Lato"/>
                <a:sym typeface="Lato"/>
              </a:rPr>
              <a:t>enseñar</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esto</a:t>
            </a:r>
            <a:r>
              <a:rPr lang="en-US" sz="4000" b="1" dirty="0">
                <a:solidFill>
                  <a:schemeClr val="dk1"/>
                </a:solidFill>
                <a:latin typeface="Lato"/>
                <a:ea typeface="Lato"/>
                <a:cs typeface="Lato"/>
                <a:sym typeface="Lato"/>
              </a:rPr>
              <a:t>? </a:t>
            </a:r>
            <a:endParaRPr sz="4000" b="1" dirty="0">
              <a:solidFill>
                <a:schemeClr val="dk1"/>
              </a:solidFill>
              <a:latin typeface="Lato"/>
              <a:ea typeface="Lato"/>
              <a:cs typeface="Lato"/>
              <a:sym typeface="Lato"/>
            </a:endParaRPr>
          </a:p>
        </p:txBody>
      </p:sp>
      <p:pic>
        <p:nvPicPr>
          <p:cNvPr id="370" name="Google Shape;370;g265b4ee6fb4_0_356"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4"/>
        <p:cNvGrpSpPr/>
        <p:nvPr/>
      </p:nvGrpSpPr>
      <p:grpSpPr>
        <a:xfrm>
          <a:off x="0" y="0"/>
          <a:ext cx="0" cy="0"/>
          <a:chOff x="0" y="0"/>
          <a:chExt cx="0" cy="0"/>
        </a:xfrm>
      </p:grpSpPr>
      <p:sp>
        <p:nvSpPr>
          <p:cNvPr id="375" name="Google Shape;375;g265b4ee6fb4_0_36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76" name="Google Shape;376;g265b4ee6fb4_0_365"/>
          <p:cNvPicPr preferRelativeResize="0"/>
          <p:nvPr/>
        </p:nvPicPr>
        <p:blipFill rotWithShape="1">
          <a:blip r:embed="rId3">
            <a:alphaModFix/>
          </a:blip>
          <a:src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sp>
        <p:nvSpPr>
          <p:cNvPr id="377" name="Google Shape;377;g265b4ee6fb4_0_365"/>
          <p:cNvSpPr txBox="1"/>
          <p:nvPr/>
        </p:nvSpPr>
        <p:spPr>
          <a:xfrm>
            <a:off x="3206497" y="2151450"/>
            <a:ext cx="8316300" cy="25551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es la </a:t>
            </a:r>
            <a:r>
              <a:rPr lang="en-US" sz="4000" b="1" dirty="0" err="1">
                <a:solidFill>
                  <a:schemeClr val="dk1"/>
                </a:solidFill>
                <a:latin typeface="Lato"/>
                <a:ea typeface="Lato"/>
                <a:cs typeface="Lato"/>
                <a:sym typeface="Lato"/>
              </a:rPr>
              <a:t>fe</a:t>
            </a:r>
            <a:r>
              <a:rPr lang="en-US" sz="4000" b="1" dirty="0">
                <a:solidFill>
                  <a:schemeClr val="dk1"/>
                </a:solidFill>
                <a:latin typeface="Lato"/>
                <a:ea typeface="Lato"/>
                <a:cs typeface="Lato"/>
                <a:sym typeface="Lato"/>
              </a:rPr>
              <a:t>?</a:t>
            </a:r>
            <a:endParaRPr sz="4000" b="1"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4000" b="1"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historia</a:t>
            </a:r>
            <a:r>
              <a:rPr lang="en-US" sz="4000" b="1" dirty="0">
                <a:solidFill>
                  <a:schemeClr val="dk1"/>
                </a:solidFill>
                <a:latin typeface="Lato"/>
                <a:ea typeface="Lato"/>
                <a:cs typeface="Lato"/>
                <a:sym typeface="Lato"/>
              </a:rPr>
              <a:t> vas a usar para </a:t>
            </a:r>
            <a:r>
              <a:rPr lang="en-US" sz="4000" b="1" dirty="0" err="1">
                <a:solidFill>
                  <a:schemeClr val="dk1"/>
                </a:solidFill>
                <a:latin typeface="Lato"/>
                <a:ea typeface="Lato"/>
                <a:cs typeface="Lato"/>
                <a:sym typeface="Lato"/>
              </a:rPr>
              <a:t>enseñar</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esto</a:t>
            </a:r>
            <a:r>
              <a:rPr lang="en-US" sz="4000" b="1" dirty="0">
                <a:solidFill>
                  <a:schemeClr val="dk1"/>
                </a:solidFill>
                <a:latin typeface="Lato"/>
                <a:ea typeface="Lato"/>
                <a:cs typeface="Lato"/>
                <a:sym typeface="Lato"/>
              </a:rPr>
              <a:t>? </a:t>
            </a:r>
            <a:endParaRPr sz="4000" b="1" dirty="0">
              <a:solidFill>
                <a:schemeClr val="dk1"/>
              </a:solidFill>
              <a:latin typeface="Lato"/>
              <a:ea typeface="Lato"/>
              <a:cs typeface="Lato"/>
              <a:sym typeface="Lato"/>
            </a:endParaRPr>
          </a:p>
        </p:txBody>
      </p:sp>
      <p:pic>
        <p:nvPicPr>
          <p:cNvPr id="378" name="Google Shape;378;g265b4ee6fb4_0_365"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2"/>
        <p:cNvGrpSpPr/>
        <p:nvPr/>
      </p:nvGrpSpPr>
      <p:grpSpPr>
        <a:xfrm>
          <a:off x="0" y="0"/>
          <a:ext cx="0" cy="0"/>
          <a:chOff x="0" y="0"/>
          <a:chExt cx="0" cy="0"/>
        </a:xfrm>
      </p:grpSpPr>
      <p:sp>
        <p:nvSpPr>
          <p:cNvPr id="383" name="Google Shape;383;g265b4ee6fb4_0_37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84" name="Google Shape;384;g265b4ee6fb4_0_374"/>
          <p:cNvPicPr preferRelativeResize="0"/>
          <p:nvPr/>
        </p:nvPicPr>
        <p:blipFill rotWithShape="1">
          <a:blip r:embed="rId3">
            <a:alphaModFix/>
          </a:blip>
          <a:src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sp>
        <p:nvSpPr>
          <p:cNvPr id="385" name="Google Shape;385;g265b4ee6fb4_0_374"/>
          <p:cNvSpPr txBox="1"/>
          <p:nvPr/>
        </p:nvSpPr>
        <p:spPr>
          <a:xfrm>
            <a:off x="3366056" y="2151450"/>
            <a:ext cx="8316300" cy="25551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son las </a:t>
            </a:r>
            <a:r>
              <a:rPr lang="en-US" sz="4000" b="1" dirty="0" err="1">
                <a:solidFill>
                  <a:schemeClr val="dk1"/>
                </a:solidFill>
                <a:latin typeface="Lato"/>
                <a:ea typeface="Lato"/>
                <a:cs typeface="Lato"/>
                <a:sym typeface="Lato"/>
              </a:rPr>
              <a:t>obras</a:t>
            </a:r>
            <a:r>
              <a:rPr lang="en-US" sz="4000" b="1" dirty="0">
                <a:solidFill>
                  <a:schemeClr val="dk1"/>
                </a:solidFill>
                <a:latin typeface="Lato"/>
                <a:ea typeface="Lato"/>
                <a:cs typeface="Lato"/>
                <a:sym typeface="Lato"/>
              </a:rPr>
              <a:t>?</a:t>
            </a:r>
            <a:endParaRPr sz="4000" b="1"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4000" b="1"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historia</a:t>
            </a:r>
            <a:r>
              <a:rPr lang="en-US" sz="4000" b="1" dirty="0">
                <a:solidFill>
                  <a:schemeClr val="dk1"/>
                </a:solidFill>
                <a:latin typeface="Lato"/>
                <a:ea typeface="Lato"/>
                <a:cs typeface="Lato"/>
                <a:sym typeface="Lato"/>
              </a:rPr>
              <a:t> vas a usar para </a:t>
            </a:r>
            <a:r>
              <a:rPr lang="en-US" sz="4000" b="1" dirty="0" err="1">
                <a:solidFill>
                  <a:schemeClr val="dk1"/>
                </a:solidFill>
                <a:latin typeface="Lato"/>
                <a:ea typeface="Lato"/>
                <a:cs typeface="Lato"/>
                <a:sym typeface="Lato"/>
              </a:rPr>
              <a:t>enseñar</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esto</a:t>
            </a:r>
            <a:r>
              <a:rPr lang="en-US" sz="4000" b="1" dirty="0">
                <a:solidFill>
                  <a:schemeClr val="dk1"/>
                </a:solidFill>
                <a:latin typeface="Lato"/>
                <a:ea typeface="Lato"/>
                <a:cs typeface="Lato"/>
                <a:sym typeface="Lato"/>
              </a:rPr>
              <a:t>? </a:t>
            </a:r>
            <a:endParaRPr sz="4000" b="1" dirty="0">
              <a:solidFill>
                <a:schemeClr val="dk1"/>
              </a:solidFill>
              <a:latin typeface="Lato"/>
              <a:ea typeface="Lato"/>
              <a:cs typeface="Lato"/>
              <a:sym typeface="Lato"/>
            </a:endParaRPr>
          </a:p>
        </p:txBody>
      </p:sp>
      <p:pic>
        <p:nvPicPr>
          <p:cNvPr id="386" name="Google Shape;386;g265b4ee6fb4_0_374"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0"/>
        <p:cNvGrpSpPr/>
        <p:nvPr/>
      </p:nvGrpSpPr>
      <p:grpSpPr>
        <a:xfrm>
          <a:off x="0" y="0"/>
          <a:ext cx="0" cy="0"/>
          <a:chOff x="0" y="0"/>
          <a:chExt cx="0" cy="0"/>
        </a:xfrm>
      </p:grpSpPr>
      <p:sp>
        <p:nvSpPr>
          <p:cNvPr id="391" name="Google Shape;391;g265b4ee6fb4_0_38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92" name="Google Shape;392;g265b4ee6fb4_0_383"/>
          <p:cNvPicPr preferRelativeResize="0"/>
          <p:nvPr/>
        </p:nvPicPr>
        <p:blipFill rotWithShape="1">
          <a:blip r:embed="rId3">
            <a:alphaModFix/>
          </a:blip>
          <a:src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sp>
        <p:nvSpPr>
          <p:cNvPr id="393" name="Google Shape;393;g265b4ee6fb4_0_383"/>
          <p:cNvSpPr txBox="1"/>
          <p:nvPr/>
        </p:nvSpPr>
        <p:spPr>
          <a:xfrm>
            <a:off x="3287398" y="2153660"/>
            <a:ext cx="7298461" cy="3170058"/>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¿Por </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la </a:t>
            </a:r>
            <a:r>
              <a:rPr lang="en-US" sz="4000" b="1" dirty="0" err="1">
                <a:solidFill>
                  <a:schemeClr val="dk1"/>
                </a:solidFill>
                <a:latin typeface="Lato"/>
                <a:ea typeface="Lato"/>
                <a:cs typeface="Lato"/>
                <a:sym typeface="Lato"/>
              </a:rPr>
              <a:t>estructura</a:t>
            </a:r>
            <a:r>
              <a:rPr lang="en-US" sz="4000" b="1" dirty="0">
                <a:solidFill>
                  <a:schemeClr val="dk1"/>
                </a:solidFill>
                <a:latin typeface="Lato"/>
                <a:ea typeface="Lato"/>
                <a:cs typeface="Lato"/>
                <a:sym typeface="Lato"/>
              </a:rPr>
              <a:t> de Los cuatro </a:t>
            </a:r>
            <a:r>
              <a:rPr lang="en-US" sz="4000" b="1" dirty="0" err="1">
                <a:solidFill>
                  <a:schemeClr val="dk1"/>
                </a:solidFill>
                <a:latin typeface="Lato"/>
                <a:ea typeface="Lato"/>
                <a:cs typeface="Lato"/>
                <a:sym typeface="Lato"/>
              </a:rPr>
              <a:t>conceptos</a:t>
            </a:r>
            <a:r>
              <a:rPr lang="en-US" sz="4000" b="1" dirty="0">
                <a:solidFill>
                  <a:schemeClr val="dk1"/>
                </a:solidFill>
                <a:latin typeface="Lato"/>
                <a:ea typeface="Lato"/>
                <a:cs typeface="Lato"/>
                <a:sym typeface="Lato"/>
              </a:rPr>
              <a:t> es </a:t>
            </a:r>
            <a:r>
              <a:rPr lang="en-US" sz="4000" b="1" dirty="0" err="1">
                <a:solidFill>
                  <a:schemeClr val="dk1"/>
                </a:solidFill>
                <a:latin typeface="Lato"/>
                <a:ea typeface="Lato"/>
                <a:cs typeface="Lato"/>
                <a:sym typeface="Lato"/>
              </a:rPr>
              <a:t>una</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demostración</a:t>
            </a:r>
            <a:r>
              <a:rPr lang="en-US" sz="4000" b="1" dirty="0">
                <a:solidFill>
                  <a:schemeClr val="dk1"/>
                </a:solidFill>
                <a:latin typeface="Lato"/>
                <a:ea typeface="Lato"/>
                <a:cs typeface="Lato"/>
                <a:sym typeface="Lato"/>
              </a:rPr>
              <a:t> de la </a:t>
            </a:r>
            <a:r>
              <a:rPr lang="en-US" sz="4000" b="1" dirty="0" err="1">
                <a:solidFill>
                  <a:schemeClr val="dk1"/>
                </a:solidFill>
                <a:latin typeface="Lato"/>
                <a:ea typeface="Lato"/>
                <a:cs typeface="Lato"/>
                <a:sym typeface="Lato"/>
              </a:rPr>
              <a:t>buena</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enseñanza</a:t>
            </a:r>
            <a:r>
              <a:rPr lang="en-US" sz="4000" b="1" dirty="0">
                <a:solidFill>
                  <a:schemeClr val="dk1"/>
                </a:solidFill>
                <a:latin typeface="Lato"/>
                <a:ea typeface="Lato"/>
                <a:cs typeface="Lato"/>
                <a:sym typeface="Lato"/>
              </a:rPr>
              <a:t> de la Ley y </a:t>
            </a:r>
            <a:r>
              <a:rPr lang="en-US" sz="4000" b="1" dirty="0" err="1">
                <a:solidFill>
                  <a:schemeClr val="dk1"/>
                </a:solidFill>
                <a:latin typeface="Lato"/>
                <a:ea typeface="Lato"/>
                <a:cs typeface="Lato"/>
                <a:sym typeface="Lato"/>
              </a:rPr>
              <a:t>el</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Evangelio</a:t>
            </a:r>
            <a:r>
              <a:rPr lang="en-US" sz="4000" b="1" dirty="0">
                <a:solidFill>
                  <a:schemeClr val="dk1"/>
                </a:solidFill>
                <a:latin typeface="Lato"/>
                <a:ea typeface="Lato"/>
                <a:cs typeface="Lato"/>
                <a:sym typeface="Lato"/>
              </a:rPr>
              <a:t>?</a:t>
            </a:r>
            <a:endParaRPr sz="4000" b="1" dirty="0">
              <a:solidFill>
                <a:schemeClr val="dk1"/>
              </a:solidFill>
              <a:latin typeface="Lato"/>
              <a:ea typeface="Lato"/>
              <a:cs typeface="Lato"/>
              <a:sym typeface="Lato"/>
            </a:endParaRPr>
          </a:p>
        </p:txBody>
      </p:sp>
      <p:pic>
        <p:nvPicPr>
          <p:cNvPr id="394" name="Google Shape;394;g265b4ee6fb4_0_383"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8"/>
        <p:cNvGrpSpPr/>
        <p:nvPr/>
      </p:nvGrpSpPr>
      <p:grpSpPr>
        <a:xfrm>
          <a:off x="0" y="0"/>
          <a:ext cx="0" cy="0"/>
          <a:chOff x="0" y="0"/>
          <a:chExt cx="0" cy="0"/>
        </a:xfrm>
      </p:grpSpPr>
      <p:sp>
        <p:nvSpPr>
          <p:cNvPr id="399" name="Google Shape;399;g265b4ee6fb4_0_479"/>
          <p:cNvSpPr txBox="1"/>
          <p:nvPr/>
        </p:nvSpPr>
        <p:spPr>
          <a:xfrm>
            <a:off x="5838738" y="1745324"/>
            <a:ext cx="5478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Font typeface="Arial"/>
              <a:buNone/>
            </a:pPr>
            <a:r>
              <a:rPr lang="en-US" sz="4860">
                <a:solidFill>
                  <a:srgbClr val="009444"/>
                </a:solidFill>
                <a:latin typeface="Lato"/>
                <a:ea typeface="Lato"/>
                <a:cs typeface="Lato"/>
                <a:sym typeface="Lato"/>
              </a:rPr>
              <a:t>Enseñar</a:t>
            </a:r>
            <a:endParaRPr sz="6000">
              <a:solidFill>
                <a:srgbClr val="009444"/>
              </a:solidFill>
              <a:latin typeface="Lato"/>
              <a:ea typeface="Lato"/>
              <a:cs typeface="Lato"/>
              <a:sym typeface="Lato"/>
            </a:endParaRPr>
          </a:p>
        </p:txBody>
      </p:sp>
      <p:cxnSp>
        <p:nvCxnSpPr>
          <p:cNvPr id="400" name="Google Shape;400;g265b4ee6fb4_0_479"/>
          <p:cNvCxnSpPr/>
          <p:nvPr/>
        </p:nvCxnSpPr>
        <p:spPr>
          <a:xfrm>
            <a:off x="4230827" y="2990176"/>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401" name="Google Shape;401;g265b4ee6fb4_0_479"/>
          <p:cNvSpPr txBox="1"/>
          <p:nvPr/>
        </p:nvSpPr>
        <p:spPr>
          <a:xfrm>
            <a:off x="5838750" y="3287900"/>
            <a:ext cx="6060900" cy="1656900"/>
          </a:xfrm>
          <a:prstGeom prst="rect">
            <a:avLst/>
          </a:prstGeom>
          <a:noFill/>
          <a:ln>
            <a:noFill/>
          </a:ln>
        </p:spPr>
        <p:txBody>
          <a:bodyPr spcFirstLastPara="1" wrap="square" lIns="91425" tIns="45700" rIns="91425" bIns="45700" anchor="t" anchorCtr="0">
            <a:spAutoFit/>
          </a:bodyPr>
          <a:lstStyle/>
          <a:p>
            <a:pPr marL="457200" marR="0" lvl="0" indent="-443738" algn="l" rtl="0">
              <a:spcBef>
                <a:spcPts val="0"/>
              </a:spcBef>
              <a:spcAft>
                <a:spcPts val="0"/>
              </a:spcAft>
              <a:buClr>
                <a:schemeClr val="dk1"/>
              </a:buClr>
              <a:buSzPts val="3388"/>
              <a:buFont typeface="Lato"/>
              <a:buChar char="●"/>
            </a:pPr>
            <a:r>
              <a:rPr lang="en-US" sz="3388">
                <a:solidFill>
                  <a:schemeClr val="dk1"/>
                </a:solidFill>
                <a:latin typeface="Lato"/>
                <a:ea typeface="Lato"/>
                <a:cs typeface="Lato"/>
                <a:sym typeface="Lato"/>
              </a:rPr>
              <a:t>guía para el maestro</a:t>
            </a:r>
            <a:endParaRPr sz="3388">
              <a:solidFill>
                <a:schemeClr val="dk1"/>
              </a:solidFill>
              <a:latin typeface="Lato"/>
              <a:ea typeface="Lato"/>
              <a:cs typeface="Lato"/>
              <a:sym typeface="Lato"/>
            </a:endParaRPr>
          </a:p>
          <a:p>
            <a:pPr marL="457200" marR="0" lvl="0" indent="-443738" algn="l" rtl="0">
              <a:spcBef>
                <a:spcPts val="0"/>
              </a:spcBef>
              <a:spcAft>
                <a:spcPts val="0"/>
              </a:spcAft>
              <a:buClr>
                <a:schemeClr val="dk1"/>
              </a:buClr>
              <a:buSzPts val="3388"/>
              <a:buFont typeface="Lato"/>
              <a:buChar char="●"/>
            </a:pPr>
            <a:r>
              <a:rPr lang="en-US" sz="3388">
                <a:solidFill>
                  <a:schemeClr val="dk1"/>
                </a:solidFill>
                <a:latin typeface="Lato"/>
                <a:ea typeface="Lato"/>
                <a:cs typeface="Lato"/>
                <a:sym typeface="Lato"/>
              </a:rPr>
              <a:t>hojas para el estudiante </a:t>
            </a:r>
            <a:endParaRPr sz="3388">
              <a:solidFill>
                <a:schemeClr val="dk1"/>
              </a:solidFill>
              <a:latin typeface="Lato"/>
              <a:ea typeface="Lato"/>
              <a:cs typeface="Lato"/>
              <a:sym typeface="Lato"/>
            </a:endParaRPr>
          </a:p>
          <a:p>
            <a:pPr marL="457200" marR="0" lvl="0" indent="-443738" algn="l" rtl="0">
              <a:spcBef>
                <a:spcPts val="0"/>
              </a:spcBef>
              <a:spcAft>
                <a:spcPts val="0"/>
              </a:spcAft>
              <a:buClr>
                <a:schemeClr val="dk1"/>
              </a:buClr>
              <a:buSzPts val="3388"/>
              <a:buFont typeface="Lato"/>
              <a:buChar char="●"/>
            </a:pPr>
            <a:r>
              <a:rPr lang="en-US" sz="3388">
                <a:solidFill>
                  <a:schemeClr val="dk1"/>
                </a:solidFill>
                <a:latin typeface="Lato"/>
                <a:ea typeface="Lato"/>
                <a:cs typeface="Lato"/>
                <a:sym typeface="Lato"/>
              </a:rPr>
              <a:t>video para captar la atención</a:t>
            </a:r>
            <a:endParaRPr sz="4300">
              <a:solidFill>
                <a:schemeClr val="dk1"/>
              </a:solidFill>
              <a:latin typeface="Lato"/>
              <a:ea typeface="Lato"/>
              <a:cs typeface="Lato"/>
              <a:sym typeface="Lato"/>
            </a:endParaRPr>
          </a:p>
        </p:txBody>
      </p:sp>
      <p:sp>
        <p:nvSpPr>
          <p:cNvPr id="402" name="Google Shape;402;g265b4ee6fb4_0_479"/>
          <p:cNvSpPr/>
          <p:nvPr/>
        </p:nvSpPr>
        <p:spPr>
          <a:xfrm>
            <a:off x="0" y="0"/>
            <a:ext cx="704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03" name="Google Shape;403;g265b4ee6fb4_0_479"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404" name="Google Shape;404;g265b4ee6fb4_0_479"/>
          <p:cNvPicPr preferRelativeResize="0"/>
          <p:nvPr/>
        </p:nvPicPr>
        <p:blipFill rotWithShape="1">
          <a:blip r:embed="rId4">
            <a:alphaModFix/>
          </a:blip>
          <a:srcRect l="16675" r="16675"/>
          <a:stretch/>
        </p:blipFill>
        <p:spPr>
          <a:xfrm>
            <a:off x="1034702" y="1136927"/>
            <a:ext cx="4316100" cy="4316100"/>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p:spPr>
      </p:pic>
      <p:sp>
        <p:nvSpPr>
          <p:cNvPr id="405" name="Google Shape;405;g265b4ee6fb4_0_479"/>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9"/>
        <p:cNvGrpSpPr/>
        <p:nvPr/>
      </p:nvGrpSpPr>
      <p:grpSpPr>
        <a:xfrm>
          <a:off x="0" y="0"/>
          <a:ext cx="0" cy="0"/>
          <a:chOff x="0" y="0"/>
          <a:chExt cx="0" cy="0"/>
        </a:xfrm>
      </p:grpSpPr>
      <p:sp>
        <p:nvSpPr>
          <p:cNvPr id="410" name="Google Shape;410;g265b4ee6fb4_0_56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11" name="Google Shape;411;g265b4ee6fb4_0_568"/>
          <p:cNvPicPr preferRelativeResize="0"/>
          <p:nvPr/>
        </p:nvPicPr>
        <p:blipFill rotWithShape="1">
          <a:blip r:embed="rId3">
            <a:alphaModFix/>
          </a:blip>
          <a:srcRect/>
          <a:stretch/>
        </p:blipFill>
        <p:spPr>
          <a:xfrm>
            <a:off x="80901" y="1819656"/>
            <a:ext cx="3125596" cy="3218688"/>
          </a:xfrm>
          <a:prstGeom prst="rect">
            <a:avLst/>
          </a:prstGeom>
          <a:noFill/>
          <a:ln>
            <a:noFill/>
          </a:ln>
          <a:effectLst>
            <a:outerShdw blurRad="50800" dist="38100" dir="2700000" algn="tl" rotWithShape="0">
              <a:srgbClr val="000000">
                <a:alpha val="40000"/>
              </a:srgbClr>
            </a:outerShdw>
          </a:effectLst>
        </p:spPr>
      </p:pic>
      <p:sp>
        <p:nvSpPr>
          <p:cNvPr id="412" name="Google Shape;412;g265b4ee6fb4_0_568"/>
          <p:cNvSpPr txBox="1"/>
          <p:nvPr/>
        </p:nvSpPr>
        <p:spPr>
          <a:xfrm>
            <a:off x="3287399" y="1819656"/>
            <a:ext cx="6955500" cy="37248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600" dirty="0" err="1">
                <a:solidFill>
                  <a:schemeClr val="dk1"/>
                </a:solidFill>
                <a:latin typeface="Lato"/>
                <a:ea typeface="Lato"/>
                <a:cs typeface="Lato"/>
                <a:sym typeface="Lato"/>
              </a:rPr>
              <a:t>Yo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sembré</a:t>
            </a:r>
            <a:r>
              <a:rPr lang="en-US" sz="3600" dirty="0">
                <a:solidFill>
                  <a:schemeClr val="dk1"/>
                </a:solidFill>
                <a:latin typeface="Lato"/>
                <a:ea typeface="Lato"/>
                <a:cs typeface="Lato"/>
                <a:sym typeface="Lato"/>
              </a:rPr>
              <a:t>, y </a:t>
            </a:r>
            <a:r>
              <a:rPr lang="en-US" sz="3600" dirty="0" err="1">
                <a:solidFill>
                  <a:schemeClr val="dk1"/>
                </a:solidFill>
                <a:latin typeface="Lato"/>
                <a:ea typeface="Lato"/>
                <a:cs typeface="Lato"/>
                <a:sym typeface="Lato"/>
              </a:rPr>
              <a:t>Apolos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regó</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pero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el</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crecimiento</a:t>
            </a:r>
            <a:r>
              <a:rPr lang="en-US" sz="3600" dirty="0">
                <a:solidFill>
                  <a:schemeClr val="dk1"/>
                </a:solidFill>
                <a:latin typeface="Lato"/>
                <a:ea typeface="Lato"/>
                <a:cs typeface="Lato"/>
                <a:sym typeface="Lato"/>
              </a:rPr>
              <a:t> lo ha dado Dios </a:t>
            </a:r>
            <a:r>
              <a:rPr lang="en-US" sz="3600" dirty="0" err="1">
                <a:solidFill>
                  <a:schemeClr val="dk1"/>
                </a:solidFill>
                <a:latin typeface="Lato"/>
                <a:ea typeface="Lato"/>
                <a:cs typeface="Lato"/>
                <a:sym typeface="Lato"/>
              </a:rPr>
              <a:t>Así</a:t>
            </a:r>
            <a:r>
              <a:rPr lang="en-US" sz="3600" dirty="0">
                <a:solidFill>
                  <a:schemeClr val="dk1"/>
                </a:solidFill>
                <a:latin typeface="Lato"/>
                <a:ea typeface="Lato"/>
                <a:cs typeface="Lato"/>
                <a:sym typeface="Lato"/>
              </a:rPr>
              <a:t> que no </a:t>
            </a:r>
            <a:r>
              <a:rPr lang="en-US" sz="3600" dirty="0" err="1">
                <a:solidFill>
                  <a:schemeClr val="dk1"/>
                </a:solidFill>
                <a:latin typeface="Lato"/>
                <a:ea typeface="Lato"/>
                <a:cs typeface="Lato"/>
                <a:sym typeface="Lato"/>
              </a:rPr>
              <a:t>cuenta</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ni</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el</a:t>
            </a:r>
            <a:r>
              <a:rPr lang="en-US" sz="3600" dirty="0">
                <a:solidFill>
                  <a:schemeClr val="dk1"/>
                </a:solidFill>
                <a:latin typeface="Lato"/>
                <a:ea typeface="Lato"/>
                <a:cs typeface="Lato"/>
                <a:sym typeface="Lato"/>
              </a:rPr>
              <a:t> que </a:t>
            </a:r>
            <a:r>
              <a:rPr lang="en-US" sz="3600" dirty="0" err="1">
                <a:solidFill>
                  <a:schemeClr val="dk1"/>
                </a:solidFill>
                <a:latin typeface="Lato"/>
                <a:ea typeface="Lato"/>
                <a:cs typeface="Lato"/>
                <a:sym typeface="Lato"/>
              </a:rPr>
              <a:t>siembra</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ni</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el</a:t>
            </a:r>
            <a:r>
              <a:rPr lang="en-US" sz="3600" dirty="0">
                <a:solidFill>
                  <a:schemeClr val="dk1"/>
                </a:solidFill>
                <a:latin typeface="Lato"/>
                <a:ea typeface="Lato"/>
                <a:cs typeface="Lato"/>
                <a:sym typeface="Lato"/>
              </a:rPr>
              <a:t> que </a:t>
            </a:r>
            <a:r>
              <a:rPr lang="en-US" sz="3600" dirty="0" err="1">
                <a:solidFill>
                  <a:schemeClr val="dk1"/>
                </a:solidFill>
                <a:latin typeface="Lato"/>
                <a:ea typeface="Lato"/>
                <a:cs typeface="Lato"/>
                <a:sym typeface="Lato"/>
              </a:rPr>
              <a:t>riega</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sino</a:t>
            </a:r>
            <a:r>
              <a:rPr lang="en-US" sz="3600" dirty="0">
                <a:solidFill>
                  <a:schemeClr val="dk1"/>
                </a:solidFill>
                <a:latin typeface="Lato"/>
                <a:ea typeface="Lato"/>
                <a:cs typeface="Lato"/>
                <a:sym typeface="Lato"/>
              </a:rPr>
              <a:t> solo Dios, que es </a:t>
            </a:r>
            <a:r>
              <a:rPr lang="en-US" sz="3600" dirty="0" err="1">
                <a:solidFill>
                  <a:schemeClr val="dk1"/>
                </a:solidFill>
                <a:latin typeface="Lato"/>
                <a:ea typeface="Lato"/>
                <a:cs typeface="Lato"/>
                <a:sym typeface="Lato"/>
              </a:rPr>
              <a:t>quien</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hace</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crecer</a:t>
            </a:r>
            <a:r>
              <a:rPr lang="en-US" sz="3600" dirty="0">
                <a:solidFill>
                  <a:schemeClr val="dk1"/>
                </a:solidFill>
                <a:latin typeface="Lato"/>
                <a:ea typeface="Lato"/>
                <a:cs typeface="Lato"/>
                <a:sym typeface="Lato"/>
              </a:rPr>
              <a:t> las </a:t>
            </a:r>
            <a:r>
              <a:rPr lang="en-US" sz="3600" dirty="0" err="1">
                <a:solidFill>
                  <a:schemeClr val="dk1"/>
                </a:solidFill>
                <a:latin typeface="Lato"/>
                <a:ea typeface="Lato"/>
                <a:cs typeface="Lato"/>
                <a:sym typeface="Lato"/>
              </a:rPr>
              <a:t>cosas</a:t>
            </a:r>
            <a:r>
              <a:rPr lang="en-US" sz="3600" dirty="0">
                <a:solidFill>
                  <a:schemeClr val="dk1"/>
                </a:solidFill>
                <a:latin typeface="Lato"/>
                <a:ea typeface="Lato"/>
                <a:cs typeface="Lato"/>
                <a:sym typeface="Lato"/>
              </a:rPr>
              <a:t>.</a:t>
            </a:r>
            <a:endParaRPr sz="36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2800"/>
              <a:buFont typeface="Arial"/>
              <a:buNone/>
            </a:pPr>
            <a:endParaRPr sz="2800" b="0" i="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2800"/>
              <a:buFont typeface="Arial"/>
              <a:buNone/>
            </a:pPr>
            <a:r>
              <a:rPr lang="en-US" sz="2800" i="1" dirty="0">
                <a:solidFill>
                  <a:schemeClr val="dk1"/>
                </a:solidFill>
                <a:latin typeface="Lato"/>
                <a:ea typeface="Lato"/>
                <a:cs typeface="Lato"/>
                <a:sym typeface="Lato"/>
              </a:rPr>
              <a:t>1 </a:t>
            </a:r>
            <a:r>
              <a:rPr lang="en-US" sz="2800" i="1" dirty="0" err="1">
                <a:solidFill>
                  <a:schemeClr val="dk1"/>
                </a:solidFill>
                <a:latin typeface="Lato"/>
                <a:ea typeface="Lato"/>
                <a:cs typeface="Lato"/>
                <a:sym typeface="Lato"/>
              </a:rPr>
              <a:t>Corintios</a:t>
            </a:r>
            <a:r>
              <a:rPr lang="en-US" sz="2800" i="1" dirty="0">
                <a:solidFill>
                  <a:schemeClr val="dk1"/>
                </a:solidFill>
                <a:latin typeface="Lato"/>
                <a:ea typeface="Lato"/>
                <a:cs typeface="Lato"/>
                <a:sym typeface="Lato"/>
              </a:rPr>
              <a:t> 3:6-7</a:t>
            </a:r>
            <a:endParaRPr sz="2800" b="0" i="1" u="none" strike="noStrike" cap="none" dirty="0">
              <a:solidFill>
                <a:schemeClr val="dk1"/>
              </a:solidFill>
              <a:latin typeface="Lato"/>
              <a:ea typeface="Lato"/>
              <a:cs typeface="Lato"/>
              <a:sym typeface="Lato"/>
            </a:endParaRPr>
          </a:p>
        </p:txBody>
      </p:sp>
      <p:pic>
        <p:nvPicPr>
          <p:cNvPr id="413" name="Google Shape;413;g265b4ee6fb4_0_568"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7"/>
        <p:cNvGrpSpPr/>
        <p:nvPr/>
      </p:nvGrpSpPr>
      <p:grpSpPr>
        <a:xfrm>
          <a:off x="0" y="0"/>
          <a:ext cx="0" cy="0"/>
          <a:chOff x="0" y="0"/>
          <a:chExt cx="0" cy="0"/>
        </a:xfrm>
      </p:grpSpPr>
      <p:sp>
        <p:nvSpPr>
          <p:cNvPr id="418" name="Google Shape;418;g265b4ee6fb4_0_578"/>
          <p:cNvSpPr txBox="1"/>
          <p:nvPr/>
        </p:nvSpPr>
        <p:spPr>
          <a:xfrm>
            <a:off x="5838738" y="1745324"/>
            <a:ext cx="54780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a:solidFill>
                  <a:srgbClr val="009444"/>
                </a:solidFill>
                <a:latin typeface="Lato"/>
                <a:ea typeface="Lato"/>
                <a:cs typeface="Lato"/>
                <a:sym typeface="Lato"/>
              </a:rPr>
              <a:t>Crear un público </a:t>
            </a:r>
            <a:endParaRPr sz="6000">
              <a:solidFill>
                <a:srgbClr val="009444"/>
              </a:solidFill>
              <a:latin typeface="Lato"/>
              <a:ea typeface="Lato"/>
              <a:cs typeface="Lato"/>
              <a:sym typeface="Lato"/>
            </a:endParaRPr>
          </a:p>
        </p:txBody>
      </p:sp>
      <p:cxnSp>
        <p:nvCxnSpPr>
          <p:cNvPr id="419" name="Google Shape;419;g265b4ee6fb4_0_578"/>
          <p:cNvCxnSpPr/>
          <p:nvPr/>
        </p:nvCxnSpPr>
        <p:spPr>
          <a:xfrm>
            <a:off x="4230827" y="2990176"/>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420" name="Google Shape;420;g265b4ee6fb4_0_578"/>
          <p:cNvSpPr txBox="1"/>
          <p:nvPr/>
        </p:nvSpPr>
        <p:spPr>
          <a:xfrm>
            <a:off x="5838750" y="3287900"/>
            <a:ext cx="6060900" cy="2178300"/>
          </a:xfrm>
          <a:prstGeom prst="rect">
            <a:avLst/>
          </a:prstGeom>
          <a:noFill/>
          <a:ln>
            <a:noFill/>
          </a:ln>
        </p:spPr>
        <p:txBody>
          <a:bodyPr spcFirstLastPara="1" wrap="square" lIns="91425" tIns="45700" rIns="91425" bIns="45700" anchor="t" anchorCtr="0">
            <a:spAutoFit/>
          </a:bodyPr>
          <a:lstStyle/>
          <a:p>
            <a:pPr marL="457200" marR="0" lvl="0" indent="-443738" algn="l" rtl="0">
              <a:spcBef>
                <a:spcPts val="0"/>
              </a:spcBef>
              <a:spcAft>
                <a:spcPts val="0"/>
              </a:spcAft>
              <a:buClr>
                <a:schemeClr val="dk1"/>
              </a:buClr>
              <a:buSzPts val="3388"/>
              <a:buFont typeface="Lato"/>
              <a:buChar char="●"/>
            </a:pPr>
            <a:r>
              <a:rPr lang="en-US" sz="3388">
                <a:solidFill>
                  <a:schemeClr val="dk1"/>
                </a:solidFill>
                <a:latin typeface="Lato"/>
                <a:ea typeface="Lato"/>
                <a:cs typeface="Lato"/>
                <a:sym typeface="Lato"/>
              </a:rPr>
              <a:t>amigos</a:t>
            </a:r>
            <a:endParaRPr sz="3388">
              <a:solidFill>
                <a:schemeClr val="dk1"/>
              </a:solidFill>
              <a:latin typeface="Lato"/>
              <a:ea typeface="Lato"/>
              <a:cs typeface="Lato"/>
              <a:sym typeface="Lato"/>
            </a:endParaRPr>
          </a:p>
          <a:p>
            <a:pPr marL="457200" marR="0" lvl="0" indent="-443738" algn="l" rtl="0">
              <a:spcBef>
                <a:spcPts val="0"/>
              </a:spcBef>
              <a:spcAft>
                <a:spcPts val="0"/>
              </a:spcAft>
              <a:buClr>
                <a:schemeClr val="dk1"/>
              </a:buClr>
              <a:buSzPts val="3388"/>
              <a:buFont typeface="Lato"/>
              <a:buChar char="●"/>
            </a:pPr>
            <a:r>
              <a:rPr lang="en-US" sz="3388">
                <a:solidFill>
                  <a:schemeClr val="dk1"/>
                </a:solidFill>
                <a:latin typeface="Lato"/>
                <a:ea typeface="Lato"/>
                <a:cs typeface="Lato"/>
                <a:sym typeface="Lato"/>
              </a:rPr>
              <a:t>familiares</a:t>
            </a:r>
            <a:endParaRPr sz="3388">
              <a:solidFill>
                <a:schemeClr val="dk1"/>
              </a:solidFill>
              <a:latin typeface="Lato"/>
              <a:ea typeface="Lato"/>
              <a:cs typeface="Lato"/>
              <a:sym typeface="Lato"/>
            </a:endParaRPr>
          </a:p>
          <a:p>
            <a:pPr marL="457200" marR="0" lvl="0" indent="-443738" algn="l" rtl="0">
              <a:spcBef>
                <a:spcPts val="0"/>
              </a:spcBef>
              <a:spcAft>
                <a:spcPts val="0"/>
              </a:spcAft>
              <a:buClr>
                <a:schemeClr val="dk1"/>
              </a:buClr>
              <a:buSzPts val="3388"/>
              <a:buFont typeface="Lato"/>
              <a:buChar char="●"/>
            </a:pPr>
            <a:r>
              <a:rPr lang="en-US" sz="3388">
                <a:solidFill>
                  <a:schemeClr val="dk1"/>
                </a:solidFill>
                <a:latin typeface="Lato"/>
                <a:ea typeface="Lato"/>
                <a:cs typeface="Lato"/>
                <a:sym typeface="Lato"/>
              </a:rPr>
              <a:t>conocidos</a:t>
            </a:r>
            <a:endParaRPr sz="3388">
              <a:solidFill>
                <a:schemeClr val="dk1"/>
              </a:solidFill>
              <a:latin typeface="Lato"/>
              <a:ea typeface="Lato"/>
              <a:cs typeface="Lato"/>
              <a:sym typeface="Lato"/>
            </a:endParaRPr>
          </a:p>
          <a:p>
            <a:pPr marL="457200" marR="0" lvl="0" indent="-443738" algn="l" rtl="0">
              <a:spcBef>
                <a:spcPts val="0"/>
              </a:spcBef>
              <a:spcAft>
                <a:spcPts val="0"/>
              </a:spcAft>
              <a:buClr>
                <a:schemeClr val="dk1"/>
              </a:buClr>
              <a:buSzPts val="3388"/>
              <a:buFont typeface="Lato"/>
              <a:buChar char="●"/>
            </a:pPr>
            <a:r>
              <a:rPr lang="en-US" sz="3388">
                <a:solidFill>
                  <a:schemeClr val="dk1"/>
                </a:solidFill>
                <a:latin typeface="Lato"/>
                <a:ea typeface="Lato"/>
                <a:cs typeface="Lato"/>
                <a:sym typeface="Lato"/>
              </a:rPr>
              <a:t>vecinos</a:t>
            </a:r>
            <a:endParaRPr sz="3388">
              <a:solidFill>
                <a:schemeClr val="dk1"/>
              </a:solidFill>
              <a:latin typeface="Lato"/>
              <a:ea typeface="Lato"/>
              <a:cs typeface="Lato"/>
              <a:sym typeface="Lato"/>
            </a:endParaRPr>
          </a:p>
        </p:txBody>
      </p:sp>
      <p:sp>
        <p:nvSpPr>
          <p:cNvPr id="421" name="Google Shape;421;g265b4ee6fb4_0_578"/>
          <p:cNvSpPr/>
          <p:nvPr/>
        </p:nvSpPr>
        <p:spPr>
          <a:xfrm>
            <a:off x="0" y="0"/>
            <a:ext cx="704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22" name="Google Shape;422;g265b4ee6fb4_0_578"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423" name="Google Shape;423;g265b4ee6fb4_0_578"/>
          <p:cNvPicPr preferRelativeResize="0"/>
          <p:nvPr/>
        </p:nvPicPr>
        <p:blipFill rotWithShape="1">
          <a:blip r:embed="rId4">
            <a:alphaModFix/>
          </a:blip>
          <a:srcRect l="16675" r="16675"/>
          <a:stretch/>
        </p:blipFill>
        <p:spPr>
          <a:xfrm>
            <a:off x="1034702" y="1136927"/>
            <a:ext cx="4316100" cy="4316100"/>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p:spPr>
      </p:pic>
      <p:sp>
        <p:nvSpPr>
          <p:cNvPr id="424" name="Google Shape;424;g265b4ee6fb4_0_578"/>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8"/>
        <p:cNvGrpSpPr/>
        <p:nvPr/>
      </p:nvGrpSpPr>
      <p:grpSpPr>
        <a:xfrm>
          <a:off x="0" y="0"/>
          <a:ext cx="0" cy="0"/>
          <a:chOff x="0" y="0"/>
          <a:chExt cx="0" cy="0"/>
        </a:xfrm>
      </p:grpSpPr>
      <p:sp>
        <p:nvSpPr>
          <p:cNvPr id="429" name="Google Shape;429;p30"/>
          <p:cNvSpPr txBox="1"/>
          <p:nvPr/>
        </p:nvSpPr>
        <p:spPr>
          <a:xfrm>
            <a:off x="3802918" y="1907346"/>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Tarea</a:t>
            </a:r>
            <a:endParaRPr sz="6000" b="0" i="0" u="none" strike="noStrike" cap="none" dirty="0">
              <a:solidFill>
                <a:srgbClr val="009444"/>
              </a:solidFill>
              <a:latin typeface="Lato"/>
              <a:ea typeface="Lato"/>
              <a:cs typeface="Lato"/>
              <a:sym typeface="Lato"/>
            </a:endParaRPr>
          </a:p>
        </p:txBody>
      </p:sp>
      <p:cxnSp>
        <p:nvCxnSpPr>
          <p:cNvPr id="430" name="Google Shape;430;p30"/>
          <p:cNvCxnSpPr/>
          <p:nvPr/>
        </p:nvCxnSpPr>
        <p:spPr>
          <a:xfrm>
            <a:off x="3522904" y="329271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431" name="Google Shape;431;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32" name="Google Shape;432;p30"/>
          <p:cNvPicPr preferRelativeResize="0"/>
          <p:nvPr/>
        </p:nvPicPr>
        <p:blipFill rotWithShape="1">
          <a:blip r:embed="rId3">
            <a:alphaModFix/>
          </a:blip>
          <a:srcRect/>
          <a:stretch/>
        </p:blipFill>
        <p:spPr>
          <a:xfrm>
            <a:off x="128713" y="1615216"/>
            <a:ext cx="3125596" cy="3218436"/>
          </a:xfrm>
          <a:prstGeom prst="rect">
            <a:avLst/>
          </a:prstGeom>
          <a:noFill/>
          <a:ln>
            <a:noFill/>
          </a:ln>
          <a:effectLst>
            <a:outerShdw blurRad="50800" dist="38100" dir="2700000" algn="tl" rotWithShape="0">
              <a:srgbClr val="000000">
                <a:alpha val="40000"/>
              </a:srgbClr>
            </a:outerShdw>
          </a:effectLst>
        </p:spPr>
      </p:pic>
      <p:sp>
        <p:nvSpPr>
          <p:cNvPr id="433" name="Google Shape;433;p30"/>
          <p:cNvSpPr txBox="1"/>
          <p:nvPr/>
        </p:nvSpPr>
        <p:spPr>
          <a:xfrm>
            <a:off x="3802918" y="3837851"/>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600"/>
              </a:spcBef>
              <a:spcAft>
                <a:spcPts val="0"/>
              </a:spcAft>
              <a:buClr>
                <a:srgbClr val="000000"/>
              </a:buClr>
              <a:buSzPts val="3200"/>
              <a:buFont typeface="Arial"/>
              <a:buNone/>
            </a:pPr>
            <a:r>
              <a:rPr lang="en-US" sz="3200" b="0" i="1" u="none" strike="noStrike" cap="none" dirty="0" err="1">
                <a:solidFill>
                  <a:schemeClr val="dk1"/>
                </a:solidFill>
                <a:latin typeface="Lato"/>
                <a:ea typeface="Lato"/>
                <a:cs typeface="Lato"/>
                <a:sym typeface="Lato"/>
              </a:rPr>
              <a:t>en</a:t>
            </a:r>
            <a:r>
              <a:rPr lang="en-US" sz="3200" b="0" i="1" u="none" strike="noStrike" cap="none" dirty="0">
                <a:solidFill>
                  <a:schemeClr val="dk1"/>
                </a:solidFill>
                <a:latin typeface="Lato"/>
                <a:ea typeface="Lato"/>
                <a:cs typeface="Lato"/>
                <a:sym typeface="Lato"/>
              </a:rPr>
              <a:t> </a:t>
            </a:r>
            <a:r>
              <a:rPr lang="en-US" sz="3200" b="0" i="1" u="none" strike="noStrike" cap="none" dirty="0" err="1">
                <a:solidFill>
                  <a:schemeClr val="dk1"/>
                </a:solidFill>
                <a:latin typeface="Lato"/>
                <a:ea typeface="Lato"/>
                <a:cs typeface="Lato"/>
                <a:sym typeface="Lato"/>
              </a:rPr>
              <a:t>el</a:t>
            </a:r>
            <a:r>
              <a:rPr lang="en-US" sz="3200" b="0" i="1" u="none" strike="noStrike" cap="none" dirty="0">
                <a:solidFill>
                  <a:schemeClr val="dk1"/>
                </a:solidFill>
                <a:latin typeface="Lato"/>
                <a:ea typeface="Lato"/>
                <a:cs typeface="Lato"/>
                <a:sym typeface="Lato"/>
              </a:rPr>
              <a:t> </a:t>
            </a:r>
            <a:r>
              <a:rPr lang="en-US" sz="3200" b="0" i="1" u="none" strike="noStrike" cap="none" dirty="0" err="1">
                <a:solidFill>
                  <a:schemeClr val="dk1"/>
                </a:solidFill>
                <a:latin typeface="Lato"/>
                <a:ea typeface="Lato"/>
                <a:cs typeface="Lato"/>
                <a:sym typeface="Lato"/>
              </a:rPr>
              <a:t>grupo</a:t>
            </a:r>
            <a:r>
              <a:rPr lang="en-US" sz="3200" b="0" i="1" u="none" strike="noStrike" cap="none" dirty="0">
                <a:solidFill>
                  <a:schemeClr val="dk1"/>
                </a:solidFill>
                <a:latin typeface="Lato"/>
                <a:ea typeface="Lato"/>
                <a:cs typeface="Lato"/>
                <a:sym typeface="Lato"/>
              </a:rPr>
              <a:t> de WhatsApp</a:t>
            </a:r>
            <a:endParaRPr sz="3200" b="0" i="1" u="none" strike="noStrike" cap="none" dirty="0">
              <a:solidFill>
                <a:schemeClr val="dk1"/>
              </a:solidFill>
              <a:latin typeface="Lato"/>
              <a:ea typeface="Lato"/>
              <a:cs typeface="Lato"/>
              <a:sym typeface="Lato"/>
            </a:endParaRPr>
          </a:p>
        </p:txBody>
      </p:sp>
      <p:pic>
        <p:nvPicPr>
          <p:cNvPr id="434" name="Google Shape;434;p30"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2"/>
        <p:cNvGrpSpPr/>
        <p:nvPr/>
      </p:nvGrpSpPr>
      <p:grpSpPr>
        <a:xfrm>
          <a:off x="0" y="0"/>
          <a:ext cx="0" cy="0"/>
          <a:chOff x="0" y="0"/>
          <a:chExt cx="0" cy="0"/>
        </a:xfrm>
      </p:grpSpPr>
      <p:sp>
        <p:nvSpPr>
          <p:cNvPr id="193" name="Google Shape;193;p4"/>
          <p:cNvSpPr txBox="1"/>
          <p:nvPr/>
        </p:nvSpPr>
        <p:spPr>
          <a:xfrm>
            <a:off x="3348189" y="3008850"/>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Oración</a:t>
            </a:r>
            <a:endParaRPr sz="6000" b="0" i="0" u="none" strike="noStrike" cap="none" dirty="0">
              <a:solidFill>
                <a:srgbClr val="009444"/>
              </a:solidFill>
              <a:latin typeface="Lato"/>
              <a:ea typeface="Lato"/>
              <a:cs typeface="Lato"/>
              <a:sym typeface="Lato"/>
            </a:endParaRPr>
          </a:p>
        </p:txBody>
      </p:sp>
      <p:sp>
        <p:nvSpPr>
          <p:cNvPr id="194" name="Google Shape;194;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5" name="Google Shape;195;p4"/>
          <p:cNvPicPr preferRelativeResize="0"/>
          <p:nvPr/>
        </p:nvPicPr>
        <p:blipFill rotWithShape="1">
          <a:blip r:embed="rId3">
            <a:alphaModFix/>
          </a:blip>
          <a:srcRect/>
          <a:stretch/>
        </p:blipFill>
        <p:spPr>
          <a:xfrm>
            <a:off x="-1" y="1819782"/>
            <a:ext cx="3125596" cy="3218436"/>
          </a:xfrm>
          <a:prstGeom prst="rect">
            <a:avLst/>
          </a:prstGeom>
          <a:noFill/>
          <a:ln>
            <a:noFill/>
          </a:ln>
          <a:effectLst>
            <a:outerShdw blurRad="50800" dist="38100" dir="2700000" algn="tl" rotWithShape="0">
              <a:srgbClr val="000000">
                <a:alpha val="40000"/>
              </a:srgbClr>
            </a:outerShdw>
          </a:effectLst>
        </p:spPr>
      </p:pic>
      <p:pic>
        <p:nvPicPr>
          <p:cNvPr id="196" name="Google Shape;196;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8"/>
        <p:cNvGrpSpPr/>
        <p:nvPr/>
      </p:nvGrpSpPr>
      <p:grpSpPr>
        <a:xfrm>
          <a:off x="0" y="0"/>
          <a:ext cx="0" cy="0"/>
          <a:chOff x="0" y="0"/>
          <a:chExt cx="0" cy="0"/>
        </a:xfrm>
      </p:grpSpPr>
      <p:sp>
        <p:nvSpPr>
          <p:cNvPr id="439" name="Google Shape;439;g2adf2547317_0_0"/>
          <p:cNvSpPr txBox="1"/>
          <p:nvPr/>
        </p:nvSpPr>
        <p:spPr>
          <a:xfrm>
            <a:off x="3389647" y="3008849"/>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Oración</a:t>
            </a:r>
            <a:r>
              <a:rPr lang="en-US" sz="4860" b="0" i="0" u="none" strike="noStrike" cap="none" dirty="0">
                <a:solidFill>
                  <a:srgbClr val="009444"/>
                </a:solidFill>
                <a:latin typeface="Lato"/>
                <a:ea typeface="Lato"/>
                <a:cs typeface="Lato"/>
                <a:sym typeface="Lato"/>
              </a:rPr>
              <a:t> o </a:t>
            </a:r>
            <a:r>
              <a:rPr lang="en-US" sz="4860" b="0" i="0" u="none" strike="noStrike" cap="none" dirty="0" err="1">
                <a:solidFill>
                  <a:srgbClr val="009444"/>
                </a:solidFill>
                <a:latin typeface="Lato"/>
                <a:ea typeface="Lato"/>
                <a:cs typeface="Lato"/>
                <a:sym typeface="Lato"/>
              </a:rPr>
              <a:t>Bendición</a:t>
            </a:r>
            <a:r>
              <a:rPr lang="en-US" sz="4860" b="0" i="0" u="none" strike="noStrike" cap="none" dirty="0">
                <a:solidFill>
                  <a:srgbClr val="009444"/>
                </a:solidFill>
                <a:latin typeface="Lato"/>
                <a:ea typeface="Lato"/>
                <a:cs typeface="Lato"/>
                <a:sym typeface="Lato"/>
              </a:rPr>
              <a:t> </a:t>
            </a:r>
            <a:endParaRPr sz="6000" b="0" i="0" u="none" strike="noStrike" cap="none" dirty="0">
              <a:solidFill>
                <a:srgbClr val="009444"/>
              </a:solidFill>
              <a:latin typeface="Lato"/>
              <a:ea typeface="Lato"/>
              <a:cs typeface="Lato"/>
              <a:sym typeface="Lato"/>
            </a:endParaRPr>
          </a:p>
        </p:txBody>
      </p:sp>
      <p:sp>
        <p:nvSpPr>
          <p:cNvPr id="440" name="Google Shape;440;g2adf25473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41" name="Google Shape;441;g2adf2547317_0_0"/>
          <p:cNvPicPr preferRelativeResize="0"/>
          <p:nvPr/>
        </p:nvPicPr>
        <p:blipFill rotWithShape="1">
          <a:blip r:embed="rId3">
            <a:alphaModFix/>
          </a:blip>
          <a:srcRect/>
          <a:stretch/>
        </p:blipFill>
        <p:spPr>
          <a:xfrm>
            <a:off x="80901" y="1819782"/>
            <a:ext cx="3125596" cy="3218435"/>
          </a:xfrm>
          <a:prstGeom prst="rect">
            <a:avLst/>
          </a:prstGeom>
          <a:noFill/>
          <a:ln>
            <a:noFill/>
          </a:ln>
          <a:effectLst>
            <a:outerShdw blurRad="50800" dist="38100" dir="2700000" algn="tl" rotWithShape="0">
              <a:srgbClr val="000000">
                <a:alpha val="40000"/>
              </a:srgbClr>
            </a:outerShdw>
          </a:effectLst>
        </p:spPr>
      </p:pic>
      <p:pic>
        <p:nvPicPr>
          <p:cNvPr id="442" name="Google Shape;442;g2adf2547317_0_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6"/>
        <p:cNvGrpSpPr/>
        <p:nvPr/>
      </p:nvGrpSpPr>
      <p:grpSpPr>
        <a:xfrm>
          <a:off x="0" y="0"/>
          <a:ext cx="0" cy="0"/>
          <a:chOff x="0" y="0"/>
          <a:chExt cx="0" cy="0"/>
        </a:xfrm>
      </p:grpSpPr>
      <p:sp>
        <p:nvSpPr>
          <p:cNvPr id="447" name="Google Shape;447;g2adf2547317_0_9"/>
          <p:cNvSpPr txBox="1"/>
          <p:nvPr/>
        </p:nvSpPr>
        <p:spPr>
          <a:xfrm>
            <a:off x="3310989" y="2873642"/>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a:solidFill>
                  <a:srgbClr val="009444"/>
                </a:solidFill>
                <a:latin typeface="Lato"/>
                <a:ea typeface="Lato"/>
                <a:cs typeface="Lato"/>
                <a:sym typeface="Lato"/>
              </a:rPr>
              <a:t>Despedida</a:t>
            </a:r>
            <a:endParaRPr sz="6000" b="0" i="0" u="none" strike="noStrike" cap="none" dirty="0">
              <a:solidFill>
                <a:srgbClr val="009444"/>
              </a:solidFill>
              <a:latin typeface="Lato"/>
              <a:ea typeface="Lato"/>
              <a:cs typeface="Lato"/>
              <a:sym typeface="Lato"/>
            </a:endParaRPr>
          </a:p>
        </p:txBody>
      </p:sp>
      <p:sp>
        <p:nvSpPr>
          <p:cNvPr id="448" name="Google Shape;448;g2adf2547317_0_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49" name="Google Shape;449;g2adf2547317_0_9"/>
          <p:cNvPicPr preferRelativeResize="0"/>
          <p:nvPr/>
        </p:nvPicPr>
        <p:blipFill rotWithShape="1">
          <a:blip r:embed="rId3">
            <a:alphaModFix/>
          </a:blip>
          <a:srcRect/>
          <a:stretch/>
        </p:blipFill>
        <p:spPr>
          <a:xfrm>
            <a:off x="80901" y="1684575"/>
            <a:ext cx="3125595" cy="3218435"/>
          </a:xfrm>
          <a:prstGeom prst="rect">
            <a:avLst/>
          </a:prstGeom>
          <a:noFill/>
          <a:ln>
            <a:noFill/>
          </a:ln>
          <a:effectLst>
            <a:outerShdw blurRad="50800" dist="38100" dir="2700000" algn="tl" rotWithShape="0">
              <a:srgbClr val="000000">
                <a:alpha val="40000"/>
              </a:srgbClr>
            </a:outerShdw>
          </a:effectLst>
        </p:spPr>
      </p:pic>
      <p:pic>
        <p:nvPicPr>
          <p:cNvPr id="450" name="Google Shape;450;g2adf2547317_0_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g2ac1ba269cb_0_46"/>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56" name="Google Shape;456;g2ac1ba269cb_0_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57" name="Google Shape;457;g2ac1ba269cb_0_46"/>
          <p:cNvPicPr preferRelativeResize="0"/>
          <p:nvPr/>
        </p:nvPicPr>
        <p:blipFill rotWithShape="1">
          <a:blip r:embed="rId3">
            <a:alphaModFix/>
          </a:blip>
          <a:srcRect l="17158" t="8250" r="29536" b="8240"/>
          <a:stretch/>
        </p:blipFill>
        <p:spPr>
          <a:xfrm>
            <a:off x="6580094" y="810985"/>
            <a:ext cx="5007428" cy="5236027"/>
          </a:xfrm>
          <a:prstGeom prst="rect">
            <a:avLst/>
          </a:prstGeom>
          <a:noFill/>
          <a:ln>
            <a:noFill/>
          </a:ln>
        </p:spPr>
      </p:pic>
      <p:pic>
        <p:nvPicPr>
          <p:cNvPr id="458" name="Google Shape;458;g2ac1ba269cb_0_46"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459" name="Google Shape;459;g2ac1ba269cb_0_46"/>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460" name="Google Shape;460;g2ac1ba269cb_0_46"/>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1" name="Google Shape;461;g2ac1ba269cb_0_46"/>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4"/>
        <p:cNvGrpSpPr/>
        <p:nvPr/>
      </p:nvGrpSpPr>
      <p:grpSpPr>
        <a:xfrm>
          <a:off x="0" y="0"/>
          <a:ext cx="0" cy="0"/>
          <a:chOff x="0" y="0"/>
          <a:chExt cx="0" cy="0"/>
        </a:xfrm>
      </p:grpSpPr>
      <p:sp>
        <p:nvSpPr>
          <p:cNvPr id="175" name="Google Shape;175;p2"/>
          <p:cNvSpPr txBox="1"/>
          <p:nvPr/>
        </p:nvSpPr>
        <p:spPr>
          <a:xfrm>
            <a:off x="3501382" y="2045993"/>
            <a:ext cx="5017663"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Lección</a:t>
            </a:r>
            <a:r>
              <a:rPr lang="en-US" sz="4860" b="0" i="0" u="none" strike="noStrike" cap="none" dirty="0">
                <a:solidFill>
                  <a:srgbClr val="009444"/>
                </a:solidFill>
                <a:latin typeface="Lato"/>
                <a:ea typeface="Lato"/>
                <a:cs typeface="Lato"/>
                <a:sym typeface="Lato"/>
              </a:rPr>
              <a:t> </a:t>
            </a:r>
            <a:r>
              <a:rPr lang="en-US" sz="4860" dirty="0">
                <a:solidFill>
                  <a:srgbClr val="009444"/>
                </a:solidFill>
                <a:latin typeface="Lato"/>
                <a:ea typeface="Lato"/>
                <a:cs typeface="Lato"/>
                <a:sym typeface="Lato"/>
              </a:rPr>
              <a:t>2</a:t>
            </a:r>
            <a:endParaRPr sz="6000" b="0" i="0" u="none" strike="noStrike" cap="none" dirty="0">
              <a:solidFill>
                <a:srgbClr val="009444"/>
              </a:solidFill>
              <a:latin typeface="Lato"/>
              <a:ea typeface="Lato"/>
              <a:cs typeface="Lato"/>
              <a:sym typeface="Lato"/>
            </a:endParaRPr>
          </a:p>
        </p:txBody>
      </p:sp>
      <p:cxnSp>
        <p:nvCxnSpPr>
          <p:cNvPr id="176" name="Google Shape;176;p2"/>
          <p:cNvCxnSpPr/>
          <p:nvPr/>
        </p:nvCxnSpPr>
        <p:spPr>
          <a:xfrm>
            <a:off x="3501382" y="3383532"/>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77" name="Google Shape;177;p2"/>
          <p:cNvSpPr txBox="1"/>
          <p:nvPr/>
        </p:nvSpPr>
        <p:spPr>
          <a:xfrm>
            <a:off x="3501382" y="3749118"/>
            <a:ext cx="7435200" cy="12891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888" dirty="0" err="1">
                <a:solidFill>
                  <a:schemeClr val="dk1"/>
                </a:solidFill>
                <a:latin typeface="Lato"/>
                <a:ea typeface="Lato"/>
                <a:cs typeface="Lato"/>
                <a:sym typeface="Lato"/>
              </a:rPr>
              <a:t>Hacer</a:t>
            </a:r>
            <a:r>
              <a:rPr lang="en-US" sz="3888" dirty="0">
                <a:solidFill>
                  <a:schemeClr val="dk1"/>
                </a:solidFill>
                <a:latin typeface="Lato"/>
                <a:ea typeface="Lato"/>
                <a:cs typeface="Lato"/>
                <a:sym typeface="Lato"/>
              </a:rPr>
              <a:t> </a:t>
            </a:r>
            <a:r>
              <a:rPr lang="en-US" sz="3888" dirty="0" err="1">
                <a:solidFill>
                  <a:schemeClr val="dk1"/>
                </a:solidFill>
                <a:latin typeface="Lato"/>
                <a:ea typeface="Lato"/>
                <a:cs typeface="Lato"/>
                <a:sym typeface="Lato"/>
              </a:rPr>
              <a:t>discípulos</a:t>
            </a:r>
            <a:r>
              <a:rPr lang="en-US" sz="3888" dirty="0">
                <a:solidFill>
                  <a:schemeClr val="dk1"/>
                </a:solidFill>
                <a:latin typeface="Lato"/>
                <a:ea typeface="Lato"/>
                <a:cs typeface="Lato"/>
                <a:sym typeface="Lato"/>
              </a:rPr>
              <a:t> </a:t>
            </a:r>
            <a:endParaRPr sz="3888"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3888" dirty="0" err="1">
                <a:solidFill>
                  <a:schemeClr val="dk1"/>
                </a:solidFill>
                <a:latin typeface="Lato"/>
                <a:ea typeface="Lato"/>
                <a:cs typeface="Lato"/>
                <a:sym typeface="Lato"/>
              </a:rPr>
              <a:t>por</a:t>
            </a:r>
            <a:r>
              <a:rPr lang="en-US" sz="3888" dirty="0">
                <a:solidFill>
                  <a:schemeClr val="dk1"/>
                </a:solidFill>
                <a:latin typeface="Lato"/>
                <a:ea typeface="Lato"/>
                <a:cs typeface="Lato"/>
                <a:sym typeface="Lato"/>
              </a:rPr>
              <a:t> medio del </a:t>
            </a:r>
            <a:r>
              <a:rPr lang="en-US" sz="3888" dirty="0" err="1">
                <a:solidFill>
                  <a:schemeClr val="dk1"/>
                </a:solidFill>
                <a:latin typeface="Lato"/>
                <a:ea typeface="Lato"/>
                <a:cs typeface="Lato"/>
                <a:sym typeface="Lato"/>
              </a:rPr>
              <a:t>Evangelio</a:t>
            </a:r>
            <a:endParaRPr sz="3888" dirty="0">
              <a:solidFill>
                <a:schemeClr val="dk1"/>
              </a:solidFill>
              <a:latin typeface="Lato"/>
              <a:ea typeface="Lato"/>
              <a:cs typeface="Lato"/>
              <a:sym typeface="Lato"/>
            </a:endParaRPr>
          </a:p>
        </p:txBody>
      </p:sp>
      <p:sp>
        <p:nvSpPr>
          <p:cNvPr id="178" name="Google Shape;178;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9" name="Google Shape;179;p2" descr="A green circle with a white book and a magnifying glass&#10;&#10;Description automatically generated"/>
          <p:cNvPicPr preferRelativeResize="0"/>
          <p:nvPr/>
        </p:nvPicPr>
        <p:blipFill rotWithShape="1">
          <a:blip r:embed="rId3">
            <a:alphaModFix/>
          </a:blip>
          <a:srcRect/>
          <a:stretch/>
        </p:blipFill>
        <p:spPr>
          <a:xfrm>
            <a:off x="128712" y="1819781"/>
            <a:ext cx="3125597" cy="3218437"/>
          </a:xfrm>
          <a:prstGeom prst="rect">
            <a:avLst/>
          </a:prstGeom>
          <a:noFill/>
          <a:ln>
            <a:noFill/>
          </a:ln>
          <a:effectLst>
            <a:outerShdw blurRad="50800" dist="38100" dir="2700000" algn="tl" rotWithShape="0">
              <a:srgbClr val="000000">
                <a:alpha val="40000"/>
              </a:srgbClr>
            </a:outerShdw>
          </a:effectLst>
        </p:spPr>
      </p:pic>
      <p:pic>
        <p:nvPicPr>
          <p:cNvPr id="180" name="Google Shape;180;p2"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202" name="Google Shape;202;p5"/>
          <p:cNvCxnSpPr/>
          <p:nvPr/>
        </p:nvCxnSpPr>
        <p:spPr>
          <a:xfrm>
            <a:off x="2373086" y="1479780"/>
            <a:ext cx="7195457" cy="0"/>
          </a:xfrm>
          <a:prstGeom prst="straightConnector1">
            <a:avLst/>
          </a:prstGeom>
          <a:noFill/>
          <a:ln w="38100" cap="flat" cmpd="sng">
            <a:solidFill>
              <a:srgbClr val="7F7F7F"/>
            </a:solidFill>
            <a:prstDash val="solid"/>
            <a:miter lim="800000"/>
            <a:headEnd type="none" w="sm" len="sm"/>
            <a:tailEnd type="none" w="sm" len="sm"/>
          </a:ln>
        </p:spPr>
      </p:cxnSp>
      <p:sp>
        <p:nvSpPr>
          <p:cNvPr id="203" name="Google Shape;203;p5"/>
          <p:cNvSpPr/>
          <p:nvPr/>
        </p:nvSpPr>
        <p:spPr>
          <a:xfrm>
            <a:off x="551075" y="1782855"/>
            <a:ext cx="11197475" cy="950606"/>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04" name="Google Shape;204;p5"/>
          <p:cNvSpPr/>
          <p:nvPr/>
        </p:nvSpPr>
        <p:spPr>
          <a:xfrm>
            <a:off x="916620" y="1996742"/>
            <a:ext cx="664629" cy="522833"/>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05" name="Google Shape;205;p5"/>
          <p:cNvSpPr/>
          <p:nvPr/>
        </p:nvSpPr>
        <p:spPr>
          <a:xfrm>
            <a:off x="1946796" y="1782450"/>
            <a:ext cx="9801754" cy="950606"/>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06" name="Google Shape;206;p5"/>
          <p:cNvSpPr txBox="1"/>
          <p:nvPr/>
        </p:nvSpPr>
        <p:spPr>
          <a:xfrm>
            <a:off x="1946796" y="1782450"/>
            <a:ext cx="9801754" cy="950606"/>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Recordar los conceptos básicos de Ley y Evangelio.</a:t>
            </a:r>
            <a:endParaRPr sz="2500" b="0" i="0" u="none" strike="noStrike" cap="none">
              <a:solidFill>
                <a:schemeClr val="lt1"/>
              </a:solidFill>
              <a:latin typeface="Lato"/>
              <a:ea typeface="Lato"/>
              <a:cs typeface="Lato"/>
              <a:sym typeface="Lato"/>
            </a:endParaRPr>
          </a:p>
        </p:txBody>
      </p:sp>
      <p:sp>
        <p:nvSpPr>
          <p:cNvPr id="207" name="Google Shape;207;p5"/>
          <p:cNvSpPr/>
          <p:nvPr/>
        </p:nvSpPr>
        <p:spPr>
          <a:xfrm>
            <a:off x="551075" y="2894913"/>
            <a:ext cx="11197500" cy="950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08" name="Google Shape;208;p5"/>
          <p:cNvSpPr/>
          <p:nvPr/>
        </p:nvSpPr>
        <p:spPr>
          <a:xfrm>
            <a:off x="916620" y="3108800"/>
            <a:ext cx="664500" cy="5229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09" name="Google Shape;209;p5"/>
          <p:cNvSpPr/>
          <p:nvPr/>
        </p:nvSpPr>
        <p:spPr>
          <a:xfrm>
            <a:off x="1946796" y="2894913"/>
            <a:ext cx="9801900" cy="950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10" name="Google Shape;210;p5"/>
          <p:cNvSpPr txBox="1"/>
          <p:nvPr/>
        </p:nvSpPr>
        <p:spPr>
          <a:xfrm>
            <a:off x="1946796" y="2894913"/>
            <a:ext cx="9801900" cy="950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500">
                <a:solidFill>
                  <a:schemeClr val="lt1"/>
                </a:solidFill>
                <a:latin typeface="Lato"/>
                <a:ea typeface="Lato"/>
                <a:cs typeface="Lato"/>
                <a:sym typeface="Lato"/>
              </a:rPr>
              <a:t>Demostrar cómo se enseñan la Ley y el Evangelio en </a:t>
            </a:r>
            <a:endParaRPr sz="2500">
              <a:solidFill>
                <a:schemeClr val="lt1"/>
              </a:solidFill>
              <a:latin typeface="Lato"/>
              <a:ea typeface="Lato"/>
              <a:cs typeface="Lato"/>
              <a:sym typeface="Lato"/>
            </a:endParaRPr>
          </a:p>
          <a:p>
            <a:pPr marL="0" marR="0" lvl="0" indent="0" algn="l" rtl="0">
              <a:lnSpc>
                <a:spcPct val="100000"/>
              </a:lnSpc>
              <a:spcBef>
                <a:spcPts val="0"/>
              </a:spcBef>
              <a:spcAft>
                <a:spcPts val="0"/>
              </a:spcAft>
              <a:buClr>
                <a:schemeClr val="lt1"/>
              </a:buClr>
              <a:buSzPts val="2500"/>
              <a:buFont typeface="Calibri"/>
              <a:buNone/>
            </a:pPr>
            <a:r>
              <a:rPr lang="en-US" sz="2500">
                <a:solidFill>
                  <a:schemeClr val="lt1"/>
                </a:solidFill>
                <a:latin typeface="Lato"/>
                <a:ea typeface="Lato"/>
                <a:cs typeface="Lato"/>
                <a:sym typeface="Lato"/>
              </a:rPr>
              <a:t>los cuatro conceptos.</a:t>
            </a:r>
            <a:endParaRPr sz="2500" b="0" i="0" u="none" strike="noStrike" cap="none">
              <a:solidFill>
                <a:schemeClr val="lt1"/>
              </a:solidFill>
              <a:latin typeface="Lato"/>
              <a:ea typeface="Lato"/>
              <a:cs typeface="Lato"/>
              <a:sym typeface="Lato"/>
            </a:endParaRPr>
          </a:p>
        </p:txBody>
      </p:sp>
      <p:sp>
        <p:nvSpPr>
          <p:cNvPr id="211" name="Google Shape;211;p5"/>
          <p:cNvSpPr/>
          <p:nvPr/>
        </p:nvSpPr>
        <p:spPr>
          <a:xfrm>
            <a:off x="551075" y="4006972"/>
            <a:ext cx="11197500" cy="950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12" name="Google Shape;212;p5"/>
          <p:cNvSpPr/>
          <p:nvPr/>
        </p:nvSpPr>
        <p:spPr>
          <a:xfrm>
            <a:off x="916620" y="4220858"/>
            <a:ext cx="664500" cy="5229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13" name="Google Shape;213;p5"/>
          <p:cNvSpPr/>
          <p:nvPr/>
        </p:nvSpPr>
        <p:spPr>
          <a:xfrm>
            <a:off x="1946796" y="4006972"/>
            <a:ext cx="9801900" cy="950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14" name="Google Shape;214;p5"/>
          <p:cNvSpPr txBox="1"/>
          <p:nvPr/>
        </p:nvSpPr>
        <p:spPr>
          <a:xfrm>
            <a:off x="1946796" y="4006972"/>
            <a:ext cx="9801600" cy="9504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500">
                <a:solidFill>
                  <a:schemeClr val="lt1"/>
                </a:solidFill>
                <a:latin typeface="Lato"/>
                <a:ea typeface="Lato"/>
                <a:cs typeface="Lato"/>
                <a:sym typeface="Lato"/>
              </a:rPr>
              <a:t>Leer los versículos de la Biblia que enfatizan que el Espíritu Santo crea y fortalece la fe por medio del Evangelio. </a:t>
            </a:r>
            <a:endParaRPr sz="2500" b="0" i="0" u="none" strike="noStrike" cap="none">
              <a:solidFill>
                <a:schemeClr val="lt1"/>
              </a:solidFill>
              <a:latin typeface="Lato"/>
              <a:ea typeface="Lato"/>
              <a:cs typeface="Lato"/>
              <a:sym typeface="Lato"/>
            </a:endParaRPr>
          </a:p>
        </p:txBody>
      </p:sp>
      <p:pic>
        <p:nvPicPr>
          <p:cNvPr id="215" name="Google Shape;215;p5"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
        <p:nvSpPr>
          <p:cNvPr id="216" name="Google Shape;216;p5"/>
          <p:cNvSpPr/>
          <p:nvPr/>
        </p:nvSpPr>
        <p:spPr>
          <a:xfrm>
            <a:off x="551000" y="5119022"/>
            <a:ext cx="11197500" cy="950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17" name="Google Shape;217;p5"/>
          <p:cNvSpPr/>
          <p:nvPr/>
        </p:nvSpPr>
        <p:spPr>
          <a:xfrm>
            <a:off x="916545" y="5332908"/>
            <a:ext cx="664500" cy="5229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18" name="Google Shape;218;p5"/>
          <p:cNvSpPr/>
          <p:nvPr/>
        </p:nvSpPr>
        <p:spPr>
          <a:xfrm>
            <a:off x="1946721" y="5119022"/>
            <a:ext cx="9801900" cy="950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19" name="Google Shape;219;p5"/>
          <p:cNvSpPr txBox="1"/>
          <p:nvPr/>
        </p:nvSpPr>
        <p:spPr>
          <a:xfrm>
            <a:off x="1946721" y="5119022"/>
            <a:ext cx="9801600" cy="950400"/>
          </a:xfrm>
          <a:prstGeom prst="rect">
            <a:avLst/>
          </a:prstGeom>
          <a:no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Hacer una lista de personas para invitar a que estudien </a:t>
            </a:r>
            <a:endParaRPr sz="2500">
              <a:solidFill>
                <a:schemeClr val="lt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los cuatro conceptos.</a:t>
            </a:r>
            <a:endParaRPr sz="2500">
              <a:solidFill>
                <a:schemeClr val="lt1"/>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2ae502832d3_0_10"/>
          <p:cNvSpPr/>
          <p:nvPr/>
        </p:nvSpPr>
        <p:spPr>
          <a:xfrm>
            <a:off x="1839945"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5" name="Google Shape;225;g2ae502832d3_0_10"/>
          <p:cNvSpPr txBox="1"/>
          <p:nvPr/>
        </p:nvSpPr>
        <p:spPr>
          <a:xfrm>
            <a:off x="8811229" y="1803633"/>
            <a:ext cx="2512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6" name="Google Shape;226;g2ae502832d3_0_10"/>
          <p:cNvSpPr txBox="1"/>
          <p:nvPr/>
        </p:nvSpPr>
        <p:spPr>
          <a:xfrm>
            <a:off x="6709025" y="3370174"/>
            <a:ext cx="4614900"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6000" b="0" i="0" u="none" strike="noStrike" cap="none" dirty="0" err="1">
                <a:solidFill>
                  <a:srgbClr val="009444"/>
                </a:solidFill>
                <a:latin typeface="Lato"/>
                <a:ea typeface="Lato"/>
                <a:cs typeface="Lato"/>
                <a:sym typeface="Lato"/>
              </a:rPr>
              <a:t>Introducción</a:t>
            </a:r>
            <a:endParaRPr sz="6000" b="0" i="0" u="none" strike="noStrike" cap="none" dirty="0">
              <a:solidFill>
                <a:srgbClr val="009444"/>
              </a:solidFill>
              <a:latin typeface="Lato"/>
              <a:ea typeface="Lato"/>
              <a:cs typeface="Lato"/>
              <a:sym typeface="Lato"/>
            </a:endParaRPr>
          </a:p>
        </p:txBody>
      </p:sp>
      <p:pic>
        <p:nvPicPr>
          <p:cNvPr id="227" name="Google Shape;227;g2ae502832d3_0_10"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28" name="Google Shape;228;g2ae502832d3_0_10"/>
          <p:cNvSpPr/>
          <p:nvPr/>
        </p:nvSpPr>
        <p:spPr>
          <a:xfrm>
            <a:off x="861100" y="1856675"/>
            <a:ext cx="126000" cy="41151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29" name="Google Shape;229;g2ae502832d3_0_10"/>
          <p:cNvPicPr preferRelativeResize="0"/>
          <p:nvPr/>
        </p:nvPicPr>
        <p:blipFill rotWithShape="1">
          <a:blip r:embed="rId4">
            <a:alphaModFix/>
          </a:blip>
          <a:srcRect t="24414"/>
          <a:stretch/>
        </p:blipFill>
        <p:spPr>
          <a:xfrm>
            <a:off x="962200" y="1856550"/>
            <a:ext cx="4491885" cy="41151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3"/>
        <p:cNvGrpSpPr/>
        <p:nvPr/>
      </p:nvGrpSpPr>
      <p:grpSpPr>
        <a:xfrm>
          <a:off x="0" y="0"/>
          <a:ext cx="0" cy="0"/>
          <a:chOff x="0" y="0"/>
          <a:chExt cx="0" cy="0"/>
        </a:xfrm>
      </p:grpSpPr>
      <p:sp>
        <p:nvSpPr>
          <p:cNvPr id="234" name="Google Shape;234;g2ae502832d3_0_12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5" name="Google Shape;235;g2ae502832d3_0_124"/>
          <p:cNvPicPr preferRelativeResize="0"/>
          <p:nvPr/>
        </p:nvPicPr>
        <p:blipFill rotWithShape="1">
          <a:blip r:embed="rId3">
            <a:alphaModFix/>
          </a:blip>
          <a:srcRect/>
          <a:stretch/>
        </p:blipFill>
        <p:spPr>
          <a:xfrm>
            <a:off x="0" y="1819782"/>
            <a:ext cx="3125596" cy="3218436"/>
          </a:xfrm>
          <a:prstGeom prst="rect">
            <a:avLst/>
          </a:prstGeom>
          <a:noFill/>
          <a:ln>
            <a:noFill/>
          </a:ln>
          <a:effectLst>
            <a:outerShdw blurRad="50800" dist="38100" dir="2700000" algn="tl" rotWithShape="0">
              <a:srgbClr val="000000">
                <a:alpha val="40000"/>
              </a:srgbClr>
            </a:outerShdw>
          </a:effectLst>
        </p:spPr>
      </p:pic>
      <p:sp>
        <p:nvSpPr>
          <p:cNvPr id="236" name="Google Shape;236;g2ae502832d3_0_124"/>
          <p:cNvSpPr txBox="1"/>
          <p:nvPr/>
        </p:nvSpPr>
        <p:spPr>
          <a:xfrm>
            <a:off x="3287399" y="1982815"/>
            <a:ext cx="6955500" cy="35393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4800" dirty="0" err="1">
                <a:solidFill>
                  <a:schemeClr val="dk1"/>
                </a:solidFill>
                <a:latin typeface="Lato"/>
                <a:ea typeface="Lato"/>
                <a:cs typeface="Lato"/>
                <a:sym typeface="Lato"/>
              </a:rPr>
              <a:t>Así</a:t>
            </a:r>
            <a:r>
              <a:rPr lang="en-US" sz="4800" dirty="0">
                <a:solidFill>
                  <a:schemeClr val="dk1"/>
                </a:solidFill>
                <a:latin typeface="Lato"/>
                <a:ea typeface="Lato"/>
                <a:cs typeface="Lato"/>
                <a:sym typeface="Lato"/>
              </a:rPr>
              <a:t> que la </a:t>
            </a:r>
            <a:r>
              <a:rPr lang="en-US" sz="4800" dirty="0" err="1">
                <a:solidFill>
                  <a:schemeClr val="dk1"/>
                </a:solidFill>
                <a:latin typeface="Lato"/>
                <a:ea typeface="Lato"/>
                <a:cs typeface="Lato"/>
                <a:sym typeface="Lato"/>
              </a:rPr>
              <a:t>fe</a:t>
            </a:r>
            <a:r>
              <a:rPr lang="en-US" sz="4800" dirty="0">
                <a:solidFill>
                  <a:schemeClr val="dk1"/>
                </a:solidFill>
                <a:latin typeface="Lato"/>
                <a:ea typeface="Lato"/>
                <a:cs typeface="Lato"/>
                <a:sym typeface="Lato"/>
              </a:rPr>
              <a:t> </a:t>
            </a:r>
            <a:r>
              <a:rPr lang="en-US" sz="4800" dirty="0" err="1">
                <a:solidFill>
                  <a:schemeClr val="dk1"/>
                </a:solidFill>
                <a:latin typeface="Lato"/>
                <a:ea typeface="Lato"/>
                <a:cs typeface="Lato"/>
                <a:sym typeface="Lato"/>
              </a:rPr>
              <a:t>proviene</a:t>
            </a:r>
            <a:r>
              <a:rPr lang="en-US" sz="4800" dirty="0">
                <a:solidFill>
                  <a:schemeClr val="dk1"/>
                </a:solidFill>
                <a:latin typeface="Lato"/>
                <a:ea typeface="Lato"/>
                <a:cs typeface="Lato"/>
                <a:sym typeface="Lato"/>
              </a:rPr>
              <a:t> del </a:t>
            </a:r>
            <a:r>
              <a:rPr lang="en-US" sz="4800" dirty="0" err="1">
                <a:solidFill>
                  <a:schemeClr val="dk1"/>
                </a:solidFill>
                <a:latin typeface="Lato"/>
                <a:ea typeface="Lato"/>
                <a:cs typeface="Lato"/>
                <a:sym typeface="Lato"/>
              </a:rPr>
              <a:t>oír</a:t>
            </a:r>
            <a:r>
              <a:rPr lang="en-US" sz="4800" dirty="0">
                <a:solidFill>
                  <a:schemeClr val="dk1"/>
                </a:solidFill>
                <a:latin typeface="Lato"/>
                <a:ea typeface="Lato"/>
                <a:cs typeface="Lato"/>
                <a:sym typeface="Lato"/>
              </a:rPr>
              <a:t>, y </a:t>
            </a:r>
            <a:r>
              <a:rPr lang="en-US" sz="4800" dirty="0" err="1">
                <a:solidFill>
                  <a:schemeClr val="dk1"/>
                </a:solidFill>
                <a:latin typeface="Lato"/>
                <a:ea typeface="Lato"/>
                <a:cs typeface="Lato"/>
                <a:sym typeface="Lato"/>
              </a:rPr>
              <a:t>el</a:t>
            </a:r>
            <a:r>
              <a:rPr lang="en-US" sz="4800" dirty="0">
                <a:solidFill>
                  <a:schemeClr val="dk1"/>
                </a:solidFill>
                <a:latin typeface="Lato"/>
                <a:ea typeface="Lato"/>
                <a:cs typeface="Lato"/>
                <a:sym typeface="Lato"/>
              </a:rPr>
              <a:t> </a:t>
            </a:r>
            <a:r>
              <a:rPr lang="en-US" sz="4800" dirty="0" err="1">
                <a:solidFill>
                  <a:schemeClr val="dk1"/>
                </a:solidFill>
                <a:latin typeface="Lato"/>
                <a:ea typeface="Lato"/>
                <a:cs typeface="Lato"/>
                <a:sym typeface="Lato"/>
              </a:rPr>
              <a:t>oír</a:t>
            </a:r>
            <a:r>
              <a:rPr lang="en-US" sz="4800" dirty="0">
                <a:solidFill>
                  <a:schemeClr val="dk1"/>
                </a:solidFill>
                <a:latin typeface="Lato"/>
                <a:ea typeface="Lato"/>
                <a:cs typeface="Lato"/>
                <a:sym typeface="Lato"/>
              </a:rPr>
              <a:t> </a:t>
            </a:r>
            <a:r>
              <a:rPr lang="en-US" sz="4800" dirty="0" err="1">
                <a:solidFill>
                  <a:schemeClr val="dk1"/>
                </a:solidFill>
                <a:latin typeface="Lato"/>
                <a:ea typeface="Lato"/>
                <a:cs typeface="Lato"/>
                <a:sym typeface="Lato"/>
              </a:rPr>
              <a:t>proviene</a:t>
            </a:r>
            <a:r>
              <a:rPr lang="en-US" sz="4800" dirty="0">
                <a:solidFill>
                  <a:schemeClr val="dk1"/>
                </a:solidFill>
                <a:latin typeface="Lato"/>
                <a:ea typeface="Lato"/>
                <a:cs typeface="Lato"/>
                <a:sym typeface="Lato"/>
              </a:rPr>
              <a:t> de la palabra de Dios</a:t>
            </a:r>
            <a:endParaRPr sz="2000" b="0" i="0" u="none" strike="noStrike" cap="none" dirty="0">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2800"/>
              <a:buFont typeface="Arial"/>
              <a:buNone/>
            </a:pPr>
            <a:endParaRPr sz="4000" b="0" i="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2800"/>
              <a:buFont typeface="Arial"/>
              <a:buNone/>
            </a:pPr>
            <a:r>
              <a:rPr lang="en-US" sz="4000" i="1" dirty="0">
                <a:solidFill>
                  <a:schemeClr val="dk1"/>
                </a:solidFill>
                <a:latin typeface="Lato"/>
                <a:ea typeface="Lato"/>
                <a:cs typeface="Lato"/>
                <a:sym typeface="Lato"/>
              </a:rPr>
              <a:t>Romanos 10:17</a:t>
            </a:r>
            <a:endParaRPr sz="4000" b="0" i="1" u="none" strike="noStrike" cap="none" dirty="0">
              <a:solidFill>
                <a:schemeClr val="dk1"/>
              </a:solidFill>
              <a:latin typeface="Lato"/>
              <a:ea typeface="Lato"/>
              <a:cs typeface="Lato"/>
              <a:sym typeface="Lato"/>
            </a:endParaRPr>
          </a:p>
        </p:txBody>
      </p:sp>
      <p:pic>
        <p:nvPicPr>
          <p:cNvPr id="237" name="Google Shape;237;g2ae502832d3_0_124"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a:extLst>
            <a:ext uri="{FF2B5EF4-FFF2-40B4-BE49-F238E27FC236}">
              <a16:creationId xmlns:a16="http://schemas.microsoft.com/office/drawing/2014/main" id="{710AC3EC-74CA-07DA-FB70-E315B099DFFD}"/>
            </a:ext>
          </a:extLst>
        </p:cNvPr>
        <p:cNvGrpSpPr/>
        <p:nvPr/>
      </p:nvGrpSpPr>
      <p:grpSpPr>
        <a:xfrm>
          <a:off x="0" y="0"/>
          <a:ext cx="0" cy="0"/>
          <a:chOff x="0" y="0"/>
          <a:chExt cx="0" cy="0"/>
        </a:xfrm>
      </p:grpSpPr>
      <p:sp>
        <p:nvSpPr>
          <p:cNvPr id="148" name="Google Shape;148;g2ae502832d3_0_10">
            <a:extLst>
              <a:ext uri="{FF2B5EF4-FFF2-40B4-BE49-F238E27FC236}">
                <a16:creationId xmlns:a16="http://schemas.microsoft.com/office/drawing/2014/main" id="{B9D08CB2-ABD4-E409-AFF1-E1D023CED8EF}"/>
              </a:ext>
            </a:extLst>
          </p:cNvPr>
          <p:cNvSpPr/>
          <p:nvPr/>
        </p:nvSpPr>
        <p:spPr>
          <a:xfrm>
            <a:off x="1839945"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9" name="Google Shape;149;g2ae502832d3_0_10">
            <a:extLst>
              <a:ext uri="{FF2B5EF4-FFF2-40B4-BE49-F238E27FC236}">
                <a16:creationId xmlns:a16="http://schemas.microsoft.com/office/drawing/2014/main" id="{4BC60020-852D-4B79-DD64-7C8C01D012F0}"/>
              </a:ext>
            </a:extLst>
          </p:cNvPr>
          <p:cNvSpPr txBox="1"/>
          <p:nvPr/>
        </p:nvSpPr>
        <p:spPr>
          <a:xfrm>
            <a:off x="8811229" y="1803633"/>
            <a:ext cx="2512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0" name="Google Shape;150;g2ae502832d3_0_10">
            <a:extLst>
              <a:ext uri="{FF2B5EF4-FFF2-40B4-BE49-F238E27FC236}">
                <a16:creationId xmlns:a16="http://schemas.microsoft.com/office/drawing/2014/main" id="{84F02749-9234-1833-B72E-1630893B532D}"/>
              </a:ext>
            </a:extLst>
          </p:cNvPr>
          <p:cNvSpPr txBox="1"/>
          <p:nvPr/>
        </p:nvSpPr>
        <p:spPr>
          <a:xfrm>
            <a:off x="5888384" y="2172933"/>
            <a:ext cx="5432774" cy="28622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6000" b="0" i="0" u="none" strike="noStrike" cap="none" dirty="0" err="1">
                <a:solidFill>
                  <a:srgbClr val="009444"/>
                </a:solidFill>
                <a:latin typeface="Lato"/>
                <a:ea typeface="Lato"/>
                <a:cs typeface="Lato"/>
                <a:sym typeface="Lato"/>
              </a:rPr>
              <a:t>Revisión</a:t>
            </a:r>
            <a:r>
              <a:rPr lang="en-US" sz="6000" b="0" i="0" u="none" strike="noStrike" cap="none" dirty="0">
                <a:solidFill>
                  <a:srgbClr val="009444"/>
                </a:solidFill>
                <a:latin typeface="Lato"/>
                <a:ea typeface="Lato"/>
                <a:cs typeface="Lato"/>
                <a:sym typeface="Lato"/>
              </a:rPr>
              <a:t> de las </a:t>
            </a:r>
            <a:r>
              <a:rPr lang="en-US" sz="6000" b="0" i="0" u="none" strike="noStrike" cap="none" dirty="0" err="1">
                <a:solidFill>
                  <a:srgbClr val="009444"/>
                </a:solidFill>
                <a:latin typeface="Lato"/>
                <a:ea typeface="Lato"/>
                <a:cs typeface="Lato"/>
                <a:sym typeface="Lato"/>
              </a:rPr>
              <a:t>preguntas</a:t>
            </a:r>
            <a:r>
              <a:rPr lang="en-US" sz="6000" b="0" i="0" u="none" strike="noStrike" cap="none" dirty="0">
                <a:solidFill>
                  <a:srgbClr val="009444"/>
                </a:solidFill>
                <a:latin typeface="Lato"/>
                <a:ea typeface="Lato"/>
                <a:cs typeface="Lato"/>
                <a:sym typeface="Lato"/>
              </a:rPr>
              <a:t> de WhatsApp</a:t>
            </a:r>
            <a:endParaRPr sz="6000" b="0" i="0" u="none" strike="noStrike" cap="none" dirty="0">
              <a:solidFill>
                <a:srgbClr val="009444"/>
              </a:solidFill>
              <a:latin typeface="Lato"/>
              <a:ea typeface="Lato"/>
              <a:cs typeface="Lato"/>
              <a:sym typeface="Lato"/>
            </a:endParaRPr>
          </a:p>
        </p:txBody>
      </p:sp>
      <p:pic>
        <p:nvPicPr>
          <p:cNvPr id="151" name="Google Shape;151;g2ae502832d3_0_10" descr="A green bird with leaves&#10;&#10;Description automatically generated">
            <a:extLst>
              <a:ext uri="{FF2B5EF4-FFF2-40B4-BE49-F238E27FC236}">
                <a16:creationId xmlns:a16="http://schemas.microsoft.com/office/drawing/2014/main" id="{7102981B-0B45-0BE5-B0F6-CE650B6744DC}"/>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2" name="Google Shape;184;p28">
            <a:extLst>
              <a:ext uri="{FF2B5EF4-FFF2-40B4-BE49-F238E27FC236}">
                <a16:creationId xmlns:a16="http://schemas.microsoft.com/office/drawing/2014/main" id="{E5958EFD-4CCB-E2B3-3DFD-1B47F4ED1793}"/>
              </a:ext>
            </a:extLst>
          </p:cNvPr>
          <p:cNvPicPr preferRelativeResize="0"/>
          <p:nvPr/>
        </p:nvPicPr>
        <p:blipFill rotWithShape="1">
          <a:blip r:embed="rId4">
            <a:alphaModFix/>
          </a:blip>
          <a:srcRect/>
          <a:stretch/>
        </p:blipFill>
        <p:spPr>
          <a:xfrm>
            <a:off x="1073596" y="1760956"/>
            <a:ext cx="3125597" cy="3218436"/>
          </a:xfrm>
          <a:prstGeom prst="rect">
            <a:avLst/>
          </a:prstGeom>
          <a:noFill/>
          <a:ln>
            <a:noFill/>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1528583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1"/>
        <p:cNvGrpSpPr/>
        <p:nvPr/>
      </p:nvGrpSpPr>
      <p:grpSpPr>
        <a:xfrm>
          <a:off x="0" y="0"/>
          <a:ext cx="0" cy="0"/>
          <a:chOff x="0" y="0"/>
          <a:chExt cx="0" cy="0"/>
        </a:xfrm>
      </p:grpSpPr>
      <p:sp>
        <p:nvSpPr>
          <p:cNvPr id="242" name="Google Shape;242;p2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3" name="Google Shape;243;p28"/>
          <p:cNvPicPr preferRelativeResize="0"/>
          <p:nvPr/>
        </p:nvPicPr>
        <p:blipFill rotWithShape="1">
          <a:blip r:embed="rId3">
            <a:alphaModFix/>
          </a:blip>
          <a:srcRect/>
          <a:stretch/>
        </p:blipFill>
        <p:spPr>
          <a:xfrm>
            <a:off x="80939" y="1819782"/>
            <a:ext cx="3125597" cy="3218436"/>
          </a:xfrm>
          <a:prstGeom prst="rect">
            <a:avLst/>
          </a:prstGeom>
          <a:noFill/>
          <a:ln>
            <a:noFill/>
          </a:ln>
          <a:effectLst>
            <a:outerShdw blurRad="50800" dist="38100" dir="2700000" algn="tl" rotWithShape="0">
              <a:srgbClr val="000000">
                <a:alpha val="40000"/>
              </a:srgbClr>
            </a:outerShdw>
          </a:effectLst>
        </p:spPr>
      </p:pic>
      <p:sp>
        <p:nvSpPr>
          <p:cNvPr id="244" name="Google Shape;244;p28"/>
          <p:cNvSpPr txBox="1"/>
          <p:nvPr/>
        </p:nvSpPr>
        <p:spPr>
          <a:xfrm>
            <a:off x="3206536" y="2459250"/>
            <a:ext cx="7592400" cy="19395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usa</a:t>
            </a:r>
            <a:r>
              <a:rPr lang="en-US" sz="4000" b="1" dirty="0">
                <a:solidFill>
                  <a:schemeClr val="dk1"/>
                </a:solidFill>
                <a:latin typeface="Lato"/>
                <a:ea typeface="Lato"/>
                <a:cs typeface="Lato"/>
                <a:sym typeface="Lato"/>
              </a:rPr>
              <a:t> Dios para </a:t>
            </a:r>
            <a:r>
              <a:rPr lang="en-US" sz="4000" b="1" dirty="0" err="1">
                <a:solidFill>
                  <a:schemeClr val="dk1"/>
                </a:solidFill>
                <a:latin typeface="Lato"/>
                <a:ea typeface="Lato"/>
                <a:cs typeface="Lato"/>
                <a:sym typeface="Lato"/>
              </a:rPr>
              <a:t>crear</a:t>
            </a:r>
            <a:r>
              <a:rPr lang="en-US" sz="4000" b="1" dirty="0">
                <a:solidFill>
                  <a:schemeClr val="dk1"/>
                </a:solidFill>
                <a:latin typeface="Lato"/>
                <a:ea typeface="Lato"/>
                <a:cs typeface="Lato"/>
                <a:sym typeface="Lato"/>
              </a:rPr>
              <a:t> y </a:t>
            </a:r>
            <a:r>
              <a:rPr lang="en-US" sz="4000" b="1" dirty="0" err="1">
                <a:solidFill>
                  <a:schemeClr val="dk1"/>
                </a:solidFill>
                <a:latin typeface="Lato"/>
                <a:ea typeface="Lato"/>
                <a:cs typeface="Lato"/>
                <a:sym typeface="Lato"/>
              </a:rPr>
              <a:t>fortalecer</a:t>
            </a:r>
            <a:r>
              <a:rPr lang="en-US" sz="4000" b="1" dirty="0">
                <a:solidFill>
                  <a:schemeClr val="dk1"/>
                </a:solidFill>
                <a:latin typeface="Lato"/>
                <a:ea typeface="Lato"/>
                <a:cs typeface="Lato"/>
                <a:sym typeface="Lato"/>
              </a:rPr>
              <a:t> la </a:t>
            </a:r>
            <a:r>
              <a:rPr lang="en-US" sz="4000" b="1" dirty="0" err="1">
                <a:solidFill>
                  <a:schemeClr val="dk1"/>
                </a:solidFill>
                <a:latin typeface="Lato"/>
                <a:ea typeface="Lato"/>
                <a:cs typeface="Lato"/>
                <a:sym typeface="Lato"/>
              </a:rPr>
              <a:t>fe</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en</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los</a:t>
            </a:r>
            <a:r>
              <a:rPr lang="en-US" sz="4000" b="1" dirty="0">
                <a:solidFill>
                  <a:schemeClr val="dk1"/>
                </a:solidFill>
                <a:latin typeface="Lato"/>
                <a:ea typeface="Lato"/>
                <a:cs typeface="Lato"/>
                <a:sym typeface="Lato"/>
              </a:rPr>
              <a:t> </a:t>
            </a:r>
            <a:endParaRPr sz="4000" b="1"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4000" b="1" dirty="0" err="1">
                <a:solidFill>
                  <a:schemeClr val="dk1"/>
                </a:solidFill>
                <a:latin typeface="Lato"/>
                <a:ea typeface="Lato"/>
                <a:cs typeface="Lato"/>
                <a:sym typeface="Lato"/>
              </a:rPr>
              <a:t>corazones</a:t>
            </a:r>
            <a:r>
              <a:rPr lang="en-US" sz="4000" b="1" dirty="0">
                <a:solidFill>
                  <a:schemeClr val="dk1"/>
                </a:solidFill>
                <a:latin typeface="Lato"/>
                <a:ea typeface="Lato"/>
                <a:cs typeface="Lato"/>
                <a:sym typeface="Lato"/>
              </a:rPr>
              <a:t> de las personas? </a:t>
            </a:r>
            <a:endParaRPr sz="4000" b="1" dirty="0">
              <a:solidFill>
                <a:schemeClr val="dk1"/>
              </a:solidFill>
              <a:latin typeface="Lato"/>
              <a:ea typeface="Lato"/>
              <a:cs typeface="Lato"/>
              <a:sym typeface="Lato"/>
            </a:endParaRPr>
          </a:p>
        </p:txBody>
      </p:sp>
      <p:pic>
        <p:nvPicPr>
          <p:cNvPr id="245" name="Google Shape;245;p28"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A98D1A91E88F4EA07A1308032786DE" ma:contentTypeVersion="16" ma:contentTypeDescription="Create a new document." ma:contentTypeScope="" ma:versionID="50804f3169d1ec14984c36b843dba581">
  <xsd:schema xmlns:xsd="http://www.w3.org/2001/XMLSchema" xmlns:xs="http://www.w3.org/2001/XMLSchema" xmlns:p="http://schemas.microsoft.com/office/2006/metadata/properties" xmlns:ns2="38896d1c-d48b-47b1-97a9-761dcde349b0" xmlns:ns3="5cd1452d-5967-4622-9749-a306807ee3c9" xmlns:ns4="9d1aa794-ada9-4a3e-9c2a-189f245fcbb8" targetNamespace="http://schemas.microsoft.com/office/2006/metadata/properties" ma:root="true" ma:fieldsID="86a3cfdf6156b76ea85e1153e3c77ddc" ns2:_="" ns3:_="" ns4:_="">
    <xsd:import namespace="38896d1c-d48b-47b1-97a9-761dcde349b0"/>
    <xsd:import namespace="5cd1452d-5967-4622-9749-a306807ee3c9"/>
    <xsd:import namespace="9d1aa794-ada9-4a3e-9c2a-189f245fcb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Doc_x002e__x0023_" minOccurs="0"/>
                <xsd:element ref="ns2:lcf76f155ced4ddcb4097134ff3c332f" minOccurs="0"/>
                <xsd:element ref="ns4:TaxCatchAll" minOccurs="0"/>
                <xsd:element ref="ns2:MediaServiceSearchProperties" minOccurs="0"/>
                <xsd:element ref="ns2:MediaServiceObjectDetectorVersions" minOccurs="0"/>
                <xsd:element ref="ns2:MediaLengthInSecond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96d1c-d48b-47b1-97a9-761dcde349b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Doc_x002e__x0023_" ma:index="14" nillable="true" ma:displayName="Doc Number" ma:decimals="3" ma:format="Dropdown" ma:indexed="true" ma:internalName="Doc_x002e__x0023_" ma:percentage="FALSE">
      <xsd:simpleType>
        <xsd:restriction base="dms:Number"/>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d1452d-5967-4622-9749-a306807ee3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45bd596-0f8a-4080-98bd-aff5be4fd504}" ma:internalName="TaxCatchAll" ma:showField="CatchAllData" ma:web="5cd1452d-5967-4622-9749-a306807ee3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_x002e__x0023_ xmlns="38896d1c-d48b-47b1-97a9-761dcde349b0" xsi:nil="true"/>
    <lcf76f155ced4ddcb4097134ff3c332f xmlns="38896d1c-d48b-47b1-97a9-761dcde349b0">
      <Terms xmlns="http://schemas.microsoft.com/office/infopath/2007/PartnerControls"/>
    </lcf76f155ced4ddcb4097134ff3c332f>
    <TaxCatchAll xmlns="9d1aa794-ada9-4a3e-9c2a-189f245fcbb8" xsi:nil="true"/>
  </documentManagement>
</p:properties>
</file>

<file path=customXml/itemProps1.xml><?xml version="1.0" encoding="utf-8"?>
<ds:datastoreItem xmlns:ds="http://schemas.openxmlformats.org/officeDocument/2006/customXml" ds:itemID="{DEA65A20-29D0-4E97-9DDA-571F3C60D40D}"/>
</file>

<file path=customXml/itemProps2.xml><?xml version="1.0" encoding="utf-8"?>
<ds:datastoreItem xmlns:ds="http://schemas.openxmlformats.org/officeDocument/2006/customXml" ds:itemID="{D6D9F4B9-9DDE-412D-BE83-7F15D2FDADF8}"/>
</file>

<file path=customXml/itemProps3.xml><?xml version="1.0" encoding="utf-8"?>
<ds:datastoreItem xmlns:ds="http://schemas.openxmlformats.org/officeDocument/2006/customXml" ds:itemID="{3AE29244-DE54-421E-94FE-1CFC50768876}"/>
</file>

<file path=docProps/app.xml><?xml version="1.0" encoding="utf-8"?>
<Properties xmlns="http://schemas.openxmlformats.org/officeDocument/2006/extended-properties" xmlns:vt="http://schemas.openxmlformats.org/officeDocument/2006/docPropsVTypes">
  <TotalTime>28</TotalTime>
  <Words>2776</Words>
  <Application>Microsoft Macintosh PowerPoint</Application>
  <PresentationFormat>Widescreen</PresentationFormat>
  <Paragraphs>192</Paragraphs>
  <Slides>32</Slides>
  <Notes>32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32</vt:i4>
      </vt:variant>
    </vt:vector>
  </HeadingPairs>
  <TitlesOfParts>
    <vt:vector size="39" baseType="lpstr">
      <vt:lpstr>Arial</vt:lpstr>
      <vt:lpstr>Overlock</vt:lpstr>
      <vt:lpstr>Times New Roman</vt:lpstr>
      <vt:lpstr>Lato</vt:lpstr>
      <vt:lpstr>Calibri</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Michele Pfeifer</dc:creator>
  <cp:lastModifiedBy>Elise Gross</cp:lastModifiedBy>
  <cp:revision>11</cp:revision>
  <dcterms:created xsi:type="dcterms:W3CDTF">2023-11-29T19:33:05Z</dcterms:created>
  <dcterms:modified xsi:type="dcterms:W3CDTF">2025-06-25T15:10:56Z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ies>
</file>