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Lato" panose="020F0502020204030203" pitchFamily="34" charset="77"/>
      <p:regular r:id="rId44"/>
      <p:bold r:id="rId45"/>
      <p:italic r:id="rId46"/>
      <p:boldItalic r:id="rId47"/>
    </p:embeddedFont>
    <p:embeddedFont>
      <p:font typeface="Noto Sans Symbols" panose="020B0502040504020204" pitchFamily="34" charset="0"/>
      <p:regular r:id="rId48"/>
      <p:bold r:id="rId49"/>
      <p:italic r:id="rId50"/>
      <p:boldItalic r:id="rId51"/>
    </p:embeddedFont>
    <p:embeddedFont>
      <p:font typeface="Overlock" panose="02000506030000020004" pitchFamily="2"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iiwKF647RVFIYiXEyXJE0ODQh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EDCF4F-89E9-4ECC-833D-CC1C62E51390}">
  <a:tblStyle styleId="{0DEDCF4F-89E9-4ECC-833D-CC1C62E5139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80"/>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5FF64-5F73-4F93-8202-B1E9A8C0A4B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DC7F521-E480-4A73-9F25-C234855474B8}">
      <dgm:prSet/>
      <dgm:spPr/>
      <dgm:t>
        <a:bodyPr/>
        <a:lstStyle/>
        <a:p>
          <a:r>
            <a:rPr lang="en-US"/>
            <a:t>¿Cómo ”quitamos” o “ahogamos” la naturaleza pecaminosa?</a:t>
          </a:r>
        </a:p>
      </dgm:t>
    </dgm:pt>
    <dgm:pt modelId="{EAF43AD2-2543-48BB-9596-5E1EC4C04AA1}" type="parTrans" cxnId="{6827EF0F-01DC-4031-8D51-E221D13D9691}">
      <dgm:prSet/>
      <dgm:spPr/>
      <dgm:t>
        <a:bodyPr/>
        <a:lstStyle/>
        <a:p>
          <a:endParaRPr lang="en-US"/>
        </a:p>
      </dgm:t>
    </dgm:pt>
    <dgm:pt modelId="{B1FCEE92-B6A1-409C-8851-505A82364713}" type="sibTrans" cxnId="{6827EF0F-01DC-4031-8D51-E221D13D9691}">
      <dgm:prSet/>
      <dgm:spPr/>
      <dgm:t>
        <a:bodyPr/>
        <a:lstStyle/>
        <a:p>
          <a:endParaRPr lang="en-US"/>
        </a:p>
      </dgm:t>
    </dgm:pt>
    <dgm:pt modelId="{C9DD226D-B763-4931-A41F-AAD710A7F231}">
      <dgm:prSet/>
      <dgm:spPr/>
      <dgm:t>
        <a:bodyPr/>
        <a:lstStyle/>
        <a:p>
          <a:r>
            <a:rPr lang="en-US" b="1"/>
            <a:t>Me despojo del viejo Adán cada día al arrepentirme de mis pecados y al creer que Dios perdona mis pecados por causa de Jesús</a:t>
          </a:r>
          <a:endParaRPr lang="en-US"/>
        </a:p>
      </dgm:t>
    </dgm:pt>
    <dgm:pt modelId="{D776359C-FD2F-442F-B367-0276C66F97F6}" type="parTrans" cxnId="{1085F2C1-9783-40AC-BDCE-0F39ECD4AE48}">
      <dgm:prSet/>
      <dgm:spPr/>
      <dgm:t>
        <a:bodyPr/>
        <a:lstStyle/>
        <a:p>
          <a:endParaRPr lang="en-US"/>
        </a:p>
      </dgm:t>
    </dgm:pt>
    <dgm:pt modelId="{009B52D0-06D4-4F6F-8075-6F1AF718F1B7}" type="sibTrans" cxnId="{1085F2C1-9783-40AC-BDCE-0F39ECD4AE48}">
      <dgm:prSet/>
      <dgm:spPr/>
      <dgm:t>
        <a:bodyPr/>
        <a:lstStyle/>
        <a:p>
          <a:endParaRPr lang="en-US"/>
        </a:p>
      </dgm:t>
    </dgm:pt>
    <dgm:pt modelId="{73CC0F67-CEDD-434D-94D0-A0731256D116}" type="pres">
      <dgm:prSet presAssocID="{3135FF64-5F73-4F93-8202-B1E9A8C0A4BD}" presName="hierChild1" presStyleCnt="0">
        <dgm:presLayoutVars>
          <dgm:chPref val="1"/>
          <dgm:dir/>
          <dgm:animOne val="branch"/>
          <dgm:animLvl val="lvl"/>
          <dgm:resizeHandles/>
        </dgm:presLayoutVars>
      </dgm:prSet>
      <dgm:spPr/>
    </dgm:pt>
    <dgm:pt modelId="{47D7DA4B-1099-D840-B586-5AFFFFDE1A17}" type="pres">
      <dgm:prSet presAssocID="{EDC7F521-E480-4A73-9F25-C234855474B8}" presName="hierRoot1" presStyleCnt="0"/>
      <dgm:spPr/>
    </dgm:pt>
    <dgm:pt modelId="{0F72C75E-22F5-E947-89B2-A902D9D520CF}" type="pres">
      <dgm:prSet presAssocID="{EDC7F521-E480-4A73-9F25-C234855474B8}" presName="composite" presStyleCnt="0"/>
      <dgm:spPr/>
    </dgm:pt>
    <dgm:pt modelId="{1CCA78D2-9987-DD46-A7A6-707575F33950}" type="pres">
      <dgm:prSet presAssocID="{EDC7F521-E480-4A73-9F25-C234855474B8}" presName="background" presStyleLbl="node0" presStyleIdx="0" presStyleCnt="2"/>
      <dgm:spPr/>
    </dgm:pt>
    <dgm:pt modelId="{6E45E662-598C-7B49-805B-C97B1C9CF2AC}" type="pres">
      <dgm:prSet presAssocID="{EDC7F521-E480-4A73-9F25-C234855474B8}" presName="text" presStyleLbl="fgAcc0" presStyleIdx="0" presStyleCnt="2">
        <dgm:presLayoutVars>
          <dgm:chPref val="3"/>
        </dgm:presLayoutVars>
      </dgm:prSet>
      <dgm:spPr/>
    </dgm:pt>
    <dgm:pt modelId="{690F5227-E692-8D44-9787-0BEEFC92B3B9}" type="pres">
      <dgm:prSet presAssocID="{EDC7F521-E480-4A73-9F25-C234855474B8}" presName="hierChild2" presStyleCnt="0"/>
      <dgm:spPr/>
    </dgm:pt>
    <dgm:pt modelId="{032A532F-9A72-7942-BAFD-23B1A20B1E74}" type="pres">
      <dgm:prSet presAssocID="{C9DD226D-B763-4931-A41F-AAD710A7F231}" presName="hierRoot1" presStyleCnt="0"/>
      <dgm:spPr/>
    </dgm:pt>
    <dgm:pt modelId="{6F9B377E-737C-4F42-A13E-4BD639B1DC67}" type="pres">
      <dgm:prSet presAssocID="{C9DD226D-B763-4931-A41F-AAD710A7F231}" presName="composite" presStyleCnt="0"/>
      <dgm:spPr/>
    </dgm:pt>
    <dgm:pt modelId="{78439A55-5291-8243-8067-3A488A1DDBEF}" type="pres">
      <dgm:prSet presAssocID="{C9DD226D-B763-4931-A41F-AAD710A7F231}" presName="background" presStyleLbl="node0" presStyleIdx="1" presStyleCnt="2"/>
      <dgm:spPr/>
    </dgm:pt>
    <dgm:pt modelId="{36CD3E3A-7E64-D941-B755-C059C7651A82}" type="pres">
      <dgm:prSet presAssocID="{C9DD226D-B763-4931-A41F-AAD710A7F231}" presName="text" presStyleLbl="fgAcc0" presStyleIdx="1" presStyleCnt="2">
        <dgm:presLayoutVars>
          <dgm:chPref val="3"/>
        </dgm:presLayoutVars>
      </dgm:prSet>
      <dgm:spPr/>
    </dgm:pt>
    <dgm:pt modelId="{3F6CFAC6-FACD-6D45-9C13-F109C0A3615F}" type="pres">
      <dgm:prSet presAssocID="{C9DD226D-B763-4931-A41F-AAD710A7F231}" presName="hierChild2" presStyleCnt="0"/>
      <dgm:spPr/>
    </dgm:pt>
  </dgm:ptLst>
  <dgm:cxnLst>
    <dgm:cxn modelId="{6827EF0F-01DC-4031-8D51-E221D13D9691}" srcId="{3135FF64-5F73-4F93-8202-B1E9A8C0A4BD}" destId="{EDC7F521-E480-4A73-9F25-C234855474B8}" srcOrd="0" destOrd="0" parTransId="{EAF43AD2-2543-48BB-9596-5E1EC4C04AA1}" sibTransId="{B1FCEE92-B6A1-409C-8851-505A82364713}"/>
    <dgm:cxn modelId="{0925D123-451A-A649-A1C0-B5C5B5E6EF09}" type="presOf" srcId="{3135FF64-5F73-4F93-8202-B1E9A8C0A4BD}" destId="{73CC0F67-CEDD-434D-94D0-A0731256D116}" srcOrd="0" destOrd="0" presId="urn:microsoft.com/office/officeart/2005/8/layout/hierarchy1"/>
    <dgm:cxn modelId="{199748B8-0842-5547-921B-DFC25FE16E75}" type="presOf" srcId="{EDC7F521-E480-4A73-9F25-C234855474B8}" destId="{6E45E662-598C-7B49-805B-C97B1C9CF2AC}" srcOrd="0" destOrd="0" presId="urn:microsoft.com/office/officeart/2005/8/layout/hierarchy1"/>
    <dgm:cxn modelId="{1085F2C1-9783-40AC-BDCE-0F39ECD4AE48}" srcId="{3135FF64-5F73-4F93-8202-B1E9A8C0A4BD}" destId="{C9DD226D-B763-4931-A41F-AAD710A7F231}" srcOrd="1" destOrd="0" parTransId="{D776359C-FD2F-442F-B367-0276C66F97F6}" sibTransId="{009B52D0-06D4-4F6F-8075-6F1AF718F1B7}"/>
    <dgm:cxn modelId="{14EE0BF0-982B-6944-8EC8-BE551A33BFE1}" type="presOf" srcId="{C9DD226D-B763-4931-A41F-AAD710A7F231}" destId="{36CD3E3A-7E64-D941-B755-C059C7651A82}" srcOrd="0" destOrd="0" presId="urn:microsoft.com/office/officeart/2005/8/layout/hierarchy1"/>
    <dgm:cxn modelId="{F9BA11FD-4067-364E-A372-F433355D7B89}" type="presParOf" srcId="{73CC0F67-CEDD-434D-94D0-A0731256D116}" destId="{47D7DA4B-1099-D840-B586-5AFFFFDE1A17}" srcOrd="0" destOrd="0" presId="urn:microsoft.com/office/officeart/2005/8/layout/hierarchy1"/>
    <dgm:cxn modelId="{8AF99DF3-0AAD-E142-8E83-1F66452323BD}" type="presParOf" srcId="{47D7DA4B-1099-D840-B586-5AFFFFDE1A17}" destId="{0F72C75E-22F5-E947-89B2-A902D9D520CF}" srcOrd="0" destOrd="0" presId="urn:microsoft.com/office/officeart/2005/8/layout/hierarchy1"/>
    <dgm:cxn modelId="{AE09DE95-9D55-AB43-909D-B23AB23FD600}" type="presParOf" srcId="{0F72C75E-22F5-E947-89B2-A902D9D520CF}" destId="{1CCA78D2-9987-DD46-A7A6-707575F33950}" srcOrd="0" destOrd="0" presId="urn:microsoft.com/office/officeart/2005/8/layout/hierarchy1"/>
    <dgm:cxn modelId="{9798A235-5107-434F-B975-E6C879C7F053}" type="presParOf" srcId="{0F72C75E-22F5-E947-89B2-A902D9D520CF}" destId="{6E45E662-598C-7B49-805B-C97B1C9CF2AC}" srcOrd="1" destOrd="0" presId="urn:microsoft.com/office/officeart/2005/8/layout/hierarchy1"/>
    <dgm:cxn modelId="{FAA5D75A-A30E-954F-B182-1DEB6898C88D}" type="presParOf" srcId="{47D7DA4B-1099-D840-B586-5AFFFFDE1A17}" destId="{690F5227-E692-8D44-9787-0BEEFC92B3B9}" srcOrd="1" destOrd="0" presId="urn:microsoft.com/office/officeart/2005/8/layout/hierarchy1"/>
    <dgm:cxn modelId="{FDCC6CEA-0603-154A-8CBA-791EDE369524}" type="presParOf" srcId="{73CC0F67-CEDD-434D-94D0-A0731256D116}" destId="{032A532F-9A72-7942-BAFD-23B1A20B1E74}" srcOrd="1" destOrd="0" presId="urn:microsoft.com/office/officeart/2005/8/layout/hierarchy1"/>
    <dgm:cxn modelId="{0A75DEA0-3F62-2244-84B2-17F689E1B0EA}" type="presParOf" srcId="{032A532F-9A72-7942-BAFD-23B1A20B1E74}" destId="{6F9B377E-737C-4F42-A13E-4BD639B1DC67}" srcOrd="0" destOrd="0" presId="urn:microsoft.com/office/officeart/2005/8/layout/hierarchy1"/>
    <dgm:cxn modelId="{E4178644-F72A-B545-AA1E-707174036D99}" type="presParOf" srcId="{6F9B377E-737C-4F42-A13E-4BD639B1DC67}" destId="{78439A55-5291-8243-8067-3A488A1DDBEF}" srcOrd="0" destOrd="0" presId="urn:microsoft.com/office/officeart/2005/8/layout/hierarchy1"/>
    <dgm:cxn modelId="{BA2BE904-5242-E141-9D26-EF1341DEF1EF}" type="presParOf" srcId="{6F9B377E-737C-4F42-A13E-4BD639B1DC67}" destId="{36CD3E3A-7E64-D941-B755-C059C7651A82}" srcOrd="1" destOrd="0" presId="urn:microsoft.com/office/officeart/2005/8/layout/hierarchy1"/>
    <dgm:cxn modelId="{A3D35F08-C99E-4445-9955-5ACFD84CE157}" type="presParOf" srcId="{032A532F-9A72-7942-BAFD-23B1A20B1E74}" destId="{3F6CFAC6-FACD-6D45-9C13-F109C0A3615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A78D2-9987-DD46-A7A6-707575F3395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5E662-598C-7B49-805B-C97B1C9CF2A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¿Cómo ”quitamos” o “ahogamos” la naturaleza pecaminosa?</a:t>
          </a:r>
        </a:p>
      </dsp:txBody>
      <dsp:txXfrm>
        <a:off x="608661" y="692298"/>
        <a:ext cx="4508047" cy="2799040"/>
      </dsp:txXfrm>
    </dsp:sp>
    <dsp:sp modelId="{78439A55-5291-8243-8067-3A488A1DDBEF}">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D3E3A-7E64-D941-B755-C059C7651A82}">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Me despojo del viejo Adán cada día al arrepentirme de mis pecados y al creer que Dios perdona mis pecados por causa de Jesús</a:t>
          </a:r>
          <a:endParaRPr lang="en-US" sz="28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mBjJDk_Yp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SzPts val="1100"/>
              <a:buNone/>
            </a:pPr>
            <a:r>
              <a:rPr lang="en-US">
                <a:solidFill>
                  <a:schemeClr val="dk1"/>
                </a:solidFill>
                <a:latin typeface="Calibri"/>
                <a:ea typeface="Calibri"/>
                <a:cs typeface="Calibri"/>
                <a:sym typeface="Calibri"/>
              </a:rPr>
              <a:t>7.</a:t>
            </a: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En el Bautismo, el Espíritu Santo nos promete bendiciones. ¿Recuerdan las bendiciones del Bautismo que estudiamos en la Lección 1? </a:t>
            </a:r>
            <a:r>
              <a:rPr lang="en-US" sz="1800" i="1">
                <a:solidFill>
                  <a:srgbClr val="00B050"/>
                </a:solidFill>
                <a:latin typeface="Calibri"/>
                <a:ea typeface="Calibri"/>
                <a:cs typeface="Calibri"/>
                <a:sym typeface="Calibri"/>
              </a:rPr>
              <a:t>Deja que los estudiantes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perdón de los pecados (Hechos 2:38-39)</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salvación (1 Pedro 3:20,21; Marcos 16:16; Tito 3:5)</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vida eterna (Romanos 6:3,5; Gálatas 3:26-27)</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53" name="Google Shape;153;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En el Bautismo, el Espíritu Santo crea o fortalece en nosotros la fe, para que confiemos en la promesa de Dios y hagamos nuestras las bendiciones del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Marcos 16:16 El que crea y sea bautizado, se salvará; pero el que no crea, será condenado.</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fe es lo que nos conecta a Cristo, y cuando estamos conectados a Cristo poseemos todas las bendiciones que él nos da, es decir, el perdón de pecados, la vida eterna y la salvación.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Bautismo es una de las herramientas que el Espíritu Santo usa para crear esa fe.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59" name="Google Shape;159;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4. ¿Crees que una persona necesita recibir el </a:t>
            </a:r>
            <a:r>
              <a:rPr lang="en-US" sz="1800" b="1">
                <a:latin typeface="Calibri"/>
                <a:ea typeface="Calibri"/>
                <a:cs typeface="Calibri"/>
                <a:sym typeface="Calibri"/>
              </a:rPr>
              <a:t>B</a:t>
            </a:r>
            <a:r>
              <a:rPr lang="en-US" sz="1800" b="1">
                <a:solidFill>
                  <a:srgbClr val="000000"/>
                </a:solidFill>
                <a:latin typeface="Calibri"/>
                <a:ea typeface="Calibri"/>
                <a:cs typeface="Calibri"/>
                <a:sym typeface="Calibri"/>
              </a:rPr>
              <a:t>autismo más de una vez en su vida? </a:t>
            </a:r>
            <a:r>
              <a:rPr lang="en-US" sz="1800" i="1">
                <a:solidFill>
                  <a:srgbClr val="00B050"/>
                </a:solidFill>
                <a:latin typeface="Calibri"/>
                <a:ea typeface="Calibri"/>
                <a:cs typeface="Calibri"/>
                <a:sym typeface="Calibri"/>
              </a:rPr>
              <a:t>Deja que los estudiantes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¡No! Si ya hemos sido bautizados en el nombre del Dios Trino, no hay ninguna necesidad de volver a bautizarse; de hecho, eso sería negar el poder del Espíritu Santo en el Bautismo.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166" name="Google Shape;166;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En Res</a:t>
            </a:r>
            <a:r>
              <a:rPr lang="en-US" sz="1800">
                <a:latin typeface="Calibri"/>
                <a:ea typeface="Calibri"/>
                <a:cs typeface="Calibri"/>
                <a:sym typeface="Calibri"/>
              </a:rPr>
              <a:t>ú</a:t>
            </a:r>
            <a:r>
              <a:rPr lang="en-US" sz="1800">
                <a:solidFill>
                  <a:srgbClr val="000000"/>
                </a:solidFill>
                <a:latin typeface="Calibri"/>
                <a:ea typeface="Calibri"/>
                <a:cs typeface="Calibri"/>
                <a:sym typeface="Calibri"/>
              </a:rPr>
              <a:t>men: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es un medio poderoso que el Espíritu Santo utiliza para llevar a las personas espiritualmente muertas a la vida espiritual.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72" name="Google Shape;17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¿Es la vida de un cristiano, fácil? </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Algunas personas creen que cuando llegan a ser cristianos su vida será más fácil.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Algunos puedan </a:t>
            </a:r>
            <a:r>
              <a:rPr lang="en-US" sz="1800">
                <a:latin typeface="Calibri"/>
                <a:ea typeface="Calibri"/>
                <a:cs typeface="Calibri"/>
                <a:sym typeface="Calibri"/>
              </a:rPr>
              <a:t>aún</a:t>
            </a:r>
            <a:r>
              <a:rPr lang="en-US" sz="1800">
                <a:solidFill>
                  <a:srgbClr val="000000"/>
                </a:solidFill>
                <a:latin typeface="Calibri"/>
                <a:ea typeface="Calibri"/>
                <a:cs typeface="Calibri"/>
                <a:sym typeface="Calibri"/>
              </a:rPr>
              <a:t> decir que usted puede esperar bendiciones materiales ya que es cristiano. Ellos predican lo que se llama un “evangelio de prosperidad” que olvida que la vida del cristiano en la tierra no es fácil.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Jesús, de hecho, promete lo contrario. Él dice que el mundo llegará a ser cada vez peor en el futuro (Mateo 24), que los creyentes tendrán muchos problemas en este mundo (Juan 15:18-21), </a:t>
            </a:r>
            <a:r>
              <a:rPr lang="en-US" sz="1800">
                <a:latin typeface="Calibri"/>
                <a:ea typeface="Calibri"/>
                <a:cs typeface="Calibri"/>
                <a:sym typeface="Calibri"/>
              </a:rPr>
              <a:t>Y</a:t>
            </a:r>
            <a:r>
              <a:rPr lang="en-US" sz="1800">
                <a:solidFill>
                  <a:srgbClr val="000000"/>
                </a:solidFill>
                <a:latin typeface="Calibri"/>
                <a:ea typeface="Calibri"/>
                <a:cs typeface="Calibri"/>
                <a:sym typeface="Calibri"/>
              </a:rPr>
              <a:t> que los creyentes deberían esperar sus cruces (Marcos 8:34)</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185" name="Google Shape;18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1">
                <a:solidFill>
                  <a:srgbClr val="000000"/>
                </a:solidFill>
                <a:latin typeface="Calibri"/>
                <a:ea typeface="Calibri"/>
                <a:cs typeface="Calibri"/>
                <a:sym typeface="Calibri"/>
              </a:rPr>
              <a:t>2. ¿Qué es el viejo hombre en nosotros?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90" name="Google Shape;1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El viejo hombre es nuestra naturaleza pecaminosa </a:t>
            </a:r>
            <a:endParaRPr sz="1700"/>
          </a:p>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la cual heredamos de nuestros padres, Adán y Eva.</a:t>
            </a:r>
            <a:endParaRPr sz="1700"/>
          </a:p>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Nuestra naturaleza pecaminosa odia a Dios y obra en contra de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en </a:t>
            </a:r>
            <a:r>
              <a:rPr lang="en-US" sz="1800">
                <a:latin typeface="Calibri"/>
                <a:ea typeface="Calibri"/>
                <a:cs typeface="Calibri"/>
                <a:sym typeface="Calibri"/>
              </a:rPr>
              <a:t>todas las</a:t>
            </a:r>
            <a:r>
              <a:rPr lang="en-US" sz="1800">
                <a:solidFill>
                  <a:srgbClr val="000000"/>
                </a:solidFill>
                <a:latin typeface="Calibri"/>
                <a:ea typeface="Calibri"/>
                <a:cs typeface="Calibri"/>
                <a:sym typeface="Calibri"/>
              </a:rPr>
              <a:t> maneras posible. </a:t>
            </a:r>
            <a:endParaRPr sz="1800">
              <a:latin typeface="Times New Roman"/>
              <a:ea typeface="Times New Roman"/>
              <a:cs typeface="Times New Roman"/>
              <a:sym typeface="Times New Roman"/>
            </a:endParaRPr>
          </a:p>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Los creyentes no sólo luchan contra el pecado y los problemas a su alrededor, sino también tienen un enemigo viviendo dentro de ellos: Nuestra naturaleza pecaminosa (también conocido como nuestro viejo Adán). </a:t>
            </a:r>
            <a:endParaRPr sz="1800">
              <a:latin typeface="Times New Roman"/>
              <a:ea typeface="Times New Roman"/>
              <a:cs typeface="Times New Roman"/>
              <a:sym typeface="Times New Roman"/>
            </a:endParaRPr>
          </a:p>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Está atacándonos constantemente tratando de controlarnos y hacernos pecar. Aun como creyentes, nosotros lucharemos contra nuestro viejo hombre hasta nuestro último suspiro. Sólo cuando lleguemos al cielo, seremos completamente liberados del pecado y de nuestra naturaleza pecaminosa. </a:t>
            </a:r>
            <a:endParaRPr sz="1800">
              <a:latin typeface="Times New Roman"/>
              <a:ea typeface="Times New Roman"/>
              <a:cs typeface="Times New Roman"/>
              <a:sym typeface="Times New Roman"/>
            </a:endParaRPr>
          </a:p>
          <a:p>
            <a:pPr marL="342900" marR="0" lvl="0" indent="-381000" algn="l" rtl="0">
              <a:lnSpc>
                <a:spcPct val="100000"/>
              </a:lnSpc>
              <a:spcBef>
                <a:spcPts val="0"/>
              </a:spcBef>
              <a:spcAft>
                <a:spcPts val="0"/>
              </a:spcAft>
              <a:buSzPts val="1700"/>
              <a:buFont typeface="Noto Sans Symbols"/>
              <a:buChar char="∙"/>
            </a:pPr>
            <a:r>
              <a:rPr lang="en-US" sz="1800">
                <a:solidFill>
                  <a:srgbClr val="000000"/>
                </a:solidFill>
                <a:latin typeface="Calibri"/>
                <a:ea typeface="Calibri"/>
                <a:cs typeface="Calibri"/>
                <a:sym typeface="Calibri"/>
              </a:rPr>
              <a:t>Mientras estamos en la tierra, la batalla es feroz y en una lucha diaria.</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700"/>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i="1">
                <a:solidFill>
                  <a:srgbClr val="000000"/>
                </a:solidFill>
                <a:latin typeface="Calibri"/>
                <a:ea typeface="Calibri"/>
                <a:cs typeface="Calibri"/>
                <a:sym typeface="Calibri"/>
              </a:rPr>
              <a:t>Gálatas 5:17 dice “Porque el deseo de la carne se opone al Espíritu, y el del Espíritu se opone a la carne; y éstos se oponen entre sí para que ustedes no hagan lo que quisieran hacer.” </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02" name="Google Shape;202;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000000"/>
                </a:solidFill>
                <a:latin typeface="Calibri"/>
                <a:ea typeface="Calibri"/>
                <a:cs typeface="Calibri"/>
                <a:sym typeface="Calibri"/>
              </a:rPr>
              <a:t>¿Qué es el nuevo hombre en nosotros? (pregunta del proyecto final) </a:t>
            </a:r>
            <a:r>
              <a:rPr lang="en-US" sz="1800" i="1">
                <a:solidFill>
                  <a:srgbClr val="00B050"/>
                </a:solidFill>
                <a:latin typeface="Calibri"/>
                <a:ea typeface="Calibri"/>
                <a:cs typeface="Calibri"/>
                <a:sym typeface="Calibri"/>
              </a:rPr>
              <a:t>Deja que los estudiantes contesten.</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p:txBody>
      </p:sp>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1. Bienvenida y saludos</a:t>
            </a:r>
            <a:r>
              <a:rPr lang="en-US"/>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¿Qué es el nuevo hombre en nosotros?  </a:t>
            </a:r>
            <a:r>
              <a:rPr lang="en-US" sz="1800" i="1">
                <a:solidFill>
                  <a:srgbClr val="00B050"/>
                </a:solidFill>
                <a:latin typeface="Calibri"/>
                <a:ea typeface="Calibri"/>
                <a:cs typeface="Calibri"/>
                <a:sym typeface="Calibri"/>
              </a:rPr>
              <a:t>Deja que los estudiantes contesten.</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nuevo hombre es la nueva creación que Dios crea dentro de nosotros cuando nos convierte. Es la parte en nosotros que ama a Dios y que quiere hacer lo que Dios dice.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Éste está en constante lucha con la naturaleza pecaminosa. Nosotros tenemos ambos: la naturaleza pecaminosa y el nuevo hombre dentro de nosotros, pero nuestra verdadera identidad pertenece a nuestro nuevo ser.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13" name="Google Shape;2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i="1">
                <a:solidFill>
                  <a:srgbClr val="000000"/>
                </a:solidFill>
                <a:latin typeface="Calibri"/>
                <a:ea typeface="Calibri"/>
                <a:cs typeface="Calibri"/>
                <a:sym typeface="Calibri"/>
              </a:rPr>
              <a:t>2 Corintios 5:17 De modo que si alguno está en Cristo, ya es una nueva creación; atrás ha quedado lo viejo: ahora ya todo es nuevo!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20" name="Google Shape;220;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27" name="Google Shape;22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1. Lea Romanos 6:3-6 </a:t>
            </a:r>
            <a:r>
              <a:rPr lang="en-US" sz="1800" b="1">
                <a:solidFill>
                  <a:srgbClr val="000000"/>
                </a:solidFill>
                <a:latin typeface="Calibri"/>
                <a:ea typeface="Calibri"/>
                <a:cs typeface="Calibri"/>
                <a:sym typeface="Calibri"/>
              </a:rPr>
              <a:t>¿</a:t>
            </a:r>
            <a:r>
              <a:rPr lang="en-US" sz="1800" b="1">
                <a:latin typeface="Calibri"/>
                <a:ea typeface="Calibri"/>
                <a:cs typeface="Calibri"/>
                <a:sym typeface="Calibri"/>
              </a:rPr>
              <a:t>Qué nuevos deseos obra el Espíritu Santo en nosotros por medio del Bautismo? </a:t>
            </a:r>
            <a:r>
              <a:rPr lang="en-US" sz="1800" i="1">
                <a:solidFill>
                  <a:srgbClr val="00B050"/>
                </a:solidFill>
                <a:latin typeface="Calibri"/>
                <a:ea typeface="Calibri"/>
                <a:cs typeface="Calibri"/>
                <a:sym typeface="Calibri"/>
              </a:rPr>
              <a:t>El maestro deberá dejar a los estudiantes hablar sobre esto. Si es necesario, añada las siguientes reflexiones.</a:t>
            </a:r>
            <a:r>
              <a:rPr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34" name="Google Shape;2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 </a:t>
            </a:r>
            <a:r>
              <a:rPr lang="en-US" sz="1800" b="1">
                <a:latin typeface="Calibri"/>
                <a:ea typeface="Calibri"/>
                <a:cs typeface="Calibri"/>
                <a:sym typeface="Calibri"/>
              </a:rPr>
              <a:t>1. Lea Romanos 6:3-6 </a:t>
            </a:r>
            <a:r>
              <a:rPr lang="en-US" sz="1800" b="1">
                <a:solidFill>
                  <a:srgbClr val="000000"/>
                </a:solidFill>
                <a:latin typeface="Calibri"/>
                <a:ea typeface="Calibri"/>
                <a:cs typeface="Calibri"/>
                <a:sym typeface="Calibri"/>
              </a:rPr>
              <a:t>¿</a:t>
            </a:r>
            <a:r>
              <a:rPr lang="en-US" sz="1800" b="1">
                <a:latin typeface="Calibri"/>
                <a:ea typeface="Calibri"/>
                <a:cs typeface="Calibri"/>
                <a:sym typeface="Calibri"/>
              </a:rPr>
              <a:t>Qué nuevos deseos obra el Espíritu Santo en nosotros por medio del Bautismo? </a:t>
            </a:r>
            <a:endParaRPr/>
          </a:p>
          <a:p>
            <a:pPr marL="0" marR="0" lvl="0" indent="0" algn="l" rtl="0">
              <a:lnSpc>
                <a:spcPct val="100000"/>
              </a:lnSpc>
              <a:spcBef>
                <a:spcPts val="0"/>
              </a:spcBef>
              <a:spcAft>
                <a:spcPts val="0"/>
              </a:spcAft>
              <a:buClr>
                <a:srgbClr val="000000"/>
              </a:buClr>
              <a:buSzPts val="1400"/>
              <a:buFont typeface="Arial"/>
              <a:buNone/>
            </a:pPr>
            <a:endParaRPr sz="18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V. 4 Nosotros estamos ahora conectados a Cristo de manera que ahora deseamos esforzarnos por gratitud a Él a llevar a una nueva vida. </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40" name="Google Shape;240;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 </a:t>
            </a:r>
            <a:endParaRPr sz="1800">
              <a:latin typeface="Times New Roman"/>
              <a:ea typeface="Times New Roman"/>
              <a:cs typeface="Times New Roman"/>
              <a:sym typeface="Times New Roman"/>
            </a:endParaRPr>
          </a:p>
          <a:p>
            <a:pPr marL="114300" marR="0" lvl="0" indent="-114300" algn="l" rtl="0">
              <a:lnSpc>
                <a:spcPct val="100000"/>
              </a:lnSpc>
              <a:spcBef>
                <a:spcPts val="0"/>
              </a:spcBef>
              <a:spcAft>
                <a:spcPts val="0"/>
              </a:spcAft>
              <a:buSzPts val="1100"/>
              <a:buAutoNum type="arabicPeriod"/>
            </a:pPr>
            <a:r>
              <a:rPr lang="en-US" sz="1800" b="1">
                <a:latin typeface="Calibri"/>
                <a:ea typeface="Calibri"/>
                <a:cs typeface="Calibri"/>
                <a:sym typeface="Calibri"/>
              </a:rPr>
              <a:t>Lea Romanos 6:3-6 </a:t>
            </a:r>
            <a:r>
              <a:rPr lang="en-US" sz="1800" b="1">
                <a:solidFill>
                  <a:srgbClr val="000000"/>
                </a:solidFill>
                <a:latin typeface="Calibri"/>
                <a:ea typeface="Calibri"/>
                <a:cs typeface="Calibri"/>
                <a:sym typeface="Calibri"/>
              </a:rPr>
              <a:t>¿</a:t>
            </a:r>
            <a:r>
              <a:rPr lang="en-US" sz="1800" b="1">
                <a:latin typeface="Calibri"/>
                <a:ea typeface="Calibri"/>
                <a:cs typeface="Calibri"/>
                <a:sym typeface="Calibri"/>
              </a:rPr>
              <a:t>Qué nuevos deseos obra el Espíritu Santo en nosotros por medio del Bautismo? </a:t>
            </a:r>
            <a:endParaRPr/>
          </a:p>
          <a:p>
            <a:pPr marL="0" marR="0" lvl="0" indent="69850" algn="l" rtl="0">
              <a:lnSpc>
                <a:spcPct val="100000"/>
              </a:lnSpc>
              <a:spcBef>
                <a:spcPts val="0"/>
              </a:spcBef>
              <a:spcAft>
                <a:spcPts val="0"/>
              </a:spcAft>
              <a:buSzPts val="1100"/>
              <a:buNone/>
            </a:pPr>
            <a:endParaRPr sz="1800" b="1">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V.5 Nosotros tenemos la esperanza de la vida eterna por medio de la resurrección.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V. 6 Nosotros tenemos un deseo, por gratitud a Cristo, de no pecar más (Recuerde que estos nuevos deseos provienen de nuestro Nuevo Hombre el cual, por gratitud a Cristo, obrada por el Espíritu Santo, pelea contra nuestra naturaleza pecaminosa.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247" name="Google Shape;247;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latin typeface="Calibri"/>
                <a:ea typeface="Calibri"/>
                <a:cs typeface="Calibri"/>
                <a:sym typeface="Calibri"/>
              </a:rPr>
              <a:t>Por el Bautismo el Espíritu Santo obra en mí el deseo de desechar la esclavitud del pecado y llevar una nueva vida.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54" name="Google Shape;2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1">
                <a:solidFill>
                  <a:srgbClr val="000000"/>
                </a:solidFill>
                <a:latin typeface="Calibri"/>
                <a:ea typeface="Calibri"/>
                <a:cs typeface="Calibri"/>
                <a:sym typeface="Calibri"/>
              </a:rPr>
              <a:t>2. Lea Colosenses 2:11-12 y Efesios 4:22-24 ¿Qué me recuerda mi bautismo que debo hacer cada día con mi viejo Adán?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60" name="Google Shape;2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a:ea typeface="Times New Roman"/>
                <a:cs typeface="Times New Roman"/>
                <a:sym typeface="Times New Roman"/>
              </a:rPr>
              <a:t>¿Qué me recuerda mi bautismo que debo hacer cada día con mi viejo Adán? </a:t>
            </a:r>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¿Con quién fuimos sepultados en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Con Cristo.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quiere nuestro Dios amoroso que hagamos con la naturaleza pecaminosa? Él quiere que la quitemos, así como nos quitamos la ropa sucia.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266" name="Google Shape;266;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a:ea typeface="Times New Roman"/>
                <a:cs typeface="Times New Roman"/>
                <a:sym typeface="Times New Roman"/>
              </a:rPr>
              <a:t>¿Qué </a:t>
            </a:r>
            <a:r>
              <a:rPr lang="en-US" sz="1800" b="1">
                <a:latin typeface="Times New Roman"/>
                <a:ea typeface="Times New Roman"/>
                <a:cs typeface="Times New Roman"/>
                <a:sym typeface="Times New Roman"/>
              </a:rPr>
              <a:t>me </a:t>
            </a:r>
            <a:r>
              <a:rPr lang="en-US" sz="1800" b="1">
                <a:solidFill>
                  <a:srgbClr val="000000"/>
                </a:solidFill>
                <a:latin typeface="Times New Roman"/>
                <a:ea typeface="Times New Roman"/>
                <a:cs typeface="Times New Roman"/>
                <a:sym typeface="Times New Roman"/>
              </a:rPr>
              <a:t>recuerda mi </a:t>
            </a:r>
            <a:r>
              <a:rPr lang="en-US" sz="1800" b="1">
                <a:latin typeface="Times New Roman"/>
                <a:ea typeface="Times New Roman"/>
                <a:cs typeface="Times New Roman"/>
                <a:sym typeface="Times New Roman"/>
              </a:rPr>
              <a:t>B</a:t>
            </a:r>
            <a:r>
              <a:rPr lang="en-US" sz="1800" b="1">
                <a:solidFill>
                  <a:srgbClr val="000000"/>
                </a:solidFill>
                <a:latin typeface="Times New Roman"/>
                <a:ea typeface="Times New Roman"/>
                <a:cs typeface="Times New Roman"/>
                <a:sym typeface="Times New Roman"/>
              </a:rPr>
              <a:t>autismo que debo hacer cada día con mi viejo Adán? </a:t>
            </a:r>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¿Con quién fuimos sepultados en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Con Cristo.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quiere nuestro Dios amoroso que hagamos con la naturaleza pecaminosa? Él quiere que la quitemos, así como nos quitamos la ropa sucia.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273" name="Google Shape;273;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0" name="Google Shape;28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000000"/>
                </a:solidFill>
                <a:latin typeface="Calibri"/>
                <a:ea typeface="Calibri"/>
                <a:cs typeface="Calibri"/>
                <a:sym typeface="Calibri"/>
              </a:rPr>
              <a:t>3. ¿Cómo “quitamos” o “ahogamos” diariamente nuestra naturaleza pecaminosa? </a:t>
            </a:r>
            <a:r>
              <a:rPr lang="en-US" sz="1800" i="1">
                <a:solidFill>
                  <a:srgbClr val="00B050"/>
                </a:solidFill>
                <a:latin typeface="Calibri"/>
                <a:ea typeface="Calibri"/>
                <a:cs typeface="Calibri"/>
                <a:sym typeface="Calibri"/>
              </a:rPr>
              <a:t>El maestro deberá dejar a los estudiantes hablar sobre esto. Si es necesario, añada las siguientes reflexiones.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86" name="Google Shape;2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¿Cómo “quitamos” o “ahogamos” diariamente nuestra naturaleza pecaminosa? </a:t>
            </a:r>
            <a:endParaRPr/>
          </a:p>
          <a:p>
            <a:pPr marL="0" marR="0" lvl="0" indent="0" algn="l" rtl="0">
              <a:lnSpc>
                <a:spcPct val="100000"/>
              </a:lnSpc>
              <a:spcBef>
                <a:spcPts val="0"/>
              </a:spcBef>
              <a:spcAft>
                <a:spcPts val="0"/>
              </a:spcAft>
              <a:buSzPts val="1100"/>
              <a:buFont typeface="Arial"/>
              <a:buNone/>
            </a:pPr>
            <a:endParaRPr sz="1800" b="1">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Times New Roman"/>
                <a:ea typeface="Times New Roman"/>
                <a:cs typeface="Times New Roman"/>
                <a:sym typeface="Times New Roman"/>
              </a:rPr>
              <a:t>Nosotros queremos que la ley y el evangelio obren en nuestros corazones para producir arrepentimiento sincero que </a:t>
            </a:r>
            <a:r>
              <a:rPr lang="en-US" sz="1800">
                <a:latin typeface="Times New Roman"/>
                <a:ea typeface="Times New Roman"/>
                <a:cs typeface="Times New Roman"/>
                <a:sym typeface="Times New Roman"/>
              </a:rPr>
              <a:t>está</a:t>
            </a:r>
            <a:r>
              <a:rPr lang="en-US" sz="1800">
                <a:solidFill>
                  <a:srgbClr val="000000"/>
                </a:solidFill>
                <a:latin typeface="Times New Roman"/>
                <a:ea typeface="Times New Roman"/>
                <a:cs typeface="Times New Roman"/>
                <a:sym typeface="Times New Roman"/>
              </a:rPr>
              <a:t> consternado sobre el pecado y confía en el perdón de Dios. </a:t>
            </a:r>
            <a:endParaRPr/>
          </a:p>
        </p:txBody>
      </p:sp>
      <p:sp>
        <p:nvSpPr>
          <p:cNvPr id="293" name="Google Shape;293;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Recordamos Pablo y su reflexión sobre la batalla entre el viejo hombre y el nuevo hombre… </a:t>
            </a:r>
            <a:endParaRPr/>
          </a:p>
          <a:p>
            <a:pPr marL="0" marR="0" lvl="0" indent="0" algn="l" rtl="0">
              <a:lnSpc>
                <a:spcPct val="100000"/>
              </a:lnSpc>
              <a:spcBef>
                <a:spcPts val="0"/>
              </a:spcBef>
              <a:spcAft>
                <a:spcPts val="0"/>
              </a:spcAft>
              <a:buClr>
                <a:srgbClr val="000000"/>
              </a:buClr>
              <a:buSzPts val="1400"/>
              <a:buFont typeface="Arial"/>
              <a:buNone/>
            </a:pPr>
            <a:endParaRPr sz="18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a:latin typeface="Calibri"/>
                <a:ea typeface="Calibri"/>
                <a:cs typeface="Calibri"/>
                <a:sym typeface="Calibri"/>
              </a:rPr>
              <a:t>No entiendo qué me pasa, pues no hago lo que quiero, sino lo que aborrezco. Y si hago lo que no quiero hacer, compruebo entonces que la ley es buena. De modo que no soy yo quien hace aquello, sino el pecado que habita en mí. Yo sé que en mí, esto es, en mi naturaleza humana, no habita el bien; porque el desear el bien está en mí, pero no el hacerlo. Porque no hago el bien que quiero, sino el mal que no quiero... ¡Miserable de mí! ¿quién me librará de este cuerpo de muerte? Doy gracias a Dios, por medio de nuestro Señor Jesucristo. (Romanos 7:15-19, 24-25)</a:t>
            </a:r>
            <a:endParaRPr/>
          </a:p>
          <a:p>
            <a:pPr marL="0" marR="0" lvl="0" indent="0" algn="l" rtl="0">
              <a:lnSpc>
                <a:spcPct val="100000"/>
              </a:lnSpc>
              <a:spcBef>
                <a:spcPts val="0"/>
              </a:spcBef>
              <a:spcAft>
                <a:spcPts val="0"/>
              </a:spcAft>
              <a:buClr>
                <a:srgbClr val="000000"/>
              </a:buClr>
              <a:buSzPts val="1400"/>
              <a:buFont typeface="Arial"/>
              <a:buNone/>
            </a:pPr>
            <a:endParaRPr sz="1800" b="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a:solidFill>
                  <a:srgbClr val="000000"/>
                </a:solidFill>
                <a:latin typeface="Times New Roman"/>
                <a:ea typeface="Times New Roman"/>
                <a:cs typeface="Times New Roman"/>
                <a:sym typeface="Times New Roman"/>
              </a:rPr>
              <a:t>Nosotros queremos que la ley y el evangelio obren en nuestros corazones para producir arrepentimiento sincero que </a:t>
            </a:r>
            <a:r>
              <a:rPr lang="en-US" sz="1800">
                <a:latin typeface="Times New Roman"/>
                <a:ea typeface="Times New Roman"/>
                <a:cs typeface="Times New Roman"/>
                <a:sym typeface="Times New Roman"/>
              </a:rPr>
              <a:t>está</a:t>
            </a:r>
            <a:r>
              <a:rPr lang="en-US" sz="1800">
                <a:solidFill>
                  <a:srgbClr val="000000"/>
                </a:solidFill>
                <a:latin typeface="Times New Roman"/>
                <a:ea typeface="Times New Roman"/>
                <a:cs typeface="Times New Roman"/>
                <a:sym typeface="Times New Roman"/>
              </a:rPr>
              <a:t> consternado sobre el pecado y confía en el perdón de Dios. </a:t>
            </a:r>
            <a:endParaRPr/>
          </a:p>
        </p:txBody>
      </p:sp>
      <p:sp>
        <p:nvSpPr>
          <p:cNvPr id="299" name="Google Shape;29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5" name="Google Shape;30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200">
                <a:solidFill>
                  <a:srgbClr val="000000"/>
                </a:solidFill>
                <a:latin typeface="Calibri"/>
                <a:ea typeface="Calibri"/>
                <a:cs typeface="Calibri"/>
                <a:sym typeface="Calibri"/>
              </a:rPr>
              <a:t>¿Cómo el recordar que soy bautizado puede ayudarme en mi arrepentimiento diario? </a:t>
            </a:r>
            <a:endParaRPr sz="120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200">
                <a:solidFill>
                  <a:srgbClr val="000000"/>
                </a:solidFill>
                <a:latin typeface="Calibri"/>
                <a:ea typeface="Calibri"/>
                <a:cs typeface="Calibri"/>
                <a:sym typeface="Calibri"/>
              </a:rPr>
              <a:t>Cuando pienso en la razón por la que fui bautizado, recuerdo que por naturaleza soy un pecador y que el pecado </a:t>
            </a:r>
            <a:r>
              <a:rPr lang="en-US" sz="1200">
                <a:latin typeface="Calibri"/>
                <a:ea typeface="Calibri"/>
                <a:cs typeface="Calibri"/>
                <a:sym typeface="Calibri"/>
              </a:rPr>
              <a:t>aún</a:t>
            </a:r>
            <a:r>
              <a:rPr lang="en-US" sz="1200">
                <a:solidFill>
                  <a:srgbClr val="000000"/>
                </a:solidFill>
                <a:latin typeface="Calibri"/>
                <a:ea typeface="Calibri"/>
                <a:cs typeface="Calibri"/>
                <a:sym typeface="Calibri"/>
              </a:rPr>
              <a:t> mora en mí. No puedo salvar a mí mismo. </a:t>
            </a:r>
            <a:endParaRPr sz="120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200">
                <a:solidFill>
                  <a:srgbClr val="000000"/>
                </a:solidFill>
                <a:latin typeface="Calibri"/>
                <a:ea typeface="Calibri"/>
                <a:cs typeface="Calibri"/>
                <a:sym typeface="Calibri"/>
              </a:rPr>
              <a:t>También me hace pensar en el poder del </a:t>
            </a:r>
            <a:r>
              <a:rPr lang="en-US" sz="1200">
                <a:latin typeface="Calibri"/>
                <a:ea typeface="Calibri"/>
                <a:cs typeface="Calibri"/>
                <a:sym typeface="Calibri"/>
              </a:rPr>
              <a:t>B</a:t>
            </a:r>
            <a:r>
              <a:rPr lang="en-US" sz="1200">
                <a:solidFill>
                  <a:srgbClr val="000000"/>
                </a:solidFill>
                <a:latin typeface="Calibri"/>
                <a:ea typeface="Calibri"/>
                <a:cs typeface="Calibri"/>
                <a:sym typeface="Calibri"/>
              </a:rPr>
              <a:t>autismo que me recuerda que a través de este sacramento ahora soy un hijo de Dios. Mi identidad yace en Cristo. Esas verdades me capacitan para llevar una nueva vida agradecimiento a </a:t>
            </a:r>
            <a:r>
              <a:rPr lang="en-US" sz="1200">
                <a:latin typeface="Calibri"/>
                <a:ea typeface="Calibri"/>
                <a:cs typeface="Calibri"/>
                <a:sym typeface="Calibri"/>
              </a:rPr>
              <a:t>É</a:t>
            </a:r>
            <a:r>
              <a:rPr lang="en-US" sz="1200">
                <a:solidFill>
                  <a:srgbClr val="000000"/>
                </a:solidFill>
                <a:latin typeface="Calibri"/>
                <a:ea typeface="Calibri"/>
                <a:cs typeface="Calibri"/>
                <a:sym typeface="Calibri"/>
              </a:rPr>
              <a:t>l.</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10" name="Google Shape;3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16" name="Google Shape;316;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323" name="Google Shape;32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331" name="Google Shape;33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3: </a:t>
            </a:r>
            <a:br>
              <a:rPr lang="en-US" sz="1800">
                <a:latin typeface="Calibri"/>
                <a:ea typeface="Calibri"/>
                <a:cs typeface="Calibri"/>
                <a:sym typeface="Calibri"/>
              </a:rPr>
            </a:br>
            <a:endParaRPr sz="1800">
              <a:latin typeface="Calibri"/>
              <a:ea typeface="Calibri"/>
              <a:cs typeface="Calibri"/>
              <a:sym typeface="Calibri"/>
            </a:endParaRPr>
          </a:p>
          <a:p>
            <a:pPr marL="15875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Ver el siguiente video de instrucción: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https://www.youtube.com/watch?v=-mBjJDk_Yp4</a:t>
            </a:r>
            <a:r>
              <a:rPr lang="en-US" sz="1800">
                <a:latin typeface="Calibri"/>
                <a:ea typeface="Calibri"/>
                <a:cs typeface="Calibri"/>
                <a:sym typeface="Calibri"/>
              </a:rPr>
              <a:t> </a:t>
            </a:r>
            <a:br>
              <a:rPr lang="en-US" sz="1800">
                <a:latin typeface="Calibri"/>
                <a:ea typeface="Calibri"/>
                <a:cs typeface="Calibri"/>
                <a:sym typeface="Calibri"/>
              </a:rPr>
            </a:br>
            <a:endParaRPr sz="1800">
              <a:latin typeface="Calibri"/>
              <a:ea typeface="Calibri"/>
              <a:cs typeface="Calibri"/>
              <a:sym typeface="Calibri"/>
            </a:endParaRPr>
          </a:p>
          <a:p>
            <a:pPr marL="15875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Responder a las siguientes preguntas:</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nos puede enseñar la vara de Moisés sobre los sacramentos?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¿Cuándo instituyó Jesús la Santa Cena?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son los cuatro elementos que recibimos en la Santa Cena?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don recibimos a través de la Santa Cena?</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15875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Leer Mateo 26:17-30</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38" name="Google Shape;3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2</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Bienvenidos a nuestra segunda lección sobre el Bautismo. Hoy veremos que el Bautismo es poderoso y por eso, tiene gran significado para nuestras vidas diarias.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48" name="Google Shape;3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56" name="Google Shape;35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tu propia): </a:t>
            </a:r>
            <a:br>
              <a:rPr lang="en-US" sz="1800">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Querido Padre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elestial, gracias por salvarnos con las aguas del Bautismo. Una vez, éramos tus enemigos, pero ahora somos tus hijos. Ayúdanos cada día a luchar contra nuestra naturaleza pecaminosa que continuamente trata de destruirnos. Te lo pedimos en el nombre de Jesús. Amén.</a:t>
            </a:r>
            <a:endParaRPr sz="1800">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Describir el poder del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Explicar la batalla entre el viejo hombre y el nuevo hombre en nosotros.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Investigar el significado del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para nuestras vidas diarias.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solidFill>
                  <a:srgbClr val="000000"/>
                </a:solidFill>
                <a:latin typeface="Calibri"/>
                <a:ea typeface="Calibri"/>
                <a:cs typeface="Calibri"/>
                <a:sym typeface="Calibri"/>
              </a:rPr>
              <a:t>1. Empezamos con una de las preguntas de la tarea: ¿Qué da al bautismo su poder? (pregunta del proyecto final) </a:t>
            </a:r>
            <a:r>
              <a:rPr lang="en-US" sz="1800" i="1">
                <a:solidFill>
                  <a:srgbClr val="00B050"/>
                </a:solidFill>
                <a:latin typeface="Calibri"/>
                <a:ea typeface="Calibri"/>
                <a:cs typeface="Calibri"/>
                <a:sym typeface="Calibri"/>
              </a:rPr>
              <a:t>Deja que los estudiantes contesten. </a:t>
            </a:r>
            <a:endParaRP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Espíritu Santo obra en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y obra por la palabra de Dios.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Tito 3:5-8 “Nos salvó, no por obras de justicia que nosotros hubiéramos hecho, sino por su misericordia, por el lavamiento de la regeneración y por la renovación </a:t>
            </a:r>
            <a:r>
              <a:rPr lang="en-US" sz="1800" i="1" u="sng">
                <a:solidFill>
                  <a:srgbClr val="000000"/>
                </a:solidFill>
                <a:latin typeface="Calibri"/>
                <a:ea typeface="Calibri"/>
                <a:cs typeface="Calibri"/>
                <a:sym typeface="Calibri"/>
              </a:rPr>
              <a:t>en el Espíritu Santo,</a:t>
            </a:r>
            <a:r>
              <a:rPr lang="en-US" sz="1800" i="1">
                <a:solidFill>
                  <a:srgbClr val="000000"/>
                </a:solidFill>
                <a:latin typeface="Calibri"/>
                <a:ea typeface="Calibri"/>
                <a:cs typeface="Calibri"/>
                <a:sym typeface="Calibri"/>
              </a:rPr>
              <a:t> el cual derramó en nosotros abundantemente por Jesucristo, nuestro Salvador, para que justificados por su gracia, llegáramos a ser herederos conforme a la esperanza de la vida eterna. Palabra fiel es esta.”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poder del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se encuentra en la Palabra de Dios la cual Dios nos mandó usar junto con el agua.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39" name="Google Shape;13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i="1">
                <a:solidFill>
                  <a:srgbClr val="000000"/>
                </a:solidFill>
                <a:latin typeface="Calibri"/>
                <a:ea typeface="Calibri"/>
                <a:cs typeface="Calibri"/>
                <a:sym typeface="Calibri"/>
              </a:rPr>
              <a:t>Efesios 5:25,26 Cristo amó a la iglesia y se entregó a si mismo por ella, para santificarla, habiéndola purificado en el lavamiento del agua </a:t>
            </a:r>
            <a:r>
              <a:rPr lang="en-US" sz="1800" i="1" u="sng">
                <a:solidFill>
                  <a:srgbClr val="000000"/>
                </a:solidFill>
                <a:latin typeface="Calibri"/>
                <a:ea typeface="Calibri"/>
                <a:cs typeface="Calibri"/>
                <a:sym typeface="Calibri"/>
              </a:rPr>
              <a:t>por la palabra.</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es una de las herramientas que el Espíritu Santo usa para crear la fe salvadora en nuestros corazones.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6" name="Google Shape;14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76" name="Rectangle 175">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6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55" name="Google Shape;155;p11"/>
          <p:cNvSpPr txBox="1">
            <a:spLocks noGrp="1"/>
          </p:cNvSpPr>
          <p:nvPr>
            <p:ph type="title"/>
          </p:nvPr>
        </p:nvSpPr>
        <p:spPr>
          <a:xfrm>
            <a:off x="648037" y="1298448"/>
            <a:ext cx="5895178" cy="4099642"/>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sz="6100" b="1" kern="1200">
                <a:solidFill>
                  <a:srgbClr val="FFFFFF"/>
                </a:solidFill>
                <a:latin typeface="+mj-lt"/>
                <a:ea typeface="+mj-ea"/>
                <a:cs typeface="+mj-cs"/>
              </a:rPr>
              <a:t>¿Recuerdan las bendiciones del Bautismo?</a:t>
            </a:r>
            <a:endParaRPr lang="en-US" sz="6100" kern="1200">
              <a:solidFill>
                <a:srgbClr val="FFFFFF"/>
              </a:solidFill>
              <a:latin typeface="+mj-lt"/>
              <a:ea typeface="+mj-ea"/>
              <a:cs typeface="+mj-cs"/>
            </a:endParaRPr>
          </a:p>
        </p:txBody>
      </p:sp>
      <p:sp>
        <p:nvSpPr>
          <p:cNvPr id="178"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Freeform: Shape 16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1" name="Freeform: Shape 17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Google Shape;161;p12"/>
          <p:cNvSpPr txBox="1">
            <a:spLocks noGrp="1"/>
          </p:cNvSpPr>
          <p:nvPr>
            <p:ph type="title"/>
          </p:nvPr>
        </p:nvSpPr>
        <p:spPr>
          <a:xfrm>
            <a:off x="621792" y="1161288"/>
            <a:ext cx="3602736" cy="452628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t>En </a:t>
            </a:r>
            <a:r>
              <a:rPr lang="en-US" b="1" dirty="0" err="1"/>
              <a:t>el</a:t>
            </a:r>
            <a:r>
              <a:rPr lang="en-US" b="1" dirty="0"/>
              <a:t> </a:t>
            </a:r>
            <a:r>
              <a:rPr lang="en-US" b="1" dirty="0" err="1"/>
              <a:t>Bautismo</a:t>
            </a:r>
            <a:r>
              <a:rPr lang="en-US" b="1" dirty="0"/>
              <a:t>, </a:t>
            </a:r>
            <a:r>
              <a:rPr lang="en-US" b="1" dirty="0" err="1"/>
              <a:t>el</a:t>
            </a:r>
            <a:r>
              <a:rPr lang="en-US" b="1" dirty="0"/>
              <a:t> Espíritu Santo </a:t>
            </a:r>
            <a:r>
              <a:rPr lang="en-US" b="1" dirty="0" err="1"/>
              <a:t>crea</a:t>
            </a:r>
            <a:r>
              <a:rPr lang="en-US" b="1" dirty="0"/>
              <a:t> o </a:t>
            </a:r>
            <a:r>
              <a:rPr lang="en-US" b="1" dirty="0" err="1"/>
              <a:t>fortalece</a:t>
            </a:r>
            <a:r>
              <a:rPr lang="en-US" b="1" dirty="0"/>
              <a:t> </a:t>
            </a:r>
            <a:r>
              <a:rPr lang="en-US" b="1" dirty="0" err="1"/>
              <a:t>en</a:t>
            </a:r>
            <a:r>
              <a:rPr lang="en-US" b="1" dirty="0"/>
              <a:t> </a:t>
            </a:r>
            <a:r>
              <a:rPr lang="en-US" b="1" dirty="0" err="1"/>
              <a:t>nosotros</a:t>
            </a:r>
            <a:r>
              <a:rPr lang="en-US" b="1" dirty="0"/>
              <a:t> la </a:t>
            </a:r>
            <a:r>
              <a:rPr lang="en-US" b="1" dirty="0" err="1"/>
              <a:t>fe</a:t>
            </a:r>
            <a:endParaRPr lang="en-US" dirty="0"/>
          </a:p>
        </p:txBody>
      </p:sp>
      <p:sp>
        <p:nvSpPr>
          <p:cNvPr id="173" name="Rectangle 17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2" name="Google Shape;162;p12"/>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800" i="1" dirty="0">
                <a:latin typeface="Calibri"/>
                <a:ea typeface="Calibri"/>
                <a:cs typeface="Calibri"/>
                <a:sym typeface="Calibri"/>
              </a:rPr>
              <a:t>Marcos 16:16 </a:t>
            </a:r>
            <a:endParaRPr lang="en-US" sz="4800" dirty="0"/>
          </a:p>
          <a:p>
            <a:pPr marL="114300" lvl="0" indent="0" rtl="0">
              <a:spcBef>
                <a:spcPts val="1000"/>
              </a:spcBef>
              <a:spcAft>
                <a:spcPts val="0"/>
              </a:spcAft>
              <a:buSzPts val="1800"/>
              <a:buNone/>
            </a:pPr>
            <a:r>
              <a:rPr lang="en-US" sz="4800" i="1" dirty="0">
                <a:latin typeface="Calibri"/>
                <a:ea typeface="Calibri"/>
                <a:cs typeface="Calibri"/>
                <a:sym typeface="Calibri"/>
              </a:rPr>
              <a:t>El que </a:t>
            </a:r>
            <a:r>
              <a:rPr lang="en-US" sz="4800" i="1" dirty="0" err="1">
                <a:latin typeface="Calibri"/>
                <a:ea typeface="Calibri"/>
                <a:cs typeface="Calibri"/>
                <a:sym typeface="Calibri"/>
              </a:rPr>
              <a:t>crea</a:t>
            </a:r>
            <a:r>
              <a:rPr lang="en-US" sz="4800" i="1" dirty="0">
                <a:latin typeface="Calibri"/>
                <a:ea typeface="Calibri"/>
                <a:cs typeface="Calibri"/>
                <a:sym typeface="Calibri"/>
              </a:rPr>
              <a:t> y sea </a:t>
            </a:r>
            <a:r>
              <a:rPr lang="en-US" sz="4800" i="1" dirty="0" err="1">
                <a:latin typeface="Calibri"/>
                <a:ea typeface="Calibri"/>
                <a:cs typeface="Calibri"/>
                <a:sym typeface="Calibri"/>
              </a:rPr>
              <a:t>bautizado</a:t>
            </a:r>
            <a:r>
              <a:rPr lang="en-US" sz="4800" i="1" dirty="0">
                <a:latin typeface="Calibri"/>
                <a:ea typeface="Calibri"/>
                <a:cs typeface="Calibri"/>
                <a:sym typeface="Calibri"/>
              </a:rPr>
              <a:t>, se </a:t>
            </a:r>
            <a:r>
              <a:rPr lang="en-US" sz="4800" i="1" dirty="0" err="1">
                <a:latin typeface="Calibri"/>
                <a:ea typeface="Calibri"/>
                <a:cs typeface="Calibri"/>
                <a:sym typeface="Calibri"/>
              </a:rPr>
              <a:t>salvará</a:t>
            </a:r>
            <a:r>
              <a:rPr lang="en-US" sz="4800" i="1" dirty="0">
                <a:latin typeface="Calibri"/>
                <a:ea typeface="Calibri"/>
                <a:cs typeface="Calibri"/>
                <a:sym typeface="Calibri"/>
              </a:rPr>
              <a:t>; </a:t>
            </a:r>
            <a:r>
              <a:rPr lang="en-US" sz="4800" i="1" dirty="0" err="1">
                <a:latin typeface="Calibri"/>
                <a:ea typeface="Calibri"/>
                <a:cs typeface="Calibri"/>
                <a:sym typeface="Calibri"/>
              </a:rPr>
              <a:t>pero</a:t>
            </a:r>
            <a:r>
              <a:rPr lang="en-US" sz="4800" i="1" dirty="0">
                <a:latin typeface="Calibri"/>
                <a:ea typeface="Calibri"/>
                <a:cs typeface="Calibri"/>
                <a:sym typeface="Calibri"/>
              </a:rPr>
              <a:t> </a:t>
            </a:r>
            <a:r>
              <a:rPr lang="en-US" sz="4800" i="1" dirty="0" err="1">
                <a:latin typeface="Calibri"/>
                <a:ea typeface="Calibri"/>
                <a:cs typeface="Calibri"/>
                <a:sym typeface="Calibri"/>
              </a:rPr>
              <a:t>el</a:t>
            </a:r>
            <a:r>
              <a:rPr lang="en-US" sz="4800" i="1" dirty="0">
                <a:latin typeface="Calibri"/>
                <a:ea typeface="Calibri"/>
                <a:cs typeface="Calibri"/>
                <a:sym typeface="Calibri"/>
              </a:rPr>
              <a:t> que no </a:t>
            </a:r>
            <a:r>
              <a:rPr lang="en-US" sz="4800" i="1" dirty="0" err="1">
                <a:latin typeface="Calibri"/>
                <a:ea typeface="Calibri"/>
                <a:cs typeface="Calibri"/>
                <a:sym typeface="Calibri"/>
              </a:rPr>
              <a:t>crea</a:t>
            </a:r>
            <a:r>
              <a:rPr lang="en-US" sz="4800" i="1" dirty="0">
                <a:latin typeface="Calibri"/>
                <a:ea typeface="Calibri"/>
                <a:cs typeface="Calibri"/>
                <a:sym typeface="Calibri"/>
              </a:rPr>
              <a:t>, </a:t>
            </a:r>
            <a:r>
              <a:rPr lang="en-US" sz="4800" i="1" dirty="0" err="1">
                <a:latin typeface="Calibri"/>
                <a:ea typeface="Calibri"/>
                <a:cs typeface="Calibri"/>
                <a:sym typeface="Calibri"/>
              </a:rPr>
              <a:t>será</a:t>
            </a:r>
            <a:r>
              <a:rPr lang="en-US" sz="4800" i="1" dirty="0">
                <a:latin typeface="Calibri"/>
                <a:ea typeface="Calibri"/>
                <a:cs typeface="Calibri"/>
                <a:sym typeface="Calibri"/>
              </a:rPr>
              <a:t> </a:t>
            </a:r>
            <a:r>
              <a:rPr lang="en-US" sz="4800" i="1" dirty="0" err="1">
                <a:latin typeface="Calibri"/>
                <a:ea typeface="Calibri"/>
                <a:cs typeface="Calibri"/>
                <a:sym typeface="Calibri"/>
              </a:rPr>
              <a:t>condenado</a:t>
            </a:r>
            <a:r>
              <a:rPr lang="en-US" sz="4800" i="1" dirty="0">
                <a:latin typeface="Calibri"/>
                <a:ea typeface="Calibri"/>
                <a:cs typeface="Calibri"/>
                <a:sym typeface="Calibri"/>
              </a:rPr>
              <a:t>.</a:t>
            </a:r>
            <a:endParaRPr lang="en-US" sz="4800" dirty="0">
              <a:latin typeface="Times New Roman"/>
              <a:ea typeface="Times New Roman"/>
              <a:cs typeface="Times New Roman"/>
              <a:sym typeface="Times New Roman"/>
            </a:endParaRPr>
          </a:p>
          <a:p>
            <a:pPr marL="114300" lvl="0" indent="0" rtl="0">
              <a:spcBef>
                <a:spcPts val="1000"/>
              </a:spcBef>
              <a:spcAft>
                <a:spcPts val="0"/>
              </a:spcAft>
              <a:buSzPts val="1800"/>
              <a:buNone/>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5" name="Freeform: Shape 17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7" name="Freeform: Shape 17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Google Shape;168;p13"/>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SzPts val="1800"/>
            </a:pPr>
            <a:r>
              <a:rPr lang="en-US" sz="5000" b="1" kern="1200">
                <a:solidFill>
                  <a:schemeClr val="tx1"/>
                </a:solidFill>
                <a:latin typeface="+mj-lt"/>
                <a:ea typeface="+mj-ea"/>
                <a:cs typeface="+mj-cs"/>
              </a:rPr>
              <a:t>¿Crees que una persona necesita recibir el Bautismo más de una vez en su vida?</a:t>
            </a:r>
            <a:endParaRPr lang="en-US" sz="5000" kern="1200">
              <a:solidFill>
                <a:schemeClr val="tx1"/>
              </a:solidFill>
              <a:latin typeface="+mj-lt"/>
              <a:ea typeface="+mj-ea"/>
              <a:cs typeface="+mj-cs"/>
            </a:endParaRPr>
          </a:p>
        </p:txBody>
      </p:sp>
      <p:sp>
        <p:nvSpPr>
          <p:cNvPr id="179" name="Rectangle 17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4" descr="Baptismal Preparation"/>
          <p:cNvPicPr preferRelativeResize="0"/>
          <p:nvPr/>
        </p:nvPicPr>
        <p:blipFill rotWithShape="1">
          <a:blip r:embed="rId3">
            <a:alphaModFix/>
          </a:blip>
          <a:srcRect/>
          <a:stretch/>
        </p:blipFill>
        <p:spPr>
          <a:xfrm>
            <a:off x="3485572" y="711782"/>
            <a:ext cx="5220855" cy="54344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2: Bautismo, su poder y significado</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81" name="Google Shape;181;p15"/>
          <p:cNvGraphicFramePr/>
          <p:nvPr/>
        </p:nvGraphicFramePr>
        <p:xfrm>
          <a:off x="811617" y="1759038"/>
          <a:ext cx="10568775" cy="3649020"/>
        </p:xfrm>
        <a:graphic>
          <a:graphicData uri="http://schemas.openxmlformats.org/drawingml/2006/table">
            <a:tbl>
              <a:tblPr firstRow="1" bandRow="1">
                <a:noFill/>
                <a:tableStyleId>{0DEDCF4F-89E9-4ECC-833D-CC1C62E51390}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el poder del </a:t>
                      </a:r>
                      <a:r>
                        <a:rPr lang="en-US" sz="3200"/>
                        <a:t>B</a:t>
                      </a:r>
                      <a:r>
                        <a:rPr lang="en-US" sz="3200" b="0" u="none" strike="noStrike" cap="none"/>
                        <a:t>autismo</a:t>
                      </a:r>
                      <a:endParaRPr sz="3200" b="0"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Explicar la batalla entre el viejo hombre y el nuevo hombre en nosotros</a:t>
                      </a:r>
                      <a:endParaRPr sz="3200" b="1" u="none" strike="noStrike" cap="none"/>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u="none" strike="noStrike" cap="none"/>
                        <a:t>Investigar el significado del </a:t>
                      </a:r>
                      <a:r>
                        <a:rPr lang="en-US" sz="3200"/>
                        <a:t>B</a:t>
                      </a:r>
                      <a:r>
                        <a:rPr lang="en-US" sz="3200" u="none" strike="noStrike" cap="none"/>
                        <a:t>autismo para nuestras vidas diarias</a:t>
                      </a:r>
                      <a:endParaRPr sz="32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 name="Freeform: Shape 19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6" name="Freeform: Shape 19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Google Shape;187;p16"/>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SzPts val="1800"/>
            </a:pPr>
            <a:r>
              <a:rPr lang="en-US" sz="7200" b="1" kern="1200">
                <a:solidFill>
                  <a:schemeClr val="tx1"/>
                </a:solidFill>
                <a:latin typeface="+mj-lt"/>
                <a:ea typeface="+mj-ea"/>
                <a:cs typeface="+mj-cs"/>
              </a:rPr>
              <a:t>¿Es la vida de un cristiano, fácil?</a:t>
            </a:r>
            <a:endParaRPr lang="en-US" sz="7200" kern="1200">
              <a:solidFill>
                <a:schemeClr val="tx1"/>
              </a:solidFill>
              <a:latin typeface="+mj-lt"/>
              <a:ea typeface="+mj-ea"/>
              <a:cs typeface="+mj-cs"/>
            </a:endParaRPr>
          </a:p>
        </p:txBody>
      </p:sp>
      <p:sp>
        <p:nvSpPr>
          <p:cNvPr id="198" name="Rectangle 19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87"/>
                                        </p:tgtEl>
                                        <p:attrNameLst>
                                          <p:attrName>style.visibility</p:attrName>
                                        </p:attrNameLst>
                                      </p:cBhvr>
                                      <p:to>
                                        <p:strVal val="visible"/>
                                      </p:to>
                                    </p:set>
                                    <p:animEffect transition="in" filter="fade">
                                      <p:cBhvr>
                                        <p:cTn id="7" dur="4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rc 20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2" name="Google Shape;19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latin typeface="Overlock"/>
                <a:ea typeface="Overlock"/>
                <a:cs typeface="Overlock"/>
                <a:sym typeface="Overlock"/>
              </a:rPr>
              <a:t>¿</a:t>
            </a:r>
            <a:r>
              <a:rPr lang="en-US" sz="4400" b="1" dirty="0" err="1">
                <a:latin typeface="Overlock"/>
                <a:ea typeface="Overlock"/>
                <a:cs typeface="Overlock"/>
                <a:sym typeface="Overlock"/>
              </a:rPr>
              <a:t>Qué</a:t>
            </a:r>
            <a:r>
              <a:rPr lang="en-US" sz="4400" b="1" dirty="0">
                <a:latin typeface="Overlock"/>
                <a:ea typeface="Overlock"/>
                <a:cs typeface="Overlock"/>
                <a:sym typeface="Overlock"/>
              </a:rPr>
              <a:t> es </a:t>
            </a:r>
            <a:r>
              <a:rPr lang="en-US" sz="4400" b="1" dirty="0" err="1">
                <a:latin typeface="Overlock"/>
                <a:ea typeface="Overlock"/>
                <a:cs typeface="Overlock"/>
                <a:sym typeface="Overlock"/>
              </a:rPr>
              <a:t>el</a:t>
            </a:r>
            <a:r>
              <a:rPr lang="en-US" sz="4400" b="1" dirty="0">
                <a:latin typeface="Overlock"/>
                <a:ea typeface="Overlock"/>
                <a:cs typeface="Overlock"/>
                <a:sym typeface="Overlock"/>
              </a:rPr>
              <a:t> </a:t>
            </a:r>
            <a:r>
              <a:rPr lang="en-US" sz="4400" b="1" dirty="0" err="1">
                <a:latin typeface="Overlock"/>
                <a:ea typeface="Overlock"/>
                <a:cs typeface="Overlock"/>
                <a:sym typeface="Overlock"/>
              </a:rPr>
              <a:t>viejo</a:t>
            </a:r>
            <a:r>
              <a:rPr lang="en-US" sz="4400" b="1" dirty="0">
                <a:latin typeface="Overlock"/>
                <a:ea typeface="Overlock"/>
                <a:cs typeface="Overlock"/>
                <a:sym typeface="Overlock"/>
              </a:rPr>
              <a:t> hombre </a:t>
            </a:r>
            <a:r>
              <a:rPr lang="en-US" sz="4400" b="1" dirty="0" err="1">
                <a:latin typeface="Overlock"/>
                <a:ea typeface="Overlock"/>
                <a:cs typeface="Overlock"/>
                <a:sym typeface="Overlock"/>
              </a:rPr>
              <a:t>en</a:t>
            </a:r>
            <a:r>
              <a:rPr lang="en-US" sz="4400" b="1" dirty="0">
                <a:latin typeface="Overlock"/>
                <a:ea typeface="Overlock"/>
                <a:cs typeface="Overlock"/>
                <a:sym typeface="Overlock"/>
              </a:rPr>
              <a:t> </a:t>
            </a:r>
            <a:r>
              <a:rPr lang="en-US" sz="4400" b="1" dirty="0" err="1">
                <a:latin typeface="Overlock"/>
                <a:ea typeface="Overlock"/>
                <a:cs typeface="Overlock"/>
                <a:sym typeface="Overlock"/>
              </a:rPr>
              <a:t>nosotros</a:t>
            </a:r>
            <a:r>
              <a:rPr lang="en-US" sz="4400" b="1" dirty="0">
                <a:latin typeface="Overlock"/>
                <a:ea typeface="Overlock"/>
                <a:cs typeface="Overlock"/>
                <a:sym typeface="Overlock"/>
              </a:rPr>
              <a:t>?</a:t>
            </a:r>
            <a:endParaRPr lang="en-US" sz="4400" b="1" dirty="0">
              <a:highlight>
                <a:srgbClr val="FFFF00"/>
              </a:highlight>
              <a:latin typeface="Overlock"/>
              <a:ea typeface="Overlock"/>
              <a:cs typeface="Overlock"/>
              <a:sym typeface="Overlock"/>
            </a:endParaRPr>
          </a:p>
          <a:p>
            <a:pPr marL="0" lvl="0" indent="0" rtl="0">
              <a:spcBef>
                <a:spcPts val="0"/>
              </a:spcBef>
              <a:spcAft>
                <a:spcPts val="600"/>
              </a:spcAft>
              <a:buClr>
                <a:schemeClr val="dk1"/>
              </a:buClr>
              <a:buSzPts val="7500"/>
              <a:buNone/>
            </a:pPr>
            <a:endParaRPr lang="en-US" b="1" dirty="0">
              <a:latin typeface="Overlock"/>
              <a:ea typeface="Overlock"/>
              <a:cs typeface="Overlock"/>
              <a:sym typeface="Overlo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18"/>
          <p:cNvSpPr txBox="1"/>
          <p:nvPr/>
        </p:nvSpPr>
        <p:spPr>
          <a:xfrm>
            <a:off x="686834" y="1153572"/>
            <a:ext cx="3200400"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a:solidFill>
                  <a:srgbClr val="FFFFFF"/>
                </a:solidFill>
                <a:latin typeface="+mj-lt"/>
                <a:ea typeface="+mj-ea"/>
                <a:cs typeface="+mj-cs"/>
                <a:sym typeface="Overlock"/>
              </a:rPr>
              <a:t>¿Qué es el viejo hombre en nosotros?</a:t>
            </a:r>
            <a:endParaRPr lang="en-US" sz="4400" kern="1200">
              <a:solidFill>
                <a:srgbClr val="FFFFFF"/>
              </a:solidFill>
              <a:latin typeface="+mj-lt"/>
              <a:ea typeface="+mj-ea"/>
              <a:cs typeface="+mj-cs"/>
            </a:endParaRPr>
          </a:p>
        </p:txBody>
      </p:sp>
      <p:sp>
        <p:nvSpPr>
          <p:cNvPr id="207" name="Arc 2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7" name="Google Shape;197;p18"/>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kern="1200">
                <a:solidFill>
                  <a:schemeClr val="tx1"/>
                </a:solidFill>
                <a:latin typeface="+mn-lt"/>
                <a:ea typeface="+mn-ea"/>
                <a:cs typeface="+mn-cs"/>
                <a:sym typeface="Overlock"/>
              </a:rPr>
              <a:t> Nuestra naturaleza pecaminosa</a:t>
            </a:r>
            <a:endParaRPr lang="en-US" kern="120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kern="1200">
                <a:solidFill>
                  <a:schemeClr val="tx1"/>
                </a:solidFill>
                <a:latin typeface="+mn-lt"/>
                <a:ea typeface="+mn-ea"/>
                <a:cs typeface="+mn-cs"/>
                <a:sym typeface="Overlock"/>
              </a:rPr>
              <a:t> Heredada de nuestros antepasados</a:t>
            </a:r>
            <a:endParaRPr lang="en-US" kern="120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kern="1200">
                <a:solidFill>
                  <a:schemeClr val="tx1"/>
                </a:solidFill>
                <a:latin typeface="+mn-lt"/>
                <a:ea typeface="+mn-ea"/>
                <a:cs typeface="+mn-cs"/>
                <a:sym typeface="Overlock"/>
              </a:rPr>
              <a:t> Odia a Dios</a:t>
            </a:r>
            <a:endParaRPr lang="en-US" kern="120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kern="1200">
                <a:solidFill>
                  <a:schemeClr val="tx1"/>
                </a:solidFill>
                <a:latin typeface="+mn-lt"/>
                <a:ea typeface="+mn-ea"/>
                <a:cs typeface="+mn-cs"/>
                <a:sym typeface="Overlock"/>
              </a:rPr>
              <a:t> Una lucha diaria </a:t>
            </a:r>
            <a:endParaRPr lang="en-US" kern="120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kern="1200">
                <a:solidFill>
                  <a:schemeClr val="tx1"/>
                </a:solidFill>
                <a:latin typeface="+mn-lt"/>
                <a:ea typeface="+mn-ea"/>
                <a:cs typeface="+mn-cs"/>
                <a:sym typeface="Overlock"/>
              </a:rPr>
              <a:t> En el cielo, seremos liberados del pecado </a:t>
            </a:r>
            <a:endParaRPr lang="en-US" kern="1200">
              <a:solidFill>
                <a:schemeClr val="tx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Gálatas 5:17</a:t>
            </a:r>
            <a:endParaRPr lang="en-US">
              <a:solidFill>
                <a:srgbClr val="FFFFFF"/>
              </a:solidFill>
            </a:endParaRPr>
          </a:p>
        </p:txBody>
      </p:sp>
      <p:sp>
        <p:nvSpPr>
          <p:cNvPr id="214" name="Arc 2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i="1">
                <a:latin typeface="Calibri"/>
                <a:ea typeface="Calibri"/>
                <a:cs typeface="Calibri"/>
                <a:sym typeface="Calibri"/>
              </a:rPr>
              <a:t>“Porque el deseo de la carne se opone al Espíritu, y el del Espíritu se opone a la carne; y éstos se oponen entre sí para que ustedes no hagan lo que quisieran hacer.” </a:t>
            </a:r>
            <a:endParaRPr lang="en-US">
              <a:latin typeface="Times New Roman"/>
              <a:ea typeface="Times New Roman"/>
              <a:cs typeface="Times New Roman"/>
              <a:sym typeface="Times New Roman"/>
            </a:endParaRPr>
          </a:p>
          <a:p>
            <a:pPr marL="457200" lvl="0" indent="-228600" rtl="0">
              <a:spcBef>
                <a:spcPts val="1000"/>
              </a:spcBef>
              <a:spcAft>
                <a:spcPts val="0"/>
              </a:spcAft>
              <a:buClr>
                <a:schemeClr val="dk1"/>
              </a:buClr>
              <a:buSzPts val="1800"/>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useBgFill="1">
        <p:nvSpPr>
          <p:cNvPr id="215" name="Rectangle 2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7" name="Freeform: Shape 21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9" name="Freeform: Shape 2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0" name="Google Shape;210;p20"/>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latin typeface="Overlock"/>
                <a:ea typeface="Overlock"/>
                <a:cs typeface="Overlock"/>
                <a:sym typeface="Overlock"/>
              </a:rPr>
              <a:t>¿</a:t>
            </a:r>
            <a:r>
              <a:rPr lang="en-US" sz="4400" b="1" dirty="0" err="1">
                <a:latin typeface="Overlock"/>
                <a:ea typeface="Overlock"/>
                <a:cs typeface="Overlock"/>
                <a:sym typeface="Overlock"/>
              </a:rPr>
              <a:t>Qué</a:t>
            </a:r>
            <a:r>
              <a:rPr lang="en-US" sz="4400" b="1" dirty="0">
                <a:latin typeface="Overlock"/>
                <a:ea typeface="Overlock"/>
                <a:cs typeface="Overlock"/>
                <a:sym typeface="Overlock"/>
              </a:rPr>
              <a:t> es </a:t>
            </a:r>
            <a:r>
              <a:rPr lang="en-US" sz="4400" b="1" dirty="0" err="1">
                <a:latin typeface="Overlock"/>
                <a:ea typeface="Overlock"/>
                <a:cs typeface="Overlock"/>
                <a:sym typeface="Overlock"/>
              </a:rPr>
              <a:t>el</a:t>
            </a:r>
            <a:r>
              <a:rPr lang="en-US" sz="4400" b="1" dirty="0">
                <a:latin typeface="Overlock"/>
                <a:ea typeface="Overlock"/>
                <a:cs typeface="Overlock"/>
                <a:sym typeface="Overlock"/>
              </a:rPr>
              <a:t> nuevo hombre </a:t>
            </a:r>
            <a:r>
              <a:rPr lang="en-US" sz="4400" b="1" dirty="0" err="1">
                <a:latin typeface="Overlock"/>
                <a:ea typeface="Overlock"/>
                <a:cs typeface="Overlock"/>
                <a:sym typeface="Overlock"/>
              </a:rPr>
              <a:t>en</a:t>
            </a:r>
            <a:r>
              <a:rPr lang="en-US" sz="4400" b="1" dirty="0">
                <a:latin typeface="Overlock"/>
                <a:ea typeface="Overlock"/>
                <a:cs typeface="Overlock"/>
                <a:sym typeface="Overlock"/>
              </a:rPr>
              <a:t> </a:t>
            </a:r>
            <a:r>
              <a:rPr lang="en-US" sz="4400" b="1" dirty="0" err="1">
                <a:latin typeface="Overlock"/>
                <a:ea typeface="Overlock"/>
                <a:cs typeface="Overlock"/>
                <a:sym typeface="Overlock"/>
              </a:rPr>
              <a:t>nosotros</a:t>
            </a:r>
            <a:r>
              <a:rPr lang="en-US" sz="4400" b="1" dirty="0">
                <a:latin typeface="Overlock"/>
                <a:ea typeface="Overlock"/>
                <a:cs typeface="Overlock"/>
                <a:sym typeface="Overlock"/>
              </a:rPr>
              <a:t>?</a:t>
            </a:r>
            <a:endParaRPr lang="en-US" sz="4400" b="1" dirty="0">
              <a:highlight>
                <a:srgbClr val="FFFF00"/>
              </a:highlight>
              <a:latin typeface="Overlock"/>
              <a:ea typeface="Overlock"/>
              <a:cs typeface="Overlock"/>
              <a:sym typeface="Overlock"/>
            </a:endParaRPr>
          </a:p>
          <a:p>
            <a:pPr marL="0" lvl="0" indent="0" rtl="0">
              <a:spcBef>
                <a:spcPts val="0"/>
              </a:spcBef>
              <a:spcAft>
                <a:spcPts val="600"/>
              </a:spcAft>
              <a:buClr>
                <a:schemeClr val="dk1"/>
              </a:buClr>
              <a:buSzPts val="7500"/>
              <a:buNone/>
            </a:pPr>
            <a:endParaRPr lang="en-US" sz="2000" b="1" dirty="0">
              <a:latin typeface="Overlock"/>
              <a:ea typeface="Overlock"/>
              <a:cs typeface="Overlock"/>
              <a:sym typeface="Overlock"/>
            </a:endParaRPr>
          </a:p>
          <a:p>
            <a:pPr marL="0" lvl="0" indent="0" rtl="0">
              <a:spcBef>
                <a:spcPts val="0"/>
              </a:spcBef>
              <a:spcAft>
                <a:spcPts val="600"/>
              </a:spcAft>
              <a:buClr>
                <a:schemeClr val="dk1"/>
              </a:buClr>
              <a:buSzPts val="7500"/>
              <a:buNone/>
            </a:pPr>
            <a:endParaRPr lang="en-US" sz="2000" b="1" dirty="0">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21"/>
          <p:cNvSpPr txBox="1"/>
          <p:nvPr/>
        </p:nvSpPr>
        <p:spPr>
          <a:xfrm>
            <a:off x="686834" y="1153572"/>
            <a:ext cx="3200400"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a:solidFill>
                  <a:srgbClr val="FFFFFF"/>
                </a:solidFill>
                <a:latin typeface="+mj-lt"/>
                <a:ea typeface="+mj-ea"/>
                <a:cs typeface="+mj-cs"/>
                <a:sym typeface="Overlock"/>
              </a:rPr>
              <a:t>¿Qué es el nuevo hombre en nosotros?</a:t>
            </a:r>
            <a:endParaRPr lang="en-US" sz="4400" kern="1200">
              <a:solidFill>
                <a:srgbClr val="FFFFFF"/>
              </a:solidFill>
              <a:latin typeface="+mj-lt"/>
              <a:ea typeface="+mj-ea"/>
              <a:cs typeface="+mj-cs"/>
            </a:endParaRPr>
          </a:p>
        </p:txBody>
      </p:sp>
      <p:sp>
        <p:nvSpPr>
          <p:cNvPr id="225" name="Arc 2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21"/>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a:rPr>
              <a:t> La </a:t>
            </a:r>
            <a:r>
              <a:rPr lang="en-US" sz="4000" kern="1200" dirty="0" err="1">
                <a:solidFill>
                  <a:schemeClr val="tx1"/>
                </a:solidFill>
                <a:latin typeface="+mn-lt"/>
                <a:ea typeface="+mn-ea"/>
                <a:cs typeface="+mn-cs"/>
                <a:sym typeface="Overlock"/>
              </a:rPr>
              <a:t>nueva</a:t>
            </a:r>
            <a:r>
              <a:rPr lang="en-US" sz="4000" kern="1200" dirty="0">
                <a:solidFill>
                  <a:schemeClr val="tx1"/>
                </a:solidFill>
                <a:latin typeface="+mn-lt"/>
                <a:ea typeface="+mn-ea"/>
                <a:cs typeface="+mn-cs"/>
                <a:sym typeface="Overlock"/>
              </a:rPr>
              <a:t> </a:t>
            </a:r>
            <a:r>
              <a:rPr lang="en-US" sz="4000" kern="1200" dirty="0" err="1">
                <a:solidFill>
                  <a:schemeClr val="tx1"/>
                </a:solidFill>
                <a:latin typeface="+mn-lt"/>
                <a:ea typeface="+mn-ea"/>
                <a:cs typeface="+mn-cs"/>
                <a:sym typeface="Overlock"/>
              </a:rPr>
              <a:t>creación</a:t>
            </a:r>
            <a:endParaRPr lang="en-US" sz="4000" kern="1200" dirty="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a:rPr>
              <a:t> Ama a Dios</a:t>
            </a:r>
            <a:endParaRPr lang="en-US" sz="4000" kern="1200" dirty="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a:rPr>
              <a:t> Lucha contra </a:t>
            </a:r>
            <a:r>
              <a:rPr lang="en-US" sz="4000" kern="1200" dirty="0" err="1">
                <a:solidFill>
                  <a:schemeClr val="tx1"/>
                </a:solidFill>
                <a:latin typeface="+mn-lt"/>
                <a:ea typeface="+mn-ea"/>
                <a:cs typeface="+mn-cs"/>
                <a:sym typeface="Overlock"/>
              </a:rPr>
              <a:t>el</a:t>
            </a:r>
            <a:r>
              <a:rPr lang="en-US" sz="4000" kern="1200" dirty="0">
                <a:solidFill>
                  <a:schemeClr val="tx1"/>
                </a:solidFill>
                <a:latin typeface="+mn-lt"/>
                <a:ea typeface="+mn-ea"/>
                <a:cs typeface="+mn-cs"/>
                <a:sym typeface="Overlock"/>
              </a:rPr>
              <a:t> </a:t>
            </a:r>
            <a:r>
              <a:rPr lang="en-US" sz="4000" kern="1200" dirty="0" err="1">
                <a:solidFill>
                  <a:schemeClr val="tx1"/>
                </a:solidFill>
                <a:latin typeface="+mn-lt"/>
                <a:ea typeface="+mn-ea"/>
                <a:cs typeface="+mn-cs"/>
                <a:sym typeface="Overlock"/>
              </a:rPr>
              <a:t>viejo</a:t>
            </a:r>
            <a:r>
              <a:rPr lang="en-US" sz="4000" kern="1200" dirty="0">
                <a:solidFill>
                  <a:schemeClr val="tx1"/>
                </a:solidFill>
                <a:latin typeface="+mn-lt"/>
                <a:ea typeface="+mn-ea"/>
                <a:cs typeface="+mn-cs"/>
                <a:sym typeface="Overlock"/>
              </a:rPr>
              <a:t> Adán</a:t>
            </a:r>
            <a:endParaRPr lang="en-US" sz="4000" kern="1200" dirty="0">
              <a:solidFill>
                <a:schemeClr val="tx1"/>
              </a:solidFill>
              <a:latin typeface="+mn-lt"/>
              <a:ea typeface="+mn-ea"/>
              <a:cs typeface="+mn-cs"/>
            </a:endParaRPr>
          </a:p>
          <a:p>
            <a:pPr marL="228600" lvl="0" indent="-228600">
              <a:spcBef>
                <a:spcPts val="100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a:rPr>
              <a:t> Es </a:t>
            </a:r>
            <a:r>
              <a:rPr lang="en-US" sz="4000" kern="1200" dirty="0" err="1">
                <a:solidFill>
                  <a:schemeClr val="tx1"/>
                </a:solidFill>
                <a:latin typeface="+mn-lt"/>
                <a:ea typeface="+mn-ea"/>
                <a:cs typeface="+mn-cs"/>
                <a:sym typeface="Overlock"/>
              </a:rPr>
              <a:t>nuestra</a:t>
            </a:r>
            <a:r>
              <a:rPr lang="en-US" sz="4000" kern="1200" dirty="0">
                <a:solidFill>
                  <a:schemeClr val="tx1"/>
                </a:solidFill>
                <a:latin typeface="+mn-lt"/>
                <a:ea typeface="+mn-ea"/>
                <a:cs typeface="+mn-cs"/>
                <a:sym typeface="Overlock"/>
              </a:rPr>
              <a:t> </a:t>
            </a:r>
            <a:r>
              <a:rPr lang="en-US" sz="4000" kern="1200" dirty="0" err="1">
                <a:solidFill>
                  <a:schemeClr val="tx1"/>
                </a:solidFill>
                <a:latin typeface="+mn-lt"/>
                <a:ea typeface="+mn-ea"/>
                <a:cs typeface="+mn-cs"/>
                <a:sym typeface="Overlock"/>
              </a:rPr>
              <a:t>verdadera</a:t>
            </a:r>
            <a:r>
              <a:rPr lang="en-US" sz="4000" kern="1200" dirty="0">
                <a:solidFill>
                  <a:schemeClr val="tx1"/>
                </a:solidFill>
                <a:latin typeface="+mn-lt"/>
                <a:ea typeface="+mn-ea"/>
                <a:cs typeface="+mn-cs"/>
                <a:sym typeface="Overlock"/>
              </a:rPr>
              <a:t> </a:t>
            </a:r>
            <a:r>
              <a:rPr lang="en-US" sz="4000" kern="1200" dirty="0" err="1">
                <a:solidFill>
                  <a:schemeClr val="tx1"/>
                </a:solidFill>
                <a:latin typeface="+mn-lt"/>
                <a:ea typeface="+mn-ea"/>
                <a:cs typeface="+mn-cs"/>
                <a:sym typeface="Overlock"/>
              </a:rPr>
              <a:t>identidad</a:t>
            </a:r>
            <a:endParaRPr lang="en-US" sz="4000" kern="1200" dirty="0">
              <a:solidFill>
                <a:schemeClr val="tx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Google Shape;222;p22"/>
          <p:cNvSpPr txBox="1">
            <a:spLocks noGrp="1"/>
          </p:cNvSpPr>
          <p:nvPr>
            <p:ph type="title"/>
          </p:nvPr>
        </p:nvSpPr>
        <p:spPr>
          <a:xfrm>
            <a:off x="0" y="1153572"/>
            <a:ext cx="5649686"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rgbClr val="FFFFFF"/>
                </a:solidFill>
              </a:rPr>
              <a:t>2 </a:t>
            </a:r>
            <a:r>
              <a:rPr lang="en-US" b="1" dirty="0" err="1">
                <a:solidFill>
                  <a:srgbClr val="FFFFFF"/>
                </a:solidFill>
              </a:rPr>
              <a:t>Corintios</a:t>
            </a:r>
            <a:r>
              <a:rPr lang="en-US" b="1" dirty="0">
                <a:solidFill>
                  <a:srgbClr val="FFFFFF"/>
                </a:solidFill>
              </a:rPr>
              <a:t> 5:17</a:t>
            </a:r>
            <a:endParaRPr lang="en-US" dirty="0">
              <a:solidFill>
                <a:srgbClr val="FFFFFF"/>
              </a:solidFill>
            </a:endParaRPr>
          </a:p>
        </p:txBody>
      </p:sp>
      <p:sp>
        <p:nvSpPr>
          <p:cNvPr id="232" name="Arc 2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Google Shape;223;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i="1">
                <a:latin typeface="Calibri"/>
                <a:ea typeface="Calibri"/>
                <a:cs typeface="Calibri"/>
                <a:sym typeface="Calibri"/>
              </a:rPr>
              <a:t>De modo que si alguno está en Cristo, ya es una nueva creación; atrás ha quedado lo viejo: ahora ya todo es nuevo!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p:nvPr/>
        </p:nvSpPr>
        <p:spPr>
          <a:xfrm>
            <a:off x="1155949" y="842061"/>
            <a:ext cx="9880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2: El Bautismo, su poder y significado</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30" name="Google Shape;230;p23"/>
          <p:cNvGraphicFramePr/>
          <p:nvPr/>
        </p:nvGraphicFramePr>
        <p:xfrm>
          <a:off x="811617" y="1759038"/>
          <a:ext cx="10568775" cy="3649020"/>
        </p:xfrm>
        <a:graphic>
          <a:graphicData uri="http://schemas.openxmlformats.org/drawingml/2006/table">
            <a:tbl>
              <a:tblPr firstRow="1" bandRow="1">
                <a:noFill/>
                <a:tableStyleId>{0DEDCF4F-89E9-4ECC-833D-CC1C62E51390}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el poder del </a:t>
                      </a:r>
                      <a:r>
                        <a:rPr lang="en-US" sz="3200"/>
                        <a:t>B</a:t>
                      </a:r>
                      <a:r>
                        <a:rPr lang="en-US" sz="3200" b="0" u="none" strike="noStrike" cap="none"/>
                        <a:t>autismo</a:t>
                      </a:r>
                      <a:endParaRPr sz="3200" b="0"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la batalla entre el viejo hombre y el nuevo hombre en nosotros</a:t>
                      </a:r>
                      <a:endParaRPr sz="3200" b="0" u="none" strike="noStrike" cap="none"/>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Investigar el significado del </a:t>
                      </a:r>
                      <a:r>
                        <a:rPr lang="en-US" sz="3200" b="1"/>
                        <a:t>B</a:t>
                      </a:r>
                      <a:r>
                        <a:rPr lang="en-US" sz="3200" b="1" u="none" strike="noStrike" cap="none"/>
                        <a:t>autismo para nuestras vidas diarias</a:t>
                      </a:r>
                      <a:endParaRPr sz="3200" b="1"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sp useBgFill="1">
        <p:nvSpPr>
          <p:cNvPr id="241" name="Rectangle 2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Arc 2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2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000" dirty="0">
                <a:latin typeface="Overlock"/>
                <a:ea typeface="Overlock"/>
                <a:cs typeface="Overlock"/>
                <a:sym typeface="Overlock"/>
              </a:rPr>
              <a:t>¿</a:t>
            </a:r>
            <a:r>
              <a:rPr lang="en-US" sz="4000" dirty="0" err="1">
                <a:latin typeface="Overlock"/>
                <a:ea typeface="Overlock"/>
                <a:cs typeface="Overlock"/>
                <a:sym typeface="Overlock"/>
              </a:rPr>
              <a:t>Qué</a:t>
            </a:r>
            <a:r>
              <a:rPr lang="en-US" sz="4000" dirty="0">
                <a:latin typeface="Overlock"/>
                <a:ea typeface="Overlock"/>
                <a:cs typeface="Overlock"/>
                <a:sym typeface="Overlock"/>
              </a:rPr>
              <a:t> </a:t>
            </a:r>
            <a:r>
              <a:rPr lang="en-US" sz="4000" dirty="0" err="1">
                <a:latin typeface="Overlock"/>
                <a:ea typeface="Overlock"/>
                <a:cs typeface="Overlock"/>
                <a:sym typeface="Overlock"/>
              </a:rPr>
              <a:t>nuevos</a:t>
            </a:r>
            <a:r>
              <a:rPr lang="en-US" sz="4000" dirty="0">
                <a:latin typeface="Overlock"/>
                <a:ea typeface="Overlock"/>
                <a:cs typeface="Overlock"/>
                <a:sym typeface="Overlock"/>
              </a:rPr>
              <a:t> </a:t>
            </a:r>
            <a:r>
              <a:rPr lang="en-US" sz="4000" dirty="0" err="1">
                <a:latin typeface="Overlock"/>
                <a:ea typeface="Overlock"/>
                <a:cs typeface="Overlock"/>
                <a:sym typeface="Overlock"/>
              </a:rPr>
              <a:t>deseos</a:t>
            </a:r>
            <a:r>
              <a:rPr lang="en-US" sz="4000" dirty="0">
                <a:latin typeface="Overlock"/>
                <a:ea typeface="Overlock"/>
                <a:cs typeface="Overlock"/>
                <a:sym typeface="Overlock"/>
              </a:rPr>
              <a:t> </a:t>
            </a:r>
            <a:r>
              <a:rPr lang="en-US" sz="4000" dirty="0" err="1">
                <a:latin typeface="Overlock"/>
                <a:ea typeface="Overlock"/>
                <a:cs typeface="Overlock"/>
                <a:sym typeface="Overlock"/>
              </a:rPr>
              <a:t>obra</a:t>
            </a:r>
            <a:r>
              <a:rPr lang="en-US" sz="4000" dirty="0">
                <a:latin typeface="Overlock"/>
                <a:ea typeface="Overlock"/>
                <a:cs typeface="Overlock"/>
                <a:sym typeface="Overlock"/>
              </a:rPr>
              <a:t> </a:t>
            </a:r>
            <a:r>
              <a:rPr lang="en-US" sz="4000" dirty="0" err="1">
                <a:latin typeface="Overlock"/>
                <a:ea typeface="Overlock"/>
                <a:cs typeface="Overlock"/>
                <a:sym typeface="Overlock"/>
              </a:rPr>
              <a:t>el</a:t>
            </a:r>
            <a:r>
              <a:rPr lang="en-US" sz="4000" dirty="0">
                <a:latin typeface="Overlock"/>
                <a:ea typeface="Overlock"/>
                <a:cs typeface="Overlock"/>
                <a:sym typeface="Overlock"/>
              </a:rPr>
              <a:t> Espíritu Santo </a:t>
            </a:r>
            <a:r>
              <a:rPr lang="en-US" sz="4000" dirty="0" err="1">
                <a:latin typeface="Overlock"/>
                <a:ea typeface="Overlock"/>
                <a:cs typeface="Overlock"/>
                <a:sym typeface="Overlock"/>
              </a:rPr>
              <a:t>en</a:t>
            </a:r>
            <a:r>
              <a:rPr lang="en-US" sz="4000" dirty="0">
                <a:latin typeface="Overlock"/>
                <a:ea typeface="Overlock"/>
                <a:cs typeface="Overlock"/>
                <a:sym typeface="Overlock"/>
              </a:rPr>
              <a:t> </a:t>
            </a:r>
            <a:r>
              <a:rPr lang="en-US" sz="4000" dirty="0" err="1">
                <a:latin typeface="Overlock"/>
                <a:ea typeface="Overlock"/>
                <a:cs typeface="Overlock"/>
                <a:sym typeface="Overlock"/>
              </a:rPr>
              <a:t>nosotros</a:t>
            </a:r>
            <a:r>
              <a:rPr lang="en-US" sz="4000" dirty="0">
                <a:latin typeface="Overlock"/>
                <a:ea typeface="Overlock"/>
                <a:cs typeface="Overlock"/>
                <a:sym typeface="Overlock"/>
              </a:rPr>
              <a:t> </a:t>
            </a:r>
            <a:r>
              <a:rPr lang="en-US" sz="4000" dirty="0" err="1">
                <a:latin typeface="Overlock"/>
                <a:ea typeface="Overlock"/>
                <a:cs typeface="Overlock"/>
                <a:sym typeface="Overlock"/>
              </a:rPr>
              <a:t>por</a:t>
            </a:r>
            <a:r>
              <a:rPr lang="en-US" sz="4000" dirty="0">
                <a:latin typeface="Overlock"/>
                <a:ea typeface="Overlock"/>
                <a:cs typeface="Overlock"/>
                <a:sym typeface="Overlock"/>
              </a:rPr>
              <a:t> medio del </a:t>
            </a:r>
            <a:r>
              <a:rPr lang="en-US" sz="4000" dirty="0" err="1">
                <a:latin typeface="Overlock"/>
                <a:ea typeface="Overlock"/>
                <a:cs typeface="Overlock"/>
                <a:sym typeface="Overlock"/>
              </a:rPr>
              <a:t>Bautismo</a:t>
            </a:r>
            <a:r>
              <a:rPr lang="en-US" sz="4000" dirty="0">
                <a:latin typeface="Overlock"/>
                <a:ea typeface="Overlock"/>
                <a:cs typeface="Overlock"/>
                <a:sym typeface="Overlock"/>
              </a:rPr>
              <a:t>?</a:t>
            </a:r>
          </a:p>
          <a:p>
            <a:pPr marL="0" lvl="0" indent="0" rtl="0">
              <a:spcBef>
                <a:spcPts val="0"/>
              </a:spcBef>
              <a:spcAft>
                <a:spcPts val="600"/>
              </a:spcAft>
              <a:buClr>
                <a:schemeClr val="dk1"/>
              </a:buClr>
              <a:buSzPts val="7500"/>
              <a:buNone/>
            </a:pPr>
            <a:r>
              <a:rPr lang="en-US" sz="4000" b="1" dirty="0">
                <a:latin typeface="Overlock"/>
                <a:ea typeface="Overlock"/>
                <a:cs typeface="Overlock"/>
                <a:sym typeface="Overlock"/>
              </a:rPr>
              <a:t>Romanos 6:3-6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1"/>
        <p:cNvGrpSpPr/>
        <p:nvPr/>
      </p:nvGrpSpPr>
      <p:grpSpPr>
        <a:xfrm>
          <a:off x="0" y="0"/>
          <a:ext cx="0" cy="0"/>
          <a:chOff x="0" y="0"/>
          <a:chExt cx="0" cy="0"/>
        </a:xfrm>
      </p:grpSpPr>
      <p:sp useBgFill="1">
        <p:nvSpPr>
          <p:cNvPr id="248" name="Rectangle 24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25"/>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Romanos 6:3-6</a:t>
            </a:r>
            <a:endParaRPr lang="en-US">
              <a:solidFill>
                <a:srgbClr val="FFFFFF"/>
              </a:solidFill>
            </a:endParaRPr>
          </a:p>
        </p:txBody>
      </p:sp>
      <p:sp>
        <p:nvSpPr>
          <p:cNvPr id="252" name="Arc 2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3" name="Google Shape;243;p2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lnSpcReduction="10000"/>
          </a:bodyPr>
          <a:lstStyle/>
          <a:p>
            <a:pPr marL="114300" lvl="0" indent="0" rtl="0">
              <a:spcBef>
                <a:spcPts val="1000"/>
              </a:spcBef>
              <a:spcAft>
                <a:spcPts val="0"/>
              </a:spcAft>
              <a:buSzPct val="49896"/>
              <a:buNone/>
            </a:pPr>
            <a:r>
              <a:rPr lang="en-US" sz="4000" i="1" dirty="0">
                <a:latin typeface="Calibri"/>
                <a:ea typeface="Calibri"/>
                <a:cs typeface="Calibri"/>
                <a:sym typeface="Calibri"/>
              </a:rPr>
              <a:t>3 ¿No </a:t>
            </a:r>
            <a:r>
              <a:rPr lang="en-US" sz="4000" i="1" dirty="0" err="1">
                <a:latin typeface="Calibri"/>
                <a:ea typeface="Calibri"/>
                <a:cs typeface="Calibri"/>
                <a:sym typeface="Calibri"/>
              </a:rPr>
              <a:t>saben</a:t>
            </a:r>
            <a:r>
              <a:rPr lang="en-US" sz="4000" i="1" dirty="0">
                <a:latin typeface="Calibri"/>
                <a:ea typeface="Calibri"/>
                <a:cs typeface="Calibri"/>
                <a:sym typeface="Calibri"/>
              </a:rPr>
              <a:t> </a:t>
            </a:r>
            <a:r>
              <a:rPr lang="en-US" sz="4000" i="1" dirty="0" err="1">
                <a:latin typeface="Calibri"/>
                <a:ea typeface="Calibri"/>
                <a:cs typeface="Calibri"/>
                <a:sym typeface="Calibri"/>
              </a:rPr>
              <a:t>ustedes</a:t>
            </a:r>
            <a:r>
              <a:rPr lang="en-US" sz="4000" i="1" dirty="0">
                <a:latin typeface="Calibri"/>
                <a:ea typeface="Calibri"/>
                <a:cs typeface="Calibri"/>
                <a:sym typeface="Calibri"/>
              </a:rPr>
              <a:t> que </a:t>
            </a:r>
            <a:r>
              <a:rPr lang="en-US" sz="4000" i="1" dirty="0" err="1">
                <a:latin typeface="Calibri"/>
                <a:ea typeface="Calibri"/>
                <a:cs typeface="Calibri"/>
                <a:sym typeface="Calibri"/>
              </a:rPr>
              <a:t>todos</a:t>
            </a:r>
            <a:r>
              <a:rPr lang="en-US" sz="4000" i="1" dirty="0">
                <a:latin typeface="Calibri"/>
                <a:ea typeface="Calibri"/>
                <a:cs typeface="Calibri"/>
                <a:sym typeface="Calibri"/>
              </a:rPr>
              <a:t> </a:t>
            </a:r>
            <a:r>
              <a:rPr lang="en-US" sz="4000" i="1" dirty="0" err="1">
                <a:latin typeface="Calibri"/>
                <a:ea typeface="Calibri"/>
                <a:cs typeface="Calibri"/>
                <a:sym typeface="Calibri"/>
              </a:rPr>
              <a:t>los</a:t>
            </a:r>
            <a:r>
              <a:rPr lang="en-US" sz="4000" i="1" dirty="0">
                <a:latin typeface="Calibri"/>
                <a:ea typeface="Calibri"/>
                <a:cs typeface="Calibri"/>
                <a:sym typeface="Calibri"/>
              </a:rPr>
              <a:t> que </a:t>
            </a:r>
            <a:r>
              <a:rPr lang="en-US" sz="4000" i="1" dirty="0" err="1">
                <a:latin typeface="Calibri"/>
                <a:ea typeface="Calibri"/>
                <a:cs typeface="Calibri"/>
                <a:sym typeface="Calibri"/>
              </a:rPr>
              <a:t>fuimos</a:t>
            </a:r>
            <a:r>
              <a:rPr lang="en-US" sz="4000" i="1" dirty="0">
                <a:latin typeface="Calibri"/>
                <a:ea typeface="Calibri"/>
                <a:cs typeface="Calibri"/>
                <a:sym typeface="Calibri"/>
              </a:rPr>
              <a:t> </a:t>
            </a:r>
            <a:r>
              <a:rPr lang="en-US" sz="4000" i="1" dirty="0" err="1">
                <a:latin typeface="Calibri"/>
                <a:ea typeface="Calibri"/>
                <a:cs typeface="Calibri"/>
                <a:sym typeface="Calibri"/>
              </a:rPr>
              <a:t>bautizados</a:t>
            </a:r>
            <a:r>
              <a:rPr lang="en-US" sz="4000" i="1"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Cristo Jesús, </a:t>
            </a:r>
            <a:r>
              <a:rPr lang="en-US" sz="4000" i="1" dirty="0" err="1">
                <a:latin typeface="Calibri"/>
                <a:ea typeface="Calibri"/>
                <a:cs typeface="Calibri"/>
                <a:sym typeface="Calibri"/>
              </a:rPr>
              <a:t>fuimos</a:t>
            </a:r>
            <a:r>
              <a:rPr lang="en-US" sz="4000" i="1" dirty="0">
                <a:latin typeface="Calibri"/>
                <a:ea typeface="Calibri"/>
                <a:cs typeface="Calibri"/>
                <a:sym typeface="Calibri"/>
              </a:rPr>
              <a:t> </a:t>
            </a:r>
            <a:r>
              <a:rPr lang="en-US" sz="4000" i="1" dirty="0" err="1">
                <a:latin typeface="Calibri"/>
                <a:ea typeface="Calibri"/>
                <a:cs typeface="Calibri"/>
                <a:sym typeface="Calibri"/>
              </a:rPr>
              <a:t>bautizados</a:t>
            </a:r>
            <a:r>
              <a:rPr lang="en-US" sz="4000" i="1"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a:t>
            </a:r>
            <a:r>
              <a:rPr lang="en-US" sz="4000" i="1" dirty="0" err="1">
                <a:latin typeface="Calibri"/>
                <a:ea typeface="Calibri"/>
                <a:cs typeface="Calibri"/>
                <a:sym typeface="Calibri"/>
              </a:rPr>
              <a:t>su</a:t>
            </a:r>
            <a:r>
              <a:rPr lang="en-US" sz="4000" i="1" dirty="0">
                <a:latin typeface="Calibri"/>
                <a:ea typeface="Calibri"/>
                <a:cs typeface="Calibri"/>
                <a:sym typeface="Calibri"/>
              </a:rPr>
              <a:t> </a:t>
            </a:r>
            <a:r>
              <a:rPr lang="en-US" sz="4000" i="1" dirty="0" err="1">
                <a:latin typeface="Calibri"/>
                <a:ea typeface="Calibri"/>
                <a:cs typeface="Calibri"/>
                <a:sym typeface="Calibri"/>
              </a:rPr>
              <a:t>muerte</a:t>
            </a:r>
            <a:r>
              <a:rPr lang="en-US" sz="4000" i="1" dirty="0">
                <a:latin typeface="Calibri"/>
                <a:ea typeface="Calibri"/>
                <a:cs typeface="Calibri"/>
                <a:sym typeface="Calibri"/>
              </a:rPr>
              <a:t>? 4 </a:t>
            </a:r>
            <a:r>
              <a:rPr lang="en-US" sz="4000" i="1" dirty="0" err="1">
                <a:latin typeface="Calibri"/>
                <a:ea typeface="Calibri"/>
                <a:cs typeface="Calibri"/>
                <a:sym typeface="Calibri"/>
              </a:rPr>
              <a:t>Porque</a:t>
            </a:r>
            <a:r>
              <a:rPr lang="en-US" sz="4000" i="1" dirty="0">
                <a:latin typeface="Calibri"/>
                <a:ea typeface="Calibri"/>
                <a:cs typeface="Calibri"/>
                <a:sym typeface="Calibri"/>
              </a:rPr>
              <a:t> </a:t>
            </a:r>
            <a:r>
              <a:rPr lang="en-US" sz="4000" i="1" dirty="0" err="1">
                <a:latin typeface="Calibri"/>
                <a:ea typeface="Calibri"/>
                <a:cs typeface="Calibri"/>
                <a:sym typeface="Calibri"/>
              </a:rPr>
              <a:t>por</a:t>
            </a:r>
            <a:r>
              <a:rPr lang="en-US" sz="4000" i="1" dirty="0">
                <a:latin typeface="Calibri"/>
                <a:ea typeface="Calibri"/>
                <a:cs typeface="Calibri"/>
                <a:sym typeface="Calibri"/>
              </a:rPr>
              <a:t>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t>B</a:t>
            </a:r>
            <a:r>
              <a:rPr lang="en-US" sz="4000" i="1" dirty="0" err="1">
                <a:latin typeface="Calibri"/>
                <a:ea typeface="Calibri"/>
                <a:cs typeface="Calibri"/>
                <a:sym typeface="Calibri"/>
              </a:rPr>
              <a:t>autismo</a:t>
            </a:r>
            <a:r>
              <a:rPr lang="en-US" sz="4000" i="1" dirty="0">
                <a:latin typeface="Calibri"/>
                <a:ea typeface="Calibri"/>
                <a:cs typeface="Calibri"/>
                <a:sym typeface="Calibri"/>
              </a:rPr>
              <a:t> </a:t>
            </a:r>
            <a:r>
              <a:rPr lang="en-US" sz="4000" i="1" dirty="0" err="1">
                <a:latin typeface="Calibri"/>
                <a:ea typeface="Calibri"/>
                <a:cs typeface="Calibri"/>
                <a:sym typeface="Calibri"/>
              </a:rPr>
              <a:t>fuimos</a:t>
            </a:r>
            <a:r>
              <a:rPr lang="en-US" sz="4000" i="1" dirty="0">
                <a:latin typeface="Calibri"/>
                <a:ea typeface="Calibri"/>
                <a:cs typeface="Calibri"/>
                <a:sym typeface="Calibri"/>
              </a:rPr>
              <a:t> </a:t>
            </a:r>
            <a:r>
              <a:rPr lang="en-US" sz="4000" i="1" dirty="0" err="1">
                <a:latin typeface="Calibri"/>
                <a:ea typeface="Calibri"/>
                <a:cs typeface="Calibri"/>
                <a:sym typeface="Calibri"/>
              </a:rPr>
              <a:t>sepultados</a:t>
            </a:r>
            <a:r>
              <a:rPr lang="en-US" sz="4000" i="1" dirty="0">
                <a:latin typeface="Calibri"/>
                <a:ea typeface="Calibri"/>
                <a:cs typeface="Calibri"/>
                <a:sym typeface="Calibri"/>
              </a:rPr>
              <a:t> </a:t>
            </a:r>
            <a:r>
              <a:rPr lang="en-US" sz="4000" i="1" u="sng" dirty="0">
                <a:latin typeface="Calibri"/>
                <a:ea typeface="Calibri"/>
                <a:cs typeface="Calibri"/>
                <a:sym typeface="Calibri"/>
              </a:rPr>
              <a:t>con </a:t>
            </a:r>
            <a:r>
              <a:rPr lang="en-US" sz="4000" i="1" u="sng" dirty="0" err="1">
                <a:latin typeface="Calibri"/>
                <a:ea typeface="Calibri"/>
                <a:cs typeface="Calibri"/>
                <a:sym typeface="Calibri"/>
              </a:rPr>
              <a:t>él</a:t>
            </a:r>
            <a:r>
              <a:rPr lang="en-US" sz="4000" i="1" u="sng"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a:t>
            </a:r>
            <a:r>
              <a:rPr lang="en-US" sz="4000" i="1" dirty="0" err="1">
                <a:latin typeface="Calibri"/>
                <a:ea typeface="Calibri"/>
                <a:cs typeface="Calibri"/>
                <a:sym typeface="Calibri"/>
              </a:rPr>
              <a:t>su</a:t>
            </a:r>
            <a:r>
              <a:rPr lang="en-US" sz="4000" i="1" dirty="0">
                <a:latin typeface="Calibri"/>
                <a:ea typeface="Calibri"/>
                <a:cs typeface="Calibri"/>
                <a:sym typeface="Calibri"/>
              </a:rPr>
              <a:t> </a:t>
            </a:r>
            <a:r>
              <a:rPr lang="en-US" sz="4000" i="1" dirty="0" err="1">
                <a:latin typeface="Calibri"/>
                <a:ea typeface="Calibri"/>
                <a:cs typeface="Calibri"/>
                <a:sym typeface="Calibri"/>
              </a:rPr>
              <a:t>muerte</a:t>
            </a:r>
            <a:r>
              <a:rPr lang="en-US" sz="4000" i="1" dirty="0">
                <a:latin typeface="Calibri"/>
                <a:ea typeface="Calibri"/>
                <a:cs typeface="Calibri"/>
                <a:sym typeface="Calibri"/>
              </a:rPr>
              <a:t>, para que </a:t>
            </a:r>
            <a:r>
              <a:rPr lang="en-US" sz="4000" i="1" dirty="0" err="1">
                <a:latin typeface="Calibri"/>
                <a:ea typeface="Calibri"/>
                <a:cs typeface="Calibri"/>
                <a:sym typeface="Calibri"/>
              </a:rPr>
              <a:t>así</a:t>
            </a:r>
            <a:r>
              <a:rPr lang="en-US" sz="4000" i="1" dirty="0">
                <a:latin typeface="Calibri"/>
                <a:ea typeface="Calibri"/>
                <a:cs typeface="Calibri"/>
                <a:sym typeface="Calibri"/>
              </a:rPr>
              <a:t> </a:t>
            </a:r>
            <a:r>
              <a:rPr lang="en-US" sz="4000" i="1" dirty="0" err="1">
                <a:latin typeface="Calibri"/>
                <a:ea typeface="Calibri"/>
                <a:cs typeface="Calibri"/>
                <a:sym typeface="Calibri"/>
              </a:rPr>
              <a:t>como</a:t>
            </a:r>
            <a:r>
              <a:rPr lang="en-US" sz="4000" i="1" dirty="0">
                <a:latin typeface="Calibri"/>
                <a:ea typeface="Calibri"/>
                <a:cs typeface="Calibri"/>
                <a:sym typeface="Calibri"/>
              </a:rPr>
              <a:t> Cristo </a:t>
            </a:r>
            <a:r>
              <a:rPr lang="en-US" sz="4000" i="1" dirty="0" err="1">
                <a:latin typeface="Calibri"/>
                <a:ea typeface="Calibri"/>
                <a:cs typeface="Calibri"/>
                <a:sym typeface="Calibri"/>
              </a:rPr>
              <a:t>resucitó</a:t>
            </a:r>
            <a:r>
              <a:rPr lang="en-US" sz="4000" i="1" dirty="0">
                <a:latin typeface="Calibri"/>
                <a:ea typeface="Calibri"/>
                <a:cs typeface="Calibri"/>
                <a:sym typeface="Calibri"/>
              </a:rPr>
              <a:t> de </a:t>
            </a:r>
            <a:r>
              <a:rPr lang="en-US" sz="4000" i="1" dirty="0" err="1">
                <a:latin typeface="Calibri"/>
                <a:ea typeface="Calibri"/>
                <a:cs typeface="Calibri"/>
                <a:sym typeface="Calibri"/>
              </a:rPr>
              <a:t>los</a:t>
            </a:r>
            <a:r>
              <a:rPr lang="en-US" sz="4000" i="1" dirty="0">
                <a:latin typeface="Calibri"/>
                <a:ea typeface="Calibri"/>
                <a:cs typeface="Calibri"/>
                <a:sym typeface="Calibri"/>
              </a:rPr>
              <a:t> </a:t>
            </a:r>
            <a:r>
              <a:rPr lang="en-US" sz="4000" i="1" dirty="0" err="1">
                <a:latin typeface="Calibri"/>
                <a:ea typeface="Calibri"/>
                <a:cs typeface="Calibri"/>
                <a:sym typeface="Calibri"/>
              </a:rPr>
              <a:t>muertos</a:t>
            </a:r>
            <a:r>
              <a:rPr lang="en-US" sz="4000" i="1" dirty="0">
                <a:latin typeface="Calibri"/>
                <a:ea typeface="Calibri"/>
                <a:cs typeface="Calibri"/>
                <a:sym typeface="Calibri"/>
              </a:rPr>
              <a:t> </a:t>
            </a:r>
            <a:r>
              <a:rPr lang="en-US" sz="4000" i="1" dirty="0" err="1">
                <a:latin typeface="Calibri"/>
                <a:ea typeface="Calibri"/>
                <a:cs typeface="Calibri"/>
                <a:sym typeface="Calibri"/>
              </a:rPr>
              <a:t>por</a:t>
            </a:r>
            <a:r>
              <a:rPr lang="en-US" sz="4000" i="1" dirty="0">
                <a:latin typeface="Calibri"/>
                <a:ea typeface="Calibri"/>
                <a:cs typeface="Calibri"/>
                <a:sym typeface="Calibri"/>
              </a:rPr>
              <a:t> la gloria del Padre, </a:t>
            </a:r>
            <a:r>
              <a:rPr lang="en-US" sz="4000" i="1" u="sng" dirty="0" err="1">
                <a:latin typeface="Calibri"/>
                <a:ea typeface="Calibri"/>
                <a:cs typeface="Calibri"/>
                <a:sym typeface="Calibri"/>
              </a:rPr>
              <a:t>así</a:t>
            </a:r>
            <a:r>
              <a:rPr lang="en-US" sz="4000" i="1" u="sng" dirty="0">
                <a:latin typeface="Calibri"/>
                <a:ea typeface="Calibri"/>
                <a:cs typeface="Calibri"/>
                <a:sym typeface="Calibri"/>
              </a:rPr>
              <a:t> también </a:t>
            </a:r>
            <a:r>
              <a:rPr lang="en-US" sz="4000" i="1" u="sng" dirty="0" err="1">
                <a:latin typeface="Calibri"/>
                <a:ea typeface="Calibri"/>
                <a:cs typeface="Calibri"/>
                <a:sym typeface="Calibri"/>
              </a:rPr>
              <a:t>nosotros</a:t>
            </a:r>
            <a:r>
              <a:rPr lang="en-US" sz="4000" i="1" u="sng" dirty="0">
                <a:latin typeface="Calibri"/>
                <a:ea typeface="Calibri"/>
                <a:cs typeface="Calibri"/>
                <a:sym typeface="Calibri"/>
              </a:rPr>
              <a:t> </a:t>
            </a:r>
            <a:r>
              <a:rPr lang="en-US" sz="4000" i="1" u="sng" dirty="0" err="1">
                <a:latin typeface="Calibri"/>
                <a:ea typeface="Calibri"/>
                <a:cs typeface="Calibri"/>
                <a:sym typeface="Calibri"/>
              </a:rPr>
              <a:t>vivamos</a:t>
            </a:r>
            <a:r>
              <a:rPr lang="en-US" sz="4000" i="1" u="sng" dirty="0">
                <a:latin typeface="Calibri"/>
                <a:ea typeface="Calibri"/>
                <a:cs typeface="Calibri"/>
                <a:sym typeface="Calibri"/>
              </a:rPr>
              <a:t> </a:t>
            </a:r>
            <a:r>
              <a:rPr lang="en-US" sz="4000" i="1" u="sng" dirty="0" err="1">
                <a:latin typeface="Calibri"/>
                <a:ea typeface="Calibri"/>
                <a:cs typeface="Calibri"/>
                <a:sym typeface="Calibri"/>
              </a:rPr>
              <a:t>una</a:t>
            </a:r>
            <a:r>
              <a:rPr lang="en-US" sz="4000" i="1" u="sng" dirty="0">
                <a:latin typeface="Calibri"/>
                <a:ea typeface="Calibri"/>
                <a:cs typeface="Calibri"/>
                <a:sym typeface="Calibri"/>
              </a:rPr>
              <a:t> </a:t>
            </a:r>
            <a:r>
              <a:rPr lang="en-US" sz="4000" i="1" u="sng" dirty="0" err="1">
                <a:latin typeface="Calibri"/>
                <a:ea typeface="Calibri"/>
                <a:cs typeface="Calibri"/>
                <a:sym typeface="Calibri"/>
              </a:rPr>
              <a:t>vida</a:t>
            </a:r>
            <a:r>
              <a:rPr lang="en-US" sz="4000" i="1" u="sng" dirty="0">
                <a:latin typeface="Calibri"/>
                <a:ea typeface="Calibri"/>
                <a:cs typeface="Calibri"/>
                <a:sym typeface="Calibri"/>
              </a:rPr>
              <a:t> </a:t>
            </a:r>
            <a:r>
              <a:rPr lang="en-US" sz="4000" i="1" u="sng" dirty="0" err="1">
                <a:latin typeface="Calibri"/>
                <a:ea typeface="Calibri"/>
                <a:cs typeface="Calibri"/>
                <a:sym typeface="Calibri"/>
              </a:rPr>
              <a:t>nueva</a:t>
            </a:r>
            <a:r>
              <a:rPr lang="en-US" sz="4000" i="1" u="sng" dirty="0">
                <a:latin typeface="Calibri"/>
                <a:ea typeface="Calibri"/>
                <a:cs typeface="Calibri"/>
                <a:sym typeface="Calibri"/>
              </a:rPr>
              <a:t>.</a:t>
            </a:r>
            <a:endParaRPr lang="en-US" sz="4000" u="sng" dirty="0">
              <a:latin typeface="Calibri"/>
              <a:ea typeface="Calibri"/>
              <a:cs typeface="Calibri"/>
              <a:sym typeface="Calibri"/>
            </a:endParaRPr>
          </a:p>
          <a:p>
            <a:pPr marL="114300" lvl="0" indent="0" rtl="0">
              <a:spcBef>
                <a:spcPts val="1000"/>
              </a:spcBef>
              <a:spcAft>
                <a:spcPts val="0"/>
              </a:spcAft>
              <a:buSzPct val="44226"/>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255" name="Rectangle 25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2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Romanos 6:3-6</a:t>
            </a:r>
            <a:endParaRPr lang="en-US">
              <a:solidFill>
                <a:srgbClr val="FFFFFF"/>
              </a:solidFill>
            </a:endParaRPr>
          </a:p>
        </p:txBody>
      </p:sp>
      <p:sp>
        <p:nvSpPr>
          <p:cNvPr id="259" name="Arc 25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0" name="Google Shape;250;p26"/>
          <p:cNvSpPr txBox="1">
            <a:spLocks noGrp="1"/>
          </p:cNvSpPr>
          <p:nvPr>
            <p:ph type="body" idx="1"/>
          </p:nvPr>
        </p:nvSpPr>
        <p:spPr>
          <a:xfrm>
            <a:off x="4328555" y="591343"/>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5 </a:t>
            </a:r>
            <a:r>
              <a:rPr lang="en-US" sz="4000" i="1" dirty="0" err="1">
                <a:latin typeface="Calibri"/>
                <a:ea typeface="Calibri"/>
                <a:cs typeface="Calibri"/>
                <a:sym typeface="Calibri"/>
              </a:rPr>
              <a:t>Porque</a:t>
            </a:r>
            <a:r>
              <a:rPr lang="en-US" sz="4000" i="1" dirty="0">
                <a:latin typeface="Calibri"/>
                <a:ea typeface="Calibri"/>
                <a:cs typeface="Calibri"/>
                <a:sym typeface="Calibri"/>
              </a:rPr>
              <a:t> </a:t>
            </a:r>
            <a:r>
              <a:rPr lang="en-US" sz="4000" i="1" dirty="0" err="1">
                <a:latin typeface="Calibri"/>
                <a:ea typeface="Calibri"/>
                <a:cs typeface="Calibri"/>
                <a:sym typeface="Calibri"/>
              </a:rPr>
              <a:t>si</a:t>
            </a:r>
            <a:r>
              <a:rPr lang="en-US" sz="4000" i="1" dirty="0">
                <a:latin typeface="Calibri"/>
                <a:ea typeface="Calibri"/>
                <a:cs typeface="Calibri"/>
                <a:sym typeface="Calibri"/>
              </a:rPr>
              <a:t> </a:t>
            </a:r>
            <a:r>
              <a:rPr lang="en-US" sz="4000" i="1" dirty="0" err="1">
                <a:latin typeface="Calibri"/>
                <a:ea typeface="Calibri"/>
                <a:cs typeface="Calibri"/>
                <a:sym typeface="Calibri"/>
              </a:rPr>
              <a:t>nos</a:t>
            </a:r>
            <a:r>
              <a:rPr lang="en-US" sz="4000" i="1" dirty="0">
                <a:latin typeface="Calibri"/>
                <a:ea typeface="Calibri"/>
                <a:cs typeface="Calibri"/>
                <a:sym typeface="Calibri"/>
              </a:rPr>
              <a:t> </a:t>
            </a:r>
            <a:r>
              <a:rPr lang="en-US" sz="4000" i="1" dirty="0" err="1">
                <a:latin typeface="Calibri"/>
                <a:ea typeface="Calibri"/>
                <a:cs typeface="Calibri"/>
                <a:sym typeface="Calibri"/>
              </a:rPr>
              <a:t>hemos</a:t>
            </a:r>
            <a:r>
              <a:rPr lang="en-US" sz="4000" i="1" dirty="0">
                <a:latin typeface="Calibri"/>
                <a:ea typeface="Calibri"/>
                <a:cs typeface="Calibri"/>
                <a:sym typeface="Calibri"/>
              </a:rPr>
              <a:t> </a:t>
            </a:r>
            <a:r>
              <a:rPr lang="en-US" sz="4000" i="1" dirty="0" err="1">
                <a:latin typeface="Calibri"/>
                <a:ea typeface="Calibri"/>
                <a:cs typeface="Calibri"/>
                <a:sym typeface="Calibri"/>
              </a:rPr>
              <a:t>unido</a:t>
            </a:r>
            <a:r>
              <a:rPr lang="en-US" sz="4000" i="1" dirty="0">
                <a:latin typeface="Calibri"/>
                <a:ea typeface="Calibri"/>
                <a:cs typeface="Calibri"/>
                <a:sym typeface="Calibri"/>
              </a:rPr>
              <a:t> a Cristo </a:t>
            </a:r>
            <a:r>
              <a:rPr lang="en-US" sz="4000" i="1" dirty="0" err="1">
                <a:latin typeface="Calibri"/>
                <a:ea typeface="Calibri"/>
                <a:cs typeface="Calibri"/>
                <a:sym typeface="Calibri"/>
              </a:rPr>
              <a:t>en</a:t>
            </a:r>
            <a:r>
              <a:rPr lang="en-US" sz="4000" i="1" dirty="0">
                <a:latin typeface="Calibri"/>
                <a:ea typeface="Calibri"/>
                <a:cs typeface="Calibri"/>
                <a:sym typeface="Calibri"/>
              </a:rPr>
              <a:t> </a:t>
            </a:r>
            <a:r>
              <a:rPr lang="en-US" sz="4000" i="1" dirty="0" err="1">
                <a:latin typeface="Calibri"/>
                <a:ea typeface="Calibri"/>
                <a:cs typeface="Calibri"/>
                <a:sym typeface="Calibri"/>
              </a:rPr>
              <a:t>su</a:t>
            </a:r>
            <a:r>
              <a:rPr lang="en-US" sz="4000" i="1" dirty="0">
                <a:latin typeface="Calibri"/>
                <a:ea typeface="Calibri"/>
                <a:cs typeface="Calibri"/>
                <a:sym typeface="Calibri"/>
              </a:rPr>
              <a:t> </a:t>
            </a:r>
            <a:r>
              <a:rPr lang="en-US" sz="4000" i="1" dirty="0" err="1">
                <a:latin typeface="Calibri"/>
                <a:ea typeface="Calibri"/>
                <a:cs typeface="Calibri"/>
                <a:sym typeface="Calibri"/>
              </a:rPr>
              <a:t>muerte</a:t>
            </a:r>
            <a:r>
              <a:rPr lang="en-US" sz="4000" i="1" dirty="0">
                <a:latin typeface="Calibri"/>
                <a:ea typeface="Calibri"/>
                <a:cs typeface="Calibri"/>
                <a:sym typeface="Calibri"/>
              </a:rPr>
              <a:t>, </a:t>
            </a:r>
            <a:r>
              <a:rPr lang="en-US" sz="4000" i="1" dirty="0" err="1">
                <a:latin typeface="Calibri"/>
                <a:ea typeface="Calibri"/>
                <a:cs typeface="Calibri"/>
                <a:sym typeface="Calibri"/>
              </a:rPr>
              <a:t>así</a:t>
            </a:r>
            <a:r>
              <a:rPr lang="en-US" sz="4000" i="1" dirty="0">
                <a:latin typeface="Calibri"/>
                <a:ea typeface="Calibri"/>
                <a:cs typeface="Calibri"/>
                <a:sym typeface="Calibri"/>
              </a:rPr>
              <a:t> también </a:t>
            </a:r>
            <a:r>
              <a:rPr lang="en-US" sz="4000" i="1" dirty="0" err="1">
                <a:latin typeface="Calibri"/>
                <a:ea typeface="Calibri"/>
                <a:cs typeface="Calibri"/>
                <a:sym typeface="Calibri"/>
              </a:rPr>
              <a:t>nos</a:t>
            </a:r>
            <a:r>
              <a:rPr lang="en-US" sz="4000" i="1" dirty="0">
                <a:latin typeface="Calibri"/>
                <a:ea typeface="Calibri"/>
                <a:cs typeface="Calibri"/>
                <a:sym typeface="Calibri"/>
              </a:rPr>
              <a:t> </a:t>
            </a:r>
            <a:r>
              <a:rPr lang="en-US" sz="4000" i="1" dirty="0" err="1">
                <a:latin typeface="Calibri"/>
                <a:ea typeface="Calibri"/>
                <a:cs typeface="Calibri"/>
                <a:sym typeface="Calibri"/>
              </a:rPr>
              <a:t>uniremos</a:t>
            </a:r>
            <a:r>
              <a:rPr lang="en-US" sz="4000" i="1" dirty="0">
                <a:latin typeface="Calibri"/>
                <a:ea typeface="Calibri"/>
                <a:cs typeface="Calibri"/>
                <a:sym typeface="Calibri"/>
              </a:rPr>
              <a:t> a </a:t>
            </a:r>
            <a:r>
              <a:rPr lang="en-US" sz="4000" i="1" dirty="0" err="1">
                <a:latin typeface="Calibri"/>
                <a:ea typeface="Calibri"/>
                <a:cs typeface="Calibri"/>
                <a:sym typeface="Calibri"/>
              </a:rPr>
              <a:t>él</a:t>
            </a:r>
            <a:r>
              <a:rPr lang="en-US" sz="4000" i="1"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a:t>
            </a:r>
            <a:r>
              <a:rPr lang="en-US" sz="4000" i="1" dirty="0" err="1">
                <a:latin typeface="Calibri"/>
                <a:ea typeface="Calibri"/>
                <a:cs typeface="Calibri"/>
                <a:sym typeface="Calibri"/>
              </a:rPr>
              <a:t>su</a:t>
            </a:r>
            <a:r>
              <a:rPr lang="en-US" sz="4000" i="1" dirty="0">
                <a:latin typeface="Calibri"/>
                <a:ea typeface="Calibri"/>
                <a:cs typeface="Calibri"/>
                <a:sym typeface="Calibri"/>
              </a:rPr>
              <a:t> </a:t>
            </a:r>
            <a:r>
              <a:rPr lang="en-US" sz="4000" i="1" dirty="0" err="1">
                <a:latin typeface="Calibri"/>
                <a:ea typeface="Calibri"/>
                <a:cs typeface="Calibri"/>
                <a:sym typeface="Calibri"/>
              </a:rPr>
              <a:t>resurrección</a:t>
            </a:r>
            <a:r>
              <a:rPr lang="en-US" sz="4000" i="1" dirty="0">
                <a:latin typeface="Calibri"/>
                <a:ea typeface="Calibri"/>
                <a:cs typeface="Calibri"/>
                <a:sym typeface="Calibri"/>
              </a:rPr>
              <a:t>.  </a:t>
            </a:r>
            <a:endParaRPr lang="en-US" sz="4000" dirty="0"/>
          </a:p>
          <a:p>
            <a:pPr marL="114300" lvl="0" indent="0" rtl="0">
              <a:spcBef>
                <a:spcPts val="1000"/>
              </a:spcBef>
              <a:spcAft>
                <a:spcPts val="0"/>
              </a:spcAft>
              <a:buSzPts val="1800"/>
              <a:buNone/>
            </a:pPr>
            <a:r>
              <a:rPr lang="en-US" sz="4000" i="1" dirty="0">
                <a:latin typeface="Calibri"/>
                <a:ea typeface="Calibri"/>
                <a:cs typeface="Calibri"/>
                <a:sym typeface="Calibri"/>
              </a:rPr>
              <a:t>6 </a:t>
            </a:r>
            <a:r>
              <a:rPr lang="en-US" sz="4000" i="1" dirty="0" err="1">
                <a:latin typeface="Calibri"/>
                <a:ea typeface="Calibri"/>
                <a:cs typeface="Calibri"/>
                <a:sym typeface="Calibri"/>
              </a:rPr>
              <a:t>Sabemos</a:t>
            </a:r>
            <a:r>
              <a:rPr lang="en-US" sz="4000" i="1" dirty="0">
                <a:latin typeface="Calibri"/>
                <a:ea typeface="Calibri"/>
                <a:cs typeface="Calibri"/>
                <a:sym typeface="Calibri"/>
              </a:rPr>
              <a:t> que </a:t>
            </a:r>
            <a:r>
              <a:rPr lang="en-US" sz="4000" i="1" dirty="0" err="1">
                <a:latin typeface="Calibri"/>
                <a:ea typeface="Calibri"/>
                <a:cs typeface="Calibri"/>
                <a:sym typeface="Calibri"/>
              </a:rPr>
              <a:t>nuestro</a:t>
            </a:r>
            <a:r>
              <a:rPr lang="en-US" sz="4000" i="1" dirty="0">
                <a:latin typeface="Calibri"/>
                <a:ea typeface="Calibri"/>
                <a:cs typeface="Calibri"/>
                <a:sym typeface="Calibri"/>
              </a:rPr>
              <a:t> </a:t>
            </a:r>
            <a:r>
              <a:rPr lang="en-US" sz="4000" i="1" dirty="0" err="1">
                <a:latin typeface="Calibri"/>
                <a:ea typeface="Calibri"/>
                <a:cs typeface="Calibri"/>
                <a:sym typeface="Calibri"/>
              </a:rPr>
              <a:t>antiguo</a:t>
            </a:r>
            <a:r>
              <a:rPr lang="en-US" sz="4000" i="1" dirty="0">
                <a:latin typeface="Calibri"/>
                <a:ea typeface="Calibri"/>
                <a:cs typeface="Calibri"/>
                <a:sym typeface="Calibri"/>
              </a:rPr>
              <a:t> </a:t>
            </a:r>
            <a:r>
              <a:rPr lang="en-US" sz="4000" i="1" dirty="0" err="1">
                <a:latin typeface="Calibri"/>
                <a:ea typeface="Calibri"/>
                <a:cs typeface="Calibri"/>
                <a:sym typeface="Calibri"/>
              </a:rPr>
              <a:t>yo</a:t>
            </a:r>
            <a:r>
              <a:rPr lang="en-US" sz="4000" i="1" dirty="0">
                <a:latin typeface="Calibri"/>
                <a:ea typeface="Calibri"/>
                <a:cs typeface="Calibri"/>
                <a:sym typeface="Calibri"/>
              </a:rPr>
              <a:t> </a:t>
            </a:r>
            <a:r>
              <a:rPr lang="en-US" sz="4000" i="1" dirty="0" err="1">
                <a:latin typeface="Calibri"/>
                <a:ea typeface="Calibri"/>
                <a:cs typeface="Calibri"/>
                <a:sym typeface="Calibri"/>
              </a:rPr>
              <a:t>fue</a:t>
            </a:r>
            <a:r>
              <a:rPr lang="en-US" sz="4000" i="1" dirty="0">
                <a:latin typeface="Calibri"/>
                <a:ea typeface="Calibri"/>
                <a:cs typeface="Calibri"/>
                <a:sym typeface="Calibri"/>
              </a:rPr>
              <a:t> </a:t>
            </a:r>
            <a:r>
              <a:rPr lang="en-US" sz="4000" i="1" dirty="0" err="1">
                <a:latin typeface="Calibri"/>
                <a:ea typeface="Calibri"/>
                <a:cs typeface="Calibri"/>
                <a:sym typeface="Calibri"/>
              </a:rPr>
              <a:t>crucificado</a:t>
            </a:r>
            <a:r>
              <a:rPr lang="en-US" sz="4000" i="1" dirty="0">
                <a:latin typeface="Calibri"/>
                <a:ea typeface="Calibri"/>
                <a:cs typeface="Calibri"/>
                <a:sym typeface="Calibri"/>
              </a:rPr>
              <a:t> </a:t>
            </a:r>
            <a:r>
              <a:rPr lang="en-US" sz="4000" i="1" dirty="0" err="1">
                <a:latin typeface="Calibri"/>
                <a:ea typeface="Calibri"/>
                <a:cs typeface="Calibri"/>
                <a:sym typeface="Calibri"/>
              </a:rPr>
              <a:t>juntamente</a:t>
            </a:r>
            <a:r>
              <a:rPr lang="en-US" sz="4000" i="1" dirty="0">
                <a:latin typeface="Calibri"/>
                <a:ea typeface="Calibri"/>
                <a:cs typeface="Calibri"/>
                <a:sym typeface="Calibri"/>
              </a:rPr>
              <a:t> con </a:t>
            </a:r>
            <a:r>
              <a:rPr lang="en-US" sz="4000" i="1" dirty="0" err="1">
                <a:latin typeface="Calibri"/>
                <a:ea typeface="Calibri"/>
                <a:cs typeface="Calibri"/>
                <a:sym typeface="Calibri"/>
              </a:rPr>
              <a:t>él</a:t>
            </a:r>
            <a:r>
              <a:rPr lang="en-US" sz="4000" i="1" dirty="0">
                <a:latin typeface="Calibri"/>
                <a:ea typeface="Calibri"/>
                <a:cs typeface="Calibri"/>
                <a:sym typeface="Calibri"/>
              </a:rPr>
              <a:t>, para que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cuerpo</a:t>
            </a:r>
            <a:r>
              <a:rPr lang="en-US" sz="4000" i="1" dirty="0">
                <a:latin typeface="Calibri"/>
                <a:ea typeface="Calibri"/>
                <a:cs typeface="Calibri"/>
                <a:sym typeface="Calibri"/>
              </a:rPr>
              <a:t> del </a:t>
            </a:r>
            <a:r>
              <a:rPr lang="en-US" sz="4000" i="1" dirty="0" err="1">
                <a:latin typeface="Calibri"/>
                <a:ea typeface="Calibri"/>
                <a:cs typeface="Calibri"/>
                <a:sym typeface="Calibri"/>
              </a:rPr>
              <a:t>pecado</a:t>
            </a:r>
            <a:r>
              <a:rPr lang="en-US" sz="4000" i="1" dirty="0">
                <a:latin typeface="Calibri"/>
                <a:ea typeface="Calibri"/>
                <a:cs typeface="Calibri"/>
                <a:sym typeface="Calibri"/>
              </a:rPr>
              <a:t> sea </a:t>
            </a:r>
            <a:r>
              <a:rPr lang="en-US" sz="4000" i="1" dirty="0" err="1">
                <a:latin typeface="Calibri"/>
                <a:ea typeface="Calibri"/>
                <a:cs typeface="Calibri"/>
                <a:sym typeface="Calibri"/>
              </a:rPr>
              <a:t>destruido</a:t>
            </a:r>
            <a:r>
              <a:rPr lang="en-US" sz="4000" i="1" dirty="0">
                <a:latin typeface="Calibri"/>
                <a:ea typeface="Calibri"/>
                <a:cs typeface="Calibri"/>
                <a:sym typeface="Calibri"/>
              </a:rPr>
              <a:t>, </a:t>
            </a:r>
            <a:r>
              <a:rPr lang="en-US" sz="4000" i="1" u="sng" dirty="0">
                <a:latin typeface="Calibri"/>
                <a:ea typeface="Calibri"/>
                <a:cs typeface="Calibri"/>
                <a:sym typeface="Calibri"/>
              </a:rPr>
              <a:t>a fin de que no </a:t>
            </a:r>
            <a:r>
              <a:rPr lang="en-US" sz="4000" i="1" u="sng" dirty="0" err="1">
                <a:latin typeface="Calibri"/>
                <a:ea typeface="Calibri"/>
                <a:cs typeface="Calibri"/>
                <a:sym typeface="Calibri"/>
              </a:rPr>
              <a:t>sirvamos</a:t>
            </a:r>
            <a:r>
              <a:rPr lang="en-US" sz="4000" i="1" u="sng" dirty="0">
                <a:latin typeface="Calibri"/>
                <a:ea typeface="Calibri"/>
                <a:cs typeface="Calibri"/>
                <a:sym typeface="Calibri"/>
              </a:rPr>
              <a:t> </a:t>
            </a:r>
            <a:r>
              <a:rPr lang="en-US" sz="4000" i="1" u="sng" dirty="0" err="1">
                <a:latin typeface="Calibri"/>
                <a:ea typeface="Calibri"/>
                <a:cs typeface="Calibri"/>
                <a:sym typeface="Calibri"/>
              </a:rPr>
              <a:t>más</a:t>
            </a:r>
            <a:r>
              <a:rPr lang="en-US" sz="4000" i="1" u="sng" dirty="0">
                <a:latin typeface="Calibri"/>
                <a:ea typeface="Calibri"/>
                <a:cs typeface="Calibri"/>
                <a:sym typeface="Calibri"/>
              </a:rPr>
              <a:t> al </a:t>
            </a:r>
            <a:r>
              <a:rPr lang="en-US" sz="4000" i="1" u="sng" dirty="0" err="1">
                <a:latin typeface="Calibri"/>
                <a:ea typeface="Calibri"/>
                <a:cs typeface="Calibri"/>
                <a:sym typeface="Calibri"/>
              </a:rPr>
              <a:t>pecado</a:t>
            </a:r>
            <a:r>
              <a:rPr lang="en-US" sz="4000" i="1" u="sng" dirty="0">
                <a:latin typeface="Calibri"/>
                <a:ea typeface="Calibri"/>
                <a:cs typeface="Calibri"/>
                <a:sym typeface="Calibri"/>
              </a:rPr>
              <a:t>.</a:t>
            </a:r>
            <a:endParaRPr lang="en-US" sz="4000" u="sng" dirty="0">
              <a:latin typeface="Calibri"/>
              <a:ea typeface="Calibri"/>
              <a:cs typeface="Calibri"/>
              <a:sym typeface="Calibri"/>
            </a:endParaRPr>
          </a:p>
          <a:p>
            <a:pPr marL="114300" lvl="0" indent="0" rtl="0">
              <a:spcBef>
                <a:spcPts val="1000"/>
              </a:spcBef>
              <a:spcAft>
                <a:spcPts val="0"/>
              </a:spcAft>
              <a:buSzPts val="1800"/>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useBgFill="1">
        <p:nvSpPr>
          <p:cNvPr id="261" name="Rectangle 26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Arc 26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 name="Google Shape;256;p2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000" dirty="0">
                <a:latin typeface="Overlock"/>
                <a:ea typeface="Overlock"/>
                <a:cs typeface="Overlock"/>
                <a:sym typeface="Overlock"/>
              </a:rPr>
              <a:t>¿</a:t>
            </a:r>
            <a:r>
              <a:rPr lang="en-US" sz="4000" dirty="0" err="1">
                <a:latin typeface="Overlock"/>
                <a:ea typeface="Overlock"/>
                <a:cs typeface="Overlock"/>
                <a:sym typeface="Overlock"/>
              </a:rPr>
              <a:t>Qué</a:t>
            </a:r>
            <a:r>
              <a:rPr lang="en-US" sz="4000" dirty="0">
                <a:latin typeface="Overlock"/>
                <a:ea typeface="Overlock"/>
                <a:cs typeface="Overlock"/>
                <a:sym typeface="Overlock"/>
              </a:rPr>
              <a:t> </a:t>
            </a:r>
            <a:r>
              <a:rPr lang="en-US" sz="4000" dirty="0" err="1">
                <a:latin typeface="Overlock"/>
                <a:ea typeface="Overlock"/>
                <a:cs typeface="Overlock"/>
                <a:sym typeface="Overlock"/>
              </a:rPr>
              <a:t>nuevos</a:t>
            </a:r>
            <a:r>
              <a:rPr lang="en-US" sz="4000" dirty="0">
                <a:latin typeface="Overlock"/>
                <a:ea typeface="Overlock"/>
                <a:cs typeface="Overlock"/>
                <a:sym typeface="Overlock"/>
              </a:rPr>
              <a:t> </a:t>
            </a:r>
            <a:r>
              <a:rPr lang="en-US" sz="4000" dirty="0" err="1">
                <a:latin typeface="Overlock"/>
                <a:ea typeface="Overlock"/>
                <a:cs typeface="Overlock"/>
                <a:sym typeface="Overlock"/>
              </a:rPr>
              <a:t>deseos</a:t>
            </a:r>
            <a:r>
              <a:rPr lang="en-US" sz="4000" dirty="0">
                <a:latin typeface="Overlock"/>
                <a:ea typeface="Overlock"/>
                <a:cs typeface="Overlock"/>
                <a:sym typeface="Overlock"/>
              </a:rPr>
              <a:t> </a:t>
            </a:r>
            <a:r>
              <a:rPr lang="en-US" sz="4000" dirty="0" err="1">
                <a:latin typeface="Overlock"/>
                <a:ea typeface="Overlock"/>
                <a:cs typeface="Overlock"/>
                <a:sym typeface="Overlock"/>
              </a:rPr>
              <a:t>obra</a:t>
            </a:r>
            <a:r>
              <a:rPr lang="en-US" sz="4000" dirty="0">
                <a:latin typeface="Overlock"/>
                <a:ea typeface="Overlock"/>
                <a:cs typeface="Overlock"/>
                <a:sym typeface="Overlock"/>
              </a:rPr>
              <a:t> </a:t>
            </a:r>
            <a:r>
              <a:rPr lang="en-US" sz="4000" dirty="0" err="1">
                <a:latin typeface="Overlock"/>
                <a:ea typeface="Overlock"/>
                <a:cs typeface="Overlock"/>
                <a:sym typeface="Overlock"/>
              </a:rPr>
              <a:t>el</a:t>
            </a:r>
            <a:r>
              <a:rPr lang="en-US" sz="4000" dirty="0">
                <a:latin typeface="Overlock"/>
                <a:ea typeface="Overlock"/>
                <a:cs typeface="Overlock"/>
                <a:sym typeface="Overlock"/>
              </a:rPr>
              <a:t> Espíritu Santo </a:t>
            </a:r>
            <a:r>
              <a:rPr lang="en-US" sz="4000" dirty="0" err="1">
                <a:latin typeface="Overlock"/>
                <a:ea typeface="Overlock"/>
                <a:cs typeface="Overlock"/>
                <a:sym typeface="Overlock"/>
              </a:rPr>
              <a:t>en</a:t>
            </a:r>
            <a:r>
              <a:rPr lang="en-US" sz="4000" dirty="0">
                <a:latin typeface="Overlock"/>
                <a:ea typeface="Overlock"/>
                <a:cs typeface="Overlock"/>
                <a:sym typeface="Overlock"/>
              </a:rPr>
              <a:t> </a:t>
            </a:r>
            <a:r>
              <a:rPr lang="en-US" sz="4000" dirty="0" err="1">
                <a:latin typeface="Overlock"/>
                <a:ea typeface="Overlock"/>
                <a:cs typeface="Overlock"/>
                <a:sym typeface="Overlock"/>
              </a:rPr>
              <a:t>nosotros</a:t>
            </a:r>
            <a:r>
              <a:rPr lang="en-US" sz="4000" dirty="0">
                <a:latin typeface="Overlock"/>
                <a:ea typeface="Overlock"/>
                <a:cs typeface="Overlock"/>
                <a:sym typeface="Overlock"/>
              </a:rPr>
              <a:t> </a:t>
            </a:r>
            <a:r>
              <a:rPr lang="en-US" sz="4000" dirty="0" err="1">
                <a:latin typeface="Overlock"/>
                <a:ea typeface="Overlock"/>
                <a:cs typeface="Overlock"/>
                <a:sym typeface="Overlock"/>
              </a:rPr>
              <a:t>por</a:t>
            </a:r>
            <a:r>
              <a:rPr lang="en-US" sz="4000" dirty="0">
                <a:latin typeface="Overlock"/>
                <a:ea typeface="Overlock"/>
                <a:cs typeface="Overlock"/>
                <a:sym typeface="Overlock"/>
              </a:rPr>
              <a:t> medio del </a:t>
            </a:r>
            <a:r>
              <a:rPr lang="en-US" sz="4000" dirty="0" err="1">
                <a:latin typeface="Overlock"/>
                <a:ea typeface="Overlock"/>
                <a:cs typeface="Overlock"/>
                <a:sym typeface="Overlock"/>
              </a:rPr>
              <a:t>Bautismo</a:t>
            </a:r>
            <a:r>
              <a:rPr lang="en-US" sz="4000" dirty="0">
                <a:latin typeface="Overlock"/>
                <a:ea typeface="Overlock"/>
                <a:cs typeface="Overlock"/>
                <a:sym typeface="Overlock"/>
              </a:rPr>
              <a:t>?</a:t>
            </a:r>
            <a:endParaRPr lang="en-US" sz="4000" dirty="0"/>
          </a:p>
          <a:p>
            <a:pPr marL="0" lvl="0" indent="0" rtl="0">
              <a:spcBef>
                <a:spcPts val="0"/>
              </a:spcBef>
              <a:spcAft>
                <a:spcPts val="600"/>
              </a:spcAft>
              <a:buClr>
                <a:schemeClr val="dk1"/>
              </a:buClr>
              <a:buSzPts val="7500"/>
              <a:buNone/>
            </a:pPr>
            <a:endParaRPr lang="en-US" sz="4000" dirty="0">
              <a:latin typeface="Overlock"/>
              <a:ea typeface="Overlock"/>
              <a:cs typeface="Overlock"/>
              <a:sym typeface="Overlock"/>
            </a:endParaRPr>
          </a:p>
          <a:p>
            <a:pPr marL="0" lvl="0" indent="0" rtl="0">
              <a:spcBef>
                <a:spcPts val="0"/>
              </a:spcBef>
              <a:spcAft>
                <a:spcPts val="600"/>
              </a:spcAft>
              <a:buClr>
                <a:schemeClr val="dk1"/>
              </a:buClr>
              <a:buSzPts val="7500"/>
              <a:buNone/>
            </a:pPr>
            <a:r>
              <a:rPr lang="en-US" sz="4000" b="1" dirty="0">
                <a:latin typeface="Overlock"/>
                <a:ea typeface="Overlock"/>
                <a:cs typeface="Overlock"/>
                <a:sym typeface="Overlock"/>
              </a:rPr>
              <a:t>Por </a:t>
            </a:r>
            <a:r>
              <a:rPr lang="en-US" sz="4000" b="1" dirty="0" err="1">
                <a:latin typeface="Overlock"/>
                <a:ea typeface="Overlock"/>
                <a:cs typeface="Overlock"/>
                <a:sym typeface="Overlock"/>
              </a:rPr>
              <a:t>el</a:t>
            </a:r>
            <a:r>
              <a:rPr lang="en-US" sz="4000" b="1" dirty="0">
                <a:latin typeface="Overlock"/>
                <a:ea typeface="Overlock"/>
                <a:cs typeface="Overlock"/>
                <a:sym typeface="Overlock"/>
              </a:rPr>
              <a:t> </a:t>
            </a:r>
            <a:r>
              <a:rPr lang="en-US" sz="4000" b="1" dirty="0" err="1">
                <a:latin typeface="Overlock"/>
                <a:ea typeface="Overlock"/>
                <a:cs typeface="Overlock"/>
                <a:sym typeface="Overlock"/>
              </a:rPr>
              <a:t>Bautismo</a:t>
            </a:r>
            <a:r>
              <a:rPr lang="en-US" sz="4000" b="1" dirty="0">
                <a:latin typeface="Overlock"/>
                <a:ea typeface="Overlock"/>
                <a:cs typeface="Overlock"/>
                <a:sym typeface="Overlock"/>
              </a:rPr>
              <a:t> </a:t>
            </a:r>
            <a:r>
              <a:rPr lang="en-US" sz="4000" b="1" dirty="0" err="1">
                <a:latin typeface="Overlock"/>
                <a:ea typeface="Overlock"/>
                <a:cs typeface="Overlock"/>
                <a:sym typeface="Overlock"/>
              </a:rPr>
              <a:t>el</a:t>
            </a:r>
            <a:r>
              <a:rPr lang="en-US" sz="4000" b="1" dirty="0">
                <a:latin typeface="Overlock"/>
                <a:ea typeface="Overlock"/>
                <a:cs typeface="Overlock"/>
                <a:sym typeface="Overlock"/>
              </a:rPr>
              <a:t> Espíritu Santo </a:t>
            </a:r>
            <a:r>
              <a:rPr lang="en-US" sz="4000" b="1" dirty="0" err="1">
                <a:latin typeface="Overlock"/>
                <a:ea typeface="Overlock"/>
                <a:cs typeface="Overlock"/>
                <a:sym typeface="Overlock"/>
              </a:rPr>
              <a:t>obra</a:t>
            </a:r>
            <a:r>
              <a:rPr lang="en-US" sz="4000" b="1" dirty="0">
                <a:latin typeface="Overlock"/>
                <a:ea typeface="Overlock"/>
                <a:cs typeface="Overlock"/>
                <a:sym typeface="Overlock"/>
              </a:rPr>
              <a:t> </a:t>
            </a:r>
            <a:r>
              <a:rPr lang="en-US" sz="4000" b="1" dirty="0" err="1">
                <a:latin typeface="Overlock"/>
                <a:ea typeface="Overlock"/>
                <a:cs typeface="Overlock"/>
                <a:sym typeface="Overlock"/>
              </a:rPr>
              <a:t>en</a:t>
            </a:r>
            <a:r>
              <a:rPr lang="en-US" sz="4000" b="1" dirty="0">
                <a:latin typeface="Overlock"/>
                <a:ea typeface="Overlock"/>
                <a:cs typeface="Overlock"/>
                <a:sym typeface="Overlock"/>
              </a:rPr>
              <a:t> </a:t>
            </a:r>
            <a:r>
              <a:rPr lang="en-US" sz="4000" b="1" dirty="0" err="1">
                <a:latin typeface="Overlock"/>
                <a:ea typeface="Overlock"/>
                <a:cs typeface="Overlock"/>
                <a:sym typeface="Overlock"/>
              </a:rPr>
              <a:t>mí</a:t>
            </a:r>
            <a:r>
              <a:rPr lang="en-US" sz="4000" b="1" dirty="0">
                <a:latin typeface="Overlock"/>
                <a:ea typeface="Overlock"/>
                <a:cs typeface="Overlock"/>
                <a:sym typeface="Overlock"/>
              </a:rPr>
              <a:t> </a:t>
            </a:r>
            <a:r>
              <a:rPr lang="en-US" sz="4000" b="1" dirty="0" err="1">
                <a:latin typeface="Overlock"/>
                <a:ea typeface="Overlock"/>
                <a:cs typeface="Overlock"/>
                <a:sym typeface="Overlock"/>
              </a:rPr>
              <a:t>el</a:t>
            </a:r>
            <a:r>
              <a:rPr lang="en-US" sz="4000" b="1" dirty="0">
                <a:latin typeface="Overlock"/>
                <a:ea typeface="Overlock"/>
                <a:cs typeface="Overlock"/>
                <a:sym typeface="Overlock"/>
              </a:rPr>
              <a:t> </a:t>
            </a:r>
            <a:r>
              <a:rPr lang="en-US" sz="4000" b="1" dirty="0" err="1">
                <a:latin typeface="Overlock"/>
                <a:ea typeface="Overlock"/>
                <a:cs typeface="Overlock"/>
                <a:sym typeface="Overlock"/>
              </a:rPr>
              <a:t>deseo</a:t>
            </a:r>
            <a:r>
              <a:rPr lang="en-US" sz="4000" b="1" dirty="0">
                <a:latin typeface="Overlock"/>
                <a:ea typeface="Overlock"/>
                <a:cs typeface="Overlock"/>
                <a:sym typeface="Overlock"/>
              </a:rPr>
              <a:t> de </a:t>
            </a:r>
            <a:r>
              <a:rPr lang="en-US" sz="4000" b="1" dirty="0" err="1">
                <a:latin typeface="Overlock"/>
                <a:ea typeface="Overlock"/>
                <a:cs typeface="Overlock"/>
                <a:sym typeface="Overlock"/>
              </a:rPr>
              <a:t>desechar</a:t>
            </a:r>
            <a:r>
              <a:rPr lang="en-US" sz="4000" b="1" dirty="0">
                <a:latin typeface="Overlock"/>
                <a:ea typeface="Overlock"/>
                <a:cs typeface="Overlock"/>
                <a:sym typeface="Overlock"/>
              </a:rPr>
              <a:t> la </a:t>
            </a:r>
            <a:r>
              <a:rPr lang="en-US" sz="4000" b="1" dirty="0" err="1">
                <a:latin typeface="Overlock"/>
                <a:ea typeface="Overlock"/>
                <a:cs typeface="Overlock"/>
                <a:sym typeface="Overlock"/>
              </a:rPr>
              <a:t>esclavitud</a:t>
            </a:r>
            <a:r>
              <a:rPr lang="en-US" sz="4000" b="1" dirty="0">
                <a:latin typeface="Overlock"/>
                <a:ea typeface="Overlock"/>
                <a:cs typeface="Overlock"/>
                <a:sym typeface="Overlock"/>
              </a:rPr>
              <a:t> del </a:t>
            </a:r>
            <a:r>
              <a:rPr lang="en-US" sz="4000" b="1" dirty="0" err="1">
                <a:latin typeface="Overlock"/>
                <a:ea typeface="Overlock"/>
                <a:cs typeface="Overlock"/>
                <a:sym typeface="Overlock"/>
              </a:rPr>
              <a:t>pecado</a:t>
            </a:r>
            <a:r>
              <a:rPr lang="en-US" sz="4000" b="1" dirty="0">
                <a:latin typeface="Overlock"/>
                <a:ea typeface="Overlock"/>
                <a:cs typeface="Overlock"/>
                <a:sym typeface="Overlock"/>
              </a:rPr>
              <a:t> y </a:t>
            </a:r>
            <a:r>
              <a:rPr lang="en-US" sz="4000" b="1" dirty="0" err="1">
                <a:latin typeface="Overlock"/>
                <a:ea typeface="Overlock"/>
                <a:cs typeface="Overlock"/>
                <a:sym typeface="Overlock"/>
              </a:rPr>
              <a:t>llevar</a:t>
            </a:r>
            <a:r>
              <a:rPr lang="en-US" sz="4000" b="1" dirty="0">
                <a:latin typeface="Overlock"/>
                <a:ea typeface="Overlock"/>
                <a:cs typeface="Overlock"/>
                <a:sym typeface="Overlock"/>
              </a:rPr>
              <a:t> </a:t>
            </a:r>
            <a:r>
              <a:rPr lang="en-US" sz="4000" b="1" dirty="0" err="1">
                <a:latin typeface="Overlock"/>
                <a:ea typeface="Overlock"/>
                <a:cs typeface="Overlock"/>
                <a:sym typeface="Overlock"/>
              </a:rPr>
              <a:t>una</a:t>
            </a:r>
            <a:r>
              <a:rPr lang="en-US" sz="4000" b="1" dirty="0">
                <a:latin typeface="Overlock"/>
                <a:ea typeface="Overlock"/>
                <a:cs typeface="Overlock"/>
                <a:sym typeface="Overlock"/>
              </a:rPr>
              <a:t> </a:t>
            </a:r>
            <a:r>
              <a:rPr lang="en-US" sz="4000" b="1" dirty="0" err="1">
                <a:latin typeface="Overlock"/>
                <a:ea typeface="Overlock"/>
                <a:cs typeface="Overlock"/>
                <a:sym typeface="Overlock"/>
              </a:rPr>
              <a:t>nueva</a:t>
            </a:r>
            <a:r>
              <a:rPr lang="en-US" sz="4000" b="1" dirty="0">
                <a:latin typeface="Overlock"/>
                <a:ea typeface="Overlock"/>
                <a:cs typeface="Overlock"/>
                <a:sym typeface="Overlock"/>
              </a:rPr>
              <a:t> </a:t>
            </a:r>
            <a:r>
              <a:rPr lang="en-US" sz="4000" b="1" dirty="0" err="1">
                <a:latin typeface="Overlock"/>
                <a:ea typeface="Overlock"/>
                <a:cs typeface="Overlock"/>
                <a:sym typeface="Overlock"/>
              </a:rPr>
              <a:t>vida</a:t>
            </a:r>
            <a:r>
              <a:rPr lang="en-US" sz="4000" b="1" dirty="0">
                <a:latin typeface="Overlock"/>
                <a:ea typeface="Overlock"/>
                <a:cs typeface="Overlock"/>
                <a:sym typeface="Overlock"/>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1"/>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Arc 27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2" name="Google Shape;262;p2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000" dirty="0">
                <a:latin typeface="Overlock"/>
                <a:ea typeface="Overlock"/>
                <a:cs typeface="Overlock"/>
                <a:sym typeface="Overlock"/>
              </a:rPr>
              <a:t>¿</a:t>
            </a:r>
            <a:r>
              <a:rPr lang="en-US" sz="4000" dirty="0" err="1">
                <a:latin typeface="Overlock"/>
                <a:ea typeface="Overlock"/>
                <a:cs typeface="Overlock"/>
                <a:sym typeface="Overlock"/>
              </a:rPr>
              <a:t>Qué</a:t>
            </a:r>
            <a:r>
              <a:rPr lang="en-US" sz="4000" dirty="0">
                <a:latin typeface="Overlock"/>
                <a:ea typeface="Overlock"/>
                <a:cs typeface="Overlock"/>
                <a:sym typeface="Overlock"/>
              </a:rPr>
              <a:t> me </a:t>
            </a:r>
            <a:r>
              <a:rPr lang="en-US" sz="4000" dirty="0" err="1">
                <a:latin typeface="Overlock"/>
                <a:ea typeface="Overlock"/>
                <a:cs typeface="Overlock"/>
                <a:sym typeface="Overlock"/>
              </a:rPr>
              <a:t>recuerda</a:t>
            </a:r>
            <a:r>
              <a:rPr lang="en-US" sz="4000" dirty="0">
                <a:latin typeface="Overlock"/>
                <a:ea typeface="Overlock"/>
                <a:cs typeface="Overlock"/>
                <a:sym typeface="Overlock"/>
              </a:rPr>
              <a:t> mi </a:t>
            </a:r>
            <a:r>
              <a:rPr lang="en-US" sz="4000" dirty="0" err="1">
                <a:latin typeface="Overlock"/>
                <a:ea typeface="Overlock"/>
                <a:cs typeface="Overlock"/>
                <a:sym typeface="Overlock"/>
              </a:rPr>
              <a:t>Bautismo</a:t>
            </a:r>
            <a:r>
              <a:rPr lang="en-US" sz="4000" dirty="0">
                <a:latin typeface="Overlock"/>
                <a:ea typeface="Overlock"/>
                <a:cs typeface="Overlock"/>
                <a:sym typeface="Overlock"/>
              </a:rPr>
              <a:t> que </a:t>
            </a:r>
            <a:r>
              <a:rPr lang="en-US" sz="4000" dirty="0" err="1">
                <a:latin typeface="Overlock"/>
                <a:ea typeface="Overlock"/>
                <a:cs typeface="Overlock"/>
                <a:sym typeface="Overlock"/>
              </a:rPr>
              <a:t>debo</a:t>
            </a:r>
            <a:r>
              <a:rPr lang="en-US" sz="4000" dirty="0">
                <a:latin typeface="Overlock"/>
                <a:ea typeface="Overlock"/>
                <a:cs typeface="Overlock"/>
                <a:sym typeface="Overlock"/>
              </a:rPr>
              <a:t> </a:t>
            </a:r>
            <a:r>
              <a:rPr lang="en-US" sz="4000" dirty="0" err="1">
                <a:latin typeface="Overlock"/>
                <a:ea typeface="Overlock"/>
                <a:cs typeface="Overlock"/>
                <a:sym typeface="Overlock"/>
              </a:rPr>
              <a:t>hacer</a:t>
            </a:r>
            <a:r>
              <a:rPr lang="en-US" sz="4000" dirty="0">
                <a:latin typeface="Overlock"/>
                <a:ea typeface="Overlock"/>
                <a:cs typeface="Overlock"/>
                <a:sym typeface="Overlock"/>
              </a:rPr>
              <a:t> </a:t>
            </a:r>
            <a:r>
              <a:rPr lang="en-US" sz="4000" dirty="0" err="1">
                <a:latin typeface="Overlock"/>
                <a:ea typeface="Overlock"/>
                <a:cs typeface="Overlock"/>
                <a:sym typeface="Overlock"/>
              </a:rPr>
              <a:t>cada</a:t>
            </a:r>
            <a:r>
              <a:rPr lang="en-US" sz="4000" dirty="0">
                <a:latin typeface="Overlock"/>
                <a:ea typeface="Overlock"/>
                <a:cs typeface="Overlock"/>
                <a:sym typeface="Overlock"/>
              </a:rPr>
              <a:t> día con mi </a:t>
            </a:r>
            <a:r>
              <a:rPr lang="en-US" sz="4000" dirty="0" err="1">
                <a:latin typeface="Overlock"/>
                <a:ea typeface="Overlock"/>
                <a:cs typeface="Overlock"/>
                <a:sym typeface="Overlock"/>
              </a:rPr>
              <a:t>viejo</a:t>
            </a:r>
            <a:r>
              <a:rPr lang="en-US" sz="4000" dirty="0">
                <a:latin typeface="Overlock"/>
                <a:ea typeface="Overlock"/>
                <a:cs typeface="Overlock"/>
                <a:sym typeface="Overlock"/>
              </a:rPr>
              <a:t> Adán?</a:t>
            </a:r>
            <a:endParaRPr lang="en-US" sz="4000" dirty="0"/>
          </a:p>
          <a:p>
            <a:pPr marL="0" lvl="0" indent="0" rtl="0">
              <a:spcBef>
                <a:spcPts val="0"/>
              </a:spcBef>
              <a:spcAft>
                <a:spcPts val="600"/>
              </a:spcAft>
              <a:buClr>
                <a:schemeClr val="dk1"/>
              </a:buClr>
              <a:buSzPts val="7500"/>
              <a:buNone/>
            </a:pPr>
            <a:endParaRPr lang="en-US" sz="4000" dirty="0">
              <a:latin typeface="Overlock"/>
              <a:ea typeface="Overlock"/>
              <a:cs typeface="Overlock"/>
              <a:sym typeface="Overlock"/>
            </a:endParaRPr>
          </a:p>
          <a:p>
            <a:pPr marL="0" lvl="0" indent="0" rtl="0">
              <a:spcBef>
                <a:spcPts val="0"/>
              </a:spcBef>
              <a:spcAft>
                <a:spcPts val="600"/>
              </a:spcAft>
              <a:buClr>
                <a:schemeClr val="dk1"/>
              </a:buClr>
              <a:buSzPts val="7500"/>
              <a:buNone/>
            </a:pPr>
            <a:r>
              <a:rPr lang="en-US" sz="4000" b="1" dirty="0" err="1">
                <a:latin typeface="Overlock"/>
                <a:ea typeface="Overlock"/>
                <a:cs typeface="Overlock"/>
                <a:sym typeface="Overlock"/>
              </a:rPr>
              <a:t>Colosenses</a:t>
            </a:r>
            <a:r>
              <a:rPr lang="en-US" sz="4000" b="1" dirty="0">
                <a:latin typeface="Overlock"/>
                <a:ea typeface="Overlock"/>
                <a:cs typeface="Overlock"/>
                <a:sym typeface="Overlock"/>
              </a:rPr>
              <a:t> 2:11-12; </a:t>
            </a:r>
            <a:r>
              <a:rPr lang="en-US" sz="4000" b="1" dirty="0" err="1">
                <a:latin typeface="Overlock"/>
                <a:ea typeface="Overlock"/>
                <a:cs typeface="Overlock"/>
                <a:sym typeface="Overlock"/>
              </a:rPr>
              <a:t>Efesios</a:t>
            </a:r>
            <a:r>
              <a:rPr lang="en-US" sz="4000" b="1" dirty="0">
                <a:latin typeface="Overlock"/>
                <a:ea typeface="Overlock"/>
                <a:cs typeface="Overlock"/>
                <a:sym typeface="Overlock"/>
              </a:rPr>
              <a:t> 4:22-24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4" name="Rectangle 2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Colosenses 2:11-12</a:t>
            </a:r>
            <a:endParaRPr lang="en-US">
              <a:solidFill>
                <a:srgbClr val="FFFFFF"/>
              </a:solidFill>
            </a:endParaRPr>
          </a:p>
        </p:txBody>
      </p:sp>
      <p:sp>
        <p:nvSpPr>
          <p:cNvPr id="278" name="Arc 2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Google Shape;269;p29"/>
          <p:cNvSpPr txBox="1">
            <a:spLocks noGrp="1"/>
          </p:cNvSpPr>
          <p:nvPr>
            <p:ph type="body" idx="1"/>
          </p:nvPr>
        </p:nvSpPr>
        <p:spPr>
          <a:xfrm>
            <a:off x="4275118" y="591344"/>
            <a:ext cx="7078682"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sz="3600" dirty="0">
                <a:latin typeface="Times New Roman"/>
                <a:ea typeface="Times New Roman"/>
                <a:cs typeface="Times New Roman"/>
                <a:sym typeface="Times New Roman"/>
              </a:rPr>
              <a:t>En </a:t>
            </a:r>
            <a:r>
              <a:rPr lang="en-US" sz="3600" dirty="0" err="1">
                <a:latin typeface="Times New Roman"/>
                <a:ea typeface="Times New Roman"/>
                <a:cs typeface="Times New Roman"/>
                <a:sym typeface="Times New Roman"/>
              </a:rPr>
              <a:t>él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ustedes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fueron</a:t>
            </a:r>
            <a:r>
              <a:rPr lang="en-US" sz="3600" dirty="0">
                <a:latin typeface="Times New Roman"/>
                <a:ea typeface="Times New Roman"/>
                <a:cs typeface="Times New Roman"/>
                <a:sym typeface="Times New Roman"/>
              </a:rPr>
              <a:t> también </a:t>
            </a:r>
            <a:r>
              <a:rPr lang="en-US" sz="3600" dirty="0" err="1">
                <a:latin typeface="Times New Roman"/>
                <a:ea typeface="Times New Roman"/>
                <a:cs typeface="Times New Roman"/>
                <a:sym typeface="Times New Roman"/>
              </a:rPr>
              <a:t>circuncidados</a:t>
            </a:r>
            <a:r>
              <a:rPr lang="en-US" sz="3600" dirty="0">
                <a:latin typeface="Times New Roman"/>
                <a:ea typeface="Times New Roman"/>
                <a:cs typeface="Times New Roman"/>
                <a:sym typeface="Times New Roman"/>
              </a:rPr>
              <a:t>. Pero no me </a:t>
            </a:r>
            <a:r>
              <a:rPr lang="en-US" sz="3600" dirty="0" err="1">
                <a:latin typeface="Times New Roman"/>
                <a:ea typeface="Times New Roman"/>
                <a:cs typeface="Times New Roman"/>
                <a:sym typeface="Times New Roman"/>
              </a:rPr>
              <a:t>refiero</a:t>
            </a:r>
            <a:r>
              <a:rPr lang="en-US" sz="3600" dirty="0">
                <a:latin typeface="Times New Roman"/>
                <a:ea typeface="Times New Roman"/>
                <a:cs typeface="Times New Roman"/>
                <a:sym typeface="Times New Roman"/>
              </a:rPr>
              <a:t> a la </a:t>
            </a:r>
            <a:r>
              <a:rPr lang="en-US" sz="3600" dirty="0" err="1">
                <a:latin typeface="Times New Roman"/>
                <a:ea typeface="Times New Roman"/>
                <a:cs typeface="Times New Roman"/>
                <a:sym typeface="Times New Roman"/>
              </a:rPr>
              <a:t>circuncisión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física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sino</a:t>
            </a:r>
            <a:r>
              <a:rPr lang="en-US" sz="3600" dirty="0">
                <a:latin typeface="Times New Roman"/>
                <a:ea typeface="Times New Roman"/>
                <a:cs typeface="Times New Roman"/>
                <a:sym typeface="Times New Roman"/>
              </a:rPr>
              <a:t> a la </a:t>
            </a:r>
            <a:r>
              <a:rPr lang="en-US" sz="3600" dirty="0" err="1">
                <a:latin typeface="Times New Roman"/>
                <a:ea typeface="Times New Roman"/>
                <a:cs typeface="Times New Roman"/>
                <a:sym typeface="Times New Roman"/>
              </a:rPr>
              <a:t>circuncisión</a:t>
            </a:r>
            <a:r>
              <a:rPr lang="en-US" sz="3600" dirty="0">
                <a:latin typeface="Times New Roman"/>
                <a:ea typeface="Times New Roman"/>
                <a:cs typeface="Times New Roman"/>
                <a:sym typeface="Times New Roman"/>
              </a:rPr>
              <a:t> que </a:t>
            </a:r>
            <a:r>
              <a:rPr lang="en-US" sz="3600" dirty="0" err="1">
                <a:latin typeface="Times New Roman"/>
                <a:ea typeface="Times New Roman"/>
                <a:cs typeface="Times New Roman"/>
                <a:sym typeface="Times New Roman"/>
              </a:rPr>
              <a:t>nos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hace</a:t>
            </a:r>
            <a:r>
              <a:rPr lang="en-US" sz="3600" dirty="0">
                <a:latin typeface="Times New Roman"/>
                <a:ea typeface="Times New Roman"/>
                <a:cs typeface="Times New Roman"/>
                <a:sym typeface="Times New Roman"/>
              </a:rPr>
              <a:t> Cristo, y que </a:t>
            </a:r>
            <a:r>
              <a:rPr lang="en-US" sz="3600" dirty="0" err="1">
                <a:latin typeface="Times New Roman"/>
                <a:ea typeface="Times New Roman"/>
                <a:cs typeface="Times New Roman"/>
                <a:sym typeface="Times New Roman"/>
              </a:rPr>
              <a:t>consiste</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en</a:t>
            </a:r>
            <a:r>
              <a:rPr lang="en-US" sz="3600" dirty="0">
                <a:latin typeface="Times New Roman"/>
                <a:ea typeface="Times New Roman"/>
                <a:cs typeface="Times New Roman"/>
                <a:sym typeface="Times New Roman"/>
              </a:rPr>
              <a:t> </a:t>
            </a:r>
            <a:r>
              <a:rPr lang="en-US" sz="3600" u="sng" dirty="0" err="1">
                <a:latin typeface="Times New Roman"/>
                <a:ea typeface="Times New Roman"/>
                <a:cs typeface="Times New Roman"/>
                <a:sym typeface="Times New Roman"/>
              </a:rPr>
              <a:t>despojarnos</a:t>
            </a:r>
            <a:r>
              <a:rPr lang="en-US" sz="3600" u="sng" dirty="0">
                <a:latin typeface="Times New Roman"/>
                <a:ea typeface="Times New Roman"/>
                <a:cs typeface="Times New Roman"/>
                <a:sym typeface="Times New Roman"/>
              </a:rPr>
              <a:t> de la </a:t>
            </a:r>
            <a:r>
              <a:rPr lang="en-US" sz="3600" u="sng" dirty="0" err="1">
                <a:latin typeface="Times New Roman"/>
                <a:ea typeface="Times New Roman"/>
                <a:cs typeface="Times New Roman"/>
                <a:sym typeface="Times New Roman"/>
              </a:rPr>
              <a:t>naturaleza</a:t>
            </a:r>
            <a:r>
              <a:rPr lang="en-US" sz="3600" u="sng" dirty="0">
                <a:latin typeface="Times New Roman"/>
                <a:ea typeface="Times New Roman"/>
                <a:cs typeface="Times New Roman"/>
                <a:sym typeface="Times New Roman"/>
              </a:rPr>
              <a:t> </a:t>
            </a:r>
            <a:r>
              <a:rPr lang="en-US" sz="3600" u="sng" dirty="0" err="1">
                <a:latin typeface="Times New Roman"/>
                <a:ea typeface="Times New Roman"/>
                <a:cs typeface="Times New Roman"/>
                <a:sym typeface="Times New Roman"/>
              </a:rPr>
              <a:t>pecaminosa</a:t>
            </a:r>
            <a:r>
              <a:rPr lang="en-US" sz="3600" u="sng" dirty="0">
                <a:latin typeface="Times New Roman"/>
                <a:ea typeface="Times New Roman"/>
                <a:cs typeface="Times New Roman"/>
                <a:sym typeface="Times New Roman"/>
              </a:rPr>
              <a:t>. </a:t>
            </a:r>
            <a:r>
              <a:rPr lang="en-US" sz="3600" dirty="0">
                <a:latin typeface="Times New Roman"/>
                <a:ea typeface="Times New Roman"/>
                <a:cs typeface="Times New Roman"/>
                <a:sym typeface="Times New Roman"/>
              </a:rPr>
              <a:t>12 Cuando </a:t>
            </a:r>
            <a:r>
              <a:rPr lang="en-US" sz="3600" dirty="0" err="1">
                <a:latin typeface="Times New Roman"/>
                <a:ea typeface="Times New Roman"/>
                <a:cs typeface="Times New Roman"/>
                <a:sym typeface="Times New Roman"/>
              </a:rPr>
              <a:t>ustedes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fueron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bautizados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fueron</a:t>
            </a:r>
            <a:r>
              <a:rPr lang="en-US" sz="3600" dirty="0">
                <a:latin typeface="Times New Roman"/>
                <a:ea typeface="Times New Roman"/>
                <a:cs typeface="Times New Roman"/>
                <a:sym typeface="Times New Roman"/>
              </a:rPr>
              <a:t> también </a:t>
            </a:r>
            <a:r>
              <a:rPr lang="en-US" sz="3600" dirty="0" err="1">
                <a:latin typeface="Times New Roman"/>
                <a:ea typeface="Times New Roman"/>
                <a:cs typeface="Times New Roman"/>
                <a:sym typeface="Times New Roman"/>
              </a:rPr>
              <a:t>sepultados</a:t>
            </a:r>
            <a:r>
              <a:rPr lang="en-US" sz="3600" dirty="0">
                <a:latin typeface="Times New Roman"/>
                <a:ea typeface="Times New Roman"/>
                <a:cs typeface="Times New Roman"/>
                <a:sym typeface="Times New Roman"/>
              </a:rPr>
              <a:t> con </a:t>
            </a:r>
            <a:r>
              <a:rPr lang="en-US" sz="3600" dirty="0" err="1">
                <a:latin typeface="Times New Roman"/>
                <a:ea typeface="Times New Roman"/>
                <a:cs typeface="Times New Roman"/>
                <a:sym typeface="Times New Roman"/>
              </a:rPr>
              <a:t>él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pero</a:t>
            </a:r>
            <a:r>
              <a:rPr lang="en-US" sz="3600" dirty="0">
                <a:latin typeface="Times New Roman"/>
                <a:ea typeface="Times New Roman"/>
                <a:cs typeface="Times New Roman"/>
                <a:sym typeface="Times New Roman"/>
              </a:rPr>
              <a:t> al </a:t>
            </a:r>
            <a:r>
              <a:rPr lang="en-US" sz="3600" dirty="0" err="1">
                <a:latin typeface="Times New Roman"/>
                <a:ea typeface="Times New Roman"/>
                <a:cs typeface="Times New Roman"/>
                <a:sym typeface="Times New Roman"/>
              </a:rPr>
              <a:t>mismo</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tiempo</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resucitaron</a:t>
            </a:r>
            <a:r>
              <a:rPr lang="en-US" sz="3600" dirty="0">
                <a:latin typeface="Times New Roman"/>
                <a:ea typeface="Times New Roman"/>
                <a:cs typeface="Times New Roman"/>
                <a:sym typeface="Times New Roman"/>
              </a:rPr>
              <a:t> con </a:t>
            </a:r>
            <a:r>
              <a:rPr lang="en-US" sz="3600" dirty="0" err="1">
                <a:latin typeface="Times New Roman"/>
                <a:ea typeface="Times New Roman"/>
                <a:cs typeface="Times New Roman"/>
                <a:sym typeface="Times New Roman"/>
              </a:rPr>
              <a:t>él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por</a:t>
            </a:r>
            <a:r>
              <a:rPr lang="en-US" sz="3600" dirty="0">
                <a:latin typeface="Times New Roman"/>
                <a:ea typeface="Times New Roman"/>
                <a:cs typeface="Times New Roman"/>
                <a:sym typeface="Times New Roman"/>
              </a:rPr>
              <a:t> la </a:t>
            </a:r>
            <a:r>
              <a:rPr lang="en-US" sz="3600" dirty="0" err="1">
                <a:latin typeface="Times New Roman"/>
                <a:ea typeface="Times New Roman"/>
                <a:cs typeface="Times New Roman"/>
                <a:sym typeface="Times New Roman"/>
              </a:rPr>
              <a:t>fe</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poder</a:t>
            </a:r>
            <a:r>
              <a:rPr lang="en-US" sz="3600" dirty="0">
                <a:latin typeface="Times New Roman"/>
                <a:ea typeface="Times New Roman"/>
                <a:cs typeface="Times New Roman"/>
                <a:sym typeface="Times New Roman"/>
              </a:rPr>
              <a:t> de Dios, que lo </a:t>
            </a:r>
            <a:r>
              <a:rPr lang="en-US" sz="3600" dirty="0" err="1">
                <a:latin typeface="Times New Roman"/>
                <a:ea typeface="Times New Roman"/>
                <a:cs typeface="Times New Roman"/>
                <a:sym typeface="Times New Roman"/>
              </a:rPr>
              <a:t>levantó</a:t>
            </a:r>
            <a:r>
              <a:rPr lang="en-US" sz="3600" dirty="0">
                <a:latin typeface="Times New Roman"/>
                <a:ea typeface="Times New Roman"/>
                <a:cs typeface="Times New Roman"/>
                <a:sym typeface="Times New Roman"/>
              </a:rPr>
              <a:t> de </a:t>
            </a:r>
            <a:r>
              <a:rPr lang="en-US" sz="3600" dirty="0" err="1">
                <a:latin typeface="Times New Roman"/>
                <a:ea typeface="Times New Roman"/>
                <a:cs typeface="Times New Roman"/>
                <a:sym typeface="Times New Roman"/>
              </a:rPr>
              <a:t>los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muertos</a:t>
            </a:r>
            <a:r>
              <a:rPr lang="en-US" sz="3600" dirty="0">
                <a:latin typeface="Times New Roman"/>
                <a:ea typeface="Times New Roman"/>
                <a:cs typeface="Times New Roman"/>
                <a:sym typeface="Times New Roman"/>
              </a:rPr>
              <a:t>.</a:t>
            </a:r>
            <a:r>
              <a:rPr lang="en-US" sz="3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4"/>
        <p:cNvGrpSpPr/>
        <p:nvPr/>
      </p:nvGrpSpPr>
      <p:grpSpPr>
        <a:xfrm>
          <a:off x="0" y="0"/>
          <a:ext cx="0" cy="0"/>
          <a:chOff x="0" y="0"/>
          <a:chExt cx="0" cy="0"/>
        </a:xfrm>
      </p:grpSpPr>
      <p:sp useBgFill="1">
        <p:nvSpPr>
          <p:cNvPr id="281" name="Rectangle 28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Google Shape;275;p3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Efesios 4:22-24</a:t>
            </a:r>
            <a:endParaRPr lang="en-US">
              <a:solidFill>
                <a:srgbClr val="FFFFFF"/>
              </a:solidFill>
            </a:endParaRPr>
          </a:p>
        </p:txBody>
      </p:sp>
      <p:sp>
        <p:nvSpPr>
          <p:cNvPr id="285" name="Arc 28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 name="Google Shape;276;p3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600" dirty="0">
                <a:latin typeface="Times New Roman"/>
                <a:ea typeface="Times New Roman"/>
                <a:cs typeface="Times New Roman"/>
                <a:sym typeface="Times New Roman"/>
              </a:rPr>
              <a:t>En </a:t>
            </a:r>
            <a:r>
              <a:rPr lang="en-US" sz="3600" dirty="0" err="1">
                <a:latin typeface="Times New Roman"/>
                <a:ea typeface="Times New Roman"/>
                <a:cs typeface="Times New Roman"/>
                <a:sym typeface="Times New Roman"/>
              </a:rPr>
              <a:t>cuanto</a:t>
            </a:r>
            <a:r>
              <a:rPr lang="en-US" sz="3600" dirty="0">
                <a:latin typeface="Times New Roman"/>
                <a:ea typeface="Times New Roman"/>
                <a:cs typeface="Times New Roman"/>
                <a:sym typeface="Times New Roman"/>
              </a:rPr>
              <a:t> a </a:t>
            </a:r>
            <a:r>
              <a:rPr lang="en-US" sz="3600" dirty="0" err="1">
                <a:latin typeface="Times New Roman"/>
                <a:ea typeface="Times New Roman"/>
                <a:cs typeface="Times New Roman"/>
                <a:sym typeface="Times New Roman"/>
              </a:rPr>
              <a:t>su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pasada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manera</a:t>
            </a:r>
            <a:r>
              <a:rPr lang="en-US" sz="3600" dirty="0">
                <a:latin typeface="Times New Roman"/>
                <a:ea typeface="Times New Roman"/>
                <a:cs typeface="Times New Roman"/>
                <a:sym typeface="Times New Roman"/>
              </a:rPr>
              <a:t> de </a:t>
            </a:r>
            <a:r>
              <a:rPr lang="en-US" sz="3600" dirty="0" err="1">
                <a:latin typeface="Times New Roman"/>
                <a:ea typeface="Times New Roman"/>
                <a:cs typeface="Times New Roman"/>
                <a:sym typeface="Times New Roman"/>
              </a:rPr>
              <a:t>vivir</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despójense</a:t>
            </a:r>
            <a:r>
              <a:rPr lang="en-US" sz="3600" dirty="0">
                <a:latin typeface="Times New Roman"/>
                <a:ea typeface="Times New Roman"/>
                <a:cs typeface="Times New Roman"/>
                <a:sym typeface="Times New Roman"/>
              </a:rPr>
              <a:t> de </a:t>
            </a:r>
            <a:r>
              <a:rPr lang="en-US" sz="3600" dirty="0" err="1">
                <a:latin typeface="Times New Roman"/>
                <a:ea typeface="Times New Roman"/>
                <a:cs typeface="Times New Roman"/>
                <a:sym typeface="Times New Roman"/>
              </a:rPr>
              <a:t>su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vieja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naturaleza</a:t>
            </a:r>
            <a:r>
              <a:rPr lang="en-US" sz="3600" dirty="0">
                <a:latin typeface="Times New Roman"/>
                <a:ea typeface="Times New Roman"/>
                <a:cs typeface="Times New Roman"/>
                <a:sym typeface="Times New Roman"/>
              </a:rPr>
              <a:t>, la </a:t>
            </a:r>
            <a:r>
              <a:rPr lang="en-US" sz="3600" dirty="0" err="1">
                <a:latin typeface="Times New Roman"/>
                <a:ea typeface="Times New Roman"/>
                <a:cs typeface="Times New Roman"/>
                <a:sym typeface="Times New Roman"/>
              </a:rPr>
              <a:t>cual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está</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corrompida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por</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los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deseos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engañosos</a:t>
            </a:r>
            <a:r>
              <a:rPr lang="en-US" sz="3600" dirty="0">
                <a:latin typeface="Times New Roman"/>
                <a:ea typeface="Times New Roman"/>
                <a:cs typeface="Times New Roman"/>
                <a:sym typeface="Times New Roman"/>
              </a:rPr>
              <a:t>; 23 </a:t>
            </a:r>
            <a:r>
              <a:rPr lang="en-US" sz="3600" dirty="0" err="1">
                <a:latin typeface="Times New Roman"/>
                <a:ea typeface="Times New Roman"/>
                <a:cs typeface="Times New Roman"/>
                <a:sym typeface="Times New Roman"/>
              </a:rPr>
              <a:t>renuévense</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espíritu</a:t>
            </a:r>
            <a:r>
              <a:rPr lang="en-US" sz="3600" dirty="0">
                <a:latin typeface="Times New Roman"/>
                <a:ea typeface="Times New Roman"/>
                <a:cs typeface="Times New Roman"/>
                <a:sym typeface="Times New Roman"/>
              </a:rPr>
              <a:t> de </a:t>
            </a:r>
            <a:r>
              <a:rPr lang="en-US" sz="3600" dirty="0" err="1">
                <a:latin typeface="Times New Roman"/>
                <a:ea typeface="Times New Roman"/>
                <a:cs typeface="Times New Roman"/>
                <a:sym typeface="Times New Roman"/>
              </a:rPr>
              <a:t>su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mente</a:t>
            </a:r>
            <a:r>
              <a:rPr lang="en-US" sz="3600" dirty="0">
                <a:latin typeface="Times New Roman"/>
                <a:ea typeface="Times New Roman"/>
                <a:cs typeface="Times New Roman"/>
                <a:sym typeface="Times New Roman"/>
              </a:rPr>
              <a:t>, 24 y </a:t>
            </a:r>
            <a:r>
              <a:rPr lang="en-US" sz="3600" dirty="0" err="1">
                <a:latin typeface="Times New Roman"/>
                <a:ea typeface="Times New Roman"/>
                <a:cs typeface="Times New Roman"/>
                <a:sym typeface="Times New Roman"/>
              </a:rPr>
              <a:t>revístanse</a:t>
            </a:r>
            <a:r>
              <a:rPr lang="en-US" sz="3600" dirty="0">
                <a:latin typeface="Times New Roman"/>
                <a:ea typeface="Times New Roman"/>
                <a:cs typeface="Times New Roman"/>
                <a:sym typeface="Times New Roman"/>
              </a:rPr>
              <a:t> de la </a:t>
            </a:r>
            <a:r>
              <a:rPr lang="en-US" sz="3600" dirty="0" err="1">
                <a:latin typeface="Times New Roman"/>
                <a:ea typeface="Times New Roman"/>
                <a:cs typeface="Times New Roman"/>
                <a:sym typeface="Times New Roman"/>
              </a:rPr>
              <a:t>nueva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naturaleza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creada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conformidad</a:t>
            </a:r>
            <a:r>
              <a:rPr lang="en-US" sz="3600" dirty="0">
                <a:latin typeface="Times New Roman"/>
                <a:ea typeface="Times New Roman"/>
                <a:cs typeface="Times New Roman"/>
                <a:sym typeface="Times New Roman"/>
              </a:rPr>
              <a:t> con Dios </a:t>
            </a:r>
            <a:r>
              <a:rPr lang="en-US" sz="3600" dirty="0" err="1">
                <a:latin typeface="Times New Roman"/>
                <a:ea typeface="Times New Roman"/>
                <a:cs typeface="Times New Roman"/>
                <a:sym typeface="Times New Roman"/>
              </a:rPr>
              <a:t>en</a:t>
            </a:r>
            <a:r>
              <a:rPr lang="en-US" sz="3600" dirty="0">
                <a:latin typeface="Times New Roman"/>
                <a:ea typeface="Times New Roman"/>
                <a:cs typeface="Times New Roman"/>
                <a:sym typeface="Times New Roman"/>
              </a:rPr>
              <a:t> la </a:t>
            </a:r>
            <a:r>
              <a:rPr lang="en-US" sz="3600" dirty="0" err="1">
                <a:latin typeface="Times New Roman"/>
                <a:ea typeface="Times New Roman"/>
                <a:cs typeface="Times New Roman"/>
                <a:sym typeface="Times New Roman"/>
              </a:rPr>
              <a:t>justicia</a:t>
            </a:r>
            <a:r>
              <a:rPr lang="en-US" sz="3600" dirty="0">
                <a:latin typeface="Times New Roman"/>
                <a:ea typeface="Times New Roman"/>
                <a:cs typeface="Times New Roman"/>
                <a:sym typeface="Times New Roman"/>
              </a:rPr>
              <a:t> y </a:t>
            </a:r>
            <a:r>
              <a:rPr lang="en-US" sz="3600" dirty="0" err="1">
                <a:latin typeface="Times New Roman"/>
                <a:ea typeface="Times New Roman"/>
                <a:cs typeface="Times New Roman"/>
                <a:sym typeface="Times New Roman"/>
              </a:rPr>
              <a:t>santidad</a:t>
            </a:r>
            <a:r>
              <a:rPr lang="en-US" sz="3600" dirty="0">
                <a:latin typeface="Times New Roman"/>
                <a:ea typeface="Times New Roman"/>
                <a:cs typeface="Times New Roman"/>
                <a:sym typeface="Times New Roman"/>
              </a:rPr>
              <a:t> de la </a:t>
            </a:r>
            <a:r>
              <a:rPr lang="en-US" sz="3600" dirty="0" err="1">
                <a:latin typeface="Times New Roman"/>
                <a:ea typeface="Times New Roman"/>
                <a:cs typeface="Times New Roman"/>
                <a:sym typeface="Times New Roman"/>
              </a:rPr>
              <a:t>verdad</a:t>
            </a:r>
            <a:r>
              <a:rPr lang="en-US" sz="3600" dirty="0">
                <a:latin typeface="Times New Roman"/>
                <a:ea typeface="Times New Roman"/>
                <a:cs typeface="Times New Roman"/>
                <a:sym typeface="Times New Roman"/>
              </a:rPr>
              <a:t>.</a:t>
            </a:r>
            <a:r>
              <a:rPr lang="en-US"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 del curso</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102" name="Google Shape;102;p6"/>
          <p:cNvSpPr txBox="1"/>
          <p:nvPr/>
        </p:nvSpPr>
        <p:spPr>
          <a:xfrm>
            <a:off x="1107868" y="1472397"/>
            <a:ext cx="9976200" cy="464850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En este curso vamos a ver que Dios nos ama de muchas maneras y nos ha dado evidencias tangibles en los sacramentos, el oficio de las llaves</a:t>
            </a:r>
            <a:r>
              <a:rPr lang="en-US" sz="4400" b="1">
                <a:solidFill>
                  <a:srgbClr val="008000"/>
                </a:solidFill>
                <a:latin typeface="Overlock"/>
                <a:ea typeface="Overlock"/>
                <a:cs typeface="Overlock"/>
                <a:sym typeface="Overlock"/>
              </a:rPr>
              <a:t>, </a:t>
            </a:r>
            <a:r>
              <a:rPr lang="en-US" sz="4400" b="1" i="0" u="none" strike="noStrike" cap="none">
                <a:solidFill>
                  <a:srgbClr val="008000"/>
                </a:solidFill>
                <a:latin typeface="Overlock"/>
                <a:ea typeface="Overlock"/>
                <a:cs typeface="Overlock"/>
                <a:sym typeface="Overlock"/>
              </a:rPr>
              <a:t>la oración para conocerle y su gracia que es su amor inmerecido. </a:t>
            </a:r>
            <a:endParaRPr sz="4400" b="0" i="0" u="none" strike="noStrike" cap="none">
              <a:solidFill>
                <a:srgbClr val="000000"/>
              </a:solidFill>
              <a:latin typeface="Arial"/>
              <a:ea typeface="Arial"/>
              <a:cs typeface="Arial"/>
              <a:sym typeface="Arial"/>
            </a:endParaRPr>
          </a:p>
        </p:txBody>
      </p:sp>
      <p:cxnSp>
        <p:nvCxnSpPr>
          <p:cNvPr id="103" name="Google Shape;103;p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sp useBgFill="1">
        <p:nvSpPr>
          <p:cNvPr id="287" name="Rectangle 28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Arc 29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2" name="Google Shape;282;p3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000" dirty="0">
                <a:latin typeface="Overlock"/>
                <a:ea typeface="Overlock"/>
                <a:cs typeface="Overlock"/>
                <a:sym typeface="Overlock"/>
              </a:rPr>
              <a:t>¿</a:t>
            </a:r>
            <a:r>
              <a:rPr lang="en-US" sz="4000" dirty="0" err="1">
                <a:latin typeface="Overlock"/>
                <a:ea typeface="Overlock"/>
                <a:cs typeface="Overlock"/>
                <a:sym typeface="Overlock"/>
              </a:rPr>
              <a:t>Qué</a:t>
            </a:r>
            <a:r>
              <a:rPr lang="en-US" sz="4000" dirty="0">
                <a:latin typeface="Overlock"/>
                <a:ea typeface="Overlock"/>
                <a:cs typeface="Overlock"/>
                <a:sym typeface="Overlock"/>
              </a:rPr>
              <a:t> me </a:t>
            </a:r>
            <a:r>
              <a:rPr lang="en-US" sz="4000" dirty="0" err="1">
                <a:latin typeface="Overlock"/>
                <a:ea typeface="Overlock"/>
                <a:cs typeface="Overlock"/>
                <a:sym typeface="Overlock"/>
              </a:rPr>
              <a:t>recuerda</a:t>
            </a:r>
            <a:r>
              <a:rPr lang="en-US" sz="4000" dirty="0">
                <a:latin typeface="Overlock"/>
                <a:ea typeface="Overlock"/>
                <a:cs typeface="Overlock"/>
                <a:sym typeface="Overlock"/>
              </a:rPr>
              <a:t> mi </a:t>
            </a:r>
            <a:r>
              <a:rPr lang="en-US" sz="4000" dirty="0" err="1">
                <a:latin typeface="Overlock"/>
                <a:ea typeface="Overlock"/>
                <a:cs typeface="Overlock"/>
                <a:sym typeface="Overlock"/>
              </a:rPr>
              <a:t>bautismo</a:t>
            </a:r>
            <a:r>
              <a:rPr lang="en-US" sz="4000" dirty="0">
                <a:latin typeface="Overlock"/>
                <a:ea typeface="Overlock"/>
                <a:cs typeface="Overlock"/>
                <a:sym typeface="Overlock"/>
              </a:rPr>
              <a:t> que </a:t>
            </a:r>
            <a:r>
              <a:rPr lang="en-US" sz="4000" dirty="0" err="1">
                <a:latin typeface="Overlock"/>
                <a:ea typeface="Overlock"/>
                <a:cs typeface="Overlock"/>
                <a:sym typeface="Overlock"/>
              </a:rPr>
              <a:t>debo</a:t>
            </a:r>
            <a:r>
              <a:rPr lang="en-US" sz="4000" dirty="0">
                <a:latin typeface="Overlock"/>
                <a:ea typeface="Overlock"/>
                <a:cs typeface="Overlock"/>
                <a:sym typeface="Overlock"/>
              </a:rPr>
              <a:t> </a:t>
            </a:r>
            <a:r>
              <a:rPr lang="en-US" sz="4000" dirty="0" err="1">
                <a:latin typeface="Overlock"/>
                <a:ea typeface="Overlock"/>
                <a:cs typeface="Overlock"/>
                <a:sym typeface="Overlock"/>
              </a:rPr>
              <a:t>hacer</a:t>
            </a:r>
            <a:r>
              <a:rPr lang="en-US" sz="4000" dirty="0">
                <a:latin typeface="Overlock"/>
                <a:ea typeface="Overlock"/>
                <a:cs typeface="Overlock"/>
                <a:sym typeface="Overlock"/>
              </a:rPr>
              <a:t> </a:t>
            </a:r>
            <a:r>
              <a:rPr lang="en-US" sz="4000" dirty="0" err="1">
                <a:latin typeface="Overlock"/>
                <a:ea typeface="Overlock"/>
                <a:cs typeface="Overlock"/>
                <a:sym typeface="Overlock"/>
              </a:rPr>
              <a:t>cada</a:t>
            </a:r>
            <a:r>
              <a:rPr lang="en-US" sz="4000" dirty="0">
                <a:latin typeface="Overlock"/>
                <a:ea typeface="Overlock"/>
                <a:cs typeface="Overlock"/>
                <a:sym typeface="Overlock"/>
              </a:rPr>
              <a:t> día con mi </a:t>
            </a:r>
            <a:r>
              <a:rPr lang="en-US" sz="4000" dirty="0" err="1">
                <a:latin typeface="Overlock"/>
                <a:ea typeface="Overlock"/>
                <a:cs typeface="Overlock"/>
                <a:sym typeface="Overlock"/>
              </a:rPr>
              <a:t>viejo</a:t>
            </a:r>
            <a:r>
              <a:rPr lang="en-US" sz="4000" dirty="0">
                <a:latin typeface="Overlock"/>
                <a:ea typeface="Overlock"/>
                <a:cs typeface="Overlock"/>
                <a:sym typeface="Overlock"/>
              </a:rPr>
              <a:t> Adán?</a:t>
            </a:r>
            <a:endParaRPr lang="en-US" sz="4000" dirty="0"/>
          </a:p>
          <a:p>
            <a:pPr marL="0" lvl="0" indent="0" rtl="0">
              <a:spcBef>
                <a:spcPts val="0"/>
              </a:spcBef>
              <a:spcAft>
                <a:spcPts val="600"/>
              </a:spcAft>
              <a:buClr>
                <a:schemeClr val="dk1"/>
              </a:buClr>
              <a:buSzPts val="7500"/>
              <a:buNone/>
            </a:pPr>
            <a:endParaRPr lang="en-US" sz="4000" dirty="0">
              <a:latin typeface="Overlock"/>
              <a:ea typeface="Overlock"/>
              <a:cs typeface="Overlock"/>
              <a:sym typeface="Overlock"/>
            </a:endParaRPr>
          </a:p>
          <a:p>
            <a:pPr marL="0" lvl="0" indent="0" rtl="0">
              <a:spcBef>
                <a:spcPts val="0"/>
              </a:spcBef>
              <a:spcAft>
                <a:spcPts val="600"/>
              </a:spcAft>
              <a:buClr>
                <a:schemeClr val="dk1"/>
              </a:buClr>
              <a:buSzPts val="7500"/>
              <a:buNone/>
            </a:pPr>
            <a:r>
              <a:rPr lang="en-US" sz="4000" b="1" dirty="0">
                <a:latin typeface="Overlock"/>
                <a:ea typeface="Overlock"/>
                <a:cs typeface="Overlock"/>
                <a:sym typeface="Overlock"/>
              </a:rPr>
              <a:t>Mi </a:t>
            </a:r>
            <a:r>
              <a:rPr lang="en-US" sz="4000" b="1" dirty="0" err="1">
                <a:latin typeface="Overlock"/>
                <a:ea typeface="Overlock"/>
                <a:cs typeface="Overlock"/>
                <a:sym typeface="Overlock"/>
              </a:rPr>
              <a:t>bautismo</a:t>
            </a:r>
            <a:r>
              <a:rPr lang="en-US" sz="4000" b="1" dirty="0">
                <a:latin typeface="Overlock"/>
                <a:ea typeface="Overlock"/>
                <a:cs typeface="Overlock"/>
                <a:sym typeface="Overlock"/>
              </a:rPr>
              <a:t> me </a:t>
            </a:r>
            <a:r>
              <a:rPr lang="en-US" sz="4000" b="1" dirty="0" err="1">
                <a:latin typeface="Overlock"/>
                <a:ea typeface="Overlock"/>
                <a:cs typeface="Overlock"/>
                <a:sym typeface="Overlock"/>
              </a:rPr>
              <a:t>recuerda</a:t>
            </a:r>
            <a:r>
              <a:rPr lang="en-US" sz="4000" b="1" dirty="0">
                <a:latin typeface="Overlock"/>
                <a:ea typeface="Overlock"/>
                <a:cs typeface="Overlock"/>
                <a:sym typeface="Overlock"/>
              </a:rPr>
              <a:t> </a:t>
            </a:r>
            <a:r>
              <a:rPr lang="en-US" sz="4000" b="1" dirty="0" err="1">
                <a:latin typeface="Overlock"/>
                <a:ea typeface="Overlock"/>
                <a:cs typeface="Overlock"/>
                <a:sym typeface="Overlock"/>
              </a:rPr>
              <a:t>despojarme</a:t>
            </a:r>
            <a:r>
              <a:rPr lang="en-US" sz="4000" b="1" dirty="0">
                <a:latin typeface="Overlock"/>
                <a:ea typeface="Overlock"/>
                <a:cs typeface="Overlock"/>
                <a:sym typeface="Overlock"/>
              </a:rPr>
              <a:t> del Viejo Adán </a:t>
            </a:r>
            <a:r>
              <a:rPr lang="en-US" sz="4000" b="1" dirty="0" err="1">
                <a:latin typeface="Overlock"/>
                <a:ea typeface="Overlock"/>
                <a:cs typeface="Overlock"/>
                <a:sym typeface="Overlock"/>
              </a:rPr>
              <a:t>cada</a:t>
            </a:r>
            <a:r>
              <a:rPr lang="en-US" sz="4000" b="1" dirty="0">
                <a:latin typeface="Overlock"/>
                <a:ea typeface="Overlock"/>
                <a:cs typeface="Overlock"/>
                <a:sym typeface="Overlock"/>
              </a:rPr>
              <a:t> día.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descr="Screen Clipping"/>
          <p:cNvPicPr preferRelativeResize="0"/>
          <p:nvPr/>
        </p:nvPicPr>
        <p:blipFill rotWithShape="1">
          <a:blip r:embed="rId3">
            <a:alphaModFix/>
          </a:blip>
          <a:srcRect/>
          <a:stretch/>
        </p:blipFill>
        <p:spPr>
          <a:xfrm>
            <a:off x="0" y="0"/>
            <a:ext cx="12192000" cy="8090124"/>
          </a:xfrm>
          <a:prstGeom prst="rect">
            <a:avLst/>
          </a:prstGeom>
          <a:noFill/>
          <a:ln>
            <a:noFill/>
          </a:ln>
        </p:spPr>
      </p:pic>
      <p:sp>
        <p:nvSpPr>
          <p:cNvPr id="289" name="Google Shape;289;p33"/>
          <p:cNvSpPr txBox="1">
            <a:spLocks noGrp="1"/>
          </p:cNvSpPr>
          <p:nvPr>
            <p:ph type="body" idx="1"/>
          </p:nvPr>
        </p:nvSpPr>
        <p:spPr>
          <a:xfrm>
            <a:off x="1511919" y="3346699"/>
            <a:ext cx="9168161" cy="1396725"/>
          </a:xfrm>
          <a:prstGeom prst="rect">
            <a:avLst/>
          </a:prstGeom>
          <a:solidFill>
            <a:schemeClr val="lt1">
              <a:alpha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¿Cómo “quitamos” o “ahogamos” la naturaleza pecaminosa?</a:t>
            </a:r>
            <a:endParaRPr sz="4400">
              <a:latin typeface="Overlock"/>
              <a:ea typeface="Overlock"/>
              <a:cs typeface="Overlock"/>
              <a:sym typeface="Overlo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useBgFill="1">
        <p:nvSpPr>
          <p:cNvPr id="301" name="Rectangle 30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Google Shape;295;p46"/>
          <p:cNvSpPr txBox="1">
            <a:spLocks noGrp="1"/>
          </p:cNvSpPr>
          <p:nvPr>
            <p:ph type="title"/>
          </p:nvPr>
        </p:nvSpPr>
        <p:spPr>
          <a:xfrm>
            <a:off x="146957" y="1153572"/>
            <a:ext cx="3740277"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rgbClr val="FFFFFF"/>
                </a:solidFill>
              </a:rPr>
              <a:t>Salmo 51:4, 17</a:t>
            </a:r>
            <a:endParaRPr lang="en-US" dirty="0">
              <a:solidFill>
                <a:srgbClr val="FFFFFF"/>
              </a:solidFill>
            </a:endParaRPr>
          </a:p>
        </p:txBody>
      </p:sp>
      <p:sp>
        <p:nvSpPr>
          <p:cNvPr id="305" name="Arc 30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6" name="Google Shape;296;p4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600" dirty="0">
                <a:latin typeface="Times New Roman"/>
                <a:ea typeface="Times New Roman"/>
                <a:cs typeface="Times New Roman"/>
                <a:sym typeface="Times New Roman"/>
              </a:rPr>
              <a:t>Contra </a:t>
            </a:r>
            <a:r>
              <a:rPr lang="en-US" sz="3600" dirty="0" err="1">
                <a:latin typeface="Times New Roman"/>
                <a:ea typeface="Times New Roman"/>
                <a:cs typeface="Times New Roman"/>
                <a:sym typeface="Times New Roman"/>
              </a:rPr>
              <a:t>ti</a:t>
            </a:r>
            <a:r>
              <a:rPr lang="en-US" sz="3600" dirty="0">
                <a:latin typeface="Times New Roman"/>
                <a:ea typeface="Times New Roman"/>
                <a:cs typeface="Times New Roman"/>
                <a:sym typeface="Times New Roman"/>
              </a:rPr>
              <a:t>, y </a:t>
            </a:r>
            <a:r>
              <a:rPr lang="en-US" sz="3600" dirty="0" err="1">
                <a:latin typeface="Times New Roman"/>
                <a:ea typeface="Times New Roman"/>
                <a:cs typeface="Times New Roman"/>
                <a:sym typeface="Times New Roman"/>
              </a:rPr>
              <a:t>sólo</a:t>
            </a:r>
            <a:r>
              <a:rPr lang="en-US" sz="3600" dirty="0">
                <a:latin typeface="Times New Roman"/>
                <a:ea typeface="Times New Roman"/>
                <a:cs typeface="Times New Roman"/>
                <a:sym typeface="Times New Roman"/>
              </a:rPr>
              <a:t> contra </a:t>
            </a:r>
            <a:r>
              <a:rPr lang="en-US" sz="3600" dirty="0" err="1">
                <a:latin typeface="Times New Roman"/>
                <a:ea typeface="Times New Roman"/>
                <a:cs typeface="Times New Roman"/>
                <a:sym typeface="Times New Roman"/>
              </a:rPr>
              <a:t>ti</a:t>
            </a:r>
            <a:r>
              <a:rPr lang="en-US" sz="3600" dirty="0">
                <a:latin typeface="Times New Roman"/>
                <a:ea typeface="Times New Roman"/>
                <a:cs typeface="Times New Roman"/>
                <a:sym typeface="Times New Roman"/>
              </a:rPr>
              <a:t>, he </a:t>
            </a:r>
            <a:r>
              <a:rPr lang="en-US" sz="3600" dirty="0" err="1">
                <a:latin typeface="Times New Roman"/>
                <a:ea typeface="Times New Roman"/>
                <a:cs typeface="Times New Roman"/>
                <a:sym typeface="Times New Roman"/>
              </a:rPr>
              <a:t>pecado</a:t>
            </a:r>
            <a:r>
              <a:rPr lang="en-US" sz="3600" dirty="0">
                <a:latin typeface="Times New Roman"/>
                <a:ea typeface="Times New Roman"/>
                <a:cs typeface="Times New Roman"/>
                <a:sym typeface="Times New Roman"/>
              </a:rPr>
              <a:t>; ¡ante </a:t>
            </a:r>
            <a:r>
              <a:rPr lang="en-US" sz="3600" dirty="0" err="1">
                <a:latin typeface="Times New Roman"/>
                <a:ea typeface="Times New Roman"/>
                <a:cs typeface="Times New Roman"/>
                <a:sym typeface="Times New Roman"/>
              </a:rPr>
              <a:t>tus</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propios</a:t>
            </a:r>
            <a:r>
              <a:rPr lang="en-US" sz="3600" dirty="0">
                <a:latin typeface="Times New Roman"/>
                <a:ea typeface="Times New Roman"/>
                <a:cs typeface="Times New Roman"/>
                <a:sym typeface="Times New Roman"/>
              </a:rPr>
              <a:t> ojos he </a:t>
            </a:r>
            <a:r>
              <a:rPr lang="en-US" sz="3600" dirty="0" err="1">
                <a:latin typeface="Times New Roman"/>
                <a:ea typeface="Times New Roman"/>
                <a:cs typeface="Times New Roman"/>
                <a:sym typeface="Times New Roman"/>
              </a:rPr>
              <a:t>hecho</a:t>
            </a:r>
            <a:r>
              <a:rPr lang="en-US" sz="3600" dirty="0">
                <a:latin typeface="Times New Roman"/>
                <a:ea typeface="Times New Roman"/>
                <a:cs typeface="Times New Roman"/>
                <a:sym typeface="Times New Roman"/>
              </a:rPr>
              <a:t> lo </a:t>
            </a:r>
            <a:r>
              <a:rPr lang="en-US" sz="3600" dirty="0" err="1">
                <a:latin typeface="Times New Roman"/>
                <a:ea typeface="Times New Roman"/>
                <a:cs typeface="Times New Roman"/>
                <a:sym typeface="Times New Roman"/>
              </a:rPr>
              <a:t>malo</a:t>
            </a:r>
            <a:r>
              <a:rPr lang="en-US" sz="3600" dirty="0">
                <a:latin typeface="Times New Roman"/>
                <a:ea typeface="Times New Roman"/>
                <a:cs typeface="Times New Roman"/>
                <a:sym typeface="Times New Roman"/>
              </a:rPr>
              <a:t>! Eso </a:t>
            </a:r>
            <a:r>
              <a:rPr lang="en-US" sz="3600" dirty="0" err="1">
                <a:latin typeface="Times New Roman"/>
                <a:ea typeface="Times New Roman"/>
                <a:cs typeface="Times New Roman"/>
                <a:sym typeface="Times New Roman"/>
              </a:rPr>
              <a:t>justifica</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plenamente</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tu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sentencia</a:t>
            </a:r>
            <a:r>
              <a:rPr lang="en-US" sz="3600" dirty="0">
                <a:latin typeface="Times New Roman"/>
                <a:ea typeface="Times New Roman"/>
                <a:cs typeface="Times New Roman"/>
                <a:sym typeface="Times New Roman"/>
              </a:rPr>
              <a:t>, y </a:t>
            </a:r>
            <a:r>
              <a:rPr lang="en-US" sz="3600" dirty="0" err="1">
                <a:latin typeface="Times New Roman"/>
                <a:ea typeface="Times New Roman"/>
                <a:cs typeface="Times New Roman"/>
                <a:sym typeface="Times New Roman"/>
              </a:rPr>
              <a:t>demuestra</a:t>
            </a:r>
            <a:r>
              <a:rPr lang="en-US" sz="3600" dirty="0">
                <a:latin typeface="Times New Roman"/>
                <a:ea typeface="Times New Roman"/>
                <a:cs typeface="Times New Roman"/>
                <a:sym typeface="Times New Roman"/>
              </a:rPr>
              <a:t> que </a:t>
            </a:r>
            <a:r>
              <a:rPr lang="en-US" sz="3600" dirty="0" err="1">
                <a:latin typeface="Times New Roman"/>
                <a:ea typeface="Times New Roman"/>
                <a:cs typeface="Times New Roman"/>
                <a:sym typeface="Times New Roman"/>
              </a:rPr>
              <a:t>tu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juicio</a:t>
            </a:r>
            <a:r>
              <a:rPr lang="en-US" sz="3600" dirty="0">
                <a:latin typeface="Times New Roman"/>
                <a:ea typeface="Times New Roman"/>
                <a:cs typeface="Times New Roman"/>
                <a:sym typeface="Times New Roman"/>
              </a:rPr>
              <a:t> es </a:t>
            </a:r>
            <a:r>
              <a:rPr lang="en-US" sz="3600" dirty="0" err="1">
                <a:latin typeface="Times New Roman"/>
                <a:ea typeface="Times New Roman"/>
                <a:cs typeface="Times New Roman"/>
                <a:sym typeface="Times New Roman"/>
              </a:rPr>
              <a:t>impecable</a:t>
            </a:r>
            <a:r>
              <a:rPr lang="en-US" sz="3600" dirty="0">
                <a:latin typeface="Times New Roman"/>
                <a:ea typeface="Times New Roman"/>
                <a:cs typeface="Times New Roman"/>
                <a:sym typeface="Times New Roman"/>
              </a:rPr>
              <a:t>…</a:t>
            </a:r>
            <a:endParaRPr lang="en-US" sz="3600" dirty="0"/>
          </a:p>
          <a:p>
            <a:pPr marL="114300" lvl="0" indent="0" rtl="0">
              <a:spcBef>
                <a:spcPts val="1000"/>
              </a:spcBef>
              <a:spcAft>
                <a:spcPts val="0"/>
              </a:spcAft>
              <a:buSzPts val="1800"/>
              <a:buNone/>
            </a:pPr>
            <a:r>
              <a:rPr lang="en-US" sz="3600" dirty="0">
                <a:latin typeface="Times New Roman"/>
                <a:ea typeface="Times New Roman"/>
                <a:cs typeface="Times New Roman"/>
                <a:sym typeface="Times New Roman"/>
              </a:rPr>
              <a:t>Los </a:t>
            </a:r>
            <a:r>
              <a:rPr lang="en-US" sz="3600" dirty="0" err="1">
                <a:latin typeface="Times New Roman"/>
                <a:ea typeface="Times New Roman"/>
                <a:cs typeface="Times New Roman"/>
                <a:sym typeface="Times New Roman"/>
              </a:rPr>
              <a:t>sacrificios</a:t>
            </a:r>
            <a:r>
              <a:rPr lang="en-US" sz="3600" dirty="0">
                <a:latin typeface="Times New Roman"/>
                <a:ea typeface="Times New Roman"/>
                <a:cs typeface="Times New Roman"/>
                <a:sym typeface="Times New Roman"/>
              </a:rPr>
              <a:t> que </a:t>
            </a:r>
            <a:r>
              <a:rPr lang="en-US" sz="3600" dirty="0" err="1">
                <a:latin typeface="Times New Roman"/>
                <a:ea typeface="Times New Roman"/>
                <a:cs typeface="Times New Roman"/>
                <a:sym typeface="Times New Roman"/>
              </a:rPr>
              <a:t>tú</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quieres</a:t>
            </a:r>
            <a:r>
              <a:rPr lang="en-US" sz="3600" dirty="0">
                <a:latin typeface="Times New Roman"/>
                <a:ea typeface="Times New Roman"/>
                <a:cs typeface="Times New Roman"/>
                <a:sym typeface="Times New Roman"/>
              </a:rPr>
              <a:t> son </a:t>
            </a:r>
            <a:r>
              <a:rPr lang="en-US" sz="3600" dirty="0" err="1">
                <a:latin typeface="Times New Roman"/>
                <a:ea typeface="Times New Roman"/>
                <a:cs typeface="Times New Roman"/>
                <a:sym typeface="Times New Roman"/>
              </a:rPr>
              <a:t>el</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espíritu</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quebrantado</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tú</a:t>
            </a:r>
            <a:r>
              <a:rPr lang="en-US" sz="3600" dirty="0">
                <a:latin typeface="Times New Roman"/>
                <a:ea typeface="Times New Roman"/>
                <a:cs typeface="Times New Roman"/>
                <a:sym typeface="Times New Roman"/>
              </a:rPr>
              <a:t>, Dios </a:t>
            </a:r>
            <a:r>
              <a:rPr lang="en-US" sz="3600" dirty="0" err="1">
                <a:latin typeface="Times New Roman"/>
                <a:ea typeface="Times New Roman"/>
                <a:cs typeface="Times New Roman"/>
                <a:sym typeface="Times New Roman"/>
              </a:rPr>
              <a:t>mío</a:t>
            </a:r>
            <a:r>
              <a:rPr lang="en-US" sz="3600" dirty="0">
                <a:latin typeface="Times New Roman"/>
                <a:ea typeface="Times New Roman"/>
                <a:cs typeface="Times New Roman"/>
                <a:sym typeface="Times New Roman"/>
              </a:rPr>
              <a:t>, no </a:t>
            </a:r>
            <a:r>
              <a:rPr lang="en-US" sz="3600" dirty="0" err="1">
                <a:latin typeface="Times New Roman"/>
                <a:ea typeface="Times New Roman"/>
                <a:cs typeface="Times New Roman"/>
                <a:sym typeface="Times New Roman"/>
              </a:rPr>
              <a:t>desprecias</a:t>
            </a:r>
            <a:r>
              <a:rPr lang="en-US" sz="3600" dirty="0">
                <a:latin typeface="Times New Roman"/>
                <a:ea typeface="Times New Roman"/>
                <a:cs typeface="Times New Roman"/>
                <a:sym typeface="Times New Roman"/>
              </a:rPr>
              <a:t> al </a:t>
            </a:r>
            <a:r>
              <a:rPr lang="en-US" sz="3600" dirty="0" err="1">
                <a:latin typeface="Times New Roman"/>
                <a:ea typeface="Times New Roman"/>
                <a:cs typeface="Times New Roman"/>
                <a:sym typeface="Times New Roman"/>
              </a:rPr>
              <a:t>corazón</a:t>
            </a:r>
            <a:r>
              <a:rPr lang="en-US" sz="3600" dirty="0">
                <a:latin typeface="Times New Roman"/>
                <a:ea typeface="Times New Roman"/>
                <a:cs typeface="Times New Roman"/>
                <a:sym typeface="Times New Roman"/>
              </a:rPr>
              <a:t> </a:t>
            </a:r>
            <a:r>
              <a:rPr lang="en-US" sz="3600" dirty="0" err="1">
                <a:latin typeface="Times New Roman"/>
                <a:ea typeface="Times New Roman"/>
                <a:cs typeface="Times New Roman"/>
                <a:sym typeface="Times New Roman"/>
              </a:rPr>
              <a:t>contrito</a:t>
            </a:r>
            <a:r>
              <a:rPr lang="en-US" sz="3600" dirty="0">
                <a:latin typeface="Times New Roman"/>
                <a:ea typeface="Times New Roman"/>
                <a:cs typeface="Times New Roman"/>
                <a:sym typeface="Times New Roman"/>
              </a:rPr>
              <a:t> y </a:t>
            </a:r>
            <a:r>
              <a:rPr lang="en-US" sz="3600" dirty="0" err="1">
                <a:latin typeface="Times New Roman"/>
                <a:ea typeface="Times New Roman"/>
                <a:cs typeface="Times New Roman"/>
                <a:sym typeface="Times New Roman"/>
              </a:rPr>
              <a:t>humillado</a:t>
            </a:r>
            <a:r>
              <a:rPr lang="en-US" sz="3600" dirty="0">
                <a:latin typeface="Times New Roman"/>
                <a:ea typeface="Times New Roman"/>
                <a:cs typeface="Times New Roman"/>
                <a:sym typeface="Times New Roman"/>
              </a:rPr>
              <a:t>. </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7" descr="Paul in the Bible - His Life and Story"/>
          <p:cNvPicPr preferRelativeResize="0"/>
          <p:nvPr/>
        </p:nvPicPr>
        <p:blipFill rotWithShape="1">
          <a:blip r:embed="rId3">
            <a:alphaModFix/>
          </a:blip>
          <a:srcRect/>
          <a:stretch/>
        </p:blipFill>
        <p:spPr>
          <a:xfrm>
            <a:off x="0" y="246063"/>
            <a:ext cx="12192000" cy="6365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useBgFill="1">
        <p:nvSpPr>
          <p:cNvPr id="318" name="Rectangle 3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1" name="Google Shape;307;p48">
            <a:extLst>
              <a:ext uri="{FF2B5EF4-FFF2-40B4-BE49-F238E27FC236}">
                <a16:creationId xmlns:a16="http://schemas.microsoft.com/office/drawing/2014/main" id="{0F2DDC7F-F754-D213-A286-D018234AA314}"/>
              </a:ext>
            </a:extLst>
          </p:cNvPr>
          <p:cNvGraphicFramePr/>
          <p:nvPr>
            <p:extLst>
              <p:ext uri="{D42A27DB-BD31-4B8C-83A1-F6EECF244321}">
                <p14:modId xmlns:p14="http://schemas.microsoft.com/office/powerpoint/2010/main" val="391949121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1"/>
        <p:cNvGrpSpPr/>
        <p:nvPr/>
      </p:nvGrpSpPr>
      <p:grpSpPr>
        <a:xfrm>
          <a:off x="0" y="0"/>
          <a:ext cx="0" cy="0"/>
          <a:chOff x="0" y="0"/>
          <a:chExt cx="0" cy="0"/>
        </a:xfrm>
      </p:grpSpPr>
      <p:sp useBgFill="1">
        <p:nvSpPr>
          <p:cNvPr id="317" name="Rectangle 3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Arc 3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2" name="Google Shape;312;p4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000"/>
              <a:buNone/>
            </a:pPr>
            <a:r>
              <a:rPr lang="en-US" b="1">
                <a:latin typeface="Overlock"/>
                <a:ea typeface="Overlock"/>
                <a:cs typeface="Overlock"/>
                <a:sym typeface="Overlock"/>
              </a:rPr>
              <a:t>¿Cómo el recordar que soy bautizado puede ayudarme en mi arrepentimiento diario?</a:t>
            </a:r>
            <a:endParaRPr lang="en-US"/>
          </a:p>
          <a:p>
            <a:pPr marL="228600" lvl="0" indent="-228600" rtl="0">
              <a:spcBef>
                <a:spcPts val="1000"/>
              </a:spcBef>
              <a:spcAft>
                <a:spcPts val="0"/>
              </a:spcAft>
              <a:buClr>
                <a:schemeClr val="dk1"/>
              </a:buClr>
              <a:buSzPts val="4000"/>
              <a:buChar char="•"/>
            </a:pPr>
            <a:r>
              <a:rPr lang="en-US">
                <a:latin typeface="Overlock"/>
                <a:ea typeface="Overlock"/>
                <a:cs typeface="Overlock"/>
                <a:sym typeface="Overlock"/>
              </a:rPr>
              <a:t> Por naturaleza, soy pecador</a:t>
            </a:r>
            <a:endParaRPr lang="en-US"/>
          </a:p>
          <a:p>
            <a:pPr marL="228600" lvl="0" indent="-228600" rtl="0">
              <a:spcBef>
                <a:spcPts val="1000"/>
              </a:spcBef>
              <a:spcAft>
                <a:spcPts val="0"/>
              </a:spcAft>
              <a:buClr>
                <a:schemeClr val="dk1"/>
              </a:buClr>
              <a:buSzPts val="4000"/>
              <a:buChar char="•"/>
            </a:pPr>
            <a:r>
              <a:rPr lang="en-US">
                <a:latin typeface="Overlock"/>
                <a:ea typeface="Overlock"/>
                <a:cs typeface="Overlock"/>
                <a:sym typeface="Overlock"/>
              </a:rPr>
              <a:t> No puedo salvarme a mi mismo</a:t>
            </a:r>
            <a:endParaRPr lang="en-US"/>
          </a:p>
          <a:p>
            <a:pPr marL="228600" lvl="0" indent="-228600" rtl="0">
              <a:spcBef>
                <a:spcPts val="1000"/>
              </a:spcBef>
              <a:spcAft>
                <a:spcPts val="0"/>
              </a:spcAft>
              <a:buClr>
                <a:schemeClr val="dk1"/>
              </a:buClr>
              <a:buSzPts val="4000"/>
              <a:buChar char="•"/>
            </a:pPr>
            <a:r>
              <a:rPr lang="en-US">
                <a:latin typeface="Overlock"/>
                <a:ea typeface="Overlock"/>
                <a:cs typeface="Overlock"/>
                <a:sym typeface="Overlock"/>
              </a:rPr>
              <a:t> A través del Bautismo soy un hijo perdonado de Dios</a:t>
            </a:r>
            <a:endParaRPr lang="en-US"/>
          </a:p>
          <a:p>
            <a:pPr marL="228600" lvl="0" indent="-228600" rtl="0">
              <a:spcBef>
                <a:spcPts val="1000"/>
              </a:spcBef>
              <a:spcAft>
                <a:spcPts val="0"/>
              </a:spcAft>
              <a:buClr>
                <a:schemeClr val="dk1"/>
              </a:buClr>
              <a:buSzPts val="4000"/>
              <a:buChar char="•"/>
            </a:pPr>
            <a:r>
              <a:rPr lang="en-US">
                <a:latin typeface="Overlock"/>
                <a:ea typeface="Overlock"/>
                <a:cs typeface="Overlock"/>
                <a:sym typeface="Overlock"/>
              </a:rPr>
              <a:t> Mi identidad yace en Cristo</a:t>
            </a:r>
            <a:endParaRPr lang="en-US"/>
          </a:p>
          <a:p>
            <a:pPr marL="228600" lvl="0" indent="-228600" rtl="0">
              <a:spcBef>
                <a:spcPts val="1000"/>
              </a:spcBef>
              <a:spcAft>
                <a:spcPts val="0"/>
              </a:spcAft>
              <a:buClr>
                <a:schemeClr val="dk1"/>
              </a:buClr>
              <a:buSzPts val="4000"/>
              <a:buChar char="•"/>
            </a:pPr>
            <a:r>
              <a:rPr lang="en-US">
                <a:latin typeface="Overlock"/>
                <a:ea typeface="Overlock"/>
                <a:cs typeface="Overlock"/>
                <a:sym typeface="Overlock"/>
              </a:rPr>
              <a:t> Esas verdades me capacitan a llevar una vida de agradecimiento a Dios luchando contra la naturaleza pecaminosa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useBgFill="1">
        <p:nvSpPr>
          <p:cNvPr id="324" name="Rectangle 3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Google Shape;318;p50"/>
          <p:cNvSpPr txBox="1">
            <a:spLocks noGrp="1"/>
          </p:cNvSpPr>
          <p:nvPr>
            <p:ph type="title"/>
          </p:nvPr>
        </p:nvSpPr>
        <p:spPr>
          <a:xfrm>
            <a:off x="643468" y="643467"/>
            <a:ext cx="4620584" cy="4567137"/>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sz="3700" kern="1200">
                <a:solidFill>
                  <a:schemeClr val="tx1"/>
                </a:solidFill>
                <a:latin typeface="+mj-lt"/>
                <a:ea typeface="+mj-ea"/>
                <a:cs typeface="+mj-cs"/>
              </a:rPr>
              <a:t>Por Jesucristo soy perdonado, soy salvo y tengo la garantía de la vida eterna. Señor, ayudame a vivir hoy para ti y tu gloria. </a:t>
            </a:r>
          </a:p>
        </p:txBody>
      </p:sp>
      <p:pic>
        <p:nvPicPr>
          <p:cNvPr id="319" name="Google Shape;319;p50" descr="How to look like an elderly person for Halloween - Quora"/>
          <p:cNvPicPr preferRelativeResize="0"/>
          <p:nvPr/>
        </p:nvPicPr>
        <p:blipFill rotWithShape="1">
          <a:blip r:embed="rId3"/>
          <a:srcRect l="25879" r="2516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18"/>
                                        </p:tgtEl>
                                        <p:attrNameLst>
                                          <p:attrName>style.visibility</p:attrName>
                                        </p:attrNameLst>
                                      </p:cBhvr>
                                      <p:to>
                                        <p:strVal val="visible"/>
                                      </p:to>
                                    </p:set>
                                    <p:animEffect transition="in" filter="fade">
                                      <p:cBhvr>
                                        <p:cTn id="7" dur="4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326" name="Google Shape;326;p51"/>
          <p:cNvSpPr txBox="1"/>
          <p:nvPr/>
        </p:nvSpPr>
        <p:spPr>
          <a:xfrm>
            <a:off x="1107868" y="1472397"/>
            <a:ext cx="9976200" cy="397110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l"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En este curso vamos a ver que Dios nos ama de muchas maneras y nos ha dado evidencias tangibles, como El Bautismo, para conocerle y su gracia que es su amor inmerecido. </a:t>
            </a:r>
            <a:endParaRPr sz="4400" b="0" i="0" u="none" strike="noStrike" cap="none">
              <a:solidFill>
                <a:srgbClr val="000000"/>
              </a:solidFill>
              <a:latin typeface="Arial"/>
              <a:ea typeface="Arial"/>
              <a:cs typeface="Arial"/>
              <a:sym typeface="Arial"/>
            </a:endParaRPr>
          </a:p>
        </p:txBody>
      </p:sp>
      <p:cxnSp>
        <p:nvCxnSpPr>
          <p:cNvPr id="327" name="Google Shape;327;p51"/>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334" name="Google Shape;334;p52"/>
          <p:cNvSpPr txBox="1"/>
          <p:nvPr/>
        </p:nvSpPr>
        <p:spPr>
          <a:xfrm>
            <a:off x="790696" y="2436385"/>
            <a:ext cx="106107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 ¿Qué da al </a:t>
            </a:r>
            <a:r>
              <a:rPr lang="en-US" sz="4400">
                <a:latin typeface="Calibri"/>
                <a:ea typeface="Calibri"/>
                <a:cs typeface="Calibri"/>
                <a:sym typeface="Calibri"/>
              </a:rPr>
              <a:t>B</a:t>
            </a:r>
            <a:r>
              <a:rPr lang="en-US" sz="4400" b="0" i="0" u="none" strike="noStrike" cap="none">
                <a:solidFill>
                  <a:srgbClr val="000000"/>
                </a:solidFill>
                <a:latin typeface="Calibri"/>
                <a:ea typeface="Calibri"/>
                <a:cs typeface="Calibri"/>
                <a:sym typeface="Calibri"/>
              </a:rPr>
              <a:t>autismo su poder? </a:t>
            </a:r>
            <a:endParaRPr sz="4400" b="0" i="0" u="none" strike="noStrike" cap="none">
              <a:solidFill>
                <a:srgbClr val="000000"/>
              </a:solidFill>
              <a:latin typeface="Times New Roman"/>
              <a:ea typeface="Times New Roman"/>
              <a:cs typeface="Times New Roman"/>
              <a:sym typeface="Times New Roman"/>
            </a:endParaRPr>
          </a:p>
          <a:p>
            <a:pPr marL="342900" marR="0" lvl="0" indent="-8890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imes New Roman"/>
              <a:ea typeface="Times New Roman"/>
              <a:cs typeface="Times New Roman"/>
              <a:sym typeface="Times New Roman"/>
            </a:endParaRPr>
          </a:p>
        </p:txBody>
      </p:sp>
      <p:cxnSp>
        <p:nvCxnSpPr>
          <p:cNvPr id="335" name="Google Shape;335;p52"/>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41" name="Google Shape;341;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2" name="Google Shape;34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3" name="Google Shape;343;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44" name="Google Shape;344;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45" name="Google Shape;34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2</a:t>
            </a:r>
            <a:endParaRPr sz="6000" b="0" i="0" u="none" strike="noStrike" cap="none">
              <a:solidFill>
                <a:srgbClr val="009444"/>
              </a:solidFill>
              <a:latin typeface="Lato"/>
              <a:ea typeface="Lato"/>
              <a:cs typeface="Lato"/>
              <a:sym typeface="Lato"/>
            </a:endParaRPr>
          </a:p>
        </p:txBody>
      </p:sp>
      <p:cxnSp>
        <p:nvCxnSpPr>
          <p:cNvPr id="109" name="Google Shape;109;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10" name="Google Shape;110;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Bautismo, su poder y significado en nuestras vidas</a:t>
            </a:r>
            <a:endParaRPr sz="3888" b="0" i="0" u="none" strike="noStrike" cap="none">
              <a:solidFill>
                <a:schemeClr val="dk1"/>
              </a:solidFill>
              <a:latin typeface="Lato"/>
              <a:ea typeface="Lato"/>
              <a:cs typeface="Lato"/>
              <a:sym typeface="Lato"/>
            </a:endParaRPr>
          </a:p>
        </p:txBody>
      </p:sp>
      <p:sp>
        <p:nvSpPr>
          <p:cNvPr id="111" name="Google Shape;111;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13" name="Google Shape;113;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51" name="Google Shape;3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53" name="Google Shape;353;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1" name="Google Shape;36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2" name="Google Shape;36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63" name="Google Shape;36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2: Bautismo, su poder y significado</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28" name="Google Shape;128;p7"/>
          <p:cNvGraphicFramePr/>
          <p:nvPr/>
        </p:nvGraphicFramePr>
        <p:xfrm>
          <a:off x="811617" y="1759038"/>
          <a:ext cx="3000000" cy="3000000"/>
        </p:xfrm>
        <a:graphic>
          <a:graphicData uri="http://schemas.openxmlformats.org/drawingml/2006/table">
            <a:tbl>
              <a:tblPr firstRow="1" bandRow="1">
                <a:noFill/>
                <a:tableStyleId>{0DEDCF4F-89E9-4ECC-833D-CC1C62E51390}</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Describir el poder del </a:t>
                      </a:r>
                      <a:r>
                        <a:rPr lang="en-US" sz="3200" b="1"/>
                        <a:t>B</a:t>
                      </a:r>
                      <a:r>
                        <a:rPr lang="en-US" sz="3200" b="1" u="none" strike="noStrike" cap="none"/>
                        <a:t>autismo</a:t>
                      </a:r>
                      <a:endParaRPr sz="3200" b="1"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la batalla entre el viejo hombre y el nuevo hombre en nosotros</a:t>
                      </a:r>
                      <a:endParaRPr sz="3200" b="0" u="none" strike="noStrike" cap="none"/>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u="none" strike="noStrike" cap="none"/>
                        <a:t>Investigar el significado del </a:t>
                      </a:r>
                      <a:r>
                        <a:rPr lang="en-US" sz="3200"/>
                        <a:t>B</a:t>
                      </a:r>
                      <a:r>
                        <a:rPr lang="en-US" sz="3200" u="none" strike="noStrike" cap="none"/>
                        <a:t>autismo para nuestras vidas diarias</a:t>
                      </a:r>
                      <a:endParaRPr sz="32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443345" y="493508"/>
            <a:ext cx="10910455" cy="49263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000" b="1"/>
              <a:t>1. ¿Qué da al Bautismo su poder? </a:t>
            </a:r>
            <a:r>
              <a:rPr lang="en-US" sz="4000" i="1">
                <a:highlight>
                  <a:srgbClr val="FFFF00"/>
                </a:highlight>
              </a:rPr>
              <a:t>(Proyecto Final!)</a:t>
            </a:r>
            <a:endParaRPr/>
          </a:p>
          <a:p>
            <a:pPr marL="0" lvl="0" indent="0" algn="l" rtl="0">
              <a:lnSpc>
                <a:spcPct val="90000"/>
              </a:lnSpc>
              <a:spcBef>
                <a:spcPts val="0"/>
              </a:spcBef>
              <a:spcAft>
                <a:spcPts val="0"/>
              </a:spcAft>
              <a:buSzPts val="4000"/>
              <a:buNone/>
            </a:pPr>
            <a:endParaRPr sz="4000" b="1">
              <a:latin typeface="Overlock"/>
              <a:ea typeface="Overlock"/>
              <a:cs typeface="Overlock"/>
              <a:sym typeface="Overlock"/>
            </a:endParaRPr>
          </a:p>
        </p:txBody>
      </p:sp>
      <p:pic>
        <p:nvPicPr>
          <p:cNvPr id="135" name="Google Shape;135;p8" descr="Water — Science Learning Hub"/>
          <p:cNvPicPr preferRelativeResize="0"/>
          <p:nvPr/>
        </p:nvPicPr>
        <p:blipFill rotWithShape="1">
          <a:blip r:embed="rId3">
            <a:alphaModFix/>
          </a:blip>
          <a:srcRect t="15929" b="18225"/>
          <a:stretch/>
        </p:blipFill>
        <p:spPr>
          <a:xfrm>
            <a:off x="0" y="1783162"/>
            <a:ext cx="12192000" cy="53519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400" b="1"/>
              <a:t>¿Qué da </a:t>
            </a:r>
            <a:r>
              <a:rPr lang="en-US" b="1"/>
              <a:t>a</a:t>
            </a:r>
            <a:r>
              <a:rPr lang="en-US" sz="4400" b="1"/>
              <a:t>l Bautismo su poder?</a:t>
            </a:r>
            <a:endParaRPr/>
          </a:p>
        </p:txBody>
      </p:sp>
      <p:sp>
        <p:nvSpPr>
          <p:cNvPr id="142" name="Google Shape;142;p9"/>
          <p:cNvSpPr txBox="1">
            <a:spLocks noGrp="1"/>
          </p:cNvSpPr>
          <p:nvPr>
            <p:ph type="body" idx="1"/>
          </p:nvPr>
        </p:nvSpPr>
        <p:spPr>
          <a:xfrm>
            <a:off x="838200" y="1524867"/>
            <a:ext cx="10515600" cy="5032375"/>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150000"/>
              </a:lnSpc>
              <a:spcBef>
                <a:spcPts val="1000"/>
              </a:spcBef>
              <a:spcAft>
                <a:spcPts val="0"/>
              </a:spcAft>
              <a:buSzPct val="56470"/>
              <a:buNone/>
            </a:pPr>
            <a:r>
              <a:rPr lang="en-US" sz="5100" i="1">
                <a:solidFill>
                  <a:srgbClr val="000000"/>
                </a:solidFill>
                <a:latin typeface="Calibri"/>
                <a:ea typeface="Calibri"/>
                <a:cs typeface="Calibri"/>
                <a:sym typeface="Calibri"/>
              </a:rPr>
              <a:t>Tito 3:5-8 “Nos salvó, no por obras de justicia que nosotros hubiéramos hecho, sino por su misericordia, por el lavamiento de la regeneración y por la renovación </a:t>
            </a:r>
            <a:r>
              <a:rPr lang="en-US" sz="5100" i="1" u="sng">
                <a:solidFill>
                  <a:srgbClr val="000000"/>
                </a:solidFill>
                <a:latin typeface="Calibri"/>
                <a:ea typeface="Calibri"/>
                <a:cs typeface="Calibri"/>
                <a:sym typeface="Calibri"/>
              </a:rPr>
              <a:t>en el Espíritu Santo,</a:t>
            </a:r>
            <a:r>
              <a:rPr lang="en-US" sz="5100" i="1">
                <a:solidFill>
                  <a:srgbClr val="000000"/>
                </a:solidFill>
                <a:latin typeface="Calibri"/>
                <a:ea typeface="Calibri"/>
                <a:cs typeface="Calibri"/>
                <a:sym typeface="Calibri"/>
              </a:rPr>
              <a:t> el cual derramó en nosotros abundantemente por Jesucristo, nuestro Salvador, para que justificados por su gracia, llegáramos a ser herederos conforme a la esperanza de la vida eterna. Palabra fiel es esta.” </a:t>
            </a:r>
            <a:endParaRPr sz="510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ct val="102857"/>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0"/>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rPr>
              <a:t>¿Qué da al Bautismo su poder?</a:t>
            </a:r>
            <a:endParaRPr lang="en-US">
              <a:solidFill>
                <a:srgbClr val="FFFFFF"/>
              </a:solidFill>
            </a:endParaRPr>
          </a:p>
        </p:txBody>
      </p:sp>
      <p:sp>
        <p:nvSpPr>
          <p:cNvPr id="158" name="Arc 15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9" name="Google Shape;149;p1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i="1">
                <a:latin typeface="Calibri"/>
                <a:ea typeface="Calibri"/>
                <a:cs typeface="Calibri"/>
                <a:sym typeface="Calibri"/>
              </a:rPr>
              <a:t>Efesios 5:25,26 </a:t>
            </a:r>
            <a:endParaRPr lang="en-US"/>
          </a:p>
          <a:p>
            <a:pPr marL="114300" lvl="0" indent="0" rtl="0">
              <a:spcBef>
                <a:spcPts val="1000"/>
              </a:spcBef>
              <a:spcAft>
                <a:spcPts val="0"/>
              </a:spcAft>
              <a:buSzPts val="1800"/>
              <a:buNone/>
            </a:pPr>
            <a:r>
              <a:rPr lang="en-US" i="1">
                <a:latin typeface="Calibri"/>
                <a:ea typeface="Calibri"/>
                <a:cs typeface="Calibri"/>
                <a:sym typeface="Calibri"/>
              </a:rPr>
              <a:t>Cristo amó a la iglesia y se entregó a si mismo por ella, para santificarla, habiéndola purificado en el lavamiento del agua </a:t>
            </a:r>
            <a:r>
              <a:rPr lang="en-US" i="1" u="sng">
                <a:latin typeface="Calibri"/>
                <a:ea typeface="Calibri"/>
                <a:cs typeface="Calibri"/>
                <a:sym typeface="Calibri"/>
              </a:rPr>
              <a:t>por la palabra.</a:t>
            </a:r>
            <a:endParaRPr lang="en-US">
              <a:latin typeface="Times New Roman"/>
              <a:ea typeface="Times New Roman"/>
              <a:cs typeface="Times New Roman"/>
              <a:sym typeface="Times New Roman"/>
            </a:endParaRPr>
          </a:p>
          <a:p>
            <a:pPr marL="114300" lvl="0" indent="0" rtl="0">
              <a:spcBef>
                <a:spcPts val="1000"/>
              </a:spcBef>
              <a:spcAft>
                <a:spcPts val="0"/>
              </a:spcAft>
              <a:buSzPts val="1800"/>
              <a:buNone/>
            </a:pPr>
            <a:endParaRPr lang="en-US"/>
          </a:p>
        </p:txBody>
      </p:sp>
    </p:spTree>
  </p:cSld>
  <p:clrMapOvr>
    <a:masterClrMapping/>
  </p:clrMapOvr>
</p:sld>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3042</Words>
  <Application>Microsoft Macintosh PowerPoint</Application>
  <PresentationFormat>Widescreen</PresentationFormat>
  <Paragraphs>218</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Lato</vt:lpstr>
      <vt:lpstr>Times New Roman</vt:lpstr>
      <vt:lpstr>Calibri</vt:lpstr>
      <vt:lpstr>Noto Sans Symbols</vt:lpstr>
      <vt:lpstr>Overlock</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da al Bautismo su poder?</vt:lpstr>
      <vt:lpstr>¿Qué da al Bautismo su poder?</vt:lpstr>
      <vt:lpstr>¿Recuerdan las bendiciones del Bautismo?</vt:lpstr>
      <vt:lpstr>En el Bautismo, el Espíritu Santo crea o fortalece en nosotros la fe</vt:lpstr>
      <vt:lpstr>¿Crees que una persona necesita recibir el Bautismo más de una vez en su vida?</vt:lpstr>
      <vt:lpstr>PowerPoint Presentation</vt:lpstr>
      <vt:lpstr>PowerPoint Presentation</vt:lpstr>
      <vt:lpstr>¿Es la vida de un cristiano, fácil?</vt:lpstr>
      <vt:lpstr>PowerPoint Presentation</vt:lpstr>
      <vt:lpstr>PowerPoint Presentation</vt:lpstr>
      <vt:lpstr>Gálatas 5:17</vt:lpstr>
      <vt:lpstr>PowerPoint Presentation</vt:lpstr>
      <vt:lpstr>PowerPoint Presentation</vt:lpstr>
      <vt:lpstr>2 Corintios 5:17</vt:lpstr>
      <vt:lpstr>PowerPoint Presentation</vt:lpstr>
      <vt:lpstr>PowerPoint Presentation</vt:lpstr>
      <vt:lpstr>Romanos 6:3-6</vt:lpstr>
      <vt:lpstr>Romanos 6:3-6</vt:lpstr>
      <vt:lpstr>PowerPoint Presentation</vt:lpstr>
      <vt:lpstr>PowerPoint Presentation</vt:lpstr>
      <vt:lpstr>Colosenses 2:11-12</vt:lpstr>
      <vt:lpstr>Efesios 4:22-24</vt:lpstr>
      <vt:lpstr>PowerPoint Presentation</vt:lpstr>
      <vt:lpstr>PowerPoint Presentation</vt:lpstr>
      <vt:lpstr>Salmo 51:4, 17</vt:lpstr>
      <vt:lpstr>PowerPoint Presentation</vt:lpstr>
      <vt:lpstr>PowerPoint Presentation</vt:lpstr>
      <vt:lpstr>PowerPoint Presentation</vt:lpstr>
      <vt:lpstr>Por Jesucristo soy perdonado, soy salvo y tengo la garantía de la vida eterna. Señor, ayudame a vivir hoy para ti y tu gloria.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