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gXmnPGJ6xnaTAQDGxpS9kIsOh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cristo.co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Juan 4:1-30.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colegio?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4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maestro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5a7b3885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diálogo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bien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labor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cuatro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aspirar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basándonos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omniscientes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personas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Muéstrales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Guía del maestro de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sitio web de Academia Cristo.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Explícales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Popular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Leer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luego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responder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(para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leer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maestro).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sabes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entiendan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les causa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dificultad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Etc.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responder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búsqueda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Google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claro,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incómodos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nerviosos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desconfiados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850" lvl="6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sonríe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dales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cálida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bienvenida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demuestren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Ayúdales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conozcan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850" lvl="6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Elogia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incorrectas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amor. Anima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agradéceles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incómodos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850" lvl="6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Muéstrales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Interactuar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ideal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interactúen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850" lvl="6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Muéstrales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maestro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Muéstrales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850" lvl="6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Anímalos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les den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responder.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incómodo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normal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10 y 15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850" lvl="6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sea la Biblia la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responder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sabe que no es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Dios dice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C,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responder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incorrectas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..."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anticipación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b5a7b3885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5a7b3885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Tómate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responder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inquietud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Asegúrales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Pregúntales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Si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b5a7b3885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5a7b3885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cuatro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Indícales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final: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claves. Lo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perspectiva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maestros.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a las que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b5a7b3885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5a7b3885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solo dales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breve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muéstrales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Anímalos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impriman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maestro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Muéstrales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0563C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www.academiacristo.com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Muéstrales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rellenar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enseñárselos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b5a7b3885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5a1eaf5a7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Avísales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grabación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chat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b5a1eaf5a7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 con una oración (relacionada con la lección) o una bendición.</a:t>
            </a:r>
            <a:endParaRPr/>
          </a:p>
        </p:txBody>
      </p:sp>
      <p:sp>
        <p:nvSpPr>
          <p:cNvPr id="209" name="Google Shape;209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 (dales todo el tiempo que necesiten)</a:t>
            </a:r>
            <a:endParaRPr/>
          </a:p>
        </p:txBody>
      </p:sp>
      <p:sp>
        <p:nvSpPr>
          <p:cNvPr id="217" name="Google Shape;217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tierra,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maestro perfecto. Pero eras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Tú eras,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pereciste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612c5aba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1430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Deducir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4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que les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gustaría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personalmente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6612c5aba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WhatsApp.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colegio?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se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amabilidad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estímulo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nerviosos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maestros.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maestros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labor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inteligencia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elocuencia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Tiene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e502832d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4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maestro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El video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brevemente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se centra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ae502832d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5a7b388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amaba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“Le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Samaria…”, escribe Juan.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Samaria. Pero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atravesarla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Salvador.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samaritana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consecuencia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enseñaba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forma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diálogo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despertó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diálogo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citaba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viva"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Dios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2:13: “…soy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viva…”  (Cf. también Isaías 58:11,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Zacarías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14:8; y Juan 7:38,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dice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b5a7b388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5a7b38856_0_1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b5a7b38856_0_17"/>
          <p:cNvSpPr txBox="1"/>
          <p:nvPr/>
        </p:nvSpPr>
        <p:spPr>
          <a:xfrm>
            <a:off x="2180850" y="2608650"/>
            <a:ext cx="9193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Prepararse bien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Crear un ambiente positivo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Interactuar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Dejar que sea la Biblia la que hable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6" name="Google Shape;166;g2b5a7b38856_0_1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b5a7b38856_0_17"/>
          <p:cNvSpPr txBox="1"/>
          <p:nvPr/>
        </p:nvSpPr>
        <p:spPr>
          <a:xfrm>
            <a:off x="2180851" y="1686975"/>
            <a:ext cx="81336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Consejos para enseñar bien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5a7b38856_0_5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2b5a7b38856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4" name="Google Shape;174;g2b5a7b38856_0_51"/>
          <p:cNvSpPr txBox="1"/>
          <p:nvPr/>
        </p:nvSpPr>
        <p:spPr>
          <a:xfrm>
            <a:off x="3875725" y="1843650"/>
            <a:ext cx="7830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¿Preguntas?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cuál de los consejos para una buena enseñanza crees que tendrás que trabajar más?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5" name="Google Shape;175;g2b5a7b38856_0_5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5a7b38856_0_29"/>
          <p:cNvSpPr txBox="1"/>
          <p:nvPr/>
        </p:nvSpPr>
        <p:spPr>
          <a:xfrm>
            <a:off x="5838751" y="1953975"/>
            <a:ext cx="60609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Los cuatro conceptos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1" name="Google Shape;181;g2b5a7b38856_0_29"/>
          <p:cNvCxnSpPr/>
          <p:nvPr/>
        </p:nvCxnSpPr>
        <p:spPr>
          <a:xfrm>
            <a:off x="4230827" y="29901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g2b5a7b38856_0_29"/>
          <p:cNvSpPr txBox="1"/>
          <p:nvPr/>
        </p:nvSpPr>
        <p:spPr>
          <a:xfrm>
            <a:off x="5838750" y="3287900"/>
            <a:ext cx="6060900" cy="16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puedes enseñarles ese curso a las personas a las que vas a invitar? </a:t>
            </a:r>
            <a:endParaRPr sz="33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g2b5a7b38856_0_29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2b5a7b38856_0_2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b5a7b38856_0_29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6" name="Google Shape;186;g2b5a7b38856_0_29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5a7b38856_0_4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b5a7b38856_0_41"/>
          <p:cNvSpPr txBox="1"/>
          <p:nvPr/>
        </p:nvSpPr>
        <p:spPr>
          <a:xfrm>
            <a:off x="3956050" y="2840400"/>
            <a:ext cx="78303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academiacristo.com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Guía del profesor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Folletos para el estudiante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Videos cortos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3" name="Google Shape;193;g2b5a7b38856_0_4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b5a7b38856_0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b5a7b38856_0_41"/>
          <p:cNvSpPr txBox="1"/>
          <p:nvPr/>
        </p:nvSpPr>
        <p:spPr>
          <a:xfrm>
            <a:off x="3956051" y="1229650"/>
            <a:ext cx="60609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Recursos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6" name="Google Shape;196;g2b5a7b38856_0_41"/>
          <p:cNvCxnSpPr/>
          <p:nvPr/>
        </p:nvCxnSpPr>
        <p:spPr>
          <a:xfrm>
            <a:off x="3965777" y="2373951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5a1eaf5a7_0_417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2" name="Google Shape;202;g2b5a1eaf5a7_0_417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g2b5a1eaf5a7_0_41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2b5a1eaf5a7_0_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5" name="Google Shape;205;g2b5a1eaf5a7_0_417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6" name="Google Shape;206;g2b5a1eaf5a7_0_41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4" name="Google Shape;214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2" name="Google Shape;222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Hacer discípulos: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enseñarles a otros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856483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612c5aba9_0_152"/>
          <p:cNvSpPr txBox="1"/>
          <p:nvPr/>
        </p:nvSpPr>
        <p:spPr>
          <a:xfrm>
            <a:off x="1670377" y="628000"/>
            <a:ext cx="895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5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45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g26612c5aba9_0_152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8" name="Google Shape;128;g26612c5aba9_0_15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137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6612c5aba9_0_152"/>
          <p:cNvSpPr/>
          <p:nvPr/>
        </p:nvSpPr>
        <p:spPr>
          <a:xfrm>
            <a:off x="551000" y="199482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g26612c5aba9_0_152"/>
          <p:cNvSpPr/>
          <p:nvPr/>
        </p:nvSpPr>
        <p:spPr>
          <a:xfrm>
            <a:off x="916545" y="22087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g26612c5aba9_0_152"/>
          <p:cNvSpPr/>
          <p:nvPr/>
        </p:nvSpPr>
        <p:spPr>
          <a:xfrm>
            <a:off x="1946721" y="199482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g26612c5aba9_0_152"/>
          <p:cNvSpPr txBox="1"/>
          <p:nvPr/>
        </p:nvSpPr>
        <p:spPr>
          <a:xfrm>
            <a:off x="1946721" y="199482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Deducir consejos para una buena enseñanza a partir del ejemplo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Jesús.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g26612c5aba9_0_152"/>
          <p:cNvSpPr/>
          <p:nvPr/>
        </p:nvSpPr>
        <p:spPr>
          <a:xfrm>
            <a:off x="551025" y="3183076"/>
            <a:ext cx="11197500" cy="13926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g26612c5aba9_0_152"/>
          <p:cNvSpPr/>
          <p:nvPr/>
        </p:nvSpPr>
        <p:spPr>
          <a:xfrm>
            <a:off x="916558" y="362555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g26612c5aba9_0_152"/>
          <p:cNvSpPr/>
          <p:nvPr/>
        </p:nvSpPr>
        <p:spPr>
          <a:xfrm>
            <a:off x="1946743" y="3183076"/>
            <a:ext cx="9801900" cy="13926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g26612c5aba9_0_152"/>
          <p:cNvSpPr txBox="1"/>
          <p:nvPr/>
        </p:nvSpPr>
        <p:spPr>
          <a:xfrm>
            <a:off x="1946743" y="3183076"/>
            <a:ext cx="9801600" cy="1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un área de enseñanza en la que les gustaría mejorar personalmente.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3" name="Google Shape;143;p28"/>
          <p:cNvSpPr txBox="1"/>
          <p:nvPr/>
        </p:nvSpPr>
        <p:spPr>
          <a:xfrm>
            <a:off x="3602250" y="1843650"/>
            <a:ext cx="82974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 era el mejor maestro que tenías cuando estabas en el colegio?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lo convertía en un excelente maestro?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4" name="Google Shape;144;p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e502832d3_0_1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2ae502832d3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1" name="Google Shape;151;g2ae502832d3_0_137"/>
          <p:cNvSpPr txBox="1"/>
          <p:nvPr/>
        </p:nvSpPr>
        <p:spPr>
          <a:xfrm>
            <a:off x="3875725" y="1843650"/>
            <a:ext cx="7830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Reflexiona sobre Juan 4 y las otras partes de los Evangelios en que Jesús enseña.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lo hacía un maestro eficaz?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g2ae502832d3_0_13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5a7b38856_0_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b5a7b38856_0_6"/>
          <p:cNvSpPr txBox="1"/>
          <p:nvPr/>
        </p:nvSpPr>
        <p:spPr>
          <a:xfrm>
            <a:off x="2180850" y="2151450"/>
            <a:ext cx="9193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amaba a sus estudiantes.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conocía a su público.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enseñaba de forma interactiva.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citaba las Escrituras.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g2b5a7b38856_0_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2085</Words>
  <Application>Microsoft Office PowerPoint</Application>
  <PresentationFormat>Widescreen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Lato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1</cp:revision>
  <dcterms:created xsi:type="dcterms:W3CDTF">2023-11-29T19:33:05Z</dcterms:created>
  <dcterms:modified xsi:type="dcterms:W3CDTF">2025-02-01T20:10:00Z</dcterms:modified>
</cp:coreProperties>
</file>