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sldIdLst>
    <p:sldId id="256" r:id="rId5"/>
    <p:sldId id="257" r:id="rId6"/>
    <p:sldId id="258" r:id="rId7"/>
    <p:sldId id="260" r:id="rId8"/>
    <p:sldId id="261" r:id="rId9"/>
    <p:sldId id="262" r:id="rId10"/>
    <p:sldId id="279" r:id="rId11"/>
    <p:sldId id="280" r:id="rId12"/>
    <p:sldId id="281" r:id="rId13"/>
    <p:sldId id="282" r:id="rId14"/>
    <p:sldId id="283" r:id="rId15"/>
    <p:sldId id="284" r:id="rId16"/>
    <p:sldId id="285" r:id="rId17"/>
    <p:sldId id="266" r:id="rId18"/>
    <p:sldId id="286" r:id="rId19"/>
    <p:sldId id="287" r:id="rId20"/>
    <p:sldId id="288" r:id="rId21"/>
    <p:sldId id="289" r:id="rId22"/>
    <p:sldId id="263" r:id="rId23"/>
    <p:sldId id="290" r:id="rId24"/>
    <p:sldId id="291" r:id="rId25"/>
    <p:sldId id="292" r:id="rId26"/>
    <p:sldId id="293" r:id="rId27"/>
    <p:sldId id="294" r:id="rId28"/>
    <p:sldId id="303" r:id="rId29"/>
    <p:sldId id="269" r:id="rId30"/>
    <p:sldId id="295" r:id="rId31"/>
    <p:sldId id="304" r:id="rId32"/>
    <p:sldId id="305" r:id="rId33"/>
    <p:sldId id="306" r:id="rId34"/>
    <p:sldId id="307" r:id="rId35"/>
    <p:sldId id="278" r:id="rId36"/>
    <p:sldId id="275" r:id="rId37"/>
    <p:sldId id="274" r:id="rId38"/>
    <p:sldId id="277" r:id="rId39"/>
  </p:sldIdLst>
  <p:sldSz cx="12192000" cy="6858000"/>
  <p:notesSz cx="6858000" cy="9144000"/>
  <p:embeddedFontLst>
    <p:embeddedFont>
      <p:font typeface="Lato" panose="020F0502020204030203" pitchFamily="34" charset="0"/>
      <p:regular r:id="rId41"/>
      <p:bold r:id="rId42"/>
      <p:italic r:id="rId43"/>
      <p:boldItalic r:id="rId44"/>
    </p:embeddedFont>
    <p:embeddedFont>
      <p:font typeface="Lato Black" panose="020F0502020204030203" pitchFamily="34" charset="0"/>
      <p:bold r:id="rId45"/>
      <p:italic r:id="rId46"/>
      <p:boldItalic r:id="rId47"/>
    </p:embeddedFont>
    <p:embeddedFont>
      <p:font typeface="Noto Sans Symbols"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eOnNqHhfpgAiuvdqyj4SJJ5lq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34"/>
    <p:restoredTop sz="51656"/>
  </p:normalViewPr>
  <p:slideViewPr>
    <p:cSldViewPr snapToGrid="0">
      <p:cViewPr varScale="1">
        <p:scale>
          <a:sx n="39" d="100"/>
          <a:sy n="39" d="100"/>
        </p:scale>
        <p:origin x="392"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zttDQ4BLLF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196D6594-0733-E23D-ED20-B30D31122F6C}"/>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9AB8179-504E-A3A4-1341-B2A1605F9B7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Romanos 3:22-23 Porque no hay diferencia, por cuanto todos pecaron, y están destituidos de la gloria de Dios.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6EB8C4BE-5490-30FC-8322-7988668217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676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829708A6-071F-C046-BE3A-DD2B56659430}"/>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4ABAF464-967D-791C-30E7-C51AC806E55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Romanos 3:22-23 Porque no hay diferencia, por cuanto todos pecaron, y están destituidos de la gloria de Dios.</a:t>
            </a:r>
          </a:p>
          <a:p>
            <a:pPr marL="0" marR="0" indent="0">
              <a:buFontTx/>
              <a:buNone/>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¡Pero gracias a Dios, esta realidad no es el fin de nuestra historia! Romanos 3:24 continúa diciendo: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siendo justificados gratuitamente por su gracia, mediante la redención que es en Cristo Jesús</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D0C62B87-348F-4AFD-4EFD-5B04119DFF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047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E648194-0FC2-EF65-AA6E-845FD5C2128D}"/>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7989AFD-FE37-0907-C231-CCF1B5010C0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F6BF4DFE-DECC-F10F-BD4E-7D10D2C9E0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94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F498E47D-D54E-8F1A-1766-5A61A19CDE8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C8EB9AA3-E8CA-EC95-6BCE-79D1669A4C6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La obra redentora de Jesús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1 Pedro 1:18-19 describe bellamente la obra de salvación de Jesús: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“Ustedes saben que fueron rescatados de una vida sin sentido, la cual heredaron de sus padres; y que ese rescate no se pagó con cosas corruptibles, como el oro y la plata, sino con la sangre preciosa de Cristo, sin mancha y sin contaminación, como la de un cordero.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Biblia utiliza muchas imágenes para describir y comunicar la misión de rescate que Jesús llevó a cabo por nosotros. En este pasaje de Pedro, encontramos la palabra “rescatar”, que en el griego es más como “redimir.”</a:t>
            </a:r>
            <a:r>
              <a:rPr lang="en-US" dirty="0">
                <a:effectLst/>
              </a:rPr>
              <a:t> </a:t>
            </a: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3AC36C98-3CBC-FE75-9E1E-7B1A0B5777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5763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9abd6aa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Redimir significa pagar un precio para liberar o recuperar algo. </a:t>
            </a: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r>
              <a:rPr lang="es-ES" sz="1800" dirty="0">
                <a:solidFill>
                  <a:srgbClr val="000000"/>
                </a:solidFill>
                <a:effectLst/>
                <a:latin typeface="Calibri" panose="020F0502020204030204" pitchFamily="34" charset="0"/>
                <a:ea typeface="Calibri" panose="020F0502020204030204" pitchFamily="34" charset="0"/>
              </a:rPr>
              <a:t>Nuestros pecados merecían la ira y el castigo de Dios; para ser salvados de eso, alguien tenía que pagar ese precio por nosotros. Eso es lo que Jesús hizo en la cruz para redimirnos. </a:t>
            </a:r>
            <a:endParaRPr sz="1104" b="1" dirty="0">
              <a:solidFill>
                <a:schemeClr val="dk1"/>
              </a:solidFill>
              <a:latin typeface="Calibri"/>
              <a:ea typeface="Calibri"/>
              <a:cs typeface="Calibri"/>
              <a:sym typeface="Calibri"/>
            </a:endParaRPr>
          </a:p>
        </p:txBody>
      </p:sp>
      <p:sp>
        <p:nvSpPr>
          <p:cNvPr id="176" name="Google Shape;176;g279abd6aa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D4BF23F2-3B91-15D9-4FAF-8046CA4CB43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83575AB-5E57-208C-8487-CA9676C61D0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200" dirty="0">
                <a:effectLst/>
                <a:latin typeface="Calibri" panose="020F0502020204030204" pitchFamily="34" charset="0"/>
                <a:ea typeface="Calibri" panose="020F0502020204030204" pitchFamily="34" charset="0"/>
              </a:rPr>
              <a:t>Dios entregó a su único Hijo para redimirnos. </a:t>
            </a:r>
          </a:p>
          <a:p>
            <a:pPr marL="0" marR="0" indent="0">
              <a:buFontTx/>
              <a:buNone/>
            </a:pPr>
            <a:endParaRPr lang="es-ES" sz="1200" b="1" dirty="0">
              <a:solidFill>
                <a:schemeClr val="dk1"/>
              </a:solidFill>
              <a:effectLst/>
              <a:highlight>
                <a:srgbClr val="FFFFFF"/>
              </a:highlight>
              <a:latin typeface="Calibri" panose="020F0502020204030204" pitchFamily="34" charset="0"/>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Por eso confesamos en el Credo Apostólico: </a:t>
            </a:r>
            <a:r>
              <a:rPr lang="es-ES" sz="1800" i="1" dirty="0">
                <a:effectLst/>
                <a:latin typeface="Calibri" panose="020F0502020204030204" pitchFamily="34" charset="0"/>
                <a:ea typeface="Calibri" panose="020F0502020204030204" pitchFamily="34" charset="0"/>
              </a:rPr>
              <a:t>Creo en Jesucristo, nuestro Señor, que fue concebido por obra del Espíritu Santo, nació de la virgen María; padeció bajo el poder de Poncio Pilato, fue crucificado, muerto y sepultado. </a:t>
            </a:r>
            <a:r>
              <a:rPr lang="es-ES" sz="1800" dirty="0">
                <a:effectLst/>
                <a:latin typeface="Calibri" panose="020F0502020204030204" pitchFamily="34" charset="0"/>
                <a:ea typeface="Calibri" panose="020F0502020204030204" pitchFamily="34" charset="0"/>
              </a:rPr>
              <a:t>Creemos que Cristo nos salvó con su vida perfecta e inocente muerte en la cruz.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51FBC961-6DFC-4070-29D2-BA1CE9A4B4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856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F4187D51-8C12-8E22-5742-7DD32A9B3E2B}"/>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2E53C6B-7B95-0DF3-5986-604A1EA2C58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Esa obra de rescate fue completa. Por eso Jesús dijo en la cruz: “Consumado es” (Juan 19:30). No quedó nada pendiente para salvarnos; lo hizo todo, desde su nacimiento hasta su muerte.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obra redentora de Cristo, mostrado en la cruz, significa la libertad que tenemos en Cristo. Vivimos en PAZ absoluta.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168" name="Google Shape;168;g2ee3aea5128_1_0:notes">
            <a:extLst>
              <a:ext uri="{FF2B5EF4-FFF2-40B4-BE49-F238E27FC236}">
                <a16:creationId xmlns:a16="http://schemas.microsoft.com/office/drawing/2014/main" id="{F6AE0E74-5FF3-CABA-D6AB-5242DE496D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487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A8091804-880D-8960-309F-E986AEE55233}"/>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0AF9C83-20ED-DF3A-65AC-05D55F18BD6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r>
              <a:rPr lang="es-ES" sz="1100" dirty="0">
                <a:effectLst/>
                <a:latin typeface="Calibri" panose="020F0502020204030204" pitchFamily="34" charset="0"/>
                <a:ea typeface="Calibri" panose="020F0502020204030204" pitchFamily="34" charset="0"/>
              </a:rPr>
              <a:t>Jesús nos redimió del pecado. Ya no estamos bajo su condenación, aunque luchemos contra él todos los días hasta que estemos en el cielo.</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nos redimió de la muerte. Moriremos, pero no sufriremos la muerta eterna.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nos redimió del diablo. Todavía nos tentará, pero ya no puede acusarnos de nuestros pecados que han sido pagados.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BF88DA05-B09A-0FC2-71E9-890C5B8DEB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4311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5D3F866-5EBA-5F03-7180-20ED45003C93}"/>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12AE74A5-11BA-395A-3431-BCB89FB369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Desafortunadamente, muchas personas solo recuerdan lo que Jesús hizo en la cruz, y se olvidan de la importancia de su vida en su obra redentora.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effectLst/>
                <a:latin typeface="Calibri" panose="020F0502020204030204" pitchFamily="34" charset="0"/>
                <a:ea typeface="Calibri" panose="020F0502020204030204" pitchFamily="34" charset="0"/>
              </a:rPr>
              <a:t>Examinamos ahora, que hizo Jesús para nuestra salvación tanto en su vida, como en su muerte.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D76DA9CE-D30B-A81E-8B67-D471CB0ECF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7778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1. Bienvenida y saludos</a:t>
            </a: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¡Hola a todos y bienvenidos! Me alegra verlos otra vez. Hoy llegamos a la tercera lección de nuestro curso sobre El Dios Verdadero.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00FACA9-1969-0B9B-9D60-E4C715720A15}"/>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FA4BFC83-BB92-CB87-C143-BC371E8DCF4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p>
          <a:p>
            <a:pPr marL="0" marR="171450" lvl="0" indent="0" algn="l" rtl="0">
              <a:lnSpc>
                <a:spcPct val="100000"/>
              </a:lnSpc>
              <a:spcBef>
                <a:spcPts val="1000"/>
              </a:spcBef>
              <a:spcAft>
                <a:spcPts val="1000"/>
              </a:spcAft>
              <a:buSzPts val="1100"/>
              <a:buFontTx/>
              <a:buNone/>
            </a:pPr>
            <a:endParaRPr lang="es-ES" sz="1800" i="1" dirty="0">
              <a:solidFill>
                <a:srgbClr val="00B050"/>
              </a:solidFill>
              <a:effectLst/>
              <a:latin typeface="Calibri" panose="020F0502020204030204" pitchFamily="34" charset="0"/>
              <a:ea typeface="Calibri"/>
              <a:cs typeface="Calibri"/>
              <a:sym typeface="Calibri"/>
            </a:endParaRPr>
          </a:p>
          <a:p>
            <a:pPr marL="0" marR="0" lvl="0" indent="0">
              <a:buFontTx/>
              <a:buNone/>
            </a:pPr>
            <a:r>
              <a:rPr lang="es-ES" sz="1100" dirty="0">
                <a:effectLst/>
                <a:latin typeface="Calibri" panose="020F0502020204030204" pitchFamily="34" charset="0"/>
                <a:ea typeface="Calibri" panose="020F0502020204030204" pitchFamily="34" charset="0"/>
              </a:rPr>
              <a:t>En su muerte, Jesús sufrió el castigo eterno en un solo día por todos los pecados de todos los tiempos de todas las personas.</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Juan 1:29 El siguiente día Juan vio que Jesús venía hacía él, y dijo: “Éste es el Cordero de Dios, que quita el pecado del mundo.”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FF6F05D9-22B1-E3C9-CF52-AB4450061F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594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0AEF39F-4A12-D709-AE1D-9174473054FB}"/>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F69D6E2A-BC3F-16F7-2A50-82A061C9E8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 sz="1800" dirty="0">
                <a:effectLst/>
                <a:latin typeface="Calibri" panose="020F0502020204030204" pitchFamily="34" charset="0"/>
                <a:ea typeface="Calibri" panose="020F0502020204030204" pitchFamily="34" charset="0"/>
              </a:rPr>
              <a:t>3. ¿Qué hizo Jesús para nuestra salvación en su muerte?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p>
          <a:p>
            <a:pPr marL="0" marR="171450" lvl="0" indent="0" algn="l" rtl="0">
              <a:lnSpc>
                <a:spcPct val="100000"/>
              </a:lnSpc>
              <a:spcBef>
                <a:spcPts val="1000"/>
              </a:spcBef>
              <a:spcAft>
                <a:spcPts val="1000"/>
              </a:spcAft>
              <a:buSzPts val="1100"/>
              <a:buNone/>
            </a:pPr>
            <a:endParaRPr lang="es-ES" sz="1800" i="1" dirty="0">
              <a:solidFill>
                <a:srgbClr val="00B050"/>
              </a:solidFill>
              <a:effectLst/>
              <a:latin typeface="Calibri" panose="020F0502020204030204" pitchFamily="34" charset="0"/>
              <a:ea typeface="Calibri"/>
              <a:cs typeface="Calibri"/>
              <a:sym typeface="Calibri"/>
            </a:endParaRPr>
          </a:p>
          <a:p>
            <a:pPr marL="0" marR="0" lvl="0" indent="0">
              <a:buFontTx/>
              <a:buNone/>
            </a:pPr>
            <a:r>
              <a:rPr lang="es-ES" sz="1100" dirty="0">
                <a:effectLst/>
                <a:latin typeface="Calibri" panose="020F0502020204030204" pitchFamily="34" charset="0"/>
                <a:ea typeface="Calibri" panose="020F0502020204030204" pitchFamily="34" charset="0"/>
              </a:rPr>
              <a:t>Jesús fue nuestro sustituto. Dios debía castigarnos por nuestros pecados, pero en su amor, castigó a Cristo en nuestro lugar.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Isaías 53:5 Mas él herido fue por nuestras rebeliones, molido por nuestros pecados; el castigo de nuestra paz fue sobre él, y por su llaga fuimos nosotros curados.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CCEFD91A-B366-3BE8-4D66-E77377CA1D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476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13162DBA-1BE3-7A5C-AA87-76AB177A0649}"/>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DD19E8D0-BAFA-1BEF-B6D9-348704EBBFA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4. ¿Qué logró Jesús para nuestra salvación en su vida?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8C18F2CB-A9BB-CDF3-F431-88C25CCD01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073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4FDBED7-5A05-EA82-DD06-80007C31FE83}"/>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7D86D6D2-7223-7311-D19D-B71D3D10511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¿Qué logró Jesús para nuestra salvación en su vida? </a:t>
            </a:r>
            <a:r>
              <a:rPr lang="es-ES" sz="11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exige no solo que seamos sin pecado, sino que seamos perfectamente obedientes a su </a:t>
            </a:r>
            <a:r>
              <a:rPr lang="es-ES" sz="1100" dirty="0">
                <a:solidFill>
                  <a:srgbClr val="000000"/>
                </a:solidFill>
                <a:effectLst/>
                <a:latin typeface="Calibri" panose="020F0502020204030204" pitchFamily="34" charset="0"/>
                <a:ea typeface="Calibri" panose="020F0502020204030204" pitchFamily="34" charset="0"/>
              </a:rPr>
              <a:t>ley. (Mateo 5:48 Por lo tanto, sean ustedes perfectos, como su Padre que está en los cielos es perfecto)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obedeció perfectamente la ley de Dios como nuestro sustituto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Romanos 5:19 Por la obediencia de uno solo muchos serán constituidos justos.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registro perfecto de la obediencia de Jesús es atribuido a nosotros por medio de la fe. Dios ahora nos ve como sin pecado y completamente obediente porque Jesús nos ha dado su perfección.</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2FCAA307-DEB4-8164-DEFA-0365F00B09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0613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0D1F481F-8636-7CDD-4835-5C68619B7629}"/>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067A1DE5-2197-DE2E-AF9F-97E8B4998C2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5. </a:t>
            </a:r>
            <a:r>
              <a:rPr lang="es-ES" sz="1800" b="1" dirty="0">
                <a:effectLst/>
                <a:latin typeface="Calibri" panose="020F0502020204030204" pitchFamily="34" charset="0"/>
                <a:ea typeface="Times New Roman" panose="02020603050405020304" pitchFamily="18" charset="0"/>
              </a:rPr>
              <a:t>¿Por qué es tan importante para nuestra paz y seguridad saber que no podemos salvarnos a nosotros mismos, y que Jesús lo hizo todo por nosotros con su vida perfecta y su muerte inocente?</a:t>
            </a:r>
            <a:r>
              <a:rPr lang="es-ES" sz="1800" b="0" dirty="0">
                <a:effectLst/>
                <a:latin typeface="Calibri" panose="020F0502020204030204" pitchFamily="34" charset="0"/>
                <a:ea typeface="Times New Roman" panose="02020603050405020304" pitchFamily="18" charset="0"/>
              </a:rPr>
              <a:t>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nuestra salvación no depende de lo bien que vivamos, de cuánto obedezcamos o de cuán fuerte sea nuestra fe. Si dependiera de nosotros, nunca podríamos estar seguros.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la salvación es completamente por gracia. No aportamos nada; Jesús lo hizo todo en nuestro lugar.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Jesús cumplió perfectamente la ley por nosotros y pagó completamente por nuestros pecados en la cruz. Nada queda pendiente. “Consumado 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esto nos da consuelo cuando fallamos o luchamos con el pecado. Nuestra relación con Dios no se basa en nuestro desempeño, sino en la obra perfecta de Cristo.</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Porque nos libera del miedo, la culpa y la inseguridad, y nos permite vivir con confianza y gratitud, descansando en lo que Cristo ya ha hecho.</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0FC7DC4C-1CBD-C316-15A2-4A5FC050A4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33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600125F-6BA8-4341-6A92-4AE5848D2923}"/>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BAEEFA99-6530-134E-497B-EFCBE1F100F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6. ¿Cómo respondemos a la obra de Jesús? </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su muerte, Jesús pagó el precio de nuestros pecados. En su vida, nos ha dado su perfección. Ya no estamos obligados por la ley a obedecer.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Reconociendo que no podemos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salvarnos a nosotros</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mismos y que Cristo nos salvó … ¿cómo podemos ver su amor y responder con miedo o pensando que “tenemos” que ganar su amor. ¡Ya lo tenemos!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La gracia de Dios cambia nuestra actitud y motivación. Ahora vivimos con corazones agradecidos que quieren hacer cosas buenas para agradecer a Dios por salvarnos. Esta vida de gratitud encuentra su energía y gozo en la obra de salvación de Jesús.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2AF85222-1818-8914-6F2C-D9C1E194AA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8278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79abd6aa8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Romanos 12:1 Así que, hermanos, yo les ruego, por las misericordias de Dios, que se presenten ustedes mismos como un sacrifico vivo, santo y agradable a Dios. Así es como se debe adorar a Dios.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200" name="Google Shape;200;g279abd6aa8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83C16631-6EE9-F7B4-7F5B-08CF799EA93A}"/>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7A53EB0E-68D6-F135-3C1E-EA46D267CB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hoy día,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0" dirty="0">
                <a:solidFill>
                  <a:srgbClr val="000000"/>
                </a:solidFill>
                <a:effectLst/>
                <a:latin typeface="Calibri" panose="020F0502020204030204" pitchFamily="34" charset="0"/>
                <a:ea typeface="Calibri" panose="020F0502020204030204" pitchFamily="34" charset="0"/>
              </a:rPr>
              <a:t>1. Describir la obra redentora de Jesús, tanto en su vida como en su muerte. </a:t>
            </a:r>
            <a:endParaRPr lang="en-US" sz="1800" b="0" dirty="0">
              <a:effectLst/>
              <a:latin typeface="Calibri" panose="020F0502020204030204" pitchFamily="34" charset="0"/>
              <a:ea typeface="Calibri" panose="020F0502020204030204" pitchFamily="34" charset="0"/>
            </a:endParaRPr>
          </a:p>
          <a:p>
            <a:pPr marL="0" marR="0" indent="0">
              <a:buFontTx/>
              <a:buNone/>
            </a:pPr>
            <a:r>
              <a:rPr lang="es-ES" sz="1800" b="1" dirty="0">
                <a:effectLst/>
                <a:latin typeface="Calibri" panose="020F0502020204030204" pitchFamily="34" charset="0"/>
                <a:ea typeface="Calibri" panose="020F0502020204030204" pitchFamily="34" charset="0"/>
              </a:rPr>
              <a:t>2. Identificar los oficios de Jesús como nuestro Profeta, Sacerdote y Rey.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Reflexionar sobre cómo podemos enfrentar la persecución por causa de nuestra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5683737C-CFC9-5DC0-2D12-F029D49A7F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3519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1B45107-398A-403D-CD44-B0F3A77A572D}"/>
            </a:ext>
          </a:extLst>
        </p:cNvPr>
        <p:cNvGrpSpPr/>
        <p:nvPr/>
      </p:nvGrpSpPr>
      <p:grpSpPr>
        <a:xfrm>
          <a:off x="0" y="0"/>
          <a:ext cx="0" cy="0"/>
          <a:chOff x="0" y="0"/>
          <a:chExt cx="0" cy="0"/>
        </a:xfrm>
      </p:grpSpPr>
      <p:sp>
        <p:nvSpPr>
          <p:cNvPr id="175" name="Google Shape;175;g279abd6aa86_0_5:notes">
            <a:extLst>
              <a:ext uri="{FF2B5EF4-FFF2-40B4-BE49-F238E27FC236}">
                <a16:creationId xmlns:a16="http://schemas.microsoft.com/office/drawing/2014/main" id="{F7F65660-B509-DC6C-95BF-950D45BC02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Los oficios de Jesús</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tuvo muchos roles que describen su obra de salvación.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Muchos de ellos cumplieron y completaron algunas de las vocaciones que encontramos en el Antiguo Testamento.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 veces los dividimos en tres funciones u oficinas principales: Jesús fue nuestro Profeta, nuestro Sacerdote y nuestro Rey.</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Ahora vamos a leer algunos versículos e identificar qué rol u oficio de Jesús están describiendo.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76" name="Google Shape;176;g279abd6aa86_0_5:notes">
            <a:extLst>
              <a:ext uri="{FF2B5EF4-FFF2-40B4-BE49-F238E27FC236}">
                <a16:creationId xmlns:a16="http://schemas.microsoft.com/office/drawing/2014/main" id="{5EA6D4F5-DA1E-CD24-6C8C-C6DC695DA7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916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9FCB39D4-24C6-99BA-2147-144E0AA1D95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73284A62-CB5C-79A5-82EB-E4B97D0482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2. Jesús es nuestro profeta</a:t>
            </a:r>
            <a:br>
              <a:rPr lang="es-ES" sz="1800" dirty="0">
                <a:solidFill>
                  <a:srgbClr val="000000"/>
                </a:solidFill>
                <a:effectLst/>
                <a:latin typeface="Calibri" panose="020F0502020204030204" pitchFamily="34"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Deuteronomio 18:15 El Señor tu Dios hará que surja en medio de ti, de entre tus hermanos, un profeta como yo. A él deberán escuchar.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12:49 Porque yo no he hablado por mi propia cuenta; el Padre, que me envió, me dio también el mandamiento de lo que debo decir y de lo que debo hablar.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Efesios 4:11 Y él mismo constituyó a unos, apóstoles; a otros, profetas; y a otros, evangelistas; a otros, pastores y maestros.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Los profetas del Antiguo Testamento fueron los voceros de Dios para comunicar su Palabra al pueblo, especialmente las promesas acerca del Salvador que habría de venir.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Como profeta, Cristo proclamó directamente la Palabra de Dios. Él anunció con claridad la voluntad del Padre y las buenas nuevas de la vida eterna.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Jesús sigue siendo nuestro profeta. Aunque ya no camina visiblemente entre nosotros, sigue hablándonos por medio de su Palabra y prepara, llama y envía maestros y pastores en su iglesia para proclamar fielmente el evangelio.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p:txBody>
      </p:sp>
      <p:sp>
        <p:nvSpPr>
          <p:cNvPr id="168" name="Google Shape;168;g2ee3aea5128_1_0:notes">
            <a:extLst>
              <a:ext uri="{FF2B5EF4-FFF2-40B4-BE49-F238E27FC236}">
                <a16:creationId xmlns:a16="http://schemas.microsoft.com/office/drawing/2014/main" id="{A7457A71-EAAC-0E60-193F-5AD7D2D4B0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476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2. Introducción breve a la lección</a:t>
            </a: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En nuestra última clase, vimos una verdad maravillosa: Jesús completamente Dios y completamente hombre, y eso fue esencial para poder salvarnos. Hoy vamos a profundizar más en esa obra salvadora de Jesús – lo que hizo por nosotros en su vida y en su muerte. Vamos a descubrir también cómo él es nuestro Profeta, Sacerdote y Rey.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CEC39BA-7E9F-D152-5F4A-DE0A1AC4090A}"/>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60336629-C74C-2669-A20B-54EC5919BF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3. Jesús es nuestro sacerdote</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Hebreos 7:26-27 Jesús es el sumo sacerdote que necesitábamos tener: santo, inocente, sin mancha, apartado de los pecadores, y exaltado por encima de los cielos. No es como los otros sumo sacerdotes, que diariamente tienen que ofrecer sacrificios, primero por sus propios pecados y luego por los del pueblo. Jesús hizo esto una sola vez y para siempre, cuando se ofreció a sí mismo.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Hebreos 7:25 Por eso, también puede salvar para siempre a los que por medio de él se acercan a Dios, ya que vive siempre para interceder por ellos.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Los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umos sacerdotes del Antiguo Testamento representaban al pueblo delante de Dios para ofreciendo sacrificios por los pecados.</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Como sumo sacerdote, Jesús representó al mundo entero ante Dios y se sacrificó a </a:t>
            </a:r>
            <a:r>
              <a:rPr lang="es-ES" sz="1800" dirty="0">
                <a:effectLst/>
                <a:latin typeface="Calibri" panose="020F0502020204030204" pitchFamily="34" charset="0"/>
                <a:ea typeface="Calibri" panose="020F0502020204030204" pitchFamily="34" charset="0"/>
                <a:cs typeface="Noto Sans Symbols" panose="020F0502020204030204" pitchFamily="34" charset="0"/>
              </a:rPr>
              <a:t>sí mismo</a:t>
            </a: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 por los pecados de todos.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Jesús sigue siendo nuestro sacerdote, intercediendo constantemente por nosotros delante del Padre. Su sacrificio ya fue ofrecido, pero su intercesión continúa.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37654A80-BA23-F020-295C-9E7B889231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806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884D2C22-3F7C-303B-E55F-9F8C3565A5F5}"/>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4DC7CE75-D27B-F924-4BD5-D1A0D32779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4. Jesús es nuestro rey</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Juan 18:33-37 Respondió Jesús: Mi reino no es de este mundo. Si mi reino fuera de este mundo, mis servidores lucharían para que yo no fuera entregado a los judíos. Pero mi reino no es de aquí… Yo para esto he nacido, y para esto he venido al mundo: para dar testimonio de la verdad.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Mateo 28:18 Jesús se acercó y les dijo: Toda autoridad me ha sido dada en el cielo y en la tierra.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En su ministerio terrenal, Cristo ejerció su oficio real al luchar y vencer a nuestros enemigos: el pecado, la muerte y el diablo.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Cristo reina con toda autoridad, gobernando y preservando el mundo, y reinado por gracia en los corazones de los creyentes. Su reino ya está entre nosotros (Lucas 17:21). </a:t>
            </a:r>
            <a:endParaRPr lang="en-US" sz="1800" dirty="0">
              <a:effectLst/>
              <a:latin typeface="Noto Sans Symbols" panose="020F0502020204030204" pitchFamily="34" charset="0"/>
              <a:ea typeface="Noto Sans Symbols" panose="020F0502020204030204" pitchFamily="34" charset="0"/>
              <a:cs typeface="Noto Sans Symbols"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5EE15A09-BC27-02B8-50AF-21139B3FA3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601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Estas son las preguntas del Proyecto Final que correspondientes a esta lección. Animo ustedes a comenzar desde ahora, escribiendo sus respuestas en un cuaderno utilizando información de la clase.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sz="1104" dirty="0">
              <a:solidFill>
                <a:schemeClr val="dk1"/>
              </a:solidFill>
              <a:latin typeface="Calibri"/>
              <a:ea typeface="Calibri"/>
              <a:cs typeface="Calibri"/>
              <a:sym typeface="Calibri"/>
            </a:endParaRPr>
          </a:p>
          <a:p>
            <a:pPr marL="0" marR="0" lvl="0" indent="0">
              <a:buFontTx/>
              <a:buNone/>
            </a:pPr>
            <a:r>
              <a:rPr lang="es-ES" sz="1800" dirty="0">
                <a:effectLst/>
                <a:latin typeface="Calibri" panose="020F0502020204030204" pitchFamily="34" charset="0"/>
                <a:ea typeface="Calibri" panose="020F0502020204030204" pitchFamily="34" charset="0"/>
              </a:rPr>
              <a:t>5. Creo en Jesucristo, nuestro Señor. ¿Por qué no es posible salvar a nosotros mismos? </a:t>
            </a:r>
          </a:p>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6. Creo en Jesucristo, nuestro Señor. Explique cómo Jesús nos salvó con su vida perfecta Y con su muerte inocente en la cruz.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Encargar la tarea para la Lección 4: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siguiente video breve de instrucción: </a:t>
            </a:r>
            <a:r>
              <a:rPr lang="es-ES" sz="1100" u="sng" dirty="0">
                <a:solidFill>
                  <a:srgbClr val="0000FF"/>
                </a:solidFill>
                <a:effectLst/>
                <a:latin typeface="Calibri" panose="020F0502020204030204" pitchFamily="34" charset="0"/>
                <a:ea typeface="Calibri" panose="020F0502020204030204" pitchFamily="34" charset="0"/>
                <a:hlinkClick r:id="rId3"/>
              </a:rPr>
              <a:t>https://www.youtube.com/watch?v=zttDQ4BLLFg</a:t>
            </a:r>
            <a:r>
              <a:rPr lang="es-ES" sz="1100" dirty="0">
                <a:effectLst/>
                <a:latin typeface="Calibri" panose="020F0502020204030204" pitchFamily="34" charset="0"/>
                <a:ea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Leer Filipenses 2:1-11</a:t>
            </a:r>
            <a:endParaRPr lang="en-US" sz="1800" dirty="0">
              <a:solidFill>
                <a:srgbClr val="000000"/>
              </a:solidFill>
              <a:effectLst/>
              <a:latin typeface="Times New Roman" panose="02020603050405020304" pitchFamily="18" charset="0"/>
              <a:ea typeface="Calibri" panose="020F0502020204030204" pitchFamily="34" charset="0"/>
            </a:endParaRPr>
          </a:p>
          <a:p>
            <a:pPr marL="171450" marR="0" lvl="0" indent="-171450"/>
            <a:r>
              <a:rPr lang="es-ES" sz="1800" dirty="0">
                <a:solidFill>
                  <a:srgbClr val="000000"/>
                </a:solidFill>
                <a:effectLst/>
                <a:latin typeface="Calibri" panose="020F0502020204030204" pitchFamily="34" charset="0"/>
                <a:ea typeface="Calibri" panose="020F0502020204030204" pitchFamily="34" charset="0"/>
              </a:rPr>
              <a:t> Reflexionar y responder:</a:t>
            </a:r>
            <a:endParaRPr lang="en-US" sz="1800" dirty="0">
              <a:solidFill>
                <a:srgbClr val="000000"/>
              </a:solidFill>
              <a:effectLst/>
              <a:latin typeface="Times New Roman" panose="02020603050405020304" pitchFamily="18" charset="0"/>
              <a:ea typeface="Calibri" panose="020F0502020204030204" pitchFamily="34" charset="0"/>
              <a:cs typeface="Arial"/>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¿Cuáles son algunas de las etapas de la humillación de Jesús? </a:t>
            </a:r>
            <a:endParaRPr lang="en-US" sz="1800" dirty="0">
              <a:solidFill>
                <a:srgbClr val="000000"/>
              </a:solidFill>
              <a:effectLst/>
              <a:latin typeface="Noto Sans Symbols"/>
              <a:ea typeface="Calibri" panose="020F0502020204030204" pitchFamily="34" charset="0"/>
              <a:cs typeface="Noto Sans Symbols"/>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¿Cuáles son algunas de las etapas de la exaltación de Jesús? </a:t>
            </a:r>
            <a:endParaRPr lang="en-US" sz="1800" dirty="0">
              <a:solidFill>
                <a:srgbClr val="000000"/>
              </a:solidFill>
              <a:effectLst/>
              <a:latin typeface="Noto Sans Symbols"/>
              <a:ea typeface="Calibri" panose="020F0502020204030204" pitchFamily="34" charset="0"/>
              <a:cs typeface="Noto Sans Symbols"/>
            </a:endParaRPr>
          </a:p>
          <a:p>
            <a:pPr marL="628650" marR="0" lvl="1" indent="-171450"/>
            <a:r>
              <a:rPr lang="es-ES" sz="1800" dirty="0">
                <a:solidFill>
                  <a:srgbClr val="000000"/>
                </a:solidFill>
                <a:effectLst/>
                <a:latin typeface="Calibri" panose="020F0502020204030204" pitchFamily="34" charset="0"/>
                <a:ea typeface="Calibri" panose="020F0502020204030204" pitchFamily="34" charset="0"/>
                <a:cs typeface="Noto Sans Symbols"/>
              </a:rPr>
              <a:t>¿Cómo te da consuelo saber que Jesús su humilló por ti y ahora reina con todo poder para tu bien? </a:t>
            </a:r>
            <a:endParaRPr lang="en-US" sz="1800" dirty="0">
              <a:effectLst/>
              <a:latin typeface="Noto Sans Symbols"/>
              <a:ea typeface="Noto Sans Symbols"/>
              <a:cs typeface="Noto Sans Symbols"/>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250" name="Google Shape;25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de clausura </a:t>
            </a:r>
            <a:r>
              <a:rPr lang="es-ES" sz="1800">
                <a:effectLst/>
                <a:latin typeface="Calibri" panose="020F0502020204030204" pitchFamily="34" charset="0"/>
                <a:ea typeface="Calibri" panose="020F0502020204030204" pitchFamily="34" charset="0"/>
              </a:rPr>
              <a:t>y despedida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nuestro Salvador perfecto, te damos gracias por revelarnos hoy la grandeza de tu obra redentora. Gracias por tu vida de obediencia, por cumplir cada mandamiento en nuestro lugar, y por tu muerte en la cruz, donde tomaste sobre ti todo el castigo que merecíamos. Nos asombra tu amor, tu gracia y tu entrega total por nosotros. Gracias por enseñarnos que tú eres nuestro Profeta que nos habla la verdad, nuestro Sacerdote que intercede por nosotros y se ofreció a sí mismo como sacrificio, y nuestro Rey que reina con poder y misericordia.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Ayúdanos, Señor, a vivir cada día a la luz de esta verdad. Que no intentemos ganar tu amor, sino que vivamos en la seguridad de que ya nos has amado plenamente. En medio de las pruebas, persecuciones o burlas que podamos enfrentar, fortalece nuestra fe y mantén nuestros ojos fijos en ti. Queremos adorarte con corazones agradecidos y vidas dedicadas a ti. Acompáñanos al salir de esta clase y permite que tu Palabra siga transformando nuestro corazón. En tu santo nombre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2" name="Google Shape;242;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268" name="Google Shape;268;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y Salvador Jesús, venimos ante ti como mendigas y tú eres el único quien puedes darnos alimento espiritual para satisfacer nuestros deseos eternos. Reconocemos que no podemos salvarnos por nosotros mismos, pero tú, por pura gracia, nos has rescatado. Gracias por tu vida perfecta, por tu muerte en nuestro lugar, por tu victoria sobre el pecado, la muerte y el diablo. Abre nuestros corazones hoy para entender más profundamente tu obra redentora. Crece nuestra fe y deseo de adorarte con gratitud. En tu santo y poderoso nombre oramos.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hoy día,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1. Describir la obra redentora de Jesús, tanto en su vida como en su muerte.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2. Identificar los oficios de Jesús como nuestro Profeta, Sacerdote y Rey.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3. Reflexionar sobre cómo podemos enfrentar la persecución por causa de nuestra fe.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rPr>
              <a:t>1. ¿Qué versículos de la Biblia se usaron en el video de la tarea para mostrar que los seres humanos no podemos salvarnos a nosotros mismos? </a:t>
            </a:r>
            <a:r>
              <a:rPr lang="es-ES" sz="1800" i="1" dirty="0">
                <a:solidFill>
                  <a:srgbClr val="00B050"/>
                </a:solidFill>
                <a:effectLst/>
                <a:latin typeface="Calibri" panose="020F0502020204030204" pitchFamily="34" charset="0"/>
                <a:ea typeface="Calibri" panose="020F0502020204030204" pitchFamily="34" charset="0"/>
              </a:rPr>
              <a:t>Permita que los estudiantes respondan.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10622C8-7116-EADF-3DE4-90149BA41AC1}"/>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D5BFFD94-868E-B3B3-ABB6-1DFCF0019DD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Mateo 5:48 Por lo tanto, sean ustedes perfectos, como su Padre que está en los cielos es perfecto.</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6975666F-8517-5C37-487A-7D10A0FEB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5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1A59B5EC-39AD-7423-4FAC-E321B6648764}"/>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37B92AC4-0F67-6DBB-F33B-B5BD8ADA91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Romanos 3:12 Todos se desviaron, a una se han corrompida. ¡No hay quien haga lo bueno, no hay ni siquiera uno!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C5037E31-E88E-7250-D233-D577CF19F9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69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3D107022-FB62-E427-B0DB-18C03EC98EFD}"/>
            </a:ext>
          </a:extLst>
        </p:cNvPr>
        <p:cNvGrpSpPr/>
        <p:nvPr/>
      </p:nvGrpSpPr>
      <p:grpSpPr>
        <a:xfrm>
          <a:off x="0" y="0"/>
          <a:ext cx="0" cy="0"/>
          <a:chOff x="0" y="0"/>
          <a:chExt cx="0" cy="0"/>
        </a:xfrm>
      </p:grpSpPr>
      <p:sp>
        <p:nvSpPr>
          <p:cNvPr id="167" name="Google Shape;167;g2ee3aea5128_1_0:notes">
            <a:extLst>
              <a:ext uri="{FF2B5EF4-FFF2-40B4-BE49-F238E27FC236}">
                <a16:creationId xmlns:a16="http://schemas.microsoft.com/office/drawing/2014/main" id="{29DDE9AF-91F0-C7A3-78F7-09D1289033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Isaías 64:6 Todos nosotros estamos llenos de impureza; todos nuestros actos de justicia son como un trapo lleno de inmundicia. Todos nosotros somos como hojas caídas; ¡nuestras maldades nos arrastran como el viento!</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sz="1104" b="1" dirty="0">
              <a:solidFill>
                <a:schemeClr val="dk1"/>
              </a:solidFill>
              <a:highlight>
                <a:srgbClr val="FFFFFF"/>
              </a:highlight>
              <a:latin typeface="Calibri"/>
              <a:ea typeface="Calibri"/>
              <a:cs typeface="Calibri"/>
              <a:sym typeface="Calibri"/>
            </a:endParaRPr>
          </a:p>
        </p:txBody>
      </p:sp>
      <p:sp>
        <p:nvSpPr>
          <p:cNvPr id="168" name="Google Shape;168;g2ee3aea5128_1_0:notes">
            <a:extLst>
              <a:ext uri="{FF2B5EF4-FFF2-40B4-BE49-F238E27FC236}">
                <a16:creationId xmlns:a16="http://schemas.microsoft.com/office/drawing/2014/main" id="{D14118BD-DC14-07D8-4F21-C1EEF6CD427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1959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7F5A3E75-24E9-56B6-6750-05871BAC423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F6DA560D-119B-70F2-A93B-21911E98C63F}"/>
              </a:ext>
            </a:extLst>
          </p:cNvPr>
          <p:cNvSpPr txBox="1"/>
          <p:nvPr/>
        </p:nvSpPr>
        <p:spPr>
          <a:xfrm>
            <a:off x="3206497" y="1848999"/>
            <a:ext cx="8258672"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3:22-23</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no hay </a:t>
            </a:r>
            <a:r>
              <a:rPr lang="en-US" sz="3600" dirty="0" err="1">
                <a:solidFill>
                  <a:schemeClr val="dk1"/>
                </a:solidFill>
                <a:latin typeface="Lato"/>
                <a:ea typeface="Lato"/>
                <a:cs typeface="Lato"/>
                <a:sym typeface="Lato"/>
              </a:rPr>
              <a:t>diferencia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pecaron</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destituidos</a:t>
            </a:r>
            <a:r>
              <a:rPr lang="en-US" sz="3600" dirty="0">
                <a:solidFill>
                  <a:schemeClr val="dk1"/>
                </a:solidFill>
                <a:latin typeface="Lato"/>
                <a:ea typeface="Lato"/>
                <a:cs typeface="Lato"/>
                <a:sym typeface="Lato"/>
              </a:rPr>
              <a:t> de la gloria de Dios. </a:t>
            </a:r>
          </a:p>
        </p:txBody>
      </p:sp>
      <p:sp>
        <p:nvSpPr>
          <p:cNvPr id="171" name="Google Shape;171;g2ee3aea5128_1_0">
            <a:extLst>
              <a:ext uri="{FF2B5EF4-FFF2-40B4-BE49-F238E27FC236}">
                <a16:creationId xmlns:a16="http://schemas.microsoft.com/office/drawing/2014/main" id="{C7ACA0FA-48EE-ACF6-1AE5-3E3CC474C84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738BE27C-05FB-DAEB-1356-87FA406D150E}"/>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A3021D4B-A619-0E57-D477-E31DFBD855E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8757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3012862E-0E48-A10F-24F7-6970D9FDA36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16A6C0AF-7E78-EDC0-FA09-F8C3C907E63B}"/>
              </a:ext>
            </a:extLst>
          </p:cNvPr>
          <p:cNvSpPr txBox="1"/>
          <p:nvPr/>
        </p:nvSpPr>
        <p:spPr>
          <a:xfrm>
            <a:off x="3206497" y="1451340"/>
            <a:ext cx="8258672"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3:22-24</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no hay </a:t>
            </a:r>
            <a:r>
              <a:rPr lang="en-US" sz="3600" dirty="0" err="1">
                <a:solidFill>
                  <a:schemeClr val="dk1"/>
                </a:solidFill>
                <a:latin typeface="Lato"/>
                <a:ea typeface="Lato"/>
                <a:cs typeface="Lato"/>
                <a:sym typeface="Lato"/>
              </a:rPr>
              <a:t>diferencia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pecaron</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están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destituidos</a:t>
            </a:r>
            <a:r>
              <a:rPr lang="en-US" sz="3600" dirty="0">
                <a:solidFill>
                  <a:schemeClr val="dk1"/>
                </a:solidFill>
                <a:latin typeface="Lato"/>
                <a:ea typeface="Lato"/>
                <a:cs typeface="Lato"/>
                <a:sym typeface="Lato"/>
              </a:rPr>
              <a:t> de la gloria de Dios, </a:t>
            </a:r>
            <a:r>
              <a:rPr lang="en-US" sz="3600" b="1" dirty="0" err="1">
                <a:solidFill>
                  <a:srgbClr val="00B050"/>
                </a:solidFill>
                <a:latin typeface="Lato"/>
                <a:ea typeface="Lato"/>
                <a:cs typeface="Lato"/>
                <a:sym typeface="Lato"/>
              </a:rPr>
              <a:t>siendo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justificados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gratuitamente</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por</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su</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gracia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mediante</a:t>
            </a:r>
            <a:r>
              <a:rPr lang="en-US" sz="3600" b="1" dirty="0">
                <a:solidFill>
                  <a:srgbClr val="00B050"/>
                </a:solidFill>
                <a:latin typeface="Lato"/>
                <a:ea typeface="Lato"/>
                <a:cs typeface="Lato"/>
                <a:sym typeface="Lato"/>
              </a:rPr>
              <a:t> la </a:t>
            </a:r>
            <a:r>
              <a:rPr lang="en-US" sz="3600" b="1" dirty="0" err="1">
                <a:solidFill>
                  <a:srgbClr val="00B050"/>
                </a:solidFill>
                <a:latin typeface="Lato"/>
                <a:ea typeface="Lato"/>
                <a:cs typeface="Lato"/>
                <a:sym typeface="Lato"/>
              </a:rPr>
              <a:t>redención</a:t>
            </a:r>
            <a:r>
              <a:rPr lang="en-US" sz="3600" b="1" dirty="0">
                <a:solidFill>
                  <a:srgbClr val="00B050"/>
                </a:solidFill>
                <a:latin typeface="Lato"/>
                <a:ea typeface="Lato"/>
                <a:cs typeface="Lato"/>
                <a:sym typeface="Lato"/>
              </a:rPr>
              <a:t> que es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Cristo Jesús. </a:t>
            </a:r>
          </a:p>
        </p:txBody>
      </p:sp>
      <p:sp>
        <p:nvSpPr>
          <p:cNvPr id="171" name="Google Shape;171;g2ee3aea5128_1_0">
            <a:extLst>
              <a:ext uri="{FF2B5EF4-FFF2-40B4-BE49-F238E27FC236}">
                <a16:creationId xmlns:a16="http://schemas.microsoft.com/office/drawing/2014/main" id="{1FD9CC46-965E-F117-BA5A-DCC2D8AD520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5CF00D54-C0CF-810A-D309-E551B1D3061D}"/>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595AB47A-7E10-D3BC-6604-368E45C5D4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44925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0D4127F-F969-9BFD-6AF0-6C6678771846}"/>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1E997621-DA77-D15B-1446-89DD3CF4E771}"/>
              </a:ext>
            </a:extLst>
          </p:cNvPr>
          <p:cNvSpPr txBox="1"/>
          <p:nvPr/>
        </p:nvSpPr>
        <p:spPr>
          <a:xfrm>
            <a:off x="2241817" y="551996"/>
            <a:ext cx="8258672"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a:solidFill>
                  <a:srgbClr val="00B050"/>
                </a:solidFill>
                <a:latin typeface="Lato"/>
                <a:ea typeface="Lato"/>
                <a:cs typeface="Lato"/>
                <a:sym typeface="Lato"/>
              </a:rPr>
              <a:t>La </a:t>
            </a:r>
            <a:r>
              <a:rPr lang="en-US" sz="4400" b="1" dirty="0" err="1">
                <a:solidFill>
                  <a:srgbClr val="00B050"/>
                </a:solidFill>
                <a:latin typeface="Lato"/>
                <a:ea typeface="Lato"/>
                <a:cs typeface="Lato"/>
                <a:sym typeface="Lato"/>
              </a:rPr>
              <a:t>obra</a:t>
            </a:r>
            <a:r>
              <a:rPr lang="en-US" sz="4400" b="1" dirty="0">
                <a:solidFill>
                  <a:srgbClr val="00B050"/>
                </a:solidFill>
                <a:latin typeface="Lato"/>
                <a:ea typeface="Lato"/>
                <a:cs typeface="Lato"/>
                <a:sym typeface="Lato"/>
              </a:rPr>
              <a:t> </a:t>
            </a:r>
            <a:r>
              <a:rPr lang="en-US" sz="4400" b="1" dirty="0" err="1">
                <a:solidFill>
                  <a:srgbClr val="00B050"/>
                </a:solidFill>
                <a:latin typeface="Lato"/>
                <a:ea typeface="Lato"/>
                <a:cs typeface="Lato"/>
                <a:sym typeface="Lato"/>
              </a:rPr>
              <a:t>redentora</a:t>
            </a:r>
            <a:r>
              <a:rPr lang="en-US" sz="4400" b="1" dirty="0">
                <a:solidFill>
                  <a:srgbClr val="00B050"/>
                </a:solidFill>
                <a:latin typeface="Lato"/>
                <a:ea typeface="Lato"/>
                <a:cs typeface="Lato"/>
                <a:sym typeface="Lato"/>
              </a:rPr>
              <a:t> de Jesús</a:t>
            </a:r>
          </a:p>
        </p:txBody>
      </p:sp>
      <p:sp>
        <p:nvSpPr>
          <p:cNvPr id="171" name="Google Shape;171;g2ee3aea5128_1_0">
            <a:extLst>
              <a:ext uri="{FF2B5EF4-FFF2-40B4-BE49-F238E27FC236}">
                <a16:creationId xmlns:a16="http://schemas.microsoft.com/office/drawing/2014/main" id="{477673BB-5365-AB4E-065E-9963A18FB84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F8ABE6A6-AA23-F697-C3D5-2ED41C877336}"/>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Lamb of God - Wikipedia">
            <a:extLst>
              <a:ext uri="{FF2B5EF4-FFF2-40B4-BE49-F238E27FC236}">
                <a16:creationId xmlns:a16="http://schemas.microsoft.com/office/drawing/2014/main" id="{EC6E9E29-EAE1-5D27-10BD-3EF6B9573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698" y="1583469"/>
            <a:ext cx="8258671" cy="4896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48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FED241F6-6311-0775-FA91-39DCE13871D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5CF06111-3F44-A916-18D7-A2004AB0F143}"/>
              </a:ext>
            </a:extLst>
          </p:cNvPr>
          <p:cNvSpPr txBox="1"/>
          <p:nvPr/>
        </p:nvSpPr>
        <p:spPr>
          <a:xfrm>
            <a:off x="2925143" y="875141"/>
            <a:ext cx="869302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Pedro 1:18-19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saben</a:t>
            </a:r>
            <a:r>
              <a:rPr lang="en-US" sz="3600" dirty="0">
                <a:solidFill>
                  <a:schemeClr val="dk1"/>
                </a:solidFill>
                <a:latin typeface="Lato"/>
                <a:ea typeface="Lato"/>
                <a:cs typeface="Lato"/>
                <a:sym typeface="Lato"/>
              </a:rPr>
              <a:t> que </a:t>
            </a:r>
            <a:r>
              <a:rPr lang="en-US" sz="3600" dirty="0" err="1">
                <a:solidFill>
                  <a:srgbClr val="00B050"/>
                </a:solidFill>
                <a:latin typeface="Lato"/>
                <a:ea typeface="Lato"/>
                <a:cs typeface="Lato"/>
                <a:sym typeface="Lato"/>
              </a:rPr>
              <a:t>fueron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rescatados</a:t>
            </a:r>
            <a:r>
              <a:rPr lang="en-US" sz="3600" dirty="0">
                <a:solidFill>
                  <a:srgbClr val="00B050"/>
                </a:solidFill>
                <a:latin typeface="Lato"/>
                <a:ea typeface="Lato"/>
                <a:cs typeface="Lato"/>
                <a:sym typeface="Lato"/>
              </a:rPr>
              <a:t> </a:t>
            </a:r>
            <a:r>
              <a:rPr lang="en-US" sz="3600" dirty="0">
                <a:solidFill>
                  <a:schemeClr val="dk1"/>
                </a:solidFill>
                <a:latin typeface="Lato"/>
                <a:ea typeface="Lato"/>
                <a:cs typeface="Lato"/>
                <a:sym typeface="Lato"/>
              </a:rPr>
              <a:t>de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sin </a:t>
            </a:r>
            <a:r>
              <a:rPr lang="en-US" sz="3600" dirty="0" err="1">
                <a:solidFill>
                  <a:schemeClr val="dk1"/>
                </a:solidFill>
                <a:latin typeface="Lato"/>
                <a:ea typeface="Lato"/>
                <a:cs typeface="Lato"/>
                <a:sym typeface="Lato"/>
              </a:rPr>
              <a:t>sentido</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heredaron</a:t>
            </a:r>
            <a:r>
              <a:rPr lang="en-US" sz="3600" dirty="0">
                <a:solidFill>
                  <a:schemeClr val="dk1"/>
                </a:solidFill>
                <a:latin typeface="Lato"/>
                <a:ea typeface="Lato"/>
                <a:cs typeface="Lato"/>
                <a:sym typeface="Lato"/>
              </a:rPr>
              <a:t> de sus padres; y que </a:t>
            </a:r>
            <a:r>
              <a:rPr lang="en-US" sz="3600" dirty="0" err="1">
                <a:solidFill>
                  <a:schemeClr val="dk1"/>
                </a:solidFill>
                <a:latin typeface="Lato"/>
                <a:ea typeface="Lato"/>
                <a:cs typeface="Lato"/>
                <a:sym typeface="Lato"/>
              </a:rPr>
              <a:t>este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rescate</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pagó</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corruptibles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oro</a:t>
            </a:r>
            <a:r>
              <a:rPr lang="en-US" sz="3600" dirty="0">
                <a:solidFill>
                  <a:schemeClr val="dk1"/>
                </a:solidFill>
                <a:latin typeface="Lato"/>
                <a:ea typeface="Lato"/>
                <a:cs typeface="Lato"/>
                <a:sym typeface="Lato"/>
              </a:rPr>
              <a:t> y la </a:t>
            </a:r>
            <a:r>
              <a:rPr lang="en-US" sz="3600" dirty="0" err="1">
                <a:solidFill>
                  <a:schemeClr val="dk1"/>
                </a:solidFill>
                <a:latin typeface="Lato"/>
                <a:ea typeface="Lato"/>
                <a:cs typeface="Lato"/>
                <a:sym typeface="Lato"/>
              </a:rPr>
              <a:t>plata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con la </a:t>
            </a:r>
            <a:r>
              <a:rPr lang="en-US" sz="3600" dirty="0" err="1">
                <a:solidFill>
                  <a:schemeClr val="dk1"/>
                </a:solidFill>
                <a:latin typeface="Lato"/>
                <a:ea typeface="Lato"/>
                <a:cs typeface="Lato"/>
                <a:sym typeface="Lato"/>
              </a:rPr>
              <a:t>sangre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preciosa</a:t>
            </a:r>
            <a:r>
              <a:rPr lang="en-US" sz="3600" dirty="0">
                <a:solidFill>
                  <a:schemeClr val="dk1"/>
                </a:solidFill>
                <a:latin typeface="Lato"/>
                <a:ea typeface="Lato"/>
                <a:cs typeface="Lato"/>
                <a:sym typeface="Lato"/>
              </a:rPr>
              <a:t> de Cristo, sin </a:t>
            </a:r>
            <a:r>
              <a:rPr lang="en-US" sz="3600" dirty="0" err="1">
                <a:solidFill>
                  <a:schemeClr val="dk1"/>
                </a:solidFill>
                <a:latin typeface="Lato"/>
                <a:ea typeface="Lato"/>
                <a:cs typeface="Lato"/>
                <a:sym typeface="Lato"/>
              </a:rPr>
              <a:t>mancha</a:t>
            </a:r>
            <a:r>
              <a:rPr lang="en-US" sz="3600" dirty="0">
                <a:solidFill>
                  <a:schemeClr val="dk1"/>
                </a:solidFill>
                <a:latin typeface="Lato"/>
                <a:ea typeface="Lato"/>
                <a:cs typeface="Lato"/>
                <a:sym typeface="Lato"/>
              </a:rPr>
              <a:t> y sin </a:t>
            </a:r>
            <a:r>
              <a:rPr lang="en-US" sz="3600" dirty="0" err="1">
                <a:solidFill>
                  <a:schemeClr val="dk1"/>
                </a:solidFill>
                <a:latin typeface="Lato"/>
                <a:ea typeface="Lato"/>
                <a:cs typeface="Lato"/>
                <a:sym typeface="Lato"/>
              </a:rPr>
              <a:t>contaminación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la de un </a:t>
            </a:r>
            <a:r>
              <a:rPr lang="en-US" sz="3600" dirty="0" err="1">
                <a:solidFill>
                  <a:schemeClr val="dk1"/>
                </a:solidFill>
                <a:latin typeface="Lato"/>
                <a:ea typeface="Lato"/>
                <a:cs typeface="Lato"/>
                <a:sym typeface="Lato"/>
              </a:rPr>
              <a:t>cordero</a:t>
            </a:r>
            <a:r>
              <a:rPr lang="en-US" sz="3600" dirty="0">
                <a:solidFill>
                  <a:schemeClr val="dk1"/>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6867428A-8B30-A703-B93B-3AA89D0AEB9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8F1EE813-183E-85D3-5BD5-C2E5FD2A7AC3}"/>
              </a:ext>
            </a:extLst>
          </p:cNvPr>
          <p:cNvPicPr preferRelativeResize="0"/>
          <p:nvPr/>
        </p:nvPicPr>
        <p:blipFill rotWithShape="1">
          <a:blip r:embed="rId3">
            <a:alphaModFix/>
          </a:blip>
          <a:srcRect/>
          <a:stretch/>
        </p:blipFill>
        <p:spPr>
          <a:xfrm>
            <a:off x="-200453"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E883482F-C8B0-CD94-8439-0EB693B655D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822104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79abd6aa86_0_5"/>
          <p:cNvSpPr txBox="1"/>
          <p:nvPr/>
        </p:nvSpPr>
        <p:spPr>
          <a:xfrm>
            <a:off x="1248300" y="3812850"/>
            <a:ext cx="96954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pagar</a:t>
            </a:r>
            <a:r>
              <a:rPr lang="en-US" sz="4000" dirty="0">
                <a:solidFill>
                  <a:schemeClr val="dk1"/>
                </a:solidFill>
                <a:latin typeface="Lato"/>
                <a:ea typeface="Lato"/>
                <a:cs typeface="Lato"/>
                <a:sym typeface="Lato"/>
              </a:rPr>
              <a:t> un </a:t>
            </a:r>
            <a:r>
              <a:rPr lang="en-US" sz="4000" dirty="0" err="1">
                <a:solidFill>
                  <a:schemeClr val="dk1"/>
                </a:solidFill>
                <a:latin typeface="Lato"/>
                <a:ea typeface="Lato"/>
                <a:cs typeface="Lato"/>
                <a:sym typeface="Lato"/>
              </a:rPr>
              <a:t>precio</a:t>
            </a:r>
            <a:r>
              <a:rPr lang="en-US" sz="4000" dirty="0">
                <a:solidFill>
                  <a:schemeClr val="dk1"/>
                </a:solidFill>
                <a:latin typeface="Lato"/>
                <a:ea typeface="Lato"/>
                <a:cs typeface="Lato"/>
                <a:sym typeface="Lato"/>
              </a:rPr>
              <a:t> para </a:t>
            </a:r>
            <a:r>
              <a:rPr lang="en-US" sz="4000" dirty="0" err="1">
                <a:solidFill>
                  <a:schemeClr val="dk1"/>
                </a:solidFill>
                <a:latin typeface="Lato"/>
                <a:ea typeface="Lato"/>
                <a:cs typeface="Lato"/>
                <a:sym typeface="Lato"/>
              </a:rPr>
              <a:t>liberar</a:t>
            </a:r>
            <a:endParaRPr lang="en-US" sz="4000" dirty="0">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dirty="0" err="1">
                <a:solidFill>
                  <a:schemeClr val="dk1"/>
                </a:solidFill>
                <a:latin typeface="Lato"/>
                <a:ea typeface="Lato"/>
                <a:cs typeface="Lato"/>
                <a:sym typeface="Lato"/>
              </a:rPr>
              <a:t>volver</a:t>
            </a:r>
            <a:r>
              <a:rPr lang="en-US" sz="4000" dirty="0">
                <a:solidFill>
                  <a:schemeClr val="dk1"/>
                </a:solidFill>
                <a:latin typeface="Lato"/>
                <a:ea typeface="Lato"/>
                <a:cs typeface="Lato"/>
                <a:sym typeface="Lato"/>
              </a:rPr>
              <a:t> a </a:t>
            </a:r>
            <a:r>
              <a:rPr lang="en-US" sz="4000" dirty="0" err="1">
                <a:solidFill>
                  <a:schemeClr val="dk1"/>
                </a:solidFill>
                <a:latin typeface="Lato"/>
                <a:ea typeface="Lato"/>
                <a:cs typeface="Lato"/>
                <a:sym typeface="Lato"/>
              </a:rPr>
              <a:t>comprar</a:t>
            </a:r>
            <a:endParaRPr sz="4000" b="0" i="0" u="none" strike="noStrike" cap="none" dirty="0">
              <a:solidFill>
                <a:schemeClr val="dk1"/>
              </a:solidFill>
              <a:latin typeface="Lato"/>
              <a:ea typeface="Lato"/>
              <a:cs typeface="Lato"/>
              <a:sym typeface="Lato"/>
            </a:endParaRPr>
          </a:p>
        </p:txBody>
      </p:sp>
      <p:pic>
        <p:nvPicPr>
          <p:cNvPr id="179" name="Google Shape;179;g279abd6aa86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79abd6aa86_0_5"/>
          <p:cNvSpPr txBox="1"/>
          <p:nvPr/>
        </p:nvSpPr>
        <p:spPr>
          <a:xfrm>
            <a:off x="746850" y="2203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dirty="0" err="1">
                <a:solidFill>
                  <a:srgbClr val="009444"/>
                </a:solidFill>
                <a:latin typeface="Lato Black"/>
                <a:ea typeface="Lato Black"/>
                <a:cs typeface="Lato Black"/>
                <a:sym typeface="Lato Black"/>
              </a:rPr>
              <a:t>redimir</a:t>
            </a:r>
            <a:endParaRPr sz="8000" b="0" i="0" u="none" strike="noStrike" cap="none" dirty="0">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47CC9B82-13B6-D1C5-F178-101B1104CEC7}"/>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C68908AD-8EC9-D1F5-FC80-61E35E905D91}"/>
              </a:ext>
            </a:extLst>
          </p:cNvPr>
          <p:cNvSpPr txBox="1"/>
          <p:nvPr/>
        </p:nvSpPr>
        <p:spPr>
          <a:xfrm>
            <a:off x="2925143" y="875141"/>
            <a:ext cx="869302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1 Pedro 1:18-19</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saben</a:t>
            </a:r>
            <a:r>
              <a:rPr lang="en-US" sz="3600" dirty="0">
                <a:solidFill>
                  <a:schemeClr val="dk1"/>
                </a:solidFill>
                <a:latin typeface="Lato"/>
                <a:ea typeface="Lato"/>
                <a:cs typeface="Lato"/>
                <a:sym typeface="Lato"/>
              </a:rPr>
              <a:t> que </a:t>
            </a:r>
            <a:r>
              <a:rPr lang="en-US" sz="3600" dirty="0" err="1">
                <a:solidFill>
                  <a:srgbClr val="00B050"/>
                </a:solidFill>
                <a:latin typeface="Lato"/>
                <a:ea typeface="Lato"/>
                <a:cs typeface="Lato"/>
                <a:sym typeface="Lato"/>
              </a:rPr>
              <a:t>fueron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rescatados</a:t>
            </a:r>
            <a:r>
              <a:rPr lang="en-US" sz="3600" dirty="0">
                <a:solidFill>
                  <a:srgbClr val="00B050"/>
                </a:solidFill>
                <a:latin typeface="Lato"/>
                <a:ea typeface="Lato"/>
                <a:cs typeface="Lato"/>
                <a:sym typeface="Lato"/>
              </a:rPr>
              <a:t> </a:t>
            </a:r>
            <a:r>
              <a:rPr lang="en-US" sz="3600" dirty="0">
                <a:solidFill>
                  <a:schemeClr val="dk1"/>
                </a:solidFill>
                <a:latin typeface="Lato"/>
                <a:ea typeface="Lato"/>
                <a:cs typeface="Lato"/>
                <a:sym typeface="Lato"/>
              </a:rPr>
              <a:t>de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sin </a:t>
            </a:r>
            <a:r>
              <a:rPr lang="en-US" sz="3600" dirty="0" err="1">
                <a:solidFill>
                  <a:schemeClr val="dk1"/>
                </a:solidFill>
                <a:latin typeface="Lato"/>
                <a:ea typeface="Lato"/>
                <a:cs typeface="Lato"/>
                <a:sym typeface="Lato"/>
              </a:rPr>
              <a:t>sentido</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cual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heredaron</a:t>
            </a:r>
            <a:r>
              <a:rPr lang="en-US" sz="3600" dirty="0">
                <a:solidFill>
                  <a:schemeClr val="dk1"/>
                </a:solidFill>
                <a:latin typeface="Lato"/>
                <a:ea typeface="Lato"/>
                <a:cs typeface="Lato"/>
                <a:sym typeface="Lato"/>
              </a:rPr>
              <a:t> de sus padres; y que </a:t>
            </a:r>
            <a:r>
              <a:rPr lang="en-US" sz="3600" dirty="0" err="1">
                <a:solidFill>
                  <a:schemeClr val="dk1"/>
                </a:solidFill>
                <a:latin typeface="Lato"/>
                <a:ea typeface="Lato"/>
                <a:cs typeface="Lato"/>
                <a:sym typeface="Lato"/>
              </a:rPr>
              <a:t>este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rescate</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pagó</a:t>
            </a:r>
            <a:r>
              <a:rPr lang="en-US" sz="3600" dirty="0">
                <a:solidFill>
                  <a:schemeClr val="dk1"/>
                </a:solidFill>
                <a:latin typeface="Lato"/>
                <a:ea typeface="Lato"/>
                <a:cs typeface="Lato"/>
                <a:sym typeface="Lato"/>
              </a:rPr>
              <a:t> con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corruptibles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oro</a:t>
            </a:r>
            <a:r>
              <a:rPr lang="en-US" sz="3600" dirty="0">
                <a:solidFill>
                  <a:schemeClr val="dk1"/>
                </a:solidFill>
                <a:latin typeface="Lato"/>
                <a:ea typeface="Lato"/>
                <a:cs typeface="Lato"/>
                <a:sym typeface="Lato"/>
              </a:rPr>
              <a:t> y la </a:t>
            </a:r>
            <a:r>
              <a:rPr lang="en-US" sz="3600" dirty="0" err="1">
                <a:solidFill>
                  <a:schemeClr val="dk1"/>
                </a:solidFill>
                <a:latin typeface="Lato"/>
                <a:ea typeface="Lato"/>
                <a:cs typeface="Lato"/>
                <a:sym typeface="Lato"/>
              </a:rPr>
              <a:t>plata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a:t>
            </a:r>
            <a:r>
              <a:rPr lang="en-US" sz="3600" dirty="0">
                <a:solidFill>
                  <a:srgbClr val="00B050"/>
                </a:solidFill>
                <a:latin typeface="Lato"/>
                <a:ea typeface="Lato"/>
                <a:cs typeface="Lato"/>
                <a:sym typeface="Lato"/>
              </a:rPr>
              <a:t>con la </a:t>
            </a:r>
            <a:r>
              <a:rPr lang="en-US" sz="3600" dirty="0" err="1">
                <a:solidFill>
                  <a:srgbClr val="00B050"/>
                </a:solidFill>
                <a:latin typeface="Lato"/>
                <a:ea typeface="Lato"/>
                <a:cs typeface="Lato"/>
                <a:sym typeface="Lato"/>
              </a:rPr>
              <a:t>sangre</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preciosa</a:t>
            </a:r>
            <a:r>
              <a:rPr lang="en-US" sz="3600" dirty="0">
                <a:solidFill>
                  <a:srgbClr val="00B050"/>
                </a:solidFill>
                <a:latin typeface="Lato"/>
                <a:ea typeface="Lato"/>
                <a:cs typeface="Lato"/>
                <a:sym typeface="Lato"/>
              </a:rPr>
              <a:t> de Cristo, sin </a:t>
            </a:r>
            <a:r>
              <a:rPr lang="en-US" sz="3600" dirty="0" err="1">
                <a:solidFill>
                  <a:srgbClr val="00B050"/>
                </a:solidFill>
                <a:latin typeface="Lato"/>
                <a:ea typeface="Lato"/>
                <a:cs typeface="Lato"/>
                <a:sym typeface="Lato"/>
              </a:rPr>
              <a:t>mancha</a:t>
            </a:r>
            <a:r>
              <a:rPr lang="en-US" sz="3600" dirty="0">
                <a:solidFill>
                  <a:srgbClr val="00B050"/>
                </a:solidFill>
                <a:latin typeface="Lato"/>
                <a:ea typeface="Lato"/>
                <a:cs typeface="Lato"/>
                <a:sym typeface="Lato"/>
              </a:rPr>
              <a:t> y sin </a:t>
            </a:r>
            <a:r>
              <a:rPr lang="en-US" sz="3600" dirty="0" err="1">
                <a:solidFill>
                  <a:srgbClr val="00B050"/>
                </a:solidFill>
                <a:latin typeface="Lato"/>
                <a:ea typeface="Lato"/>
                <a:cs typeface="Lato"/>
                <a:sym typeface="Lato"/>
              </a:rPr>
              <a:t>contaminación</a:t>
            </a:r>
            <a:r>
              <a:rPr lang="en-US" sz="3600" dirty="0">
                <a:solidFill>
                  <a:srgbClr val="00B050"/>
                </a:solidFill>
                <a:latin typeface="Lato"/>
                <a:ea typeface="Lato"/>
                <a:cs typeface="Lato"/>
                <a:sym typeface="Lato"/>
              </a:rPr>
              <a:t>, </a:t>
            </a:r>
            <a:r>
              <a:rPr lang="en-US" sz="3600" dirty="0" err="1">
                <a:solidFill>
                  <a:srgbClr val="00B050"/>
                </a:solidFill>
                <a:latin typeface="Lato"/>
                <a:ea typeface="Lato"/>
                <a:cs typeface="Lato"/>
                <a:sym typeface="Lato"/>
              </a:rPr>
              <a:t>como</a:t>
            </a:r>
            <a:r>
              <a:rPr lang="en-US" sz="3600" dirty="0">
                <a:solidFill>
                  <a:srgbClr val="00B050"/>
                </a:solidFill>
                <a:latin typeface="Lato"/>
                <a:ea typeface="Lato"/>
                <a:cs typeface="Lato"/>
                <a:sym typeface="Lato"/>
              </a:rPr>
              <a:t> la de un </a:t>
            </a:r>
            <a:r>
              <a:rPr lang="en-US" sz="3600" dirty="0" err="1">
                <a:solidFill>
                  <a:srgbClr val="00B050"/>
                </a:solidFill>
                <a:latin typeface="Lato"/>
                <a:ea typeface="Lato"/>
                <a:cs typeface="Lato"/>
                <a:sym typeface="Lato"/>
              </a:rPr>
              <a:t>cordero</a:t>
            </a:r>
            <a:r>
              <a:rPr lang="en-US" sz="3600" dirty="0">
                <a:solidFill>
                  <a:srgbClr val="00B050"/>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C7F3E372-8AFB-91FE-6EBB-A5854F66CC7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6C50336A-4962-EFD1-852A-DE4B343ABDFB}"/>
              </a:ext>
            </a:extLst>
          </p:cNvPr>
          <p:cNvPicPr preferRelativeResize="0"/>
          <p:nvPr/>
        </p:nvPicPr>
        <p:blipFill rotWithShape="1">
          <a:blip r:embed="rId3">
            <a:alphaModFix/>
          </a:blip>
          <a:srcRect/>
          <a:stretch/>
        </p:blipFill>
        <p:spPr>
          <a:xfrm>
            <a:off x="-200453"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4D5823DA-A4E4-059B-621B-9B6788711E4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83733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56705849-5712-893D-ED1D-691D4BBD6BFB}"/>
            </a:ext>
          </a:extLst>
        </p:cNvPr>
        <p:cNvGrpSpPr/>
        <p:nvPr/>
      </p:nvGrpSpPr>
      <p:grpSpPr>
        <a:xfrm>
          <a:off x="0" y="0"/>
          <a:ext cx="0" cy="0"/>
          <a:chOff x="0" y="0"/>
          <a:chExt cx="0" cy="0"/>
        </a:xfrm>
      </p:grpSpPr>
      <p:sp>
        <p:nvSpPr>
          <p:cNvPr id="171" name="Google Shape;171;g2ee3aea5128_1_0">
            <a:extLst>
              <a:ext uri="{FF2B5EF4-FFF2-40B4-BE49-F238E27FC236}">
                <a16:creationId xmlns:a16="http://schemas.microsoft.com/office/drawing/2014/main" id="{5BEA7065-76EC-3706-0E99-69F760702DD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74" name="Picture 2" descr="consumado – ESCUCHAMERADIO">
            <a:extLst>
              <a:ext uri="{FF2B5EF4-FFF2-40B4-BE49-F238E27FC236}">
                <a16:creationId xmlns:a16="http://schemas.microsoft.com/office/drawing/2014/main" id="{DA20CFAC-77C1-4689-96F3-B8D5B07EF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339" y="395652"/>
            <a:ext cx="10243038" cy="614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5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5BC39C2-9C7B-8862-A9C3-78C8995A6A96}"/>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F9865C11-883A-BAED-1995-34AABCF41520}"/>
              </a:ext>
            </a:extLst>
          </p:cNvPr>
          <p:cNvSpPr txBox="1"/>
          <p:nvPr/>
        </p:nvSpPr>
        <p:spPr>
          <a:xfrm>
            <a:off x="2506980" y="1382306"/>
            <a:ext cx="8693026"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400" b="1" dirty="0" err="1">
                <a:solidFill>
                  <a:srgbClr val="00B050"/>
                </a:solidFill>
                <a:latin typeface="Lato"/>
                <a:ea typeface="Lato"/>
                <a:cs typeface="Lato"/>
                <a:sym typeface="Lato"/>
              </a:rPr>
              <a:t>Consumado</a:t>
            </a:r>
            <a:r>
              <a:rPr lang="en-US" sz="4400" b="1" dirty="0">
                <a:solidFill>
                  <a:srgbClr val="00B050"/>
                </a:solidFill>
                <a:latin typeface="Lato"/>
                <a:ea typeface="Lato"/>
                <a:cs typeface="Lato"/>
                <a:sym typeface="Lato"/>
              </a:rPr>
              <a:t> ES</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del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 la </a:t>
            </a:r>
            <a:r>
              <a:rPr lang="en-US" sz="3600" b="1" dirty="0" err="1">
                <a:solidFill>
                  <a:schemeClr val="dk1"/>
                </a:solidFill>
                <a:latin typeface="Lato"/>
                <a:ea typeface="Lato"/>
                <a:cs typeface="Lato"/>
                <a:sym typeface="Lato"/>
              </a:rPr>
              <a:t>muerte</a:t>
            </a:r>
            <a:r>
              <a:rPr lang="en-US" sz="3600" b="1"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a:t>
            </a:r>
            <a:r>
              <a:rPr lang="en-US" sz="3600" b="1" dirty="0" err="1">
                <a:solidFill>
                  <a:schemeClr val="dk1"/>
                </a:solidFill>
                <a:latin typeface="Lato"/>
                <a:ea typeface="Lato"/>
                <a:cs typeface="Lato"/>
                <a:sym typeface="Lato"/>
              </a:rPr>
              <a:t>nos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redimió</a:t>
            </a:r>
            <a:r>
              <a:rPr lang="en-US" sz="3600" b="1" dirty="0">
                <a:solidFill>
                  <a:schemeClr val="dk1"/>
                </a:solidFill>
                <a:latin typeface="Lato"/>
                <a:ea typeface="Lato"/>
                <a:cs typeface="Lato"/>
                <a:sym typeface="Lato"/>
              </a:rPr>
              <a:t> del diablo. </a:t>
            </a:r>
            <a:endParaRPr lang="en-US" sz="3600" dirty="0">
              <a:solidFill>
                <a:srgbClr val="00B050"/>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BFB55B33-011A-AC79-0387-D2A4D156361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52950E2E-35A1-3FE9-4FD4-11118C1EB04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8828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A9FE62C2-651F-A046-CF35-9F4218A446D5}"/>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AD0CBDA5-B789-68C9-A3DD-0A6AED4858BA}"/>
              </a:ext>
            </a:extLst>
          </p:cNvPr>
          <p:cNvSpPr txBox="1"/>
          <p:nvPr/>
        </p:nvSpPr>
        <p:spPr>
          <a:xfrm>
            <a:off x="2225627" y="4688214"/>
            <a:ext cx="8693026"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Jesús </a:t>
            </a:r>
            <a:r>
              <a:rPr lang="en-US" sz="4000" b="1" dirty="0" err="1">
                <a:solidFill>
                  <a:srgbClr val="00B050"/>
                </a:solidFill>
                <a:latin typeface="Lato"/>
                <a:ea typeface="Lato"/>
                <a:cs typeface="Lato"/>
                <a:sym typeface="Lato"/>
              </a:rPr>
              <a:t>nos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salvó</a:t>
            </a:r>
            <a:r>
              <a:rPr lang="en-US" sz="4000" b="1" dirty="0">
                <a:solidFill>
                  <a:srgbClr val="00B050"/>
                </a:solidFill>
                <a:latin typeface="Lato"/>
                <a:ea typeface="Lato"/>
                <a:cs typeface="Lato"/>
                <a:sym typeface="Lato"/>
              </a:rPr>
              <a:t> con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 perfecta y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inocente</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nuestro</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lugar</a:t>
            </a:r>
            <a:r>
              <a:rPr lang="en-US" sz="4000" b="1" dirty="0">
                <a:solidFill>
                  <a:srgbClr val="00B050"/>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907F2C74-5EC6-8ED7-4825-ABEC22CA6CF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3" name="Google Shape;173;g2ee3aea5128_1_0" descr="A green bird with leaves&#10;&#10;Description automatically generated">
            <a:extLst>
              <a:ext uri="{FF2B5EF4-FFF2-40B4-BE49-F238E27FC236}">
                <a16:creationId xmlns:a16="http://schemas.microsoft.com/office/drawing/2014/main" id="{76F674EF-4770-6E67-75DC-960851C84EF4}"/>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737305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016843" y="875141"/>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hizo</a:t>
            </a:r>
            <a:r>
              <a:rPr lang="en-US" sz="4000" b="1" dirty="0">
                <a:solidFill>
                  <a:schemeClr val="dk1"/>
                </a:solidFill>
                <a:latin typeface="Lato"/>
                <a:ea typeface="Lato"/>
                <a:cs typeface="Lato"/>
                <a:sym typeface="Lato"/>
              </a:rPr>
              <a:t> Jesús para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muerte</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4098" name="Picture 2" descr="10 Powerful Facts about The Cross and Crucifixion of Jesus">
            <a:extLst>
              <a:ext uri="{FF2B5EF4-FFF2-40B4-BE49-F238E27FC236}">
                <a16:creationId xmlns:a16="http://schemas.microsoft.com/office/drawing/2014/main" id="{7388F2E9-CD1C-4830-FFDF-4AFFD98B3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91" y="2733080"/>
            <a:ext cx="7333857" cy="38349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CB5FF3A-3CE0-9E81-7055-4E4387DA65FE}"/>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C3CA1C05-8FD1-771C-6D34-02582EB6C16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3757CFC8-BF8A-9BD5-80D0-B344E627C80B}"/>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hizo</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4C7389EC-5C6E-9FCB-551F-575DFAEBB33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1F70B42F-DD8A-C670-6661-596F7AC45276}"/>
              </a:ext>
            </a:extLst>
          </p:cNvPr>
          <p:cNvSpPr txBox="1"/>
          <p:nvPr/>
        </p:nvSpPr>
        <p:spPr>
          <a:xfrm>
            <a:off x="2135677" y="2025948"/>
            <a:ext cx="9329492"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tx1"/>
                </a:solidFill>
                <a:latin typeface="Lato"/>
                <a:ea typeface="Lato"/>
                <a:cs typeface="Lato"/>
                <a:sym typeface="Lato"/>
              </a:rPr>
              <a:t>En </a:t>
            </a:r>
            <a:r>
              <a:rPr lang="en-US" sz="3600" i="0" u="none" strike="noStrike" cap="none" dirty="0" err="1">
                <a:solidFill>
                  <a:schemeClr val="tx1"/>
                </a:solidFill>
                <a:latin typeface="Lato"/>
                <a:ea typeface="Lato"/>
                <a:cs typeface="Lato"/>
                <a:sym typeface="Lato"/>
              </a:rPr>
              <a:t>su</a:t>
            </a:r>
            <a:r>
              <a:rPr lang="en-US" sz="3600" i="0" u="none" strike="noStrike" cap="none"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a:t>
            </a:r>
            <a:r>
              <a:rPr lang="en-US" sz="3600" i="0" u="none" strike="noStrike" cap="none" dirty="0" err="1">
                <a:solidFill>
                  <a:schemeClr val="tx1"/>
                </a:solidFill>
                <a:latin typeface="Lato"/>
                <a:ea typeface="Lato"/>
                <a:cs typeface="Lato"/>
                <a:sym typeface="Lato"/>
              </a:rPr>
              <a:t>uerte</a:t>
            </a:r>
            <a:r>
              <a:rPr lang="en-US" sz="3600" i="0" u="none" strike="noStrike" cap="none" dirty="0">
                <a:solidFill>
                  <a:schemeClr val="tx1"/>
                </a:solidFill>
                <a:latin typeface="Lato"/>
                <a:ea typeface="Lato"/>
                <a:cs typeface="Lato"/>
                <a:sym typeface="Lato"/>
              </a:rPr>
              <a:t>, </a:t>
            </a:r>
            <a:r>
              <a:rPr lang="en-US" sz="3600" b="1" i="0" u="none" strike="noStrike" cap="none" dirty="0">
                <a:solidFill>
                  <a:schemeClr val="tx1"/>
                </a:solidFill>
                <a:latin typeface="Lato"/>
                <a:ea typeface="Lato"/>
                <a:cs typeface="Lato"/>
                <a:sym typeface="Lato"/>
              </a:rPr>
              <a:t>Jesús </a:t>
            </a:r>
            <a:r>
              <a:rPr lang="en-US" sz="3600" b="1" i="0" u="none" strike="noStrike" cap="none" dirty="0" err="1">
                <a:solidFill>
                  <a:schemeClr val="tx1"/>
                </a:solidFill>
                <a:latin typeface="Lato"/>
                <a:ea typeface="Lato"/>
                <a:cs typeface="Lato"/>
                <a:sym typeface="Lato"/>
              </a:rPr>
              <a:t>sufrió</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el</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castigo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eterno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una</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vez</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por</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todos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los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pecados</a:t>
            </a:r>
            <a:r>
              <a:rPr lang="en-US" sz="3600" b="1" i="0" u="none" strike="noStrike" cap="none" dirty="0">
                <a:solidFill>
                  <a:schemeClr val="tx1"/>
                </a:solidFill>
                <a:latin typeface="Lato"/>
                <a:ea typeface="Lato"/>
                <a:cs typeface="Lato"/>
                <a:sym typeface="Lato"/>
              </a:rPr>
              <a:t> </a:t>
            </a:r>
            <a:r>
              <a:rPr lang="en-US" sz="3600" i="0" u="none" strike="noStrike" cap="none" dirty="0">
                <a:solidFill>
                  <a:schemeClr val="tx1"/>
                </a:solidFill>
                <a:latin typeface="Lato"/>
                <a:ea typeface="Lato"/>
                <a:cs typeface="Lato"/>
                <a:sym typeface="Lato"/>
              </a:rPr>
              <a:t>de </a:t>
            </a:r>
            <a:r>
              <a:rPr lang="en-US" sz="3600" i="0" u="none" strike="noStrike" cap="none" dirty="0" err="1">
                <a:solidFill>
                  <a:schemeClr val="tx1"/>
                </a:solidFill>
                <a:latin typeface="Lato"/>
                <a:ea typeface="Lato"/>
                <a:cs typeface="Lato"/>
                <a:sym typeface="Lato"/>
              </a:rPr>
              <a:t>todos</a:t>
            </a:r>
            <a:r>
              <a:rPr lang="en-US" sz="3600" i="0" u="none" strike="noStrike" cap="none" dirty="0">
                <a:solidFill>
                  <a:schemeClr val="tx1"/>
                </a:solidFill>
                <a:latin typeface="Lato"/>
                <a:ea typeface="Lato"/>
                <a:cs typeface="Lato"/>
                <a:sym typeface="Lato"/>
              </a:rPr>
              <a:t> </a:t>
            </a:r>
            <a:r>
              <a:rPr lang="en-US" sz="3600" i="0" u="none" strike="noStrike" cap="none" dirty="0" err="1">
                <a:solidFill>
                  <a:schemeClr val="tx1"/>
                </a:solidFill>
                <a:latin typeface="Lato"/>
                <a:ea typeface="Lato"/>
                <a:cs typeface="Lato"/>
                <a:sym typeface="Lato"/>
              </a:rPr>
              <a:t>los</a:t>
            </a:r>
            <a:r>
              <a:rPr lang="en-US" sz="3600" i="0" u="none" strike="noStrike" cap="none" dirty="0">
                <a:solidFill>
                  <a:schemeClr val="tx1"/>
                </a:solidFill>
                <a:latin typeface="Lato"/>
                <a:ea typeface="Lato"/>
                <a:cs typeface="Lato"/>
                <a:sym typeface="Lato"/>
              </a:rPr>
              <a:t> </a:t>
            </a:r>
            <a:r>
              <a:rPr lang="en-US" sz="3600" i="0" u="none" strike="noStrike" cap="none" dirty="0" err="1">
                <a:solidFill>
                  <a:schemeClr val="tx1"/>
                </a:solidFill>
                <a:latin typeface="Lato"/>
                <a:ea typeface="Lato"/>
                <a:cs typeface="Lato"/>
                <a:sym typeface="Lato"/>
              </a:rPr>
              <a:t>tiempos</a:t>
            </a:r>
            <a:r>
              <a:rPr lang="en-US" sz="3600" i="0" u="none" strike="noStrike" cap="none" dirty="0">
                <a:solidFill>
                  <a:schemeClr val="tx1"/>
                </a:solidFill>
                <a:latin typeface="Lato"/>
                <a:ea typeface="Lato"/>
                <a:cs typeface="Lato"/>
                <a:sym typeface="Lato"/>
              </a:rPr>
              <a:t> de </a:t>
            </a:r>
            <a:r>
              <a:rPr lang="en-US" sz="3600" i="0" u="none" strike="noStrike" cap="none" dirty="0" err="1">
                <a:solidFill>
                  <a:schemeClr val="tx1"/>
                </a:solidFill>
                <a:latin typeface="Lato"/>
                <a:ea typeface="Lato"/>
                <a:cs typeface="Lato"/>
                <a:sym typeface="Lato"/>
              </a:rPr>
              <a:t>todas</a:t>
            </a:r>
            <a:r>
              <a:rPr lang="en-US" sz="3600" i="0" u="none" strike="noStrike" cap="none" dirty="0">
                <a:solidFill>
                  <a:schemeClr val="tx1"/>
                </a:solidFill>
                <a:latin typeface="Lato"/>
                <a:ea typeface="Lato"/>
                <a:cs typeface="Lato"/>
                <a:sym typeface="Lato"/>
              </a:rPr>
              <a:t> las personas.</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Juan 1:29</a:t>
            </a: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El </a:t>
            </a:r>
            <a:r>
              <a:rPr lang="en-US" sz="3200" i="1" dirty="0" err="1">
                <a:solidFill>
                  <a:schemeClr val="tx1"/>
                </a:solidFill>
                <a:latin typeface="Lato"/>
                <a:ea typeface="Lato"/>
                <a:cs typeface="Lato"/>
                <a:sym typeface="Lato"/>
              </a:rPr>
              <a:t>siguiente</a:t>
            </a:r>
            <a:r>
              <a:rPr lang="en-US" sz="3200" i="1" dirty="0">
                <a:solidFill>
                  <a:schemeClr val="tx1"/>
                </a:solidFill>
                <a:latin typeface="Lato"/>
                <a:ea typeface="Lato"/>
                <a:cs typeface="Lato"/>
                <a:sym typeface="Lato"/>
              </a:rPr>
              <a:t> día Juan </a:t>
            </a:r>
            <a:r>
              <a:rPr lang="en-US" sz="3200" i="1" dirty="0" err="1">
                <a:solidFill>
                  <a:schemeClr val="tx1"/>
                </a:solidFill>
                <a:latin typeface="Lato"/>
                <a:ea typeface="Lato"/>
                <a:cs typeface="Lato"/>
                <a:sym typeface="Lato"/>
              </a:rPr>
              <a:t>vio</a:t>
            </a:r>
            <a:r>
              <a:rPr lang="en-US" sz="3200" i="1" dirty="0">
                <a:solidFill>
                  <a:schemeClr val="tx1"/>
                </a:solidFill>
                <a:latin typeface="Lato"/>
                <a:ea typeface="Lato"/>
                <a:cs typeface="Lato"/>
                <a:sym typeface="Lato"/>
              </a:rPr>
              <a:t> que Jesús </a:t>
            </a:r>
            <a:r>
              <a:rPr lang="en-US" sz="3200" i="1" dirty="0" err="1">
                <a:solidFill>
                  <a:schemeClr val="tx1"/>
                </a:solidFill>
                <a:latin typeface="Lato"/>
                <a:ea typeface="Lato"/>
                <a:cs typeface="Lato"/>
                <a:sym typeface="Lato"/>
              </a:rPr>
              <a:t>venía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hacía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él</a:t>
            </a:r>
            <a:r>
              <a:rPr lang="en-US" sz="3200" i="1" dirty="0">
                <a:solidFill>
                  <a:schemeClr val="tx1"/>
                </a:solidFill>
                <a:latin typeface="Lato"/>
                <a:ea typeface="Lato"/>
                <a:cs typeface="Lato"/>
                <a:sym typeface="Lato"/>
              </a:rPr>
              <a:t>, y </a:t>
            </a:r>
            <a:r>
              <a:rPr lang="en-US" sz="3200" i="1" dirty="0" err="1">
                <a:solidFill>
                  <a:schemeClr val="tx1"/>
                </a:solidFill>
                <a:latin typeface="Lato"/>
                <a:ea typeface="Lato"/>
                <a:cs typeface="Lato"/>
                <a:sym typeface="Lato"/>
              </a:rPr>
              <a:t>dijo</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Éste</a:t>
            </a:r>
            <a:r>
              <a:rPr lang="en-US" sz="3200" i="1" dirty="0">
                <a:solidFill>
                  <a:schemeClr val="tx1"/>
                </a:solidFill>
                <a:latin typeface="Lato"/>
                <a:ea typeface="Lato"/>
                <a:cs typeface="Lato"/>
                <a:sym typeface="Lato"/>
              </a:rPr>
              <a:t> es </a:t>
            </a:r>
            <a:r>
              <a:rPr lang="en-US" sz="3200" i="1" dirty="0" err="1">
                <a:solidFill>
                  <a:schemeClr val="tx1"/>
                </a:solidFill>
                <a:latin typeface="Lato"/>
                <a:ea typeface="Lato"/>
                <a:cs typeface="Lato"/>
                <a:sym typeface="Lato"/>
              </a:rPr>
              <a:t>el</a:t>
            </a:r>
            <a:r>
              <a:rPr lang="en-US" sz="3200" i="1" dirty="0">
                <a:solidFill>
                  <a:schemeClr val="tx1"/>
                </a:solidFill>
                <a:latin typeface="Lato"/>
                <a:ea typeface="Lato"/>
                <a:cs typeface="Lato"/>
                <a:sym typeface="Lato"/>
              </a:rPr>
              <a:t> Cordero de Dios, que </a:t>
            </a:r>
            <a:r>
              <a:rPr lang="en-US" sz="3200" i="1" dirty="0" err="1">
                <a:solidFill>
                  <a:schemeClr val="tx1"/>
                </a:solidFill>
                <a:latin typeface="Lato"/>
                <a:ea typeface="Lato"/>
                <a:cs typeface="Lato"/>
                <a:sym typeface="Lato"/>
              </a:rPr>
              <a:t>quita</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el</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pecado</a:t>
            </a:r>
            <a:r>
              <a:rPr lang="en-US" sz="3200" i="1" dirty="0">
                <a:solidFill>
                  <a:schemeClr val="tx1"/>
                </a:solidFill>
                <a:latin typeface="Lato"/>
                <a:ea typeface="Lato"/>
                <a:cs typeface="Lato"/>
                <a:sym typeface="Lato"/>
              </a:rPr>
              <a:t> del </a:t>
            </a:r>
            <a:r>
              <a:rPr lang="en-US" sz="3200" i="1" dirty="0" err="1">
                <a:solidFill>
                  <a:schemeClr val="tx1"/>
                </a:solidFill>
                <a:latin typeface="Lato"/>
                <a:ea typeface="Lato"/>
                <a:cs typeface="Lato"/>
                <a:sym typeface="Lato"/>
              </a:rPr>
              <a:t>mundo</a:t>
            </a:r>
            <a:r>
              <a:rPr lang="en-US" sz="3200" i="1"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01985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A553616F-965D-E479-7970-A485F35C40F0}"/>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0E965E54-D14E-717E-8696-888F9758FA2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1025B046-133A-4418-0EDE-221D0868150A}"/>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hizo</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muerte</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7B2A8A21-F9C4-EC54-D572-216D5ACE8A0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D4D5212B-FF1D-EFD6-A4A4-D215D2753339}"/>
              </a:ext>
            </a:extLst>
          </p:cNvPr>
          <p:cNvSpPr txBox="1"/>
          <p:nvPr/>
        </p:nvSpPr>
        <p:spPr>
          <a:xfrm>
            <a:off x="1983277" y="2377640"/>
            <a:ext cx="9329492" cy="37240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i="0" u="none" strike="noStrike" cap="none" dirty="0">
                <a:solidFill>
                  <a:schemeClr val="tx1"/>
                </a:solidFill>
                <a:latin typeface="Lato"/>
                <a:ea typeface="Lato"/>
                <a:cs typeface="Lato"/>
                <a:sym typeface="Lato"/>
              </a:rPr>
              <a:t>En </a:t>
            </a:r>
            <a:r>
              <a:rPr lang="en-US" sz="3600" i="0" u="none" strike="noStrike" cap="none" dirty="0" err="1">
                <a:solidFill>
                  <a:schemeClr val="tx1"/>
                </a:solidFill>
                <a:latin typeface="Lato"/>
                <a:ea typeface="Lato"/>
                <a:cs typeface="Lato"/>
                <a:sym typeface="Lato"/>
              </a:rPr>
              <a:t>su</a:t>
            </a:r>
            <a:r>
              <a:rPr lang="en-US" sz="3600" i="0" u="none" strike="noStrike" cap="none"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a:t>
            </a:r>
            <a:r>
              <a:rPr lang="en-US" sz="3600" i="0" u="none" strike="noStrike" cap="none" dirty="0" err="1">
                <a:solidFill>
                  <a:schemeClr val="tx1"/>
                </a:solidFill>
                <a:latin typeface="Lato"/>
                <a:ea typeface="Lato"/>
                <a:cs typeface="Lato"/>
                <a:sym typeface="Lato"/>
              </a:rPr>
              <a:t>uerte</a:t>
            </a:r>
            <a:r>
              <a:rPr lang="en-US" sz="3600" i="0" u="none" strike="noStrike" cap="none" dirty="0">
                <a:solidFill>
                  <a:schemeClr val="tx1"/>
                </a:solidFill>
                <a:latin typeface="Lato"/>
                <a:ea typeface="Lato"/>
                <a:cs typeface="Lato"/>
                <a:sym typeface="Lato"/>
              </a:rPr>
              <a:t>, </a:t>
            </a:r>
            <a:r>
              <a:rPr lang="en-US" sz="3600" b="1" i="0" u="none" strike="noStrike" cap="none" dirty="0">
                <a:solidFill>
                  <a:schemeClr val="tx1"/>
                </a:solidFill>
                <a:latin typeface="Lato"/>
                <a:ea typeface="Lato"/>
                <a:cs typeface="Lato"/>
                <a:sym typeface="Lato"/>
              </a:rPr>
              <a:t>Jesús es </a:t>
            </a:r>
            <a:r>
              <a:rPr lang="en-US" sz="3600" b="1" i="0" u="none" strike="noStrike" cap="none" dirty="0" err="1">
                <a:solidFill>
                  <a:schemeClr val="tx1"/>
                </a:solidFill>
                <a:latin typeface="Lato"/>
                <a:ea typeface="Lato"/>
                <a:cs typeface="Lato"/>
                <a:sym typeface="Lato"/>
              </a:rPr>
              <a:t>nuestro</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sustituto</a:t>
            </a:r>
            <a:r>
              <a:rPr lang="en-US" sz="3600" b="1" i="0" u="none" strike="noStrike" cap="none"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Isaías 53:5</a:t>
            </a:r>
          </a:p>
          <a:p>
            <a:pPr marL="0" marR="0" lvl="0" indent="0" algn="l" rtl="0">
              <a:lnSpc>
                <a:spcPct val="100000"/>
              </a:lnSpc>
              <a:spcBef>
                <a:spcPts val="0"/>
              </a:spcBef>
              <a:spcAft>
                <a:spcPts val="0"/>
              </a:spcAft>
              <a:buClr>
                <a:schemeClr val="dk1"/>
              </a:buClr>
              <a:buSzPts val="1100"/>
              <a:buFont typeface="Arial"/>
              <a:buNone/>
            </a:pPr>
            <a:r>
              <a:rPr lang="en-US" sz="3200" i="1" u="none" strike="noStrike" cap="none" dirty="0">
                <a:solidFill>
                  <a:schemeClr val="tx1"/>
                </a:solidFill>
                <a:latin typeface="Lato"/>
                <a:ea typeface="Lato"/>
                <a:cs typeface="Lato"/>
                <a:sym typeface="Lato"/>
              </a:rPr>
              <a:t>Mas </a:t>
            </a:r>
            <a:r>
              <a:rPr lang="en-US" sz="3200" i="1" u="none" strike="noStrike" cap="none" dirty="0" err="1">
                <a:solidFill>
                  <a:schemeClr val="tx1"/>
                </a:solidFill>
                <a:latin typeface="Lato"/>
                <a:ea typeface="Lato"/>
                <a:cs typeface="Lato"/>
                <a:sym typeface="Lato"/>
              </a:rPr>
              <a:t>él</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herido</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nuestras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rebeliones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molido</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nuestros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pecados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el</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castigo</a:t>
            </a:r>
            <a:r>
              <a:rPr lang="en-US" sz="3200" i="1" u="none" strike="noStrike" cap="none" dirty="0">
                <a:solidFill>
                  <a:schemeClr val="tx1"/>
                </a:solidFill>
                <a:latin typeface="Lato"/>
                <a:ea typeface="Lato"/>
                <a:cs typeface="Lato"/>
                <a:sym typeface="Lato"/>
              </a:rPr>
              <a:t> de </a:t>
            </a:r>
            <a:r>
              <a:rPr lang="en-US" sz="3200" i="1" u="none" strike="noStrike" cap="none" dirty="0" err="1">
                <a:solidFill>
                  <a:schemeClr val="tx1"/>
                </a:solidFill>
                <a:latin typeface="Lato"/>
                <a:ea typeface="Lato"/>
                <a:cs typeface="Lato"/>
                <a:sym typeface="Lato"/>
              </a:rPr>
              <a:t>nuestra</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paz</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sobre</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él</a:t>
            </a:r>
            <a:r>
              <a:rPr lang="en-US" sz="3200" i="1" u="none" strike="noStrike" cap="none" dirty="0">
                <a:solidFill>
                  <a:schemeClr val="tx1"/>
                </a:solidFill>
                <a:latin typeface="Lato"/>
                <a:ea typeface="Lato"/>
                <a:cs typeface="Lato"/>
                <a:sym typeface="Lato"/>
              </a:rPr>
              <a:t>, y </a:t>
            </a:r>
            <a:r>
              <a:rPr lang="en-US" sz="3200" i="1" u="none" strike="noStrike" cap="none" dirty="0" err="1">
                <a:solidFill>
                  <a:schemeClr val="tx1"/>
                </a:solidFill>
                <a:latin typeface="Lato"/>
                <a:ea typeface="Lato"/>
                <a:cs typeface="Lato"/>
                <a:sym typeface="Lato"/>
              </a:rPr>
              <a:t>por</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su</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llaga</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fuimos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nosotros</a:t>
            </a:r>
            <a:r>
              <a:rPr lang="en-US" sz="3200" i="1" u="none" strike="noStrike" cap="none" dirty="0">
                <a:solidFill>
                  <a:schemeClr val="tx1"/>
                </a:solidFill>
                <a:latin typeface="Lato"/>
                <a:ea typeface="Lato"/>
                <a:cs typeface="Lato"/>
                <a:sym typeface="Lato"/>
              </a:rPr>
              <a:t> </a:t>
            </a:r>
            <a:r>
              <a:rPr lang="en-US" sz="3200" i="1" u="none" strike="noStrike" cap="none" dirty="0" err="1">
                <a:solidFill>
                  <a:schemeClr val="tx1"/>
                </a:solidFill>
                <a:latin typeface="Lato"/>
                <a:ea typeface="Lato"/>
                <a:cs typeface="Lato"/>
                <a:sym typeface="Lato"/>
              </a:rPr>
              <a:t>curados</a:t>
            </a:r>
            <a:r>
              <a:rPr lang="en-US" sz="3200" i="1" u="none" strike="noStrike" cap="none" dirty="0">
                <a:solidFill>
                  <a:schemeClr val="tx1"/>
                </a:solidFill>
                <a:latin typeface="Lato"/>
                <a:ea typeface="Lato"/>
                <a:cs typeface="Lato"/>
                <a:sym typeface="Lato"/>
              </a:rPr>
              <a:t>. </a:t>
            </a: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60496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C50997A-BD37-1C48-F421-087D345EC0DB}"/>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F6A9F941-0E27-234B-60EC-64BA140C34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66A70238-6559-8FBC-6357-12461750A0D4}"/>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C21195BE-491C-B47C-2536-E9C1B0D26CF6}"/>
              </a:ext>
            </a:extLst>
          </p:cNvPr>
          <p:cNvSpPr txBox="1"/>
          <p:nvPr/>
        </p:nvSpPr>
        <p:spPr>
          <a:xfrm>
            <a:off x="3125596" y="605904"/>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logró</a:t>
            </a:r>
            <a:r>
              <a:rPr lang="en-US" sz="4000" b="1" dirty="0">
                <a:solidFill>
                  <a:schemeClr val="dk1"/>
                </a:solidFill>
                <a:latin typeface="Lato"/>
                <a:ea typeface="Lato"/>
                <a:cs typeface="Lato"/>
                <a:sym typeface="Lato"/>
              </a:rPr>
              <a:t> Jesús para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salvación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DAF759F8-8CA5-C206-22B6-852B8990A05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7170" name="Picture 2" descr="The When and Where of Jesus' Deliverance Ministry - Charisma Magazine Online">
            <a:extLst>
              <a:ext uri="{FF2B5EF4-FFF2-40B4-BE49-F238E27FC236}">
                <a16:creationId xmlns:a16="http://schemas.microsoft.com/office/drawing/2014/main" id="{1EDCA3D7-626A-2E36-2055-007D053A5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596" y="2398249"/>
            <a:ext cx="78486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41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4B7DE32-7E04-FCA0-A48E-91C014B6F9B6}"/>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82E9C04A-387E-AE7B-F4EA-FF0ADD65CD5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b293faa54_0_118">
            <a:extLst>
              <a:ext uri="{FF2B5EF4-FFF2-40B4-BE49-F238E27FC236}">
                <a16:creationId xmlns:a16="http://schemas.microsoft.com/office/drawing/2014/main" id="{DEE4E51E-6F15-87F1-D90B-198FFEDF2B6F}"/>
              </a:ext>
            </a:extLst>
          </p:cNvPr>
          <p:cNvSpPr txBox="1"/>
          <p:nvPr/>
        </p:nvSpPr>
        <p:spPr>
          <a:xfrm>
            <a:off x="1983277" y="356173"/>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a:t>
            </a:r>
            <a:r>
              <a:rPr lang="en-US" sz="4000" b="1" dirty="0" err="1">
                <a:solidFill>
                  <a:srgbClr val="00B050"/>
                </a:solidFill>
                <a:latin typeface="Lato"/>
                <a:ea typeface="Lato"/>
                <a:cs typeface="Lato"/>
                <a:sym typeface="Lato"/>
              </a:rPr>
              <a:t>Qué</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logró</a:t>
            </a:r>
            <a:r>
              <a:rPr lang="en-US" sz="4000" b="1" dirty="0">
                <a:solidFill>
                  <a:srgbClr val="00B050"/>
                </a:solidFill>
                <a:latin typeface="Lato"/>
                <a:ea typeface="Lato"/>
                <a:cs typeface="Lato"/>
                <a:sym typeface="Lato"/>
              </a:rPr>
              <a:t> Jesús para </a:t>
            </a:r>
            <a:r>
              <a:rPr lang="en-US" sz="4000" b="1" dirty="0" err="1">
                <a:solidFill>
                  <a:srgbClr val="00B050"/>
                </a:solidFill>
                <a:latin typeface="Lato"/>
                <a:ea typeface="Lato"/>
                <a:cs typeface="Lato"/>
                <a:sym typeface="Lato"/>
              </a:rPr>
              <a:t>nuestra</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salvación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en</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su</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vida</a:t>
            </a:r>
            <a:r>
              <a:rPr lang="en-US" sz="4000" b="1" dirty="0">
                <a:solidFill>
                  <a:srgbClr val="00B050"/>
                </a:solidFill>
                <a:latin typeface="Lato"/>
                <a:ea typeface="Lato"/>
                <a:cs typeface="Lato"/>
                <a:sym typeface="Lato"/>
              </a:rPr>
              <a:t>?</a:t>
            </a:r>
            <a:endParaRPr lang="en-US"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30887A84-A103-AE13-841D-BFE9D23A4AA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56;g2eb293faa54_0_118">
            <a:extLst>
              <a:ext uri="{FF2B5EF4-FFF2-40B4-BE49-F238E27FC236}">
                <a16:creationId xmlns:a16="http://schemas.microsoft.com/office/drawing/2014/main" id="{98F7B05D-8F9B-D977-7D1C-2EFF47DEBD58}"/>
              </a:ext>
            </a:extLst>
          </p:cNvPr>
          <p:cNvSpPr txBox="1"/>
          <p:nvPr/>
        </p:nvSpPr>
        <p:spPr>
          <a:xfrm>
            <a:off x="1983277" y="2025948"/>
            <a:ext cx="9329492"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tx1"/>
                </a:solidFill>
                <a:latin typeface="Lato"/>
                <a:ea typeface="Lato"/>
                <a:cs typeface="Lato"/>
                <a:sym typeface="Lato"/>
              </a:rPr>
              <a:t>Dios </a:t>
            </a:r>
            <a:r>
              <a:rPr lang="en-US" sz="3600" dirty="0" err="1">
                <a:solidFill>
                  <a:schemeClr val="tx1"/>
                </a:solidFill>
                <a:latin typeface="Lato"/>
                <a:ea typeface="Lato"/>
                <a:cs typeface="Lato"/>
                <a:sym typeface="Lato"/>
              </a:rPr>
              <a:t>exige</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perfección</a:t>
            </a:r>
            <a:r>
              <a:rPr lang="en-US" sz="3600" dirty="0">
                <a:solidFill>
                  <a:schemeClr val="tx1"/>
                </a:solidFill>
                <a:latin typeface="Lato"/>
                <a:ea typeface="Lato"/>
                <a:cs typeface="Lato"/>
                <a:sym typeface="Lato"/>
              </a:rPr>
              <a:t>. (Mateo 5:48)</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tx1"/>
                </a:solidFill>
                <a:latin typeface="Lato"/>
                <a:ea typeface="Lato"/>
                <a:cs typeface="Lato"/>
                <a:sym typeface="Lato"/>
              </a:rPr>
              <a:t>Jesús </a:t>
            </a:r>
            <a:r>
              <a:rPr lang="en-US" sz="3600" b="1" dirty="0" err="1">
                <a:solidFill>
                  <a:schemeClr val="tx1"/>
                </a:solidFill>
                <a:latin typeface="Lato"/>
                <a:ea typeface="Lato"/>
                <a:cs typeface="Lato"/>
                <a:sym typeface="Lato"/>
              </a:rPr>
              <a:t>obedeció</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perfectamente</a:t>
            </a:r>
            <a:r>
              <a:rPr lang="en-US" sz="3600" b="1" dirty="0">
                <a:solidFill>
                  <a:schemeClr val="tx1"/>
                </a:solidFill>
                <a:latin typeface="Lato"/>
                <a:ea typeface="Lato"/>
                <a:cs typeface="Lato"/>
                <a:sym typeface="Lato"/>
              </a:rPr>
              <a:t> la ley </a:t>
            </a:r>
            <a:r>
              <a:rPr lang="en-US" sz="3600" b="1" dirty="0" err="1">
                <a:solidFill>
                  <a:schemeClr val="tx1"/>
                </a:solidFill>
                <a:latin typeface="Lato"/>
                <a:ea typeface="Lato"/>
                <a:cs typeface="Lato"/>
                <a:sym typeface="Lato"/>
              </a:rPr>
              <a:t>como</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nuestro</a:t>
            </a:r>
            <a:r>
              <a:rPr lang="en-US" sz="3600" b="1" dirty="0">
                <a:solidFill>
                  <a:schemeClr val="tx1"/>
                </a:solidFill>
                <a:latin typeface="Lato"/>
                <a:ea typeface="Lato"/>
                <a:cs typeface="Lato"/>
                <a:sym typeface="Lato"/>
              </a:rPr>
              <a:t> </a:t>
            </a:r>
            <a:r>
              <a:rPr lang="en-US" sz="3600" b="1" dirty="0" err="1">
                <a:solidFill>
                  <a:schemeClr val="tx1"/>
                </a:solidFill>
                <a:latin typeface="Lato"/>
                <a:ea typeface="Lato"/>
                <a:cs typeface="Lato"/>
                <a:sym typeface="Lato"/>
              </a:rPr>
              <a:t>sustituto</a:t>
            </a:r>
            <a:r>
              <a:rPr lang="en-US" sz="3600" b="1" dirty="0">
                <a:solidFill>
                  <a:schemeClr val="tx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tx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Romanos 5:19</a:t>
            </a:r>
          </a:p>
          <a:p>
            <a:pPr marL="0" marR="0" lvl="0" indent="0" algn="l" rtl="0">
              <a:lnSpc>
                <a:spcPct val="100000"/>
              </a:lnSpc>
              <a:spcBef>
                <a:spcPts val="0"/>
              </a:spcBef>
              <a:spcAft>
                <a:spcPts val="0"/>
              </a:spcAft>
              <a:buClr>
                <a:schemeClr val="dk1"/>
              </a:buClr>
              <a:buSzPts val="1100"/>
              <a:buFont typeface="Arial"/>
              <a:buNone/>
            </a:pPr>
            <a:r>
              <a:rPr lang="en-US" sz="3200" i="1" dirty="0">
                <a:solidFill>
                  <a:schemeClr val="tx1"/>
                </a:solidFill>
                <a:latin typeface="Lato"/>
                <a:ea typeface="Lato"/>
                <a:cs typeface="Lato"/>
                <a:sym typeface="Lato"/>
              </a:rPr>
              <a:t>Por la </a:t>
            </a:r>
            <a:r>
              <a:rPr lang="en-US" sz="3200" i="1" dirty="0" err="1">
                <a:solidFill>
                  <a:schemeClr val="tx1"/>
                </a:solidFill>
                <a:latin typeface="Lato"/>
                <a:ea typeface="Lato"/>
                <a:cs typeface="Lato"/>
                <a:sym typeface="Lato"/>
              </a:rPr>
              <a:t>obediencia</a:t>
            </a:r>
            <a:r>
              <a:rPr lang="en-US" sz="3200" i="1" dirty="0">
                <a:solidFill>
                  <a:schemeClr val="tx1"/>
                </a:solidFill>
                <a:latin typeface="Lato"/>
                <a:ea typeface="Lato"/>
                <a:cs typeface="Lato"/>
                <a:sym typeface="Lato"/>
              </a:rPr>
              <a:t> de uno solo </a:t>
            </a:r>
            <a:r>
              <a:rPr lang="en-US" sz="3200" i="1" dirty="0" err="1">
                <a:solidFill>
                  <a:schemeClr val="tx1"/>
                </a:solidFill>
                <a:latin typeface="Lato"/>
                <a:ea typeface="Lato"/>
                <a:cs typeface="Lato"/>
                <a:sym typeface="Lato"/>
              </a:rPr>
              <a:t>muchos</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serán</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constituidos</a:t>
            </a:r>
            <a:r>
              <a:rPr lang="en-US" sz="3200" i="1" dirty="0">
                <a:solidFill>
                  <a:schemeClr val="tx1"/>
                </a:solidFill>
                <a:latin typeface="Lato"/>
                <a:ea typeface="Lato"/>
                <a:cs typeface="Lato"/>
                <a:sym typeface="Lato"/>
              </a:rPr>
              <a:t> </a:t>
            </a:r>
            <a:r>
              <a:rPr lang="en-US" sz="3200" i="1" dirty="0" err="1">
                <a:solidFill>
                  <a:schemeClr val="tx1"/>
                </a:solidFill>
                <a:latin typeface="Lato"/>
                <a:ea typeface="Lato"/>
                <a:cs typeface="Lato"/>
                <a:sym typeface="Lato"/>
              </a:rPr>
              <a:t>justos</a:t>
            </a:r>
            <a:r>
              <a:rPr lang="en-US" sz="3200" i="1" dirty="0">
                <a:solidFill>
                  <a:schemeClr val="tx1"/>
                </a:solidFill>
                <a:latin typeface="Lato"/>
                <a:ea typeface="Lato"/>
                <a:cs typeface="Lato"/>
                <a:sym typeface="Lato"/>
              </a:rPr>
              <a:t>. </a:t>
            </a:r>
            <a:endParaRPr lang="en-US" sz="360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79675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5D4CA67A-4733-84AE-9BAE-D8C408FD6160}"/>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8DD0C9E1-A6C6-B682-6E09-85D9BB22297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925E0DE2-8C03-034C-C6BB-52C996C8D8CA}"/>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6B3F9DCA-D009-57FA-A6C3-6597DCE9CD4E}"/>
              </a:ext>
            </a:extLst>
          </p:cNvPr>
          <p:cNvSpPr txBox="1"/>
          <p:nvPr/>
        </p:nvSpPr>
        <p:spPr>
          <a:xfrm>
            <a:off x="3421418" y="1012974"/>
            <a:ext cx="7943267"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ES" sz="4400" b="1" dirty="0">
                <a:effectLst/>
                <a:latin typeface="Calibri" panose="020F0502020204030204" pitchFamily="34" charset="0"/>
                <a:ea typeface="Times New Roman" panose="02020603050405020304" pitchFamily="18" charset="0"/>
              </a:rPr>
              <a:t>¿Por qué es tan importante para nuestra paz y seguridad saber que no podemos salvarnos a nosotros mismos, y que Jesús lo hizo todo por nosotros con su vida perfecta y su muerte inocente?</a:t>
            </a:r>
            <a:r>
              <a:rPr lang="es-ES" sz="4400" b="0" dirty="0">
                <a:effectLst/>
                <a:latin typeface="Calibri" panose="020F0502020204030204" pitchFamily="34" charset="0"/>
                <a:ea typeface="Times New Roman" panose="02020603050405020304" pitchFamily="18" charset="0"/>
              </a:rPr>
              <a:t> </a:t>
            </a:r>
            <a:endParaRPr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698552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9D67C57B-8A5A-248D-7275-AB50EEDA0C27}"/>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F2C74401-7121-AC4A-ADEB-37D9A631439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60432F1C-6C73-0760-6717-E187394590D1}"/>
              </a:ext>
            </a:extLst>
          </p:cNvPr>
          <p:cNvPicPr preferRelativeResize="0"/>
          <p:nvPr/>
        </p:nvPicPr>
        <p:blipFill rotWithShape="1">
          <a:blip r:embed="rId3">
            <a:alphaModFix/>
          </a:blip>
          <a:srcRect/>
          <a:stretch/>
        </p:blipFill>
        <p:spPr>
          <a:xfrm>
            <a:off x="-1" y="37104"/>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4BB58AB0-9304-CF94-518C-CD25D1D9AAE4}"/>
              </a:ext>
            </a:extLst>
          </p:cNvPr>
          <p:cNvSpPr txBox="1"/>
          <p:nvPr/>
        </p:nvSpPr>
        <p:spPr>
          <a:xfrm>
            <a:off x="2115133" y="4069709"/>
            <a:ext cx="4032184"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respondemos</a:t>
            </a:r>
            <a:r>
              <a:rPr lang="en-US" sz="4000" b="1" dirty="0">
                <a:solidFill>
                  <a:schemeClr val="dk1"/>
                </a:solidFill>
                <a:latin typeface="Lato"/>
                <a:ea typeface="Lato"/>
                <a:cs typeface="Lato"/>
                <a:sym typeface="Lato"/>
              </a:rPr>
              <a:t> a la </a:t>
            </a:r>
            <a:r>
              <a:rPr lang="en-US" sz="4000" b="1" dirty="0" err="1">
                <a:solidFill>
                  <a:schemeClr val="dk1"/>
                </a:solidFill>
                <a:latin typeface="Lato"/>
                <a:ea typeface="Lato"/>
                <a:cs typeface="Lato"/>
                <a:sym typeface="Lato"/>
              </a:rPr>
              <a:t>obra</a:t>
            </a:r>
            <a:r>
              <a:rPr lang="en-US" sz="4000" b="1" dirty="0">
                <a:solidFill>
                  <a:schemeClr val="dk1"/>
                </a:solidFill>
                <a:latin typeface="Lato"/>
                <a:ea typeface="Lato"/>
                <a:cs typeface="Lato"/>
                <a:sym typeface="Lato"/>
              </a:rPr>
              <a:t> de Jesús?</a:t>
            </a:r>
            <a:endParaRPr sz="4000" b="1" i="0" u="none" strike="noStrike" cap="none" dirty="0">
              <a:solidFill>
                <a:schemeClr val="dk1"/>
              </a:solidFill>
              <a:latin typeface="Lato"/>
              <a:ea typeface="Lato"/>
              <a:cs typeface="Lato"/>
              <a:sym typeface="Lato"/>
            </a:endParaRPr>
          </a:p>
        </p:txBody>
      </p:sp>
      <p:pic>
        <p:nvPicPr>
          <p:cNvPr id="9218" name="Picture 2" descr="Jesus - ChristianPhotoshops.com">
            <a:extLst>
              <a:ext uri="{FF2B5EF4-FFF2-40B4-BE49-F238E27FC236}">
                <a16:creationId xmlns:a16="http://schemas.microsoft.com/office/drawing/2014/main" id="{910227B5-4969-F6FF-4AE3-0540C4D78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3406" y="605904"/>
            <a:ext cx="4826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337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g279abd6aa86_0_183"/>
          <p:cNvSpPr txBox="1"/>
          <p:nvPr/>
        </p:nvSpPr>
        <p:spPr>
          <a:xfrm>
            <a:off x="3287399" y="1705050"/>
            <a:ext cx="78057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hermanos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yo</a:t>
            </a:r>
            <a:r>
              <a:rPr lang="en-US" sz="3400" dirty="0">
                <a:solidFill>
                  <a:schemeClr val="dk1"/>
                </a:solidFill>
                <a:latin typeface="Lato"/>
                <a:ea typeface="Lato"/>
                <a:cs typeface="Lato"/>
                <a:sym typeface="Lato"/>
              </a:rPr>
              <a:t> les </a:t>
            </a:r>
            <a:r>
              <a:rPr lang="en-US" sz="3400" dirty="0" err="1">
                <a:solidFill>
                  <a:schemeClr val="dk1"/>
                </a:solidFill>
                <a:latin typeface="Lato"/>
                <a:ea typeface="Lato"/>
                <a:cs typeface="Lato"/>
                <a:sym typeface="Lato"/>
              </a:rPr>
              <a:t>ruego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las misericordias de Dios, que se </a:t>
            </a:r>
            <a:r>
              <a:rPr lang="en-US" sz="3400" dirty="0" err="1">
                <a:solidFill>
                  <a:schemeClr val="dk1"/>
                </a:solidFill>
                <a:latin typeface="Lato"/>
                <a:ea typeface="Lato"/>
                <a:cs typeface="Lato"/>
                <a:sym typeface="Lato"/>
              </a:rPr>
              <a:t>presenten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ustedes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mismos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un </a:t>
            </a:r>
            <a:r>
              <a:rPr lang="en-US" sz="3400" dirty="0" err="1">
                <a:solidFill>
                  <a:schemeClr val="dk1"/>
                </a:solidFill>
                <a:latin typeface="Lato"/>
                <a:ea typeface="Lato"/>
                <a:cs typeface="Lato"/>
                <a:sym typeface="Lato"/>
              </a:rPr>
              <a:t>sacrificio</a:t>
            </a:r>
            <a:r>
              <a:rPr lang="en-US" sz="3400" dirty="0">
                <a:solidFill>
                  <a:schemeClr val="dk1"/>
                </a:solidFill>
                <a:latin typeface="Lato"/>
                <a:ea typeface="Lato"/>
                <a:cs typeface="Lato"/>
                <a:sym typeface="Lato"/>
              </a:rPr>
              <a:t> vivo, santo y </a:t>
            </a:r>
            <a:r>
              <a:rPr lang="en-US" sz="3400" dirty="0" err="1">
                <a:solidFill>
                  <a:schemeClr val="dk1"/>
                </a:solidFill>
                <a:latin typeface="Lato"/>
                <a:ea typeface="Lato"/>
                <a:cs typeface="Lato"/>
                <a:sym typeface="Lato"/>
              </a:rPr>
              <a:t>agradable</a:t>
            </a:r>
            <a:r>
              <a:rPr lang="en-US" sz="3400" dirty="0">
                <a:solidFill>
                  <a:schemeClr val="dk1"/>
                </a:solidFill>
                <a:latin typeface="Lato"/>
                <a:ea typeface="Lato"/>
                <a:cs typeface="Lato"/>
                <a:sym typeface="Lato"/>
              </a:rPr>
              <a:t> a Dios. ¡</a:t>
            </a:r>
            <a:r>
              <a:rPr lang="en-US" sz="3400" dirty="0" err="1">
                <a:solidFill>
                  <a:schemeClr val="dk1"/>
                </a:solidFill>
                <a:latin typeface="Lato"/>
                <a:ea typeface="Lato"/>
                <a:cs typeface="Lato"/>
                <a:sym typeface="Lato"/>
              </a:rPr>
              <a:t>Así</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debe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adorar</a:t>
            </a:r>
            <a:r>
              <a:rPr lang="en-US" sz="3400" dirty="0">
                <a:solidFill>
                  <a:schemeClr val="dk1"/>
                </a:solidFill>
                <a:latin typeface="Lato"/>
                <a:ea typeface="Lato"/>
                <a:cs typeface="Lato"/>
                <a:sym typeface="Lato"/>
              </a:rPr>
              <a:t> a Dios!</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12:1</a:t>
            </a:r>
            <a:endParaRPr sz="3400" b="0" i="0" u="none" strike="noStrike" cap="none" dirty="0">
              <a:solidFill>
                <a:schemeClr val="dk1"/>
              </a:solidFill>
              <a:latin typeface="Lato"/>
              <a:ea typeface="Lato"/>
              <a:cs typeface="Lato"/>
              <a:sym typeface="Lato"/>
            </a:endParaRPr>
          </a:p>
        </p:txBody>
      </p:sp>
      <p:sp>
        <p:nvSpPr>
          <p:cNvPr id="203" name="Google Shape;203;g279abd6aa86_0_1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79abd6aa86_0_183"/>
          <p:cNvPicPr preferRelativeResize="0"/>
          <p:nvPr/>
        </p:nvPicPr>
        <p:blipFill rotWithShape="1">
          <a:blip r:embed="rId3">
            <a:alphaModFix/>
          </a:blip>
          <a:srcRect/>
          <a:stretch/>
        </p:blipFill>
        <p:spPr>
          <a:xfrm>
            <a:off x="80901" y="1460358"/>
            <a:ext cx="3125596" cy="3218436"/>
          </a:xfrm>
          <a:prstGeom prst="rect">
            <a:avLst/>
          </a:prstGeom>
          <a:noFill/>
          <a:ln>
            <a:noFill/>
          </a:ln>
          <a:effectLst>
            <a:outerShdw blurRad="50800" dist="38100" dir="2700000" algn="tl" rotWithShape="0">
              <a:srgbClr val="000000">
                <a:alpha val="40000"/>
              </a:srgbClr>
            </a:outerShdw>
          </a:effectLst>
        </p:spPr>
      </p:pic>
      <p:pic>
        <p:nvPicPr>
          <p:cNvPr id="205" name="Google Shape;205;g279abd6aa86_0_18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1024671E-ABE8-095E-4935-6C97D53286EB}"/>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CE8F7877-C0FB-76AD-553F-49B99416634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E2E8BD87-91E4-6104-7503-BDA9027DDE47}"/>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00A003AD-BE91-E1F0-DD1D-D50BC78E0C7E}"/>
              </a:ext>
            </a:extLst>
          </p:cNvPr>
          <p:cNvGrpSpPr/>
          <p:nvPr/>
        </p:nvGrpSpPr>
        <p:grpSpPr>
          <a:xfrm>
            <a:off x="551075" y="2011050"/>
            <a:ext cx="11197475" cy="2537987"/>
            <a:chOff x="0" y="0"/>
            <a:chExt cx="10450280" cy="2537987"/>
          </a:xfrm>
        </p:grpSpPr>
        <p:sp>
          <p:nvSpPr>
            <p:cNvPr id="129" name="Google Shape;129;p5">
              <a:extLst>
                <a:ext uri="{FF2B5EF4-FFF2-40B4-BE49-F238E27FC236}">
                  <a16:creationId xmlns:a16="http://schemas.microsoft.com/office/drawing/2014/main" id="{C13C8DB5-CC8B-729F-264A-718506DBF39E}"/>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CB2D6943-64E5-926F-D8FB-36C5FB139B4A}"/>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71CBB08-17EB-5ADF-5B2F-9F4C50168F33}"/>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A4E51548-ABF2-9786-0DC5-C43CDA4EFB4B}"/>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redentora</a:t>
              </a:r>
              <a:r>
                <a:rPr lang="en-US" sz="2500" b="0" i="0" u="none" strike="noStrike" cap="none" dirty="0">
                  <a:solidFill>
                    <a:schemeClr val="tx1"/>
                  </a:solidFill>
                  <a:latin typeface="Lato"/>
                  <a:ea typeface="Lato"/>
                  <a:cs typeface="Lato"/>
                  <a:sym typeface="Lato"/>
                </a:rPr>
                <a:t> de Jesús, tanto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muerte</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62F60314-75DE-1569-F25A-F8ACDDBA787B}"/>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BF5CE9A-1923-D334-7060-9086DA4E4F1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5EA81F56-04C0-90DA-8914-70CB9CAB7F80}"/>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76C07F42-E256-0D15-848B-4738E628F1FF}"/>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tx1"/>
                  </a:solidFill>
                  <a:latin typeface="Lato"/>
                  <a:ea typeface="Lato"/>
                  <a:cs typeface="Lato"/>
                  <a:sym typeface="Lato"/>
                </a:rPr>
                <a:t>Identificar</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los</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oficios</a:t>
              </a:r>
              <a:r>
                <a:rPr lang="en-US" sz="2500" b="0" i="0" u="none" strike="noStrike" cap="none" dirty="0">
                  <a:solidFill>
                    <a:schemeClr val="tx1"/>
                  </a:solidFill>
                  <a:latin typeface="Lato"/>
                  <a:ea typeface="Lato"/>
                  <a:cs typeface="Lato"/>
                  <a:sym typeface="Lato"/>
                </a:rPr>
                <a:t> de Jesús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nuestro</a:t>
              </a:r>
              <a:r>
                <a:rPr lang="en-US" sz="2500" b="0" i="0" u="none" strike="noStrike" cap="none" dirty="0">
                  <a:solidFill>
                    <a:schemeClr val="tx1"/>
                  </a:solidFill>
                  <a:latin typeface="Lato"/>
                  <a:ea typeface="Lato"/>
                  <a:cs typeface="Lato"/>
                  <a:sym typeface="Lato"/>
                </a:rPr>
                <a:t> Profeta, Sacerdote y Rey.</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CE1356E0-47A6-CF67-F3B8-D89F55204D40}"/>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2633053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AD5D651B-61FD-D86F-957D-D5E82EB12692}"/>
            </a:ext>
          </a:extLst>
        </p:cNvPr>
        <p:cNvGrpSpPr/>
        <p:nvPr/>
      </p:nvGrpSpPr>
      <p:grpSpPr>
        <a:xfrm>
          <a:off x="0" y="0"/>
          <a:ext cx="0" cy="0"/>
          <a:chOff x="0" y="0"/>
          <a:chExt cx="0" cy="0"/>
        </a:xfrm>
      </p:grpSpPr>
      <p:sp>
        <p:nvSpPr>
          <p:cNvPr id="178" name="Google Shape;178;g279abd6aa86_0_5">
            <a:extLst>
              <a:ext uri="{FF2B5EF4-FFF2-40B4-BE49-F238E27FC236}">
                <a16:creationId xmlns:a16="http://schemas.microsoft.com/office/drawing/2014/main" id="{6A462371-D2D9-FE5E-8B89-BAB8BC82736D}"/>
              </a:ext>
            </a:extLst>
          </p:cNvPr>
          <p:cNvSpPr txBox="1"/>
          <p:nvPr/>
        </p:nvSpPr>
        <p:spPr>
          <a:xfrm>
            <a:off x="1248300" y="4342272"/>
            <a:ext cx="9695400"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Los </a:t>
            </a:r>
            <a:r>
              <a:rPr lang="en-US" sz="4000" dirty="0" err="1">
                <a:solidFill>
                  <a:schemeClr val="dk1"/>
                </a:solidFill>
                <a:latin typeface="Lato"/>
                <a:ea typeface="Lato"/>
                <a:cs typeface="Lato"/>
                <a:sym typeface="Lato"/>
              </a:rPr>
              <a:t>oficios</a:t>
            </a:r>
            <a:r>
              <a:rPr lang="en-US" sz="4000" dirty="0">
                <a:solidFill>
                  <a:schemeClr val="dk1"/>
                </a:solidFill>
                <a:latin typeface="Lato"/>
                <a:ea typeface="Lato"/>
                <a:cs typeface="Lato"/>
                <a:sym typeface="Lato"/>
              </a:rPr>
              <a:t> de Jesús</a:t>
            </a:r>
          </a:p>
        </p:txBody>
      </p:sp>
      <p:pic>
        <p:nvPicPr>
          <p:cNvPr id="179" name="Google Shape;179;g279abd6aa86_0_5" descr="A green bird with leaves&#10;&#10;Description automatically generated">
            <a:extLst>
              <a:ext uri="{FF2B5EF4-FFF2-40B4-BE49-F238E27FC236}">
                <a16:creationId xmlns:a16="http://schemas.microsoft.com/office/drawing/2014/main" id="{ECDF27F8-3A24-2648-7BB9-263EF1C3DB6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79abd6aa86_0_5">
            <a:extLst>
              <a:ext uri="{FF2B5EF4-FFF2-40B4-BE49-F238E27FC236}">
                <a16:creationId xmlns:a16="http://schemas.microsoft.com/office/drawing/2014/main" id="{B90BC25C-7372-D718-1803-41ACCDA1407C}"/>
              </a:ext>
            </a:extLst>
          </p:cNvPr>
          <p:cNvSpPr txBox="1"/>
          <p:nvPr/>
        </p:nvSpPr>
        <p:spPr>
          <a:xfrm>
            <a:off x="746850" y="1747173"/>
            <a:ext cx="106983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7200" b="0" i="0" u="none" strike="noStrike" cap="none" dirty="0">
                <a:solidFill>
                  <a:srgbClr val="009444"/>
                </a:solidFill>
                <a:latin typeface="Lato Black"/>
                <a:ea typeface="Lato Black"/>
                <a:cs typeface="Lato Black"/>
                <a:sym typeface="Lato Black"/>
              </a:rPr>
              <a:t>Jesús es </a:t>
            </a:r>
            <a:r>
              <a:rPr lang="en-US" sz="7200" b="0" i="0" u="none" strike="noStrike" cap="none" dirty="0" err="1">
                <a:solidFill>
                  <a:srgbClr val="009444"/>
                </a:solidFill>
                <a:latin typeface="Lato Black"/>
                <a:ea typeface="Lato Black"/>
                <a:cs typeface="Lato Black"/>
                <a:sym typeface="Lato Black"/>
              </a:rPr>
              <a:t>nuestro</a:t>
            </a:r>
            <a:br>
              <a:rPr lang="en-US" sz="7200" b="0" i="0" u="none" strike="noStrike" cap="none" dirty="0">
                <a:solidFill>
                  <a:srgbClr val="009444"/>
                </a:solidFill>
                <a:latin typeface="Lato Black"/>
                <a:ea typeface="Lato Black"/>
                <a:cs typeface="Lato Black"/>
                <a:sym typeface="Lato Black"/>
              </a:rPr>
            </a:br>
            <a:r>
              <a:rPr lang="en-US" sz="7200" b="0" i="0" u="none" strike="noStrike" cap="none" dirty="0" err="1">
                <a:solidFill>
                  <a:srgbClr val="009444"/>
                </a:solidFill>
                <a:latin typeface="Lato Black"/>
                <a:ea typeface="Lato Black"/>
                <a:cs typeface="Lato Black"/>
                <a:sym typeface="Lato Black"/>
              </a:rPr>
              <a:t>profeta</a:t>
            </a:r>
            <a:r>
              <a:rPr lang="en-US" sz="7200" b="0" i="0" u="none" strike="noStrike" cap="none" dirty="0">
                <a:solidFill>
                  <a:srgbClr val="009444"/>
                </a:solidFill>
                <a:latin typeface="Lato Black"/>
                <a:ea typeface="Lato Black"/>
                <a:cs typeface="Lato Black"/>
                <a:sym typeface="Lato Black"/>
              </a:rPr>
              <a:t>, </a:t>
            </a:r>
            <a:r>
              <a:rPr lang="en-US" sz="7200" b="0" i="0" u="none" strike="noStrike" cap="none" dirty="0" err="1">
                <a:solidFill>
                  <a:srgbClr val="009444"/>
                </a:solidFill>
                <a:latin typeface="Lato Black"/>
                <a:ea typeface="Lato Black"/>
                <a:cs typeface="Lato Black"/>
                <a:sym typeface="Lato Black"/>
              </a:rPr>
              <a:t>sacerdote</a:t>
            </a:r>
            <a:r>
              <a:rPr lang="en-US" sz="7200" b="0" i="0" u="none" strike="noStrike" cap="none" dirty="0">
                <a:solidFill>
                  <a:srgbClr val="009444"/>
                </a:solidFill>
                <a:latin typeface="Lato Black"/>
                <a:ea typeface="Lato Black"/>
                <a:cs typeface="Lato Black"/>
                <a:sym typeface="Lato Black"/>
              </a:rPr>
              <a:t> y </a:t>
            </a:r>
            <a:r>
              <a:rPr lang="en-US" sz="7200" b="0" i="0" u="none" strike="noStrike" cap="none" dirty="0" err="1">
                <a:solidFill>
                  <a:srgbClr val="009444"/>
                </a:solidFill>
                <a:latin typeface="Lato Black"/>
                <a:ea typeface="Lato Black"/>
                <a:cs typeface="Lato Black"/>
                <a:sym typeface="Lato Black"/>
              </a:rPr>
              <a:t>rey</a:t>
            </a:r>
            <a:endParaRPr sz="7200" b="0" i="0" u="none" strike="noStrike" cap="none" dirty="0">
              <a:solidFill>
                <a:srgbClr val="009444"/>
              </a:solidFill>
              <a:latin typeface="Lato Black"/>
              <a:ea typeface="Lato Black"/>
              <a:cs typeface="Lato Black"/>
              <a:sym typeface="Lato Black"/>
            </a:endParaRPr>
          </a:p>
        </p:txBody>
      </p:sp>
    </p:spTree>
    <p:extLst>
      <p:ext uri="{BB962C8B-B14F-4D97-AF65-F5344CB8AC3E}">
        <p14:creationId xmlns:p14="http://schemas.microsoft.com/office/powerpoint/2010/main" val="3498456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ECF94CE1-70A3-7022-2EAE-F3C11FE9145F}"/>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4ADE6BB6-5775-BABB-3FD2-350E99ECF720}"/>
              </a:ext>
            </a:extLst>
          </p:cNvPr>
          <p:cNvSpPr txBox="1"/>
          <p:nvPr/>
        </p:nvSpPr>
        <p:spPr>
          <a:xfrm>
            <a:off x="1959568" y="1287733"/>
            <a:ext cx="10302116" cy="51706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000" b="1" dirty="0" err="1">
                <a:solidFill>
                  <a:schemeClr val="dk1"/>
                </a:solidFill>
                <a:latin typeface="Lato"/>
                <a:ea typeface="Lato"/>
                <a:cs typeface="Lato"/>
                <a:sym typeface="Lato"/>
              </a:rPr>
              <a:t>Deuteronomio</a:t>
            </a:r>
            <a:r>
              <a:rPr lang="en-US" sz="3000" b="1" dirty="0">
                <a:solidFill>
                  <a:schemeClr val="dk1"/>
                </a:solidFill>
                <a:latin typeface="Lato"/>
                <a:ea typeface="Lato"/>
                <a:cs typeface="Lato"/>
                <a:sym typeface="Lato"/>
              </a:rPr>
              <a:t> 18:15</a:t>
            </a:r>
            <a:endParaRPr lang="en-U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000" dirty="0">
                <a:solidFill>
                  <a:schemeClr val="dk1"/>
                </a:solidFill>
                <a:latin typeface="Lato"/>
                <a:ea typeface="Lato"/>
                <a:cs typeface="Lato"/>
                <a:sym typeface="Lato"/>
              </a:rPr>
              <a:t>El </a:t>
            </a:r>
            <a:r>
              <a:rPr lang="en-US" sz="3000" dirty="0" err="1">
                <a:solidFill>
                  <a:schemeClr val="dk1"/>
                </a:solidFill>
                <a:latin typeface="Lato"/>
                <a:ea typeface="Lato"/>
                <a:cs typeface="Lato"/>
                <a:sym typeface="Lato"/>
              </a:rPr>
              <a:t>Señor</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tu</a:t>
            </a:r>
            <a:r>
              <a:rPr lang="en-US" sz="3000" dirty="0">
                <a:solidFill>
                  <a:schemeClr val="dk1"/>
                </a:solidFill>
                <a:latin typeface="Lato"/>
                <a:ea typeface="Lato"/>
                <a:cs typeface="Lato"/>
                <a:sym typeface="Lato"/>
              </a:rPr>
              <a:t> Dios </a:t>
            </a:r>
            <a:r>
              <a:rPr lang="en-US" sz="3000" dirty="0" err="1">
                <a:solidFill>
                  <a:schemeClr val="dk1"/>
                </a:solidFill>
                <a:latin typeface="Lato"/>
                <a:ea typeface="Lato"/>
                <a:cs typeface="Lato"/>
                <a:sym typeface="Lato"/>
              </a:rPr>
              <a:t>hará</a:t>
            </a:r>
            <a:r>
              <a:rPr lang="en-US" sz="3000" dirty="0">
                <a:solidFill>
                  <a:schemeClr val="dk1"/>
                </a:solidFill>
                <a:latin typeface="Lato"/>
                <a:ea typeface="Lato"/>
                <a:cs typeface="Lato"/>
                <a:sym typeface="Lato"/>
              </a:rPr>
              <a:t> que </a:t>
            </a:r>
            <a:r>
              <a:rPr lang="en-US" sz="3000" dirty="0" err="1">
                <a:solidFill>
                  <a:schemeClr val="dk1"/>
                </a:solidFill>
                <a:latin typeface="Lato"/>
                <a:ea typeface="Lato"/>
                <a:cs typeface="Lato"/>
                <a:sym typeface="Lato"/>
              </a:rPr>
              <a:t>surja</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en</a:t>
            </a:r>
            <a:r>
              <a:rPr lang="en-US" sz="3000" dirty="0">
                <a:solidFill>
                  <a:schemeClr val="dk1"/>
                </a:solidFill>
                <a:latin typeface="Lato"/>
                <a:ea typeface="Lato"/>
                <a:cs typeface="Lato"/>
                <a:sym typeface="Lato"/>
              </a:rPr>
              <a:t> medio de </a:t>
            </a:r>
            <a:r>
              <a:rPr lang="en-US" sz="3000" dirty="0" err="1">
                <a:solidFill>
                  <a:schemeClr val="dk1"/>
                </a:solidFill>
                <a:latin typeface="Lato"/>
                <a:ea typeface="Lato"/>
                <a:cs typeface="Lato"/>
                <a:sym typeface="Lato"/>
              </a:rPr>
              <a:t>ti</a:t>
            </a:r>
            <a:r>
              <a:rPr lang="en-US" sz="3000" dirty="0">
                <a:solidFill>
                  <a:schemeClr val="dk1"/>
                </a:solidFill>
                <a:latin typeface="Lato"/>
                <a:ea typeface="Lato"/>
                <a:cs typeface="Lato"/>
                <a:sym typeface="Lato"/>
              </a:rPr>
              <a:t>, de entre </a:t>
            </a:r>
            <a:r>
              <a:rPr lang="en-US" sz="3000" dirty="0" err="1">
                <a:solidFill>
                  <a:schemeClr val="dk1"/>
                </a:solidFill>
                <a:latin typeface="Lato"/>
                <a:ea typeface="Lato"/>
                <a:cs typeface="Lato"/>
                <a:sym typeface="Lato"/>
              </a:rPr>
              <a:t>tus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hermanos</a:t>
            </a:r>
            <a:r>
              <a:rPr lang="en-US" sz="3000" dirty="0">
                <a:solidFill>
                  <a:schemeClr val="dk1"/>
                </a:solidFill>
                <a:latin typeface="Lato"/>
                <a:ea typeface="Lato"/>
                <a:cs typeface="Lato"/>
                <a:sym typeface="Lato"/>
              </a:rPr>
              <a:t>, un </a:t>
            </a:r>
            <a:r>
              <a:rPr lang="en-US" sz="3000" dirty="0" err="1">
                <a:solidFill>
                  <a:schemeClr val="dk1"/>
                </a:solidFill>
                <a:latin typeface="Lato"/>
                <a:ea typeface="Lato"/>
                <a:cs typeface="Lato"/>
                <a:sym typeface="Lato"/>
              </a:rPr>
              <a:t>profeta</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como</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yo</a:t>
            </a:r>
            <a:r>
              <a:rPr lang="en-US" sz="3000" dirty="0">
                <a:solidFill>
                  <a:schemeClr val="dk1"/>
                </a:solidFill>
                <a:latin typeface="Lato"/>
                <a:ea typeface="Lato"/>
                <a:cs typeface="Lato"/>
                <a:sym typeface="Lato"/>
              </a:rPr>
              <a:t>. A </a:t>
            </a:r>
            <a:r>
              <a:rPr lang="en-US" sz="3000" dirty="0" err="1">
                <a:solidFill>
                  <a:schemeClr val="dk1"/>
                </a:solidFill>
                <a:latin typeface="Lato"/>
                <a:ea typeface="Lato"/>
                <a:cs typeface="Lato"/>
                <a:sym typeface="Lato"/>
              </a:rPr>
              <a:t>él</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deberán</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escuchar</a:t>
            </a:r>
            <a:r>
              <a:rPr lang="en-US" sz="30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br>
              <a:rPr lang="en-US" sz="3000" dirty="0">
                <a:solidFill>
                  <a:schemeClr val="dk1"/>
                </a:solidFill>
                <a:latin typeface="Lato"/>
                <a:ea typeface="Lato"/>
                <a:cs typeface="Lato"/>
                <a:sym typeface="Lato"/>
              </a:rPr>
            </a:br>
            <a:r>
              <a:rPr lang="en-US" sz="3000" b="1" dirty="0">
                <a:solidFill>
                  <a:schemeClr val="dk1"/>
                </a:solidFill>
                <a:latin typeface="Lato"/>
                <a:ea typeface="Lato"/>
                <a:cs typeface="Lato"/>
                <a:sym typeface="Lato"/>
              </a:rPr>
              <a:t>Juan 12:49 </a:t>
            </a:r>
            <a:r>
              <a:rPr lang="es-ES" sz="3000" dirty="0">
                <a:solidFill>
                  <a:schemeClr val="dk1"/>
                </a:solidFill>
                <a:latin typeface="Lato"/>
                <a:ea typeface="Lato"/>
                <a:cs typeface="Lato"/>
                <a:sym typeface="Lato"/>
              </a:rPr>
              <a:t>Porque yo no he hablado por mi propia cuenta; el Padre, que me envió, me dio también el mandamiento de lo que debo decir y de lo que debo hablar. </a:t>
            </a:r>
          </a:p>
          <a:p>
            <a:pPr marL="0" marR="0" lvl="0" indent="0" algn="l" rtl="0">
              <a:lnSpc>
                <a:spcPct val="100000"/>
              </a:lnSpc>
              <a:spcBef>
                <a:spcPts val="0"/>
              </a:spcBef>
              <a:spcAft>
                <a:spcPts val="0"/>
              </a:spcAft>
              <a:buClr>
                <a:schemeClr val="dk1"/>
              </a:buClr>
              <a:buSzPts val="1100"/>
              <a:buFont typeface="Arial"/>
              <a:buNone/>
            </a:pPr>
            <a:endParaRPr lang="es-E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ES" sz="3000" b="1" dirty="0">
                <a:solidFill>
                  <a:schemeClr val="dk1"/>
                </a:solidFill>
                <a:latin typeface="Lato"/>
                <a:ea typeface="Lato"/>
                <a:cs typeface="Lato"/>
                <a:sym typeface="Lato"/>
              </a:rPr>
              <a:t>Efesios 4:11  </a:t>
            </a:r>
            <a:r>
              <a:rPr lang="es-ES" sz="3000" dirty="0">
                <a:solidFill>
                  <a:schemeClr val="dk1"/>
                </a:solidFill>
                <a:latin typeface="Lato"/>
                <a:ea typeface="Lato"/>
                <a:cs typeface="Lato"/>
                <a:sym typeface="Lato"/>
              </a:rPr>
              <a:t>Y él mismo constituyó a unos, apóstoles; a otros, profetas; a otros, evangelistas; a otros, pastores y maestros</a:t>
            </a:r>
            <a:endParaRPr lang="en-US" sz="3000" dirty="0">
              <a:solidFill>
                <a:schemeClr val="dk1"/>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64DFAD05-8C57-5947-73ED-499F387D169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0810CD1B-EE55-76AD-E08F-F33F11448E47}"/>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6DED919-277D-5B4E-D137-8E118B2E8600}"/>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profeta</a:t>
            </a:r>
            <a:endParaRPr lang="en-US" sz="4000" b="1" dirty="0"/>
          </a:p>
        </p:txBody>
      </p:sp>
    </p:spTree>
    <p:extLst>
      <p:ext uri="{BB962C8B-B14F-4D97-AF65-F5344CB8AC3E}">
        <p14:creationId xmlns:p14="http://schemas.microsoft.com/office/powerpoint/2010/main" val="51338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0">
                                            <p:txEl>
                                              <p:pRg st="1" end="1"/>
                                            </p:txEl>
                                          </p:spTgt>
                                        </p:tgtEl>
                                        <p:attrNameLst>
                                          <p:attrName>style.visibility</p:attrName>
                                        </p:attrNameLst>
                                      </p:cBhvr>
                                      <p:to>
                                        <p:strVal val="visible"/>
                                      </p:to>
                                    </p:set>
                                    <p:animEffect transition="in" filter="fade">
                                      <p:cBhvr>
                                        <p:cTn id="10" dur="500"/>
                                        <p:tgtEl>
                                          <p:spTgt spid="17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animEffect transition="in" filter="fade">
                                      <p:cBhvr>
                                        <p:cTn id="15" dur="500"/>
                                        <p:tgtEl>
                                          <p:spTgt spid="17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xEl>
                                              <p:pRg st="4" end="4"/>
                                            </p:txEl>
                                          </p:spTgt>
                                        </p:tgtEl>
                                        <p:attrNameLst>
                                          <p:attrName>style.visibility</p:attrName>
                                        </p:attrNameLst>
                                      </p:cBhvr>
                                      <p:to>
                                        <p:strVal val="visible"/>
                                      </p:to>
                                    </p:set>
                                    <p:animEffect transition="in" filter="fade">
                                      <p:cBhvr>
                                        <p:cTn id="20" dur="500"/>
                                        <p:tgtEl>
                                          <p:spTgt spid="17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779502" y="240962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382" y="340567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3779502" y="3679857"/>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El </a:t>
            </a:r>
            <a:r>
              <a:rPr lang="en-US" sz="3888" dirty="0" err="1">
                <a:solidFill>
                  <a:schemeClr val="dk1"/>
                </a:solidFill>
                <a:latin typeface="Lato"/>
                <a:ea typeface="Lato"/>
                <a:cs typeface="Lato"/>
                <a:sym typeface="Lato"/>
              </a:rPr>
              <a:t>oficio</a:t>
            </a:r>
            <a:r>
              <a:rPr lang="en-US" sz="3888" dirty="0">
                <a:solidFill>
                  <a:schemeClr val="dk1"/>
                </a:solidFill>
                <a:latin typeface="Lato"/>
                <a:ea typeface="Lato"/>
                <a:cs typeface="Lato"/>
                <a:sym typeface="Lato"/>
              </a:rPr>
              <a:t> y la </a:t>
            </a:r>
            <a:r>
              <a:rPr lang="en-US" sz="3888" dirty="0" err="1">
                <a:solidFill>
                  <a:schemeClr val="dk1"/>
                </a:solidFill>
                <a:latin typeface="Lato"/>
                <a:ea typeface="Lato"/>
                <a:cs typeface="Lato"/>
                <a:sym typeface="Lato"/>
              </a:rPr>
              <a:t>obra</a:t>
            </a:r>
            <a:r>
              <a:rPr lang="en-US" sz="3888" dirty="0">
                <a:solidFill>
                  <a:schemeClr val="dk1"/>
                </a:solidFill>
                <a:latin typeface="Lato"/>
                <a:ea typeface="Lato"/>
                <a:cs typeface="Lato"/>
                <a:sym typeface="Lato"/>
              </a:rPr>
              <a:t> de Cristo</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6842C7BF-BEEE-052D-7C8A-C41A5B47DCB5}"/>
            </a:ext>
          </a:extLst>
        </p:cNvPr>
        <p:cNvGrpSpPr/>
        <p:nvPr/>
      </p:nvGrpSpPr>
      <p:grpSpPr>
        <a:xfrm>
          <a:off x="0" y="0"/>
          <a:ext cx="0" cy="0"/>
          <a:chOff x="0" y="0"/>
          <a:chExt cx="0" cy="0"/>
        </a:xfrm>
      </p:grpSpPr>
      <p:sp>
        <p:nvSpPr>
          <p:cNvPr id="171" name="Google Shape;171;g2ee3aea5128_1_0">
            <a:extLst>
              <a:ext uri="{FF2B5EF4-FFF2-40B4-BE49-F238E27FC236}">
                <a16:creationId xmlns:a16="http://schemas.microsoft.com/office/drawing/2014/main" id="{646E2EAE-2D79-31C0-D3FC-F94ABDDA901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BB2A31F5-F8C1-3208-FB4C-0C0488C7EA46}"/>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1F6A0DC7-82FC-C65C-18E0-69BD204CCB8B}"/>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sacerdote</a:t>
            </a:r>
            <a:endParaRPr lang="en-US" sz="4000" b="1" dirty="0"/>
          </a:p>
        </p:txBody>
      </p:sp>
      <p:sp>
        <p:nvSpPr>
          <p:cNvPr id="3" name="Google Shape;170;g2ee3aea5128_1_0">
            <a:extLst>
              <a:ext uri="{FF2B5EF4-FFF2-40B4-BE49-F238E27FC236}">
                <a16:creationId xmlns:a16="http://schemas.microsoft.com/office/drawing/2014/main" id="{1A72BF69-1D75-D47E-88D0-FEFDB3C43D75}"/>
              </a:ext>
            </a:extLst>
          </p:cNvPr>
          <p:cNvSpPr txBox="1"/>
          <p:nvPr/>
        </p:nvSpPr>
        <p:spPr>
          <a:xfrm>
            <a:off x="1959568" y="1307429"/>
            <a:ext cx="9788342"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b="1" dirty="0" err="1">
                <a:solidFill>
                  <a:schemeClr val="dk1"/>
                </a:solidFill>
                <a:latin typeface="Lato"/>
                <a:ea typeface="Lato"/>
                <a:cs typeface="Lato"/>
                <a:sym typeface="Lato"/>
              </a:rPr>
              <a:t>Hebreos</a:t>
            </a:r>
            <a:r>
              <a:rPr lang="en-US" sz="3200" b="1" dirty="0">
                <a:solidFill>
                  <a:schemeClr val="dk1"/>
                </a:solidFill>
                <a:latin typeface="Lato"/>
                <a:ea typeface="Lato"/>
                <a:cs typeface="Lato"/>
                <a:sym typeface="Lato"/>
              </a:rPr>
              <a:t> 7:26-27 </a:t>
            </a:r>
            <a:r>
              <a:rPr lang="en-US" sz="3200" dirty="0">
                <a:solidFill>
                  <a:schemeClr val="dk1"/>
                </a:solidFill>
                <a:latin typeface="Lato"/>
                <a:ea typeface="Lato"/>
                <a:cs typeface="Lato"/>
                <a:sym typeface="Lato"/>
              </a:rPr>
              <a:t>Jesús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sumo </a:t>
            </a:r>
            <a:r>
              <a:rPr lang="en-US" sz="3200" dirty="0" err="1">
                <a:solidFill>
                  <a:schemeClr val="dk1"/>
                </a:solidFill>
                <a:latin typeface="Lato"/>
                <a:ea typeface="Lato"/>
                <a:cs typeface="Lato"/>
                <a:sym typeface="Lato"/>
              </a:rPr>
              <a:t>sacerdote</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necesitábamos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tener</a:t>
            </a:r>
            <a:r>
              <a:rPr lang="en-US" sz="3200" dirty="0">
                <a:solidFill>
                  <a:schemeClr val="dk1"/>
                </a:solidFill>
                <a:latin typeface="Lato"/>
                <a:ea typeface="Lato"/>
                <a:cs typeface="Lato"/>
                <a:sym typeface="Lato"/>
              </a:rPr>
              <a:t>... No es </a:t>
            </a:r>
            <a:r>
              <a:rPr lang="en-US" sz="3200" dirty="0" err="1">
                <a:solidFill>
                  <a:schemeClr val="dk1"/>
                </a:solidFill>
                <a:latin typeface="Lato"/>
                <a:ea typeface="Lato"/>
                <a:cs typeface="Lato"/>
                <a:sym typeface="Lato"/>
              </a:rPr>
              <a:t>como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sumo </a:t>
            </a:r>
            <a:r>
              <a:rPr lang="en-US" sz="3200" dirty="0" err="1">
                <a:solidFill>
                  <a:schemeClr val="dk1"/>
                </a:solidFill>
                <a:latin typeface="Lato"/>
                <a:ea typeface="Lato"/>
                <a:cs typeface="Lato"/>
                <a:sym typeface="Lato"/>
              </a:rPr>
              <a:t>sacerdotes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diariamente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tienen</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ofrecer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sacrificos</a:t>
            </a:r>
            <a:r>
              <a:rPr lang="en-US" sz="3200" dirty="0">
                <a:solidFill>
                  <a:schemeClr val="dk1"/>
                </a:solidFill>
                <a:latin typeface="Lato"/>
                <a:ea typeface="Lato"/>
                <a:cs typeface="Lato"/>
                <a:sym typeface="Lato"/>
              </a:rPr>
              <a:t>, primero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propios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pecados</a:t>
            </a:r>
            <a:r>
              <a:rPr lang="en-US" sz="3200" dirty="0">
                <a:solidFill>
                  <a:schemeClr val="dk1"/>
                </a:solidFill>
                <a:latin typeface="Lato"/>
                <a:ea typeface="Lato"/>
                <a:cs typeface="Lato"/>
                <a:sym typeface="Lato"/>
              </a:rPr>
              <a:t> y luego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del pueblo. </a:t>
            </a:r>
            <a:r>
              <a:rPr lang="en-US" sz="3200" dirty="0" err="1">
                <a:solidFill>
                  <a:schemeClr val="dk1"/>
                </a:solidFill>
                <a:latin typeface="Lato"/>
                <a:ea typeface="Lato"/>
                <a:cs typeface="Lato"/>
                <a:sym typeface="Lato"/>
              </a:rPr>
              <a:t>Jesûs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hizo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sola </a:t>
            </a:r>
            <a:r>
              <a:rPr lang="en-US" sz="3200" dirty="0" err="1">
                <a:solidFill>
                  <a:schemeClr val="dk1"/>
                </a:solidFill>
                <a:latin typeface="Lato"/>
                <a:ea typeface="Lato"/>
                <a:cs typeface="Lato"/>
                <a:sym typeface="Lato"/>
              </a:rPr>
              <a:t>vez</a:t>
            </a:r>
            <a:r>
              <a:rPr lang="en-US" sz="3200" dirty="0">
                <a:solidFill>
                  <a:schemeClr val="dk1"/>
                </a:solidFill>
                <a:latin typeface="Lato"/>
                <a:ea typeface="Lato"/>
                <a:cs typeface="Lato"/>
                <a:sym typeface="Lato"/>
              </a:rPr>
              <a:t> y para </a:t>
            </a:r>
            <a:r>
              <a:rPr lang="en-US" sz="3200" dirty="0" err="1">
                <a:solidFill>
                  <a:schemeClr val="dk1"/>
                </a:solidFill>
                <a:latin typeface="Lato"/>
                <a:ea typeface="Lato"/>
                <a:cs typeface="Lato"/>
                <a:sym typeface="Lato"/>
              </a:rPr>
              <a:t>siempre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cuando</a:t>
            </a:r>
            <a:r>
              <a:rPr lang="en-US" sz="3200" dirty="0">
                <a:solidFill>
                  <a:schemeClr val="dk1"/>
                </a:solidFill>
                <a:latin typeface="Lato"/>
                <a:ea typeface="Lato"/>
                <a:cs typeface="Lato"/>
                <a:sym typeface="Lato"/>
              </a:rPr>
              <a:t> se </a:t>
            </a:r>
            <a:r>
              <a:rPr lang="en-US" sz="3200" dirty="0" err="1">
                <a:solidFill>
                  <a:schemeClr val="dk1"/>
                </a:solidFill>
                <a:latin typeface="Lato"/>
                <a:ea typeface="Lato"/>
                <a:cs typeface="Lato"/>
                <a:sym typeface="Lato"/>
              </a:rPr>
              <a:t>ofreció</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sí</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419" sz="3200" b="1" dirty="0">
                <a:solidFill>
                  <a:schemeClr val="dk1"/>
                </a:solidFill>
                <a:latin typeface="Lato"/>
                <a:ea typeface="Lato"/>
                <a:cs typeface="Lato"/>
                <a:sym typeface="Lato"/>
              </a:rPr>
              <a:t>Hebreos 7:25 </a:t>
            </a:r>
            <a:r>
              <a:rPr lang="es-ES" sz="3200" dirty="0">
                <a:solidFill>
                  <a:schemeClr val="dk1"/>
                </a:solidFill>
                <a:latin typeface="Lato"/>
                <a:ea typeface="Lato"/>
                <a:cs typeface="Lato"/>
                <a:sym typeface="Lato"/>
              </a:rPr>
              <a:t>Por eso, también puede salvar para siempre a los que por medio de él se acercan a Dios, ya que vive siempre para interceder por ellos.</a:t>
            </a:r>
            <a:endParaRPr lang="en-US" sz="32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43246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A17C2FC5-48B6-0709-FFBA-DC1B26CB221E}"/>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4155CE9E-7FB6-8627-8504-AD45118A1A74}"/>
              </a:ext>
            </a:extLst>
          </p:cNvPr>
          <p:cNvSpPr txBox="1"/>
          <p:nvPr/>
        </p:nvSpPr>
        <p:spPr>
          <a:xfrm>
            <a:off x="2347084" y="1596720"/>
            <a:ext cx="9344173" cy="4247276"/>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US" sz="3000" b="1" dirty="0">
                <a:solidFill>
                  <a:schemeClr val="dk1"/>
                </a:solidFill>
                <a:latin typeface="Lato"/>
                <a:ea typeface="Lato"/>
                <a:cs typeface="Lato"/>
                <a:sym typeface="Lato"/>
              </a:rPr>
              <a:t>Juan 18:33-37</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Respondió</a:t>
            </a:r>
            <a:r>
              <a:rPr lang="en-US" sz="3000" dirty="0">
                <a:solidFill>
                  <a:schemeClr val="dk1"/>
                </a:solidFill>
                <a:latin typeface="Lato"/>
                <a:ea typeface="Lato"/>
                <a:cs typeface="Lato"/>
                <a:sym typeface="Lato"/>
              </a:rPr>
              <a:t> Jesús: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no es de </a:t>
            </a:r>
            <a:r>
              <a:rPr lang="en-US" sz="3000" dirty="0" err="1">
                <a:solidFill>
                  <a:schemeClr val="dk1"/>
                </a:solidFill>
                <a:latin typeface="Lato"/>
                <a:ea typeface="Lato"/>
                <a:cs typeface="Lato"/>
                <a:sym typeface="Lato"/>
              </a:rPr>
              <a:t>este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mundo</a:t>
            </a:r>
            <a:r>
              <a:rPr lang="en-US" sz="3000" dirty="0">
                <a:solidFill>
                  <a:schemeClr val="dk1"/>
                </a:solidFill>
                <a:latin typeface="Lato"/>
                <a:ea typeface="Lato"/>
                <a:cs typeface="Lato"/>
                <a:sym typeface="Lato"/>
              </a:rPr>
              <a:t>. Si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fuera de </a:t>
            </a:r>
            <a:r>
              <a:rPr lang="en-US" sz="3000" dirty="0" err="1">
                <a:solidFill>
                  <a:schemeClr val="dk1"/>
                </a:solidFill>
                <a:latin typeface="Lato"/>
                <a:ea typeface="Lato"/>
                <a:cs typeface="Lato"/>
                <a:sym typeface="Lato"/>
              </a:rPr>
              <a:t>este</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mundo</a:t>
            </a:r>
            <a:r>
              <a:rPr lang="en-US" sz="3000" dirty="0">
                <a:solidFill>
                  <a:schemeClr val="dk1"/>
                </a:solidFill>
                <a:latin typeface="Lato"/>
                <a:ea typeface="Lato"/>
                <a:cs typeface="Lato"/>
                <a:sym typeface="Lato"/>
              </a:rPr>
              <a:t>, mis </a:t>
            </a:r>
            <a:r>
              <a:rPr lang="en-US" sz="3000" dirty="0" err="1">
                <a:solidFill>
                  <a:schemeClr val="dk1"/>
                </a:solidFill>
                <a:latin typeface="Lato"/>
                <a:ea typeface="Lato"/>
                <a:cs typeface="Lato"/>
                <a:sym typeface="Lato"/>
              </a:rPr>
              <a:t>servidores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lucharían</a:t>
            </a:r>
            <a:r>
              <a:rPr lang="en-US" sz="3000" dirty="0">
                <a:solidFill>
                  <a:schemeClr val="dk1"/>
                </a:solidFill>
                <a:latin typeface="Lato"/>
                <a:ea typeface="Lato"/>
                <a:cs typeface="Lato"/>
                <a:sym typeface="Lato"/>
              </a:rPr>
              <a:t> para que </a:t>
            </a:r>
            <a:r>
              <a:rPr lang="en-US" sz="3000" dirty="0" err="1">
                <a:solidFill>
                  <a:schemeClr val="dk1"/>
                </a:solidFill>
                <a:latin typeface="Lato"/>
                <a:ea typeface="Lato"/>
                <a:cs typeface="Lato"/>
                <a:sym typeface="Lato"/>
              </a:rPr>
              <a:t>yo</a:t>
            </a:r>
            <a:r>
              <a:rPr lang="en-US" sz="3000" dirty="0">
                <a:solidFill>
                  <a:schemeClr val="dk1"/>
                </a:solidFill>
                <a:latin typeface="Lato"/>
                <a:ea typeface="Lato"/>
                <a:cs typeface="Lato"/>
                <a:sym typeface="Lato"/>
              </a:rPr>
              <a:t> no fuera </a:t>
            </a:r>
            <a:r>
              <a:rPr lang="en-US" sz="3000" dirty="0" err="1">
                <a:solidFill>
                  <a:schemeClr val="dk1"/>
                </a:solidFill>
                <a:latin typeface="Lato"/>
                <a:ea typeface="Lato"/>
                <a:cs typeface="Lato"/>
                <a:sym typeface="Lato"/>
              </a:rPr>
              <a:t>entregado</a:t>
            </a:r>
            <a:r>
              <a:rPr lang="en-US" sz="3000" dirty="0">
                <a:solidFill>
                  <a:schemeClr val="dk1"/>
                </a:solidFill>
                <a:latin typeface="Lato"/>
                <a:ea typeface="Lato"/>
                <a:cs typeface="Lato"/>
                <a:sym typeface="Lato"/>
              </a:rPr>
              <a:t> a </a:t>
            </a:r>
            <a:r>
              <a:rPr lang="en-US" sz="3000" dirty="0" err="1">
                <a:solidFill>
                  <a:schemeClr val="dk1"/>
                </a:solidFill>
                <a:latin typeface="Lato"/>
                <a:ea typeface="Lato"/>
                <a:cs typeface="Lato"/>
                <a:sym typeface="Lato"/>
              </a:rPr>
              <a:t>los</a:t>
            </a:r>
            <a:r>
              <a:rPr lang="en-US" sz="3000" dirty="0">
                <a:solidFill>
                  <a:schemeClr val="dk1"/>
                </a:solidFill>
                <a:latin typeface="Lato"/>
                <a:ea typeface="Lato"/>
                <a:cs typeface="Lato"/>
                <a:sym typeface="Lato"/>
              </a:rPr>
              <a:t> </a:t>
            </a:r>
            <a:r>
              <a:rPr lang="en-US" sz="3000" dirty="0" err="1">
                <a:solidFill>
                  <a:schemeClr val="dk1"/>
                </a:solidFill>
                <a:latin typeface="Lato"/>
                <a:ea typeface="Lato"/>
                <a:cs typeface="Lato"/>
                <a:sym typeface="Lato"/>
              </a:rPr>
              <a:t>judíos</a:t>
            </a:r>
            <a:r>
              <a:rPr lang="en-US" sz="3000" dirty="0">
                <a:solidFill>
                  <a:schemeClr val="dk1"/>
                </a:solidFill>
                <a:latin typeface="Lato"/>
                <a:ea typeface="Lato"/>
                <a:cs typeface="Lato"/>
                <a:sym typeface="Lato"/>
              </a:rPr>
              <a:t>. Pero mi </a:t>
            </a:r>
            <a:r>
              <a:rPr lang="en-US" sz="3000" dirty="0" err="1">
                <a:solidFill>
                  <a:schemeClr val="dk1"/>
                </a:solidFill>
                <a:latin typeface="Lato"/>
                <a:ea typeface="Lato"/>
                <a:cs typeface="Lato"/>
                <a:sym typeface="Lato"/>
              </a:rPr>
              <a:t>reino</a:t>
            </a:r>
            <a:r>
              <a:rPr lang="en-US" sz="3000" dirty="0">
                <a:solidFill>
                  <a:schemeClr val="dk1"/>
                </a:solidFill>
                <a:latin typeface="Lato"/>
                <a:ea typeface="Lato"/>
                <a:cs typeface="Lato"/>
                <a:sym typeface="Lato"/>
              </a:rPr>
              <a:t> no es de </a:t>
            </a:r>
            <a:r>
              <a:rPr lang="en-US" sz="3000" dirty="0" err="1">
                <a:solidFill>
                  <a:schemeClr val="dk1"/>
                </a:solidFill>
                <a:latin typeface="Lato"/>
                <a:ea typeface="Lato"/>
                <a:cs typeface="Lato"/>
                <a:sym typeface="Lato"/>
              </a:rPr>
              <a:t>aquí</a:t>
            </a:r>
            <a:r>
              <a:rPr lang="en-US" sz="3000" dirty="0">
                <a:solidFill>
                  <a:schemeClr val="dk1"/>
                </a:solidFill>
                <a:latin typeface="Lato"/>
                <a:ea typeface="Lato"/>
                <a:cs typeface="Lato"/>
                <a:sym typeface="Lato"/>
              </a:rPr>
              <a:t>… </a:t>
            </a:r>
            <a:r>
              <a:rPr lang="es-ES" sz="3000" dirty="0">
                <a:solidFill>
                  <a:schemeClr val="dk1"/>
                </a:solidFill>
                <a:latin typeface="Lato"/>
                <a:ea typeface="Lato"/>
                <a:cs typeface="Lato"/>
                <a:sym typeface="Lato"/>
              </a:rPr>
              <a:t>Yo para esto he nacido, y para esto he venido al mundo: para dar testimonio de la verdad. </a:t>
            </a:r>
            <a:endParaRPr lang="en-US" sz="3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s-ES" sz="3000" dirty="0">
              <a:solidFill>
                <a:schemeClr val="dk1"/>
              </a:solidFill>
              <a:latin typeface="Lato"/>
              <a:ea typeface="Lato"/>
              <a:cs typeface="Lato"/>
              <a:sym typeface="Lato"/>
            </a:endParaRPr>
          </a:p>
          <a:p>
            <a:pPr lvl="0">
              <a:buClr>
                <a:schemeClr val="dk1"/>
              </a:buClr>
              <a:buSzPts val="1100"/>
            </a:pPr>
            <a:r>
              <a:rPr lang="es-ES" sz="3000" b="1" dirty="0">
                <a:solidFill>
                  <a:schemeClr val="dk1"/>
                </a:solidFill>
                <a:latin typeface="Lato"/>
                <a:ea typeface="Lato"/>
                <a:cs typeface="Lato"/>
                <a:sym typeface="Lato"/>
              </a:rPr>
              <a:t>Mateo 28:18 </a:t>
            </a:r>
            <a:r>
              <a:rPr lang="es-ES" sz="3000" dirty="0">
                <a:solidFill>
                  <a:schemeClr val="dk1"/>
                </a:solidFill>
                <a:latin typeface="Lato"/>
                <a:ea typeface="Lato"/>
                <a:cs typeface="Lato"/>
                <a:sym typeface="Lato"/>
              </a:rPr>
              <a:t>Y Jesús se acercó y les habló diciendo: Toda potestad me es dada en el cielo y en la tierra. </a:t>
            </a:r>
            <a:endParaRPr lang="en-US" sz="3000" dirty="0">
              <a:solidFill>
                <a:schemeClr val="dk1"/>
              </a:solidFill>
              <a:latin typeface="Lato"/>
              <a:ea typeface="Lato"/>
              <a:cs typeface="Lato"/>
              <a:sym typeface="Lato"/>
            </a:endParaRPr>
          </a:p>
        </p:txBody>
      </p:sp>
      <p:sp>
        <p:nvSpPr>
          <p:cNvPr id="171" name="Google Shape;171;g2ee3aea5128_1_0">
            <a:extLst>
              <a:ext uri="{FF2B5EF4-FFF2-40B4-BE49-F238E27FC236}">
                <a16:creationId xmlns:a16="http://schemas.microsoft.com/office/drawing/2014/main" id="{767ABE95-9F00-8898-DC90-810451DA6D9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44D1F53D-B6B3-F8A6-16D6-7B2E4C7F5F3D}"/>
              </a:ext>
            </a:extLst>
          </p:cNvPr>
          <p:cNvPicPr preferRelativeResize="0"/>
          <p:nvPr/>
        </p:nvPicPr>
        <p:blipFill rotWithShape="1">
          <a:blip r:embed="rId3">
            <a:alphaModFix/>
          </a:blip>
          <a:srcRect/>
          <a:stretch/>
        </p:blipFill>
        <p:spPr>
          <a:xfrm>
            <a:off x="-147447" y="2552215"/>
            <a:ext cx="1959569" cy="1753570"/>
          </a:xfrm>
          <a:prstGeom prst="rect">
            <a:avLst/>
          </a:prstGeom>
          <a:noFill/>
          <a:ln>
            <a:noFill/>
          </a:ln>
          <a:effectLst>
            <a:outerShdw blurRad="50800" dist="38100" dir="2700000" algn="tl" rotWithShape="0">
              <a:srgbClr val="000000">
                <a:alpha val="40000"/>
              </a:srgbClr>
            </a:outerShdw>
          </a:effectLst>
        </p:spPr>
      </p:pic>
      <p:sp>
        <p:nvSpPr>
          <p:cNvPr id="2" name="TextBox 1">
            <a:extLst>
              <a:ext uri="{FF2B5EF4-FFF2-40B4-BE49-F238E27FC236}">
                <a16:creationId xmlns:a16="http://schemas.microsoft.com/office/drawing/2014/main" id="{D3CADFA4-1993-EABA-9BCC-A1CE60F578B0}"/>
              </a:ext>
            </a:extLst>
          </p:cNvPr>
          <p:cNvSpPr txBox="1"/>
          <p:nvPr/>
        </p:nvSpPr>
        <p:spPr>
          <a:xfrm>
            <a:off x="2708031" y="399661"/>
            <a:ext cx="7842739" cy="707886"/>
          </a:xfrm>
          <a:prstGeom prst="rect">
            <a:avLst/>
          </a:prstGeom>
          <a:noFill/>
        </p:spPr>
        <p:txBody>
          <a:bodyPr wrap="square" rtlCol="0">
            <a:spAutoFit/>
          </a:bodyPr>
          <a:lstStyle/>
          <a:p>
            <a:pPr algn="ctr"/>
            <a:r>
              <a:rPr lang="es-419" sz="4000" b="1" dirty="0"/>
              <a:t>Jesús es nuestro rey</a:t>
            </a:r>
            <a:endParaRPr lang="en-US" sz="4000" b="1" dirty="0"/>
          </a:p>
        </p:txBody>
      </p:sp>
    </p:spTree>
    <p:extLst>
      <p:ext uri="{BB962C8B-B14F-4D97-AF65-F5344CB8AC3E}">
        <p14:creationId xmlns:p14="http://schemas.microsoft.com/office/powerpoint/2010/main" val="22283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Effect transition="in" filter="fade">
                                      <p:cBhvr>
                                        <p:cTn id="7" dur="500"/>
                                        <p:tgtEl>
                                          <p:spTgt spid="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xEl>
                                              <p:pRg st="2" end="2"/>
                                            </p:txEl>
                                          </p:spTgt>
                                        </p:tgtEl>
                                        <p:attrNameLst>
                                          <p:attrName>style.visibility</p:attrName>
                                        </p:attrNameLst>
                                      </p:cBhvr>
                                      <p:to>
                                        <p:strVal val="visible"/>
                                      </p:to>
                                    </p:set>
                                    <p:animEffect transition="in" filter="fade">
                                      <p:cBhvr>
                                        <p:cTn id="12" dur="500"/>
                                        <p:tgtEl>
                                          <p:spTgt spid="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08442" y="1863766"/>
            <a:ext cx="8740802" cy="4077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5.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nuestro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¿Por </a:t>
            </a:r>
            <a:r>
              <a:rPr lang="en-US" sz="3700" dirty="0" err="1">
                <a:solidFill>
                  <a:schemeClr val="dk1"/>
                </a:solidFill>
                <a:latin typeface="Lato"/>
                <a:ea typeface="Lato"/>
                <a:cs typeface="Lato"/>
                <a:sym typeface="Lato"/>
              </a:rPr>
              <a:t>qué</a:t>
            </a:r>
            <a:r>
              <a:rPr lang="en-US" sz="3700" dirty="0">
                <a:solidFill>
                  <a:schemeClr val="dk1"/>
                </a:solidFill>
                <a:latin typeface="Lato"/>
                <a:ea typeface="Lato"/>
                <a:cs typeface="Lato"/>
                <a:sym typeface="Lato"/>
              </a:rPr>
              <a:t> no es possible </a:t>
            </a:r>
            <a:r>
              <a:rPr lang="en-US" sz="3700" dirty="0" err="1">
                <a:solidFill>
                  <a:schemeClr val="dk1"/>
                </a:solidFill>
                <a:latin typeface="Lato"/>
                <a:ea typeface="Lato"/>
                <a:cs typeface="Lato"/>
                <a:sym typeface="Lato"/>
              </a:rPr>
              <a:t>salvar</a:t>
            </a:r>
            <a:r>
              <a:rPr lang="en-US" sz="3700" dirty="0">
                <a:solidFill>
                  <a:schemeClr val="dk1"/>
                </a:solidFill>
                <a:latin typeface="Lato"/>
                <a:ea typeface="Lato"/>
                <a:cs typeface="Lato"/>
                <a:sym typeface="Lato"/>
              </a:rPr>
              <a:t> a </a:t>
            </a:r>
            <a:r>
              <a:rPr lang="en-US" sz="3700" dirty="0" err="1">
                <a:solidFill>
                  <a:schemeClr val="dk1"/>
                </a:solidFill>
                <a:latin typeface="Lato"/>
                <a:ea typeface="Lato"/>
                <a:cs typeface="Lato"/>
                <a:sym typeface="Lato"/>
              </a:rPr>
              <a:t>nosotros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mismos</a:t>
            </a:r>
            <a:r>
              <a:rPr lang="en-US" sz="3700"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7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700" dirty="0">
                <a:solidFill>
                  <a:schemeClr val="dk1"/>
                </a:solidFill>
                <a:latin typeface="Lato"/>
                <a:ea typeface="Lato"/>
                <a:cs typeface="Lato"/>
                <a:sym typeface="Lato"/>
              </a:rPr>
              <a:t>6. Creo </a:t>
            </a:r>
            <a:r>
              <a:rPr lang="en-US" sz="3700" dirty="0" err="1">
                <a:solidFill>
                  <a:schemeClr val="dk1"/>
                </a:solidFill>
                <a:latin typeface="Lato"/>
                <a:ea typeface="Lato"/>
                <a:cs typeface="Lato"/>
                <a:sym typeface="Lato"/>
              </a:rPr>
              <a:t>en</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Jesucristo</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nuestor</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Señor</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Explique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cómo</a:t>
            </a:r>
            <a:r>
              <a:rPr lang="en-US" sz="3700" dirty="0">
                <a:solidFill>
                  <a:schemeClr val="dk1"/>
                </a:solidFill>
                <a:latin typeface="Lato"/>
                <a:ea typeface="Lato"/>
                <a:cs typeface="Lato"/>
                <a:sym typeface="Lato"/>
              </a:rPr>
              <a:t> Jesús </a:t>
            </a:r>
            <a:r>
              <a:rPr lang="en-US" sz="3700" dirty="0" err="1">
                <a:solidFill>
                  <a:schemeClr val="dk1"/>
                </a:solidFill>
                <a:latin typeface="Lato"/>
                <a:ea typeface="Lato"/>
                <a:cs typeface="Lato"/>
                <a:sym typeface="Lato"/>
              </a:rPr>
              <a:t>nos</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salvó</a:t>
            </a:r>
            <a:r>
              <a:rPr lang="en-US" sz="3700" dirty="0">
                <a:solidFill>
                  <a:schemeClr val="dk1"/>
                </a:solidFill>
                <a:latin typeface="Lato"/>
                <a:ea typeface="Lato"/>
                <a:cs typeface="Lato"/>
                <a:sym typeface="Lato"/>
              </a:rPr>
              <a:t> con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vida</a:t>
            </a:r>
            <a:r>
              <a:rPr lang="en-US" sz="3700" dirty="0">
                <a:solidFill>
                  <a:schemeClr val="dk1"/>
                </a:solidFill>
                <a:latin typeface="Lato"/>
                <a:ea typeface="Lato"/>
                <a:cs typeface="Lato"/>
                <a:sym typeface="Lato"/>
              </a:rPr>
              <a:t> perfecta y con </a:t>
            </a:r>
            <a:r>
              <a:rPr lang="en-US" sz="3700" dirty="0" err="1">
                <a:solidFill>
                  <a:schemeClr val="dk1"/>
                </a:solidFill>
                <a:latin typeface="Lato"/>
                <a:ea typeface="Lato"/>
                <a:cs typeface="Lato"/>
                <a:sym typeface="Lato"/>
              </a:rPr>
              <a:t>su</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muerte</a:t>
            </a:r>
            <a:r>
              <a:rPr lang="en-US" sz="3700" dirty="0">
                <a:solidFill>
                  <a:schemeClr val="dk1"/>
                </a:solidFill>
                <a:latin typeface="Lato"/>
                <a:ea typeface="Lato"/>
                <a:cs typeface="Lato"/>
                <a:sym typeface="Lato"/>
              </a:rPr>
              <a:t> </a:t>
            </a:r>
            <a:r>
              <a:rPr lang="en-US" sz="3700" dirty="0" err="1">
                <a:solidFill>
                  <a:schemeClr val="dk1"/>
                </a:solidFill>
                <a:latin typeface="Lato"/>
                <a:ea typeface="Lato"/>
                <a:cs typeface="Lato"/>
                <a:sym typeface="Lato"/>
              </a:rPr>
              <a:t>inocente</a:t>
            </a:r>
            <a:r>
              <a:rPr lang="en-US" sz="3700" dirty="0">
                <a:solidFill>
                  <a:schemeClr val="dk1"/>
                </a:solidFill>
                <a:latin typeface="Lato"/>
                <a:ea typeface="Lato"/>
                <a:cs typeface="Lato"/>
                <a:sym typeface="Lato"/>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3" name="Google Shape;253;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5" name="Google Shape;255;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6" name="Google Shape;256;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57" name="Google Shape;257;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45" name="Google Shape;245;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6" name="Google Shape;246;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47" name="Google Shape;247;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3" name="Google Shape;27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4" name="Google Shape;27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5" name="Google Shape;27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2537987"/>
            <a:chOff x="0" y="0"/>
            <a:chExt cx="10450280" cy="2537987"/>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tx1"/>
                  </a:solidFill>
                  <a:latin typeface="Lato"/>
                  <a:ea typeface="Lato"/>
                  <a:cs typeface="Lato"/>
                  <a:sym typeface="Lato"/>
                </a:rPr>
                <a:t>Describir</a:t>
              </a:r>
              <a:r>
                <a:rPr lang="en-US" sz="2500" b="0" i="0" u="none" strike="noStrike" cap="none" dirty="0">
                  <a:solidFill>
                    <a:schemeClr val="tx1"/>
                  </a:solidFill>
                  <a:latin typeface="Lato"/>
                  <a:ea typeface="Lato"/>
                  <a:cs typeface="Lato"/>
                  <a:sym typeface="Lato"/>
                </a:rPr>
                <a:t> la </a:t>
              </a:r>
              <a:r>
                <a:rPr lang="en-US" sz="2500" b="0" i="0" u="none" strike="noStrike" cap="none" dirty="0" err="1">
                  <a:solidFill>
                    <a:schemeClr val="tx1"/>
                  </a:solidFill>
                  <a:latin typeface="Lato"/>
                  <a:ea typeface="Lato"/>
                  <a:cs typeface="Lato"/>
                  <a:sym typeface="Lato"/>
                </a:rPr>
                <a:t>obra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redentora</a:t>
              </a:r>
              <a:r>
                <a:rPr lang="en-US" sz="2500" b="0" i="0" u="none" strike="noStrike" cap="none" dirty="0">
                  <a:solidFill>
                    <a:schemeClr val="tx1"/>
                  </a:solidFill>
                  <a:latin typeface="Lato"/>
                  <a:ea typeface="Lato"/>
                  <a:cs typeface="Lato"/>
                  <a:sym typeface="Lato"/>
                </a:rPr>
                <a:t> de Jesús, tanto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vida</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como</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en</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su</a:t>
              </a:r>
              <a:r>
                <a:rPr lang="en-US" sz="2500" b="0" i="0" u="none" strike="noStrike" cap="none" dirty="0">
                  <a:solidFill>
                    <a:schemeClr val="tx1"/>
                  </a:solidFill>
                  <a:latin typeface="Lato"/>
                  <a:ea typeface="Lato"/>
                  <a:cs typeface="Lato"/>
                  <a:sym typeface="Lato"/>
                </a:rPr>
                <a:t> </a:t>
              </a:r>
              <a:r>
                <a:rPr lang="en-US" sz="2500" b="0" i="0" u="none" strike="noStrike" cap="none" dirty="0" err="1">
                  <a:solidFill>
                    <a:schemeClr val="tx1"/>
                  </a:solidFill>
                  <a:latin typeface="Lato"/>
                  <a:ea typeface="Lato"/>
                  <a:cs typeface="Lato"/>
                  <a:sym typeface="Lato"/>
                </a:rPr>
                <a:t>muerte</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Identificar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oficios</a:t>
              </a:r>
              <a:r>
                <a:rPr lang="en-US" sz="2500" b="0" i="0" u="none" strike="noStrike" cap="none" dirty="0">
                  <a:solidFill>
                    <a:schemeClr val="lt1"/>
                  </a:solidFill>
                  <a:latin typeface="Lato"/>
                  <a:ea typeface="Lato"/>
                  <a:cs typeface="Lato"/>
                  <a:sym typeface="Lato"/>
                </a:rPr>
                <a:t> de Jesús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Nuestro Profeta, Sacerdote y Rey.</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287398" y="1843971"/>
            <a:ext cx="80238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versículos</a:t>
            </a:r>
            <a:r>
              <a:rPr lang="en-US" sz="4000" b="1" dirty="0">
                <a:solidFill>
                  <a:schemeClr val="dk1"/>
                </a:solidFill>
                <a:latin typeface="Lato"/>
                <a:ea typeface="Lato"/>
                <a:cs typeface="Lato"/>
                <a:sym typeface="Lato"/>
              </a:rPr>
              <a:t> de la Biblia se </a:t>
            </a:r>
            <a:r>
              <a:rPr lang="en-US" sz="4000" b="1" dirty="0" err="1">
                <a:solidFill>
                  <a:schemeClr val="dk1"/>
                </a:solidFill>
                <a:latin typeface="Lato"/>
                <a:ea typeface="Lato"/>
                <a:cs typeface="Lato"/>
                <a:sym typeface="Lato"/>
              </a:rPr>
              <a:t>usaron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 de la </a:t>
            </a:r>
            <a:r>
              <a:rPr lang="en-US" sz="4000" b="1" dirty="0" err="1">
                <a:solidFill>
                  <a:schemeClr val="dk1"/>
                </a:solidFill>
                <a:latin typeface="Lato"/>
                <a:ea typeface="Lato"/>
                <a:cs typeface="Lato"/>
                <a:sym typeface="Lato"/>
              </a:rPr>
              <a:t>tarea</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mostrar</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humanos</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podemos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salvarnos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mismos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D04BB6F9-F7ED-56F7-62FB-45954076900D}"/>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DC8EC1C7-F7D9-31E6-E802-60460A0EF73B}"/>
              </a:ext>
            </a:extLst>
          </p:cNvPr>
          <p:cNvSpPr txBox="1"/>
          <p:nvPr/>
        </p:nvSpPr>
        <p:spPr>
          <a:xfrm>
            <a:off x="3394306" y="1997859"/>
            <a:ext cx="78057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Mateo 5:48</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Por lo tanto, </a:t>
            </a:r>
            <a:r>
              <a:rPr lang="en-US" sz="3600" dirty="0" err="1">
                <a:solidFill>
                  <a:schemeClr val="dk1"/>
                </a:solidFill>
                <a:latin typeface="Lato"/>
                <a:ea typeface="Lato"/>
                <a:cs typeface="Lato"/>
                <a:sym typeface="Lato"/>
              </a:rPr>
              <a:t>sean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ustedes</a:t>
            </a:r>
            <a:r>
              <a:rPr lang="en-US" sz="3600" dirty="0">
                <a:solidFill>
                  <a:schemeClr val="dk1"/>
                </a:solidFill>
                <a:latin typeface="Lato"/>
                <a:ea typeface="Lato"/>
                <a:cs typeface="Lato"/>
                <a:sym typeface="Lato"/>
              </a:rPr>
              <a:t> perfectos,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su</a:t>
            </a:r>
            <a:r>
              <a:rPr lang="en-US" sz="3600" dirty="0">
                <a:solidFill>
                  <a:schemeClr val="dk1"/>
                </a:solidFill>
                <a:latin typeface="Lato"/>
                <a:ea typeface="Lato"/>
                <a:cs typeface="Lato"/>
                <a:sym typeface="Lato"/>
              </a:rPr>
              <a:t> Padre que </a:t>
            </a:r>
            <a:r>
              <a:rPr lang="en-US" sz="3600" dirty="0" err="1">
                <a:solidFill>
                  <a:schemeClr val="dk1"/>
                </a:solidFill>
                <a:latin typeface="Lato"/>
                <a:ea typeface="Lato"/>
                <a:cs typeface="Lato"/>
                <a:sym typeface="Lato"/>
              </a:rPr>
              <a:t>está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cielos</a:t>
            </a:r>
            <a:r>
              <a:rPr lang="en-US" sz="3600" dirty="0">
                <a:solidFill>
                  <a:schemeClr val="dk1"/>
                </a:solidFill>
                <a:latin typeface="Lato"/>
                <a:ea typeface="Lato"/>
                <a:cs typeface="Lato"/>
                <a:sym typeface="Lato"/>
              </a:rPr>
              <a:t> es perfecto. </a:t>
            </a:r>
          </a:p>
        </p:txBody>
      </p:sp>
      <p:sp>
        <p:nvSpPr>
          <p:cNvPr id="171" name="Google Shape;171;g2ee3aea5128_1_0">
            <a:extLst>
              <a:ext uri="{FF2B5EF4-FFF2-40B4-BE49-F238E27FC236}">
                <a16:creationId xmlns:a16="http://schemas.microsoft.com/office/drawing/2014/main" id="{B077B940-070D-7EAF-A54C-714E4A47297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74DC2A84-7D67-162E-84D3-E2E633D5C1C2}"/>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2D14F7BC-8CB4-952C-29BB-E17AC8C5B65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7121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E7CFC265-1A78-C5C0-F147-885A200EFA69}"/>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95BDDF9A-EA9F-13F6-A4F1-0F915148CFE5}"/>
              </a:ext>
            </a:extLst>
          </p:cNvPr>
          <p:cNvSpPr txBox="1"/>
          <p:nvPr/>
        </p:nvSpPr>
        <p:spPr>
          <a:xfrm>
            <a:off x="3394306" y="1997859"/>
            <a:ext cx="78057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Romanos 3:12</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desviaron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han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corrompida</a:t>
            </a:r>
            <a:r>
              <a:rPr lang="en-US" sz="3600" dirty="0">
                <a:solidFill>
                  <a:schemeClr val="dk1"/>
                </a:solidFill>
                <a:latin typeface="Lato"/>
                <a:ea typeface="Lato"/>
                <a:cs typeface="Lato"/>
                <a:sym typeface="Lato"/>
              </a:rPr>
              <a:t>. </a:t>
            </a:r>
            <a:r>
              <a:rPr lang="es-ES" sz="3600" dirty="0">
                <a:effectLst/>
                <a:latin typeface="Calibri" panose="020F0502020204030204" pitchFamily="34" charset="0"/>
                <a:ea typeface="Calibri" panose="020F0502020204030204" pitchFamily="34" charset="0"/>
              </a:rPr>
              <a:t>¡</a:t>
            </a:r>
            <a:r>
              <a:rPr lang="en-US" sz="3600" dirty="0">
                <a:solidFill>
                  <a:schemeClr val="dk1"/>
                </a:solidFill>
                <a:latin typeface="Lato"/>
                <a:ea typeface="Lato"/>
                <a:cs typeface="Lato"/>
                <a:sym typeface="Lato"/>
              </a:rPr>
              <a:t>No hay </a:t>
            </a:r>
            <a:r>
              <a:rPr lang="en-US" sz="3600" dirty="0" err="1">
                <a:solidFill>
                  <a:schemeClr val="dk1"/>
                </a:solidFill>
                <a:latin typeface="Lato"/>
                <a:ea typeface="Lato"/>
                <a:cs typeface="Lato"/>
                <a:sym typeface="Lato"/>
              </a:rPr>
              <a:t>quien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haga</a:t>
            </a:r>
            <a:r>
              <a:rPr lang="en-US" sz="3600" dirty="0">
                <a:solidFill>
                  <a:schemeClr val="dk1"/>
                </a:solidFill>
                <a:latin typeface="Lato"/>
                <a:ea typeface="Lato"/>
                <a:cs typeface="Lato"/>
                <a:sym typeface="Lato"/>
              </a:rPr>
              <a:t> lo bueno, no hay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siquiera</a:t>
            </a:r>
            <a:r>
              <a:rPr lang="en-US" sz="3600" dirty="0">
                <a:solidFill>
                  <a:schemeClr val="dk1"/>
                </a:solidFill>
                <a:latin typeface="Lato"/>
                <a:ea typeface="Lato"/>
                <a:cs typeface="Lato"/>
                <a:sym typeface="Lato"/>
              </a:rPr>
              <a:t> uno!</a:t>
            </a:r>
          </a:p>
        </p:txBody>
      </p:sp>
      <p:sp>
        <p:nvSpPr>
          <p:cNvPr id="171" name="Google Shape;171;g2ee3aea5128_1_0">
            <a:extLst>
              <a:ext uri="{FF2B5EF4-FFF2-40B4-BE49-F238E27FC236}">
                <a16:creationId xmlns:a16="http://schemas.microsoft.com/office/drawing/2014/main" id="{CA5FE1CC-DDD2-352D-2E99-F50DB2AB11B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466273B3-2D7C-6828-89B7-01A7BE852346}"/>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0165EC09-2930-6AF5-B4B8-70576D75778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19153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a:extLst>
            <a:ext uri="{FF2B5EF4-FFF2-40B4-BE49-F238E27FC236}">
              <a16:creationId xmlns:a16="http://schemas.microsoft.com/office/drawing/2014/main" id="{01753C54-EE31-017B-A5F8-845EA989A1AB}"/>
            </a:ext>
          </a:extLst>
        </p:cNvPr>
        <p:cNvGrpSpPr/>
        <p:nvPr/>
      </p:nvGrpSpPr>
      <p:grpSpPr>
        <a:xfrm>
          <a:off x="0" y="0"/>
          <a:ext cx="0" cy="0"/>
          <a:chOff x="0" y="0"/>
          <a:chExt cx="0" cy="0"/>
        </a:xfrm>
      </p:grpSpPr>
      <p:sp>
        <p:nvSpPr>
          <p:cNvPr id="170" name="Google Shape;170;g2ee3aea5128_1_0">
            <a:extLst>
              <a:ext uri="{FF2B5EF4-FFF2-40B4-BE49-F238E27FC236}">
                <a16:creationId xmlns:a16="http://schemas.microsoft.com/office/drawing/2014/main" id="{C135BED7-370F-702D-8A75-E7780E3D4B0E}"/>
              </a:ext>
            </a:extLst>
          </p:cNvPr>
          <p:cNvSpPr txBox="1"/>
          <p:nvPr/>
        </p:nvSpPr>
        <p:spPr>
          <a:xfrm>
            <a:off x="3206497" y="875141"/>
            <a:ext cx="8258672"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Isaías 64:6</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estamos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llenos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impureza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actos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justicia</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un trapo </a:t>
            </a:r>
            <a:r>
              <a:rPr lang="en-US" sz="3600" dirty="0" err="1">
                <a:solidFill>
                  <a:schemeClr val="dk1"/>
                </a:solidFill>
                <a:latin typeface="Lato"/>
                <a:ea typeface="Lato"/>
                <a:cs typeface="Lato"/>
                <a:sym typeface="Lato"/>
              </a:rPr>
              <a:t>lleno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inmundicia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somos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hojos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caídas</a:t>
            </a:r>
            <a:r>
              <a:rPr lang="en-US" sz="3600" dirty="0">
                <a:solidFill>
                  <a:schemeClr val="dk1"/>
                </a:solidFill>
                <a:latin typeface="Lato"/>
                <a:ea typeface="Lato"/>
                <a:cs typeface="Lato"/>
                <a:sym typeface="Lato"/>
              </a:rPr>
              <a:t>; </a:t>
            </a:r>
            <a:r>
              <a:rPr lang="es-ES" sz="3600" dirty="0">
                <a:effectLst/>
                <a:latin typeface="Calibri" panose="020F0502020204030204" pitchFamily="34" charset="0"/>
                <a:ea typeface="Calibri" panose="020F0502020204030204" pitchFamily="34" charset="0"/>
              </a:rPr>
              <a:t>¡</a:t>
            </a:r>
            <a:r>
              <a:rPr lang="en-US" sz="3600" dirty="0" err="1">
                <a:solidFill>
                  <a:schemeClr val="dk1"/>
                </a:solidFill>
                <a:latin typeface="Lato"/>
                <a:ea typeface="Lato"/>
                <a:cs typeface="Lato"/>
                <a:sym typeface="Lato"/>
              </a:rPr>
              <a:t>nuestras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maldades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arrastran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viento</a:t>
            </a:r>
            <a:r>
              <a:rPr lang="en-US" sz="3600" dirty="0">
                <a:solidFill>
                  <a:schemeClr val="dk1"/>
                </a:solidFill>
                <a:latin typeface="Lato"/>
                <a:ea typeface="Lato"/>
                <a:cs typeface="Lato"/>
                <a:sym typeface="Lato"/>
              </a:rPr>
              <a:t>! </a:t>
            </a:r>
          </a:p>
        </p:txBody>
      </p:sp>
      <p:sp>
        <p:nvSpPr>
          <p:cNvPr id="171" name="Google Shape;171;g2ee3aea5128_1_0">
            <a:extLst>
              <a:ext uri="{FF2B5EF4-FFF2-40B4-BE49-F238E27FC236}">
                <a16:creationId xmlns:a16="http://schemas.microsoft.com/office/drawing/2014/main" id="{E188FABC-2488-120D-8CDE-8663B84C5F8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ee3aea5128_1_0">
            <a:extLst>
              <a:ext uri="{FF2B5EF4-FFF2-40B4-BE49-F238E27FC236}">
                <a16:creationId xmlns:a16="http://schemas.microsoft.com/office/drawing/2014/main" id="{DCC6374D-CCAC-EDF3-F9B8-69860140100F}"/>
              </a:ext>
            </a:extLst>
          </p:cNvPr>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ee3aea5128_1_0" descr="A green bird with leaves&#10;&#10;Description automatically generated">
            <a:extLst>
              <a:ext uri="{FF2B5EF4-FFF2-40B4-BE49-F238E27FC236}">
                <a16:creationId xmlns:a16="http://schemas.microsoft.com/office/drawing/2014/main" id="{4855F82A-5C2F-F3C0-C557-BA13DC0A4E21}"/>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479070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97AA9A-5F2D-4007-A46F-B9A18B0EEB9B}">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6BD1E4BE-FA16-4DA8-99D3-35A172FBBBBB}">
  <ds:schemaRefs>
    <ds:schemaRef ds:uri="http://schemas.microsoft.com/sharepoint/v3/contenttype/forms"/>
  </ds:schemaRefs>
</ds:datastoreItem>
</file>

<file path=customXml/itemProps3.xml><?xml version="1.0" encoding="utf-8"?>
<ds:datastoreItem xmlns:ds="http://schemas.openxmlformats.org/officeDocument/2006/customXml" ds:itemID="{10AE1A61-C049-4BD7-95CD-F0AB378A2CB8}"/>
</file>

<file path=docProps/app.xml><?xml version="1.0" encoding="utf-8"?>
<Properties xmlns="http://schemas.openxmlformats.org/officeDocument/2006/extended-properties" xmlns:vt="http://schemas.openxmlformats.org/officeDocument/2006/docPropsVTypes">
  <TotalTime>861</TotalTime>
  <Words>3679</Words>
  <Application>Microsoft Macintosh PowerPoint</Application>
  <PresentationFormat>Widescreen</PresentationFormat>
  <Paragraphs>229</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Lato</vt:lpstr>
      <vt:lpstr>Times New Roman</vt:lpstr>
      <vt:lpstr>Lato Black</vt:lpstr>
      <vt:lpstr>Calibri</vt:lpstr>
      <vt:lpstr>Noto Sans Symbols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70</cp:revision>
  <dcterms:created xsi:type="dcterms:W3CDTF">2023-11-29T19:33:05Z</dcterms:created>
  <dcterms:modified xsi:type="dcterms:W3CDTF">2026-01-06T01:43:01Z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