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4"/>
  </p:sldMasterIdLst>
  <p:notesMasterIdLst>
    <p:notesMasterId r:id="rId28"/>
  </p:notesMasterIdLst>
  <p:sldIdLst>
    <p:sldId id="371" r:id="rId5"/>
    <p:sldId id="259" r:id="rId6"/>
    <p:sldId id="260" r:id="rId7"/>
    <p:sldId id="296" r:id="rId8"/>
    <p:sldId id="347" r:id="rId9"/>
    <p:sldId id="354" r:id="rId10"/>
    <p:sldId id="355" r:id="rId11"/>
    <p:sldId id="356" r:id="rId12"/>
    <p:sldId id="357" r:id="rId13"/>
    <p:sldId id="358" r:id="rId14"/>
    <p:sldId id="359" r:id="rId15"/>
    <p:sldId id="360" r:id="rId16"/>
    <p:sldId id="361" r:id="rId17"/>
    <p:sldId id="362" r:id="rId18"/>
    <p:sldId id="363" r:id="rId19"/>
    <p:sldId id="364" r:id="rId20"/>
    <p:sldId id="348" r:id="rId21"/>
    <p:sldId id="365" r:id="rId22"/>
    <p:sldId id="349" r:id="rId23"/>
    <p:sldId id="350" r:id="rId24"/>
    <p:sldId id="367" r:id="rId25"/>
    <p:sldId id="368" r:id="rId26"/>
    <p:sldId id="289" r:id="rId27"/>
  </p:sldIdLst>
  <p:sldSz cx="12192000" cy="6858000"/>
  <p:notesSz cx="6858000" cy="9144000"/>
  <p:embeddedFontLst>
    <p:embeddedFont>
      <p:font typeface="Lato" panose="020F0502020204030203" pitchFamily="34" charset="0"/>
      <p:regular r:id="rId29"/>
      <p:bold r:id="rId30"/>
      <p:italic r:id="rId31"/>
      <p:boldItalic r:id="rId3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57" roundtripDataSignature="AMtx7mhfWIg6ARKXUjPVvsc96Bs/KsR2cA=="/>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lena Jensen" initials=""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DAE561-B0E8-32CC-F2E2-79160D376951}" v="2" dt="2025-03-05T21:23:04.886"/>
    <p1510:client id="{6C8D10D3-93FE-134E-DA89-1FC99CA00EA7}" v="220" dt="2025-03-05T16:23:42.606"/>
    <p1510:client id="{8DB74E1E-157B-1BF0-CCC3-A556A6A1AC99}" v="5" dt="2025-03-05T15:20:52.3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30"/>
    <p:restoredTop sz="61091" autoAdjust="0"/>
  </p:normalViewPr>
  <p:slideViewPr>
    <p:cSldViewPr snapToGrid="0">
      <p:cViewPr>
        <p:scale>
          <a:sx n="57" d="100"/>
          <a:sy n="57" d="100"/>
        </p:scale>
        <p:origin x="272" y="-4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63"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59"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font" Target="fonts/font1.fntdata"/><Relationship Id="rId62"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font" Target="fonts/font4.fntdata"/><Relationship Id="rId58"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57" Type="http://customschemas.google.com/relationships/presentationmetadata" Target="metadata"/><Relationship Id="rId61"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font" Target="fonts/font3.fntdata"/><Relationship Id="rId6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font" Target="fonts/font2.fntdata"/><Relationship Id="rId64"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than Schulte" userId="66e8b5a32eadaa4f" providerId="LiveId" clId="{045A56E3-98EA-4BC0-A6A5-974B83BA977D}"/>
    <pc:docChg chg="undo custSel addSld delSld modSld">
      <pc:chgData name="Nathan Schulte" userId="66e8b5a32eadaa4f" providerId="LiveId" clId="{045A56E3-98EA-4BC0-A6A5-974B83BA977D}" dt="2024-07-11T20:24:28.099" v="1190" actId="47"/>
      <pc:docMkLst>
        <pc:docMk/>
      </pc:docMkLst>
      <pc:sldChg chg="modSp mod">
        <pc:chgData name="Nathan Schulte" userId="66e8b5a32eadaa4f" providerId="LiveId" clId="{045A56E3-98EA-4BC0-A6A5-974B83BA977D}" dt="2024-07-11T17:56:23.171" v="1" actId="20577"/>
        <pc:sldMkLst>
          <pc:docMk/>
          <pc:sldMk cId="0" sldId="257"/>
        </pc:sldMkLst>
      </pc:sldChg>
      <pc:sldChg chg="modSp del mod">
        <pc:chgData name="Nathan Schulte" userId="66e8b5a32eadaa4f" providerId="LiveId" clId="{045A56E3-98EA-4BC0-A6A5-974B83BA977D}" dt="2024-07-11T20:01:49.822" v="398" actId="47"/>
        <pc:sldMkLst>
          <pc:docMk/>
          <pc:sldMk cId="0" sldId="261"/>
        </pc:sldMkLst>
      </pc:sldChg>
      <pc:sldChg chg="addSp delSp modSp mod">
        <pc:chgData name="Nathan Schulte" userId="66e8b5a32eadaa4f" providerId="LiveId" clId="{045A56E3-98EA-4BC0-A6A5-974B83BA977D}" dt="2024-07-11T17:57:35.393" v="213" actId="20577"/>
        <pc:sldMkLst>
          <pc:docMk/>
          <pc:sldMk cId="0" sldId="276"/>
        </pc:sldMkLst>
      </pc:sldChg>
      <pc:sldChg chg="modSp mod modNotesTx">
        <pc:chgData name="Nathan Schulte" userId="66e8b5a32eadaa4f" providerId="LiveId" clId="{045A56E3-98EA-4BC0-A6A5-974B83BA977D}" dt="2024-07-11T20:01:45.455" v="397" actId="20577"/>
        <pc:sldMkLst>
          <pc:docMk/>
          <pc:sldMk cId="3970476727" sldId="296"/>
        </pc:sldMkLst>
      </pc:sldChg>
      <pc:sldChg chg="modSp mod">
        <pc:chgData name="Nathan Schulte" userId="66e8b5a32eadaa4f" providerId="LiveId" clId="{045A56E3-98EA-4BC0-A6A5-974B83BA977D}" dt="2024-07-11T20:02:57.962" v="434" actId="20577"/>
        <pc:sldMkLst>
          <pc:docMk/>
          <pc:sldMk cId="4151568200" sldId="347"/>
        </pc:sldMkLst>
      </pc:sldChg>
      <pc:sldChg chg="modSp mod">
        <pc:chgData name="Nathan Schulte" userId="66e8b5a32eadaa4f" providerId="LiveId" clId="{045A56E3-98EA-4BC0-A6A5-974B83BA977D}" dt="2024-07-11T20:14:51.911" v="924" actId="20577"/>
        <pc:sldMkLst>
          <pc:docMk/>
          <pc:sldMk cId="2127357494" sldId="348"/>
        </pc:sldMkLst>
      </pc:sldChg>
      <pc:sldChg chg="modSp mod modNotesTx">
        <pc:chgData name="Nathan Schulte" userId="66e8b5a32eadaa4f" providerId="LiveId" clId="{045A56E3-98EA-4BC0-A6A5-974B83BA977D}" dt="2024-07-11T20:17:41.312" v="1064" actId="20577"/>
        <pc:sldMkLst>
          <pc:docMk/>
          <pc:sldMk cId="3051978635" sldId="349"/>
        </pc:sldMkLst>
      </pc:sldChg>
      <pc:sldChg chg="modSp mod">
        <pc:chgData name="Nathan Schulte" userId="66e8b5a32eadaa4f" providerId="LiveId" clId="{045A56E3-98EA-4BC0-A6A5-974B83BA977D}" dt="2024-07-11T20:18:47.792" v="1111" actId="6549"/>
        <pc:sldMkLst>
          <pc:docMk/>
          <pc:sldMk cId="2444217046" sldId="350"/>
        </pc:sldMkLst>
      </pc:sldChg>
      <pc:sldChg chg="del">
        <pc:chgData name="Nathan Schulte" userId="66e8b5a32eadaa4f" providerId="LiveId" clId="{045A56E3-98EA-4BC0-A6A5-974B83BA977D}" dt="2024-07-11T20:24:21.686" v="1188" actId="47"/>
        <pc:sldMkLst>
          <pc:docMk/>
          <pc:sldMk cId="1629695587" sldId="351"/>
        </pc:sldMkLst>
      </pc:sldChg>
      <pc:sldChg chg="del">
        <pc:chgData name="Nathan Schulte" userId="66e8b5a32eadaa4f" providerId="LiveId" clId="{045A56E3-98EA-4BC0-A6A5-974B83BA977D}" dt="2024-07-11T20:24:24.623" v="1189" actId="47"/>
        <pc:sldMkLst>
          <pc:docMk/>
          <pc:sldMk cId="3519364428" sldId="352"/>
        </pc:sldMkLst>
      </pc:sldChg>
      <pc:sldChg chg="del">
        <pc:chgData name="Nathan Schulte" userId="66e8b5a32eadaa4f" providerId="LiveId" clId="{045A56E3-98EA-4BC0-A6A5-974B83BA977D}" dt="2024-07-11T20:24:28.099" v="1190" actId="47"/>
        <pc:sldMkLst>
          <pc:docMk/>
          <pc:sldMk cId="3215530709" sldId="353"/>
        </pc:sldMkLst>
      </pc:sldChg>
      <pc:sldChg chg="modSp mod">
        <pc:chgData name="Nathan Schulte" userId="66e8b5a32eadaa4f" providerId="LiveId" clId="{045A56E3-98EA-4BC0-A6A5-974B83BA977D}" dt="2024-07-11T20:06:48.523" v="473" actId="1076"/>
        <pc:sldMkLst>
          <pc:docMk/>
          <pc:sldMk cId="2503634675" sldId="354"/>
        </pc:sldMkLst>
      </pc:sldChg>
      <pc:sldChg chg="modSp add mod">
        <pc:chgData name="Nathan Schulte" userId="66e8b5a32eadaa4f" providerId="LiveId" clId="{045A56E3-98EA-4BC0-A6A5-974B83BA977D}" dt="2024-07-11T20:07:36.922" v="546" actId="20577"/>
        <pc:sldMkLst>
          <pc:docMk/>
          <pc:sldMk cId="2548197579" sldId="355"/>
        </pc:sldMkLst>
      </pc:sldChg>
      <pc:sldChg chg="modSp add mod">
        <pc:chgData name="Nathan Schulte" userId="66e8b5a32eadaa4f" providerId="LiveId" clId="{045A56E3-98EA-4BC0-A6A5-974B83BA977D}" dt="2024-07-11T20:08:16.683" v="620" actId="20577"/>
        <pc:sldMkLst>
          <pc:docMk/>
          <pc:sldMk cId="2153842630" sldId="356"/>
        </pc:sldMkLst>
      </pc:sldChg>
      <pc:sldChg chg="modSp add mod">
        <pc:chgData name="Nathan Schulte" userId="66e8b5a32eadaa4f" providerId="LiveId" clId="{045A56E3-98EA-4BC0-A6A5-974B83BA977D}" dt="2024-07-11T20:08:56.950" v="692" actId="20577"/>
        <pc:sldMkLst>
          <pc:docMk/>
          <pc:sldMk cId="1446921527" sldId="357"/>
        </pc:sldMkLst>
      </pc:sldChg>
      <pc:sldChg chg="modSp add mod">
        <pc:chgData name="Nathan Schulte" userId="66e8b5a32eadaa4f" providerId="LiveId" clId="{045A56E3-98EA-4BC0-A6A5-974B83BA977D}" dt="2024-07-11T20:09:25.386" v="706" actId="20577"/>
        <pc:sldMkLst>
          <pc:docMk/>
          <pc:sldMk cId="1661568127" sldId="358"/>
        </pc:sldMkLst>
      </pc:sldChg>
      <pc:sldChg chg="modSp add mod">
        <pc:chgData name="Nathan Schulte" userId="66e8b5a32eadaa4f" providerId="LiveId" clId="{045A56E3-98EA-4BC0-A6A5-974B83BA977D}" dt="2024-07-11T20:10:00.632" v="777" actId="20577"/>
        <pc:sldMkLst>
          <pc:docMk/>
          <pc:sldMk cId="2479914735" sldId="359"/>
        </pc:sldMkLst>
      </pc:sldChg>
      <pc:sldChg chg="modSp add mod">
        <pc:chgData name="Nathan Schulte" userId="66e8b5a32eadaa4f" providerId="LiveId" clId="{045A56E3-98EA-4BC0-A6A5-974B83BA977D}" dt="2024-07-11T20:11:00.843" v="799" actId="1076"/>
        <pc:sldMkLst>
          <pc:docMk/>
          <pc:sldMk cId="1359128917" sldId="360"/>
        </pc:sldMkLst>
      </pc:sldChg>
      <pc:sldChg chg="modSp add mod">
        <pc:chgData name="Nathan Schulte" userId="66e8b5a32eadaa4f" providerId="LiveId" clId="{045A56E3-98EA-4BC0-A6A5-974B83BA977D}" dt="2024-07-11T20:11:46.873" v="820" actId="20577"/>
        <pc:sldMkLst>
          <pc:docMk/>
          <pc:sldMk cId="4116853251" sldId="361"/>
        </pc:sldMkLst>
      </pc:sldChg>
      <pc:sldChg chg="modSp add mod">
        <pc:chgData name="Nathan Schulte" userId="66e8b5a32eadaa4f" providerId="LiveId" clId="{045A56E3-98EA-4BC0-A6A5-974B83BA977D}" dt="2024-07-11T20:12:25.931" v="843" actId="20577"/>
        <pc:sldMkLst>
          <pc:docMk/>
          <pc:sldMk cId="3547936450" sldId="362"/>
        </pc:sldMkLst>
      </pc:sldChg>
      <pc:sldChg chg="modSp add mod">
        <pc:chgData name="Nathan Schulte" userId="66e8b5a32eadaa4f" providerId="LiveId" clId="{045A56E3-98EA-4BC0-A6A5-974B83BA977D}" dt="2024-07-11T20:13:03.568" v="866" actId="20577"/>
        <pc:sldMkLst>
          <pc:docMk/>
          <pc:sldMk cId="1651703598" sldId="363"/>
        </pc:sldMkLst>
      </pc:sldChg>
      <pc:sldChg chg="modSp add mod modNotesTx">
        <pc:chgData name="Nathan Schulte" userId="66e8b5a32eadaa4f" providerId="LiveId" clId="{045A56E3-98EA-4BC0-A6A5-974B83BA977D}" dt="2024-07-11T20:14:15.108" v="893" actId="5793"/>
        <pc:sldMkLst>
          <pc:docMk/>
          <pc:sldMk cId="216710820" sldId="364"/>
        </pc:sldMkLst>
      </pc:sldChg>
      <pc:sldChg chg="modSp add mod modNotesTx">
        <pc:chgData name="Nathan Schulte" userId="66e8b5a32eadaa4f" providerId="LiveId" clId="{045A56E3-98EA-4BC0-A6A5-974B83BA977D}" dt="2024-07-11T20:15:35.662" v="935" actId="313"/>
        <pc:sldMkLst>
          <pc:docMk/>
          <pc:sldMk cId="2547624204" sldId="365"/>
        </pc:sldMkLst>
      </pc:sldChg>
      <pc:sldChg chg="modSp add mod modNotesTx">
        <pc:chgData name="Nathan Schulte" userId="66e8b5a32eadaa4f" providerId="LiveId" clId="{045A56E3-98EA-4BC0-A6A5-974B83BA977D}" dt="2024-07-11T20:19:19.494" v="1123" actId="20577"/>
        <pc:sldMkLst>
          <pc:docMk/>
          <pc:sldMk cId="1694842261" sldId="366"/>
        </pc:sldMkLst>
      </pc:sldChg>
      <pc:sldChg chg="modSp add mod">
        <pc:chgData name="Nathan Schulte" userId="66e8b5a32eadaa4f" providerId="LiveId" clId="{045A56E3-98EA-4BC0-A6A5-974B83BA977D}" dt="2024-07-11T20:22:10.831" v="1134" actId="14100"/>
        <pc:sldMkLst>
          <pc:docMk/>
          <pc:sldMk cId="198080233" sldId="367"/>
        </pc:sldMkLst>
      </pc:sldChg>
      <pc:sldChg chg="modSp add mod">
        <pc:chgData name="Nathan Schulte" userId="66e8b5a32eadaa4f" providerId="LiveId" clId="{045A56E3-98EA-4BC0-A6A5-974B83BA977D}" dt="2024-07-11T20:22:57.119" v="1141" actId="1076"/>
        <pc:sldMkLst>
          <pc:docMk/>
          <pc:sldMk cId="3046894124" sldId="368"/>
        </pc:sldMkLst>
      </pc:sldChg>
      <pc:sldChg chg="modSp add mod">
        <pc:chgData name="Nathan Schulte" userId="66e8b5a32eadaa4f" providerId="LiveId" clId="{045A56E3-98EA-4BC0-A6A5-974B83BA977D}" dt="2024-07-11T20:23:38.298" v="1166" actId="21"/>
        <pc:sldMkLst>
          <pc:docMk/>
          <pc:sldMk cId="3851025607" sldId="369"/>
        </pc:sldMkLst>
      </pc:sldChg>
      <pc:sldChg chg="modSp add mod">
        <pc:chgData name="Nathan Schulte" userId="66e8b5a32eadaa4f" providerId="LiveId" clId="{045A56E3-98EA-4BC0-A6A5-974B83BA977D}" dt="2024-07-11T20:24:12.412" v="1187" actId="6549"/>
        <pc:sldMkLst>
          <pc:docMk/>
          <pc:sldMk cId="1538487409" sldId="370"/>
        </pc:sldMkLst>
      </pc:sldChg>
    </pc:docChg>
  </pc:docChgLst>
  <pc:docChgLst>
    <pc:chgData name="Nathan G. Schulte" userId="S::nathan.schulte@wels.net::2d7256de-e763-4bf7-b9e9-3541ccdf66b2" providerId="AD" clId="Web-{8DB74E1E-157B-1BF0-CCC3-A556A6A1AC99}"/>
    <pc:docChg chg="addSld modSld sldOrd">
      <pc:chgData name="Nathan G. Schulte" userId="S::nathan.schulte@wels.net::2d7256de-e763-4bf7-b9e9-3541ccdf66b2" providerId="AD" clId="Web-{8DB74E1E-157B-1BF0-CCC3-A556A6A1AC99}" dt="2025-03-05T15:20:52.377" v="3"/>
      <pc:docMkLst>
        <pc:docMk/>
      </pc:docMkLst>
      <pc:sldChg chg="addSp modSp new ord">
        <pc:chgData name="Nathan G. Schulte" userId="S::nathan.schulte@wels.net::2d7256de-e763-4bf7-b9e9-3541ccdf66b2" providerId="AD" clId="Web-{8DB74E1E-157B-1BF0-CCC3-A556A6A1AC99}" dt="2025-03-05T15:20:52.377" v="3"/>
        <pc:sldMkLst>
          <pc:docMk/>
          <pc:sldMk cId="584985078" sldId="371"/>
        </pc:sldMkLst>
        <pc:picChg chg="add mod">
          <ac:chgData name="Nathan G. Schulte" userId="S::nathan.schulte@wels.net::2d7256de-e763-4bf7-b9e9-3541ccdf66b2" providerId="AD" clId="Web-{8DB74E1E-157B-1BF0-CCC3-A556A6A1AC99}" dt="2025-03-05T15:20:52.377" v="3"/>
          <ac:picMkLst>
            <pc:docMk/>
            <pc:sldMk cId="584985078" sldId="371"/>
            <ac:picMk id="2" creationId="{E5A9D57F-ECE0-99EF-9EBD-9C1A0735B8B4}"/>
          </ac:picMkLst>
        </pc:picChg>
      </pc:sldChg>
    </pc:docChg>
  </pc:docChgLst>
  <pc:docChgLst>
    <pc:chgData name="Nathan G. Schulte" userId="S::nathan.schulte@wels.net::2d7256de-e763-4bf7-b9e9-3541ccdf66b2" providerId="AD" clId="Web-{68DAE561-B0E8-32CC-F2E2-79160D376951}"/>
    <pc:docChg chg="modSld">
      <pc:chgData name="Nathan G. Schulte" userId="S::nathan.schulte@wels.net::2d7256de-e763-4bf7-b9e9-3541ccdf66b2" providerId="AD" clId="Web-{68DAE561-B0E8-32CC-F2E2-79160D376951}" dt="2025-03-05T21:23:04.886" v="1"/>
      <pc:docMkLst>
        <pc:docMk/>
      </pc:docMkLst>
      <pc:sldChg chg="addSp delSp modSp">
        <pc:chgData name="Nathan G. Schulte" userId="S::nathan.schulte@wels.net::2d7256de-e763-4bf7-b9e9-3541ccdf66b2" providerId="AD" clId="Web-{68DAE561-B0E8-32CC-F2E2-79160D376951}" dt="2025-03-05T21:23:04.886" v="1"/>
        <pc:sldMkLst>
          <pc:docMk/>
          <pc:sldMk cId="584985078" sldId="371"/>
        </pc:sldMkLst>
        <pc:picChg chg="del">
          <ac:chgData name="Nathan G. Schulte" userId="S::nathan.schulte@wels.net::2d7256de-e763-4bf7-b9e9-3541ccdf66b2" providerId="AD" clId="Web-{68DAE561-B0E8-32CC-F2E2-79160D376951}" dt="2025-03-05T21:22:42.588" v="0"/>
          <ac:picMkLst>
            <pc:docMk/>
            <pc:sldMk cId="584985078" sldId="371"/>
            <ac:picMk id="2" creationId="{E5A9D57F-ECE0-99EF-9EBD-9C1A0735B8B4}"/>
          </ac:picMkLst>
        </pc:picChg>
        <pc:picChg chg="add mod">
          <ac:chgData name="Nathan G. Schulte" userId="S::nathan.schulte@wels.net::2d7256de-e763-4bf7-b9e9-3541ccdf66b2" providerId="AD" clId="Web-{68DAE561-B0E8-32CC-F2E2-79160D376951}" dt="2025-03-05T21:23:04.886" v="1"/>
          <ac:picMkLst>
            <pc:docMk/>
            <pc:sldMk cId="584985078" sldId="371"/>
            <ac:picMk id="3" creationId="{C25F7704-ABE1-9016-C3F9-B91547B2386A}"/>
          </ac:picMkLst>
        </pc:picChg>
      </pc:sldChg>
    </pc:docChg>
  </pc:docChgLst>
  <pc:docChgLst>
    <pc:chgData name="Nathan G. Schulte" userId="S::nathan.schulte@wels.net::2d7256de-e763-4bf7-b9e9-3541ccdf66b2" providerId="AD" clId="Web-{6C8D10D3-93FE-134E-DA89-1FC99CA00EA7}"/>
    <pc:docChg chg="addSld delSld modSld">
      <pc:chgData name="Nathan G. Schulte" userId="S::nathan.schulte@wels.net::2d7256de-e763-4bf7-b9e9-3541ccdf66b2" providerId="AD" clId="Web-{6C8D10D3-93FE-134E-DA89-1FC99CA00EA7}" dt="2025-03-05T16:23:58.810" v="175"/>
      <pc:docMkLst>
        <pc:docMk/>
      </pc:docMkLst>
      <pc:sldChg chg="del">
        <pc:chgData name="Nathan G. Schulte" userId="S::nathan.schulte@wels.net::2d7256de-e763-4bf7-b9e9-3541ccdf66b2" providerId="AD" clId="Web-{6C8D10D3-93FE-134E-DA89-1FC99CA00EA7}" dt="2025-03-05T16:09:53.761" v="73"/>
        <pc:sldMkLst>
          <pc:docMk/>
          <pc:sldMk cId="0" sldId="257"/>
        </pc:sldMkLst>
      </pc:sldChg>
      <pc:sldChg chg="modNotes">
        <pc:chgData name="Nathan G. Schulte" userId="S::nathan.schulte@wels.net::2d7256de-e763-4bf7-b9e9-3541ccdf66b2" providerId="AD" clId="Web-{6C8D10D3-93FE-134E-DA89-1FC99CA00EA7}" dt="2025-03-05T16:04:57.437" v="1"/>
        <pc:sldMkLst>
          <pc:docMk/>
          <pc:sldMk cId="0" sldId="259"/>
        </pc:sldMkLst>
      </pc:sldChg>
      <pc:sldChg chg="modSp add modNotes">
        <pc:chgData name="Nathan G. Schulte" userId="S::nathan.schulte@wels.net::2d7256de-e763-4bf7-b9e9-3541ccdf66b2" providerId="AD" clId="Web-{6C8D10D3-93FE-134E-DA89-1FC99CA00EA7}" dt="2025-03-05T16:09:33.823" v="72" actId="1076"/>
        <pc:sldMkLst>
          <pc:docMk/>
          <pc:sldMk cId="0" sldId="260"/>
        </pc:sldMkLst>
        <pc:spChg chg="mod">
          <ac:chgData name="Nathan G. Schulte" userId="S::nathan.schulte@wels.net::2d7256de-e763-4bf7-b9e9-3541ccdf66b2" providerId="AD" clId="Web-{6C8D10D3-93FE-134E-DA89-1FC99CA00EA7}" dt="2025-03-05T16:06:57.176" v="26" actId="1076"/>
          <ac:spMkLst>
            <pc:docMk/>
            <pc:sldMk cId="0" sldId="260"/>
            <ac:spMk id="138" creationId="{00000000-0000-0000-0000-000000000000}"/>
          </ac:spMkLst>
        </pc:spChg>
        <pc:spChg chg="mod">
          <ac:chgData name="Nathan G. Schulte" userId="S::nathan.schulte@wels.net::2d7256de-e763-4bf7-b9e9-3541ccdf66b2" providerId="AD" clId="Web-{6C8D10D3-93FE-134E-DA89-1FC99CA00EA7}" dt="2025-03-05T16:09:33.823" v="72" actId="1076"/>
          <ac:spMkLst>
            <pc:docMk/>
            <pc:sldMk cId="0" sldId="260"/>
            <ac:spMk id="142" creationId="{00000000-0000-0000-0000-000000000000}"/>
          </ac:spMkLst>
        </pc:spChg>
        <pc:spChg chg="mod">
          <ac:chgData name="Nathan G. Schulte" userId="S::nathan.schulte@wels.net::2d7256de-e763-4bf7-b9e9-3541ccdf66b2" providerId="AD" clId="Web-{6C8D10D3-93FE-134E-DA89-1FC99CA00EA7}" dt="2025-03-05T16:09:08.214" v="69" actId="1076"/>
          <ac:spMkLst>
            <pc:docMk/>
            <pc:sldMk cId="0" sldId="260"/>
            <ac:spMk id="146" creationId="{00000000-0000-0000-0000-000000000000}"/>
          </ac:spMkLst>
        </pc:spChg>
      </pc:sldChg>
      <pc:sldChg chg="del">
        <pc:chgData name="Nathan G. Schulte" userId="S::nathan.schulte@wels.net::2d7256de-e763-4bf7-b9e9-3541ccdf66b2" providerId="AD" clId="Web-{6C8D10D3-93FE-134E-DA89-1FC99CA00EA7}" dt="2025-03-05T16:23:42.606" v="165"/>
        <pc:sldMkLst>
          <pc:docMk/>
          <pc:sldMk cId="0" sldId="276"/>
        </pc:sldMkLst>
      </pc:sldChg>
      <pc:sldChg chg="modNotes">
        <pc:chgData name="Nathan G. Schulte" userId="S::nathan.schulte@wels.net::2d7256de-e763-4bf7-b9e9-3541ccdf66b2" providerId="AD" clId="Web-{6C8D10D3-93FE-134E-DA89-1FC99CA00EA7}" dt="2025-03-05T16:23:58.810" v="175"/>
        <pc:sldMkLst>
          <pc:docMk/>
          <pc:sldMk cId="0" sldId="289"/>
        </pc:sldMkLst>
      </pc:sldChg>
      <pc:sldChg chg="modSp modNotes">
        <pc:chgData name="Nathan G. Schulte" userId="S::nathan.schulte@wels.net::2d7256de-e763-4bf7-b9e9-3541ccdf66b2" providerId="AD" clId="Web-{6C8D10D3-93FE-134E-DA89-1FC99CA00EA7}" dt="2025-03-05T16:13:28.395" v="84"/>
        <pc:sldMkLst>
          <pc:docMk/>
          <pc:sldMk cId="3970476727" sldId="296"/>
        </pc:sldMkLst>
        <pc:spChg chg="mod">
          <ac:chgData name="Nathan G. Schulte" userId="S::nathan.schulte@wels.net::2d7256de-e763-4bf7-b9e9-3541ccdf66b2" providerId="AD" clId="Web-{6C8D10D3-93FE-134E-DA89-1FC99CA00EA7}" dt="2025-03-05T16:12:38.158" v="80" actId="20577"/>
          <ac:spMkLst>
            <pc:docMk/>
            <pc:sldMk cId="3970476727" sldId="296"/>
            <ac:spMk id="194" creationId="{00000000-0000-0000-0000-000000000000}"/>
          </ac:spMkLst>
        </pc:spChg>
        <pc:spChg chg="mod">
          <ac:chgData name="Nathan G. Schulte" userId="S::nathan.schulte@wels.net::2d7256de-e763-4bf7-b9e9-3541ccdf66b2" providerId="AD" clId="Web-{6C8D10D3-93FE-134E-DA89-1FC99CA00EA7}" dt="2025-03-05T16:12:53.331" v="82"/>
          <ac:spMkLst>
            <pc:docMk/>
            <pc:sldMk cId="3970476727" sldId="296"/>
            <ac:spMk id="196" creationId="{00000000-0000-0000-0000-000000000000}"/>
          </ac:spMkLst>
        </pc:spChg>
      </pc:sldChg>
      <pc:sldChg chg="modSp modNotes">
        <pc:chgData name="Nathan G. Schulte" userId="S::nathan.schulte@wels.net::2d7256de-e763-4bf7-b9e9-3541ccdf66b2" providerId="AD" clId="Web-{6C8D10D3-93FE-134E-DA89-1FC99CA00EA7}" dt="2025-03-05T16:15:29.946" v="95"/>
        <pc:sldMkLst>
          <pc:docMk/>
          <pc:sldMk cId="4151568200" sldId="347"/>
        </pc:sldMkLst>
        <pc:spChg chg="mod">
          <ac:chgData name="Nathan G. Schulte" userId="S::nathan.schulte@wels.net::2d7256de-e763-4bf7-b9e9-3541ccdf66b2" providerId="AD" clId="Web-{6C8D10D3-93FE-134E-DA89-1FC99CA00EA7}" dt="2025-03-05T16:14:22.225" v="89" actId="20577"/>
          <ac:spMkLst>
            <pc:docMk/>
            <pc:sldMk cId="4151568200" sldId="347"/>
            <ac:spMk id="194" creationId="{00000000-0000-0000-0000-000000000000}"/>
          </ac:spMkLst>
        </pc:spChg>
        <pc:spChg chg="mod">
          <ac:chgData name="Nathan G. Schulte" userId="S::nathan.schulte@wels.net::2d7256de-e763-4bf7-b9e9-3541ccdf66b2" providerId="AD" clId="Web-{6C8D10D3-93FE-134E-DA89-1FC99CA00EA7}" dt="2025-03-05T16:15:25.977" v="94" actId="20577"/>
          <ac:spMkLst>
            <pc:docMk/>
            <pc:sldMk cId="4151568200" sldId="347"/>
            <ac:spMk id="196" creationId="{00000000-0000-0000-0000-000000000000}"/>
          </ac:spMkLst>
        </pc:spChg>
      </pc:sldChg>
      <pc:sldChg chg="modSp modNotes">
        <pc:chgData name="Nathan G. Schulte" userId="S::nathan.schulte@wels.net::2d7256de-e763-4bf7-b9e9-3541ccdf66b2" providerId="AD" clId="Web-{6C8D10D3-93FE-134E-DA89-1FC99CA00EA7}" dt="2025-03-05T16:19:37.159" v="135"/>
        <pc:sldMkLst>
          <pc:docMk/>
          <pc:sldMk cId="2127357494" sldId="348"/>
        </pc:sldMkLst>
        <pc:spChg chg="mod">
          <ac:chgData name="Nathan G. Schulte" userId="S::nathan.schulte@wels.net::2d7256de-e763-4bf7-b9e9-3541ccdf66b2" providerId="AD" clId="Web-{6C8D10D3-93FE-134E-DA89-1FC99CA00EA7}" dt="2025-03-05T16:19:13.581" v="133" actId="20577"/>
          <ac:spMkLst>
            <pc:docMk/>
            <pc:sldMk cId="2127357494" sldId="348"/>
            <ac:spMk id="196" creationId="{00000000-0000-0000-0000-000000000000}"/>
          </ac:spMkLst>
        </pc:spChg>
      </pc:sldChg>
      <pc:sldChg chg="modSp modNotes">
        <pc:chgData name="Nathan G. Schulte" userId="S::nathan.schulte@wels.net::2d7256de-e763-4bf7-b9e9-3541ccdf66b2" providerId="AD" clId="Web-{6C8D10D3-93FE-134E-DA89-1FC99CA00EA7}" dt="2025-03-05T16:20:46.381" v="143"/>
        <pc:sldMkLst>
          <pc:docMk/>
          <pc:sldMk cId="3051978635" sldId="349"/>
        </pc:sldMkLst>
        <pc:spChg chg="mod">
          <ac:chgData name="Nathan G. Schulte" userId="S::nathan.schulte@wels.net::2d7256de-e763-4bf7-b9e9-3541ccdf66b2" providerId="AD" clId="Web-{6C8D10D3-93FE-134E-DA89-1FC99CA00EA7}" dt="2025-03-05T16:20:40.427" v="141" actId="20577"/>
          <ac:spMkLst>
            <pc:docMk/>
            <pc:sldMk cId="3051978635" sldId="349"/>
            <ac:spMk id="196" creationId="{00000000-0000-0000-0000-000000000000}"/>
          </ac:spMkLst>
        </pc:spChg>
      </pc:sldChg>
      <pc:sldChg chg="modSp modNotes">
        <pc:chgData name="Nathan G. Schulte" userId="S::nathan.schulte@wels.net::2d7256de-e763-4bf7-b9e9-3541ccdf66b2" providerId="AD" clId="Web-{6C8D10D3-93FE-134E-DA89-1FC99CA00EA7}" dt="2025-03-05T16:23:06.793" v="160" actId="20577"/>
        <pc:sldMkLst>
          <pc:docMk/>
          <pc:sldMk cId="2444217046" sldId="350"/>
        </pc:sldMkLst>
        <pc:spChg chg="mod">
          <ac:chgData name="Nathan G. Schulte" userId="S::nathan.schulte@wels.net::2d7256de-e763-4bf7-b9e9-3541ccdf66b2" providerId="AD" clId="Web-{6C8D10D3-93FE-134E-DA89-1FC99CA00EA7}" dt="2025-03-05T16:23:06.793" v="160" actId="20577"/>
          <ac:spMkLst>
            <pc:docMk/>
            <pc:sldMk cId="2444217046" sldId="350"/>
            <ac:spMk id="196" creationId="{00000000-0000-0000-0000-000000000000}"/>
          </ac:spMkLst>
        </pc:spChg>
      </pc:sldChg>
      <pc:sldChg chg="modSp modNotes">
        <pc:chgData name="Nathan G. Schulte" userId="S::nathan.schulte@wels.net::2d7256de-e763-4bf7-b9e9-3541ccdf66b2" providerId="AD" clId="Web-{6C8D10D3-93FE-134E-DA89-1FC99CA00EA7}" dt="2025-03-05T16:17:25.236" v="108" actId="20577"/>
        <pc:sldMkLst>
          <pc:docMk/>
          <pc:sldMk cId="2503634675" sldId="354"/>
        </pc:sldMkLst>
        <pc:spChg chg="mod">
          <ac:chgData name="Nathan G. Schulte" userId="S::nathan.schulte@wels.net::2d7256de-e763-4bf7-b9e9-3541ccdf66b2" providerId="AD" clId="Web-{6C8D10D3-93FE-134E-DA89-1FC99CA00EA7}" dt="2025-03-05T16:17:25.236" v="108" actId="20577"/>
          <ac:spMkLst>
            <pc:docMk/>
            <pc:sldMk cId="2503634675" sldId="354"/>
            <ac:spMk id="194" creationId="{00000000-0000-0000-0000-000000000000}"/>
          </ac:spMkLst>
        </pc:spChg>
      </pc:sldChg>
      <pc:sldChg chg="modSp modNotes">
        <pc:chgData name="Nathan G. Schulte" userId="S::nathan.schulte@wels.net::2d7256de-e763-4bf7-b9e9-3541ccdf66b2" providerId="AD" clId="Web-{6C8D10D3-93FE-134E-DA89-1FC99CA00EA7}" dt="2025-03-05T16:17:31.967" v="110" actId="20577"/>
        <pc:sldMkLst>
          <pc:docMk/>
          <pc:sldMk cId="2548197579" sldId="355"/>
        </pc:sldMkLst>
        <pc:spChg chg="mod">
          <ac:chgData name="Nathan G. Schulte" userId="S::nathan.schulte@wels.net::2d7256de-e763-4bf7-b9e9-3541ccdf66b2" providerId="AD" clId="Web-{6C8D10D3-93FE-134E-DA89-1FC99CA00EA7}" dt="2025-03-05T16:17:31.967" v="110" actId="20577"/>
          <ac:spMkLst>
            <pc:docMk/>
            <pc:sldMk cId="2548197579" sldId="355"/>
            <ac:spMk id="194" creationId="{00000000-0000-0000-0000-000000000000}"/>
          </ac:spMkLst>
        </pc:spChg>
      </pc:sldChg>
      <pc:sldChg chg="modSp modNotes">
        <pc:chgData name="Nathan G. Schulte" userId="S::nathan.schulte@wels.net::2d7256de-e763-4bf7-b9e9-3541ccdf66b2" providerId="AD" clId="Web-{6C8D10D3-93FE-134E-DA89-1FC99CA00EA7}" dt="2025-03-05T16:17:39.467" v="112" actId="20577"/>
        <pc:sldMkLst>
          <pc:docMk/>
          <pc:sldMk cId="2153842630" sldId="356"/>
        </pc:sldMkLst>
        <pc:spChg chg="mod">
          <ac:chgData name="Nathan G. Schulte" userId="S::nathan.schulte@wels.net::2d7256de-e763-4bf7-b9e9-3541ccdf66b2" providerId="AD" clId="Web-{6C8D10D3-93FE-134E-DA89-1FC99CA00EA7}" dt="2025-03-05T16:17:39.467" v="112" actId="20577"/>
          <ac:spMkLst>
            <pc:docMk/>
            <pc:sldMk cId="2153842630" sldId="356"/>
            <ac:spMk id="194" creationId="{00000000-0000-0000-0000-000000000000}"/>
          </ac:spMkLst>
        </pc:spChg>
      </pc:sldChg>
      <pc:sldChg chg="modSp modNotes">
        <pc:chgData name="Nathan G. Schulte" userId="S::nathan.schulte@wels.net::2d7256de-e763-4bf7-b9e9-3541ccdf66b2" providerId="AD" clId="Web-{6C8D10D3-93FE-134E-DA89-1FC99CA00EA7}" dt="2025-03-05T16:17:48.592" v="114" actId="20577"/>
        <pc:sldMkLst>
          <pc:docMk/>
          <pc:sldMk cId="1446921527" sldId="357"/>
        </pc:sldMkLst>
        <pc:spChg chg="mod">
          <ac:chgData name="Nathan G. Schulte" userId="S::nathan.schulte@wels.net::2d7256de-e763-4bf7-b9e9-3541ccdf66b2" providerId="AD" clId="Web-{6C8D10D3-93FE-134E-DA89-1FC99CA00EA7}" dt="2025-03-05T16:17:48.592" v="114" actId="20577"/>
          <ac:spMkLst>
            <pc:docMk/>
            <pc:sldMk cId="1446921527" sldId="357"/>
            <ac:spMk id="194" creationId="{00000000-0000-0000-0000-000000000000}"/>
          </ac:spMkLst>
        </pc:spChg>
      </pc:sldChg>
      <pc:sldChg chg="modSp modNotes">
        <pc:chgData name="Nathan G. Schulte" userId="S::nathan.schulte@wels.net::2d7256de-e763-4bf7-b9e9-3541ccdf66b2" providerId="AD" clId="Web-{6C8D10D3-93FE-134E-DA89-1FC99CA00EA7}" dt="2025-03-05T16:17:55.640" v="116" actId="20577"/>
        <pc:sldMkLst>
          <pc:docMk/>
          <pc:sldMk cId="1661568127" sldId="358"/>
        </pc:sldMkLst>
        <pc:spChg chg="mod">
          <ac:chgData name="Nathan G. Schulte" userId="S::nathan.schulte@wels.net::2d7256de-e763-4bf7-b9e9-3541ccdf66b2" providerId="AD" clId="Web-{6C8D10D3-93FE-134E-DA89-1FC99CA00EA7}" dt="2025-03-05T16:17:55.640" v="116" actId="20577"/>
          <ac:spMkLst>
            <pc:docMk/>
            <pc:sldMk cId="1661568127" sldId="358"/>
            <ac:spMk id="194" creationId="{00000000-0000-0000-0000-000000000000}"/>
          </ac:spMkLst>
        </pc:spChg>
      </pc:sldChg>
      <pc:sldChg chg="modSp modNotes">
        <pc:chgData name="Nathan G. Schulte" userId="S::nathan.schulte@wels.net::2d7256de-e763-4bf7-b9e9-3541ccdf66b2" providerId="AD" clId="Web-{6C8D10D3-93FE-134E-DA89-1FC99CA00EA7}" dt="2025-03-05T16:18:05.328" v="118" actId="20577"/>
        <pc:sldMkLst>
          <pc:docMk/>
          <pc:sldMk cId="2479914735" sldId="359"/>
        </pc:sldMkLst>
        <pc:spChg chg="mod">
          <ac:chgData name="Nathan G. Schulte" userId="S::nathan.schulte@wels.net::2d7256de-e763-4bf7-b9e9-3541ccdf66b2" providerId="AD" clId="Web-{6C8D10D3-93FE-134E-DA89-1FC99CA00EA7}" dt="2025-03-05T16:18:05.328" v="118" actId="20577"/>
          <ac:spMkLst>
            <pc:docMk/>
            <pc:sldMk cId="2479914735" sldId="359"/>
            <ac:spMk id="194" creationId="{00000000-0000-0000-0000-000000000000}"/>
          </ac:spMkLst>
        </pc:spChg>
      </pc:sldChg>
      <pc:sldChg chg="modSp modNotes">
        <pc:chgData name="Nathan G. Schulte" userId="S::nathan.schulte@wels.net::2d7256de-e763-4bf7-b9e9-3541ccdf66b2" providerId="AD" clId="Web-{6C8D10D3-93FE-134E-DA89-1FC99CA00EA7}" dt="2025-03-05T16:18:11.656" v="120" actId="20577"/>
        <pc:sldMkLst>
          <pc:docMk/>
          <pc:sldMk cId="1359128917" sldId="360"/>
        </pc:sldMkLst>
        <pc:spChg chg="mod">
          <ac:chgData name="Nathan G. Schulte" userId="S::nathan.schulte@wels.net::2d7256de-e763-4bf7-b9e9-3541ccdf66b2" providerId="AD" clId="Web-{6C8D10D3-93FE-134E-DA89-1FC99CA00EA7}" dt="2025-03-05T16:18:11.656" v="120" actId="20577"/>
          <ac:spMkLst>
            <pc:docMk/>
            <pc:sldMk cId="1359128917" sldId="360"/>
            <ac:spMk id="194" creationId="{00000000-0000-0000-0000-000000000000}"/>
          </ac:spMkLst>
        </pc:spChg>
      </pc:sldChg>
      <pc:sldChg chg="modSp modNotes">
        <pc:chgData name="Nathan G. Schulte" userId="S::nathan.schulte@wels.net::2d7256de-e763-4bf7-b9e9-3541ccdf66b2" providerId="AD" clId="Web-{6C8D10D3-93FE-134E-DA89-1FC99CA00EA7}" dt="2025-03-05T16:18:20.359" v="122" actId="20577"/>
        <pc:sldMkLst>
          <pc:docMk/>
          <pc:sldMk cId="4116853251" sldId="361"/>
        </pc:sldMkLst>
        <pc:spChg chg="mod">
          <ac:chgData name="Nathan G. Schulte" userId="S::nathan.schulte@wels.net::2d7256de-e763-4bf7-b9e9-3541ccdf66b2" providerId="AD" clId="Web-{6C8D10D3-93FE-134E-DA89-1FC99CA00EA7}" dt="2025-03-05T16:18:20.359" v="122" actId="20577"/>
          <ac:spMkLst>
            <pc:docMk/>
            <pc:sldMk cId="4116853251" sldId="361"/>
            <ac:spMk id="194" creationId="{00000000-0000-0000-0000-000000000000}"/>
          </ac:spMkLst>
        </pc:spChg>
      </pc:sldChg>
      <pc:sldChg chg="modSp modNotes">
        <pc:chgData name="Nathan G. Schulte" userId="S::nathan.schulte@wels.net::2d7256de-e763-4bf7-b9e9-3541ccdf66b2" providerId="AD" clId="Web-{6C8D10D3-93FE-134E-DA89-1FC99CA00EA7}" dt="2025-03-05T16:18:27.297" v="124" actId="20577"/>
        <pc:sldMkLst>
          <pc:docMk/>
          <pc:sldMk cId="3547936450" sldId="362"/>
        </pc:sldMkLst>
        <pc:spChg chg="mod">
          <ac:chgData name="Nathan G. Schulte" userId="S::nathan.schulte@wels.net::2d7256de-e763-4bf7-b9e9-3541ccdf66b2" providerId="AD" clId="Web-{6C8D10D3-93FE-134E-DA89-1FC99CA00EA7}" dt="2025-03-05T16:18:27.297" v="124" actId="20577"/>
          <ac:spMkLst>
            <pc:docMk/>
            <pc:sldMk cId="3547936450" sldId="362"/>
            <ac:spMk id="194" creationId="{00000000-0000-0000-0000-000000000000}"/>
          </ac:spMkLst>
        </pc:spChg>
      </pc:sldChg>
      <pc:sldChg chg="modSp modNotes">
        <pc:chgData name="Nathan G. Schulte" userId="S::nathan.schulte@wels.net::2d7256de-e763-4bf7-b9e9-3541ccdf66b2" providerId="AD" clId="Web-{6C8D10D3-93FE-134E-DA89-1FC99CA00EA7}" dt="2025-03-05T16:18:33.563" v="126" actId="20577"/>
        <pc:sldMkLst>
          <pc:docMk/>
          <pc:sldMk cId="1651703598" sldId="363"/>
        </pc:sldMkLst>
        <pc:spChg chg="mod">
          <ac:chgData name="Nathan G. Schulte" userId="S::nathan.schulte@wels.net::2d7256de-e763-4bf7-b9e9-3541ccdf66b2" providerId="AD" clId="Web-{6C8D10D3-93FE-134E-DA89-1FC99CA00EA7}" dt="2025-03-05T16:18:33.563" v="126" actId="20577"/>
          <ac:spMkLst>
            <pc:docMk/>
            <pc:sldMk cId="1651703598" sldId="363"/>
            <ac:spMk id="194" creationId="{00000000-0000-0000-0000-000000000000}"/>
          </ac:spMkLst>
        </pc:spChg>
      </pc:sldChg>
      <pc:sldChg chg="modSp modNotes">
        <pc:chgData name="Nathan G. Schulte" userId="S::nathan.schulte@wels.net::2d7256de-e763-4bf7-b9e9-3541ccdf66b2" providerId="AD" clId="Web-{6C8D10D3-93FE-134E-DA89-1FC99CA00EA7}" dt="2025-03-05T16:18:41.235" v="128" actId="20577"/>
        <pc:sldMkLst>
          <pc:docMk/>
          <pc:sldMk cId="216710820" sldId="364"/>
        </pc:sldMkLst>
        <pc:spChg chg="mod">
          <ac:chgData name="Nathan G. Schulte" userId="S::nathan.schulte@wels.net::2d7256de-e763-4bf7-b9e9-3541ccdf66b2" providerId="AD" clId="Web-{6C8D10D3-93FE-134E-DA89-1FC99CA00EA7}" dt="2025-03-05T16:18:41.235" v="128" actId="20577"/>
          <ac:spMkLst>
            <pc:docMk/>
            <pc:sldMk cId="216710820" sldId="364"/>
            <ac:spMk id="194" creationId="{00000000-0000-0000-0000-000000000000}"/>
          </ac:spMkLst>
        </pc:spChg>
      </pc:sldChg>
      <pc:sldChg chg="del">
        <pc:chgData name="Nathan G. Schulte" userId="S::nathan.schulte@wels.net::2d7256de-e763-4bf7-b9e9-3541ccdf66b2" providerId="AD" clId="Web-{6C8D10D3-93FE-134E-DA89-1FC99CA00EA7}" dt="2025-03-05T16:21:57.915" v="157"/>
        <pc:sldMkLst>
          <pc:docMk/>
          <pc:sldMk cId="1694842261" sldId="366"/>
        </pc:sldMkLst>
      </pc:sldChg>
      <pc:sldChg chg="modNotes">
        <pc:chgData name="Nathan G. Schulte" userId="S::nathan.schulte@wels.net::2d7256de-e763-4bf7-b9e9-3541ccdf66b2" providerId="AD" clId="Web-{6C8D10D3-93FE-134E-DA89-1FC99CA00EA7}" dt="2025-03-05T16:22:19.572" v="158"/>
        <pc:sldMkLst>
          <pc:docMk/>
          <pc:sldMk cId="198080233" sldId="367"/>
        </pc:sldMkLst>
      </pc:sldChg>
      <pc:sldChg chg="modSp">
        <pc:chgData name="Nathan G. Schulte" userId="S::nathan.schulte@wels.net::2d7256de-e763-4bf7-b9e9-3541ccdf66b2" providerId="AD" clId="Web-{6C8D10D3-93FE-134E-DA89-1FC99CA00EA7}" dt="2025-03-05T16:23:14.387" v="162" actId="20577"/>
        <pc:sldMkLst>
          <pc:docMk/>
          <pc:sldMk cId="3046894124" sldId="368"/>
        </pc:sldMkLst>
        <pc:spChg chg="mod">
          <ac:chgData name="Nathan G. Schulte" userId="S::nathan.schulte@wels.net::2d7256de-e763-4bf7-b9e9-3541ccdf66b2" providerId="AD" clId="Web-{6C8D10D3-93FE-134E-DA89-1FC99CA00EA7}" dt="2025-03-05T16:23:14.387" v="162" actId="20577"/>
          <ac:spMkLst>
            <pc:docMk/>
            <pc:sldMk cId="3046894124" sldId="368"/>
            <ac:spMk id="196" creationId="{00000000-0000-0000-0000-000000000000}"/>
          </ac:spMkLst>
        </pc:spChg>
      </pc:sldChg>
      <pc:sldChg chg="del">
        <pc:chgData name="Nathan G. Schulte" userId="S::nathan.schulte@wels.net::2d7256de-e763-4bf7-b9e9-3541ccdf66b2" providerId="AD" clId="Web-{6C8D10D3-93FE-134E-DA89-1FC99CA00EA7}" dt="2025-03-05T16:23:20.137" v="163"/>
        <pc:sldMkLst>
          <pc:docMk/>
          <pc:sldMk cId="3851025607" sldId="369"/>
        </pc:sldMkLst>
      </pc:sldChg>
      <pc:sldChg chg="del">
        <pc:chgData name="Nathan G. Schulte" userId="S::nathan.schulte@wels.net::2d7256de-e763-4bf7-b9e9-3541ccdf66b2" providerId="AD" clId="Web-{6C8D10D3-93FE-134E-DA89-1FC99CA00EA7}" dt="2025-03-05T16:23:22.590" v="164"/>
        <pc:sldMkLst>
          <pc:docMk/>
          <pc:sldMk cId="1538487409" sldId="37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a:buNone/>
            </a:pPr>
            <a:r>
              <a:rPr lang="es-ES" b="1"/>
              <a:t>Oración</a:t>
            </a:r>
            <a:r>
              <a:rPr lang="es-ES"/>
              <a:t>: Señor Jesús misericordioso, te damos gracias hoy por tu obra de redención. Tú has hecho el 100 % del trabajo y eso nos da alegría porque sabemos que nada depende de nosotros. Tenemos plena seguridad de nuestro estado contigo y de nuestro futuro en el cielo. Bendice nuestro estudio hoy. En tu nombre oramos. Amén. </a:t>
            </a:r>
            <a:endParaRPr lang="en-US"/>
          </a:p>
          <a:p>
            <a:pPr marL="0" lvl="0" indent="0" algn="l">
              <a:spcBef>
                <a:spcPts val="0"/>
              </a:spcBef>
              <a:spcAft>
                <a:spcPts val="0"/>
              </a:spcAft>
              <a:buNone/>
            </a:pPr>
            <a:endParaRPr dirty="0"/>
          </a:p>
        </p:txBody>
      </p:sp>
      <p:sp>
        <p:nvSpPr>
          <p:cNvPr id="118" name="Google Shape;118;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rtl="0">
              <a:spcBef>
                <a:spcPts val="0"/>
              </a:spcBef>
              <a:spcAft>
                <a:spcPts val="0"/>
              </a:spcAft>
              <a:buNone/>
            </a:pPr>
            <a:endParaRPr lang="es-ES" dirty="0">
              <a:effectLst/>
            </a:endParaRPr>
          </a:p>
        </p:txBody>
      </p:sp>
      <p:sp>
        <p:nvSpPr>
          <p:cNvPr id="192" name="Google Shape;1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858063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rtl="0">
              <a:spcBef>
                <a:spcPts val="0"/>
              </a:spcBef>
              <a:spcAft>
                <a:spcPts val="0"/>
              </a:spcAft>
              <a:buNone/>
            </a:pPr>
            <a:endParaRPr lang="es-ES" dirty="0">
              <a:effectLst/>
            </a:endParaRPr>
          </a:p>
        </p:txBody>
      </p:sp>
      <p:sp>
        <p:nvSpPr>
          <p:cNvPr id="192" name="Google Shape;1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985490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rtl="0">
              <a:spcBef>
                <a:spcPts val="0"/>
              </a:spcBef>
              <a:spcAft>
                <a:spcPts val="0"/>
              </a:spcAft>
              <a:buNone/>
            </a:pPr>
            <a:endParaRPr lang="es-ES" dirty="0">
              <a:effectLst/>
            </a:endParaRPr>
          </a:p>
        </p:txBody>
      </p:sp>
      <p:sp>
        <p:nvSpPr>
          <p:cNvPr id="192" name="Google Shape;1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013137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rtl="0">
              <a:spcBef>
                <a:spcPts val="0"/>
              </a:spcBef>
              <a:spcAft>
                <a:spcPts val="0"/>
              </a:spcAft>
              <a:buNone/>
            </a:pPr>
            <a:endParaRPr lang="es-ES" dirty="0">
              <a:effectLst/>
            </a:endParaRPr>
          </a:p>
        </p:txBody>
      </p:sp>
      <p:sp>
        <p:nvSpPr>
          <p:cNvPr id="192" name="Google Shape;1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056323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rtl="0">
              <a:spcBef>
                <a:spcPts val="0"/>
              </a:spcBef>
              <a:spcAft>
                <a:spcPts val="0"/>
              </a:spcAft>
              <a:buNone/>
            </a:pPr>
            <a:endParaRPr lang="es-ES" dirty="0">
              <a:effectLst/>
            </a:endParaRPr>
          </a:p>
        </p:txBody>
      </p:sp>
      <p:sp>
        <p:nvSpPr>
          <p:cNvPr id="192" name="Google Shape;1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797734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a:spcBef>
                <a:spcPts val="600"/>
              </a:spcBef>
              <a:buNone/>
            </a:pPr>
            <a:endParaRPr lang="es-ES" sz="1100" dirty="0">
              <a:solidFill>
                <a:schemeClr val="dk1"/>
              </a:solidFill>
              <a:latin typeface="Lato"/>
              <a:ea typeface="Lato"/>
              <a:cs typeface="Lato"/>
              <a:sym typeface="Lato"/>
            </a:endParaRPr>
          </a:p>
        </p:txBody>
      </p:sp>
      <p:sp>
        <p:nvSpPr>
          <p:cNvPr id="192" name="Google Shape;1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028519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285750" indent="-285750"/>
            <a:r>
              <a:rPr lang="es-ES" i="1" dirty="0"/>
              <a:t>Esta es una actividad corta, </a:t>
            </a:r>
            <a:r>
              <a:rPr lang="es-ES" b="0" i="1" u="none" strike="noStrike" dirty="0">
                <a:solidFill>
                  <a:srgbClr val="000000"/>
                </a:solidFill>
                <a:effectLst/>
              </a:rPr>
              <a:t>que </a:t>
            </a:r>
            <a:r>
              <a:rPr lang="es-ES" i="1" dirty="0"/>
              <a:t>solo busca animar a los estudiantes y concluir la sección de entrada del estudio de </a:t>
            </a:r>
            <a:r>
              <a:rPr lang="es-ES" b="0" i="1" u="none" strike="noStrike" dirty="0">
                <a:solidFill>
                  <a:srgbClr val="000000"/>
                </a:solidFill>
                <a:effectLst/>
              </a:rPr>
              <a:t>la </a:t>
            </a:r>
            <a:r>
              <a:rPr lang="es-ES" i="1" dirty="0"/>
              <a:t>justificación. Está </a:t>
            </a:r>
            <a:r>
              <a:rPr lang="es-ES" b="0" i="1" u="none" strike="noStrike" dirty="0">
                <a:solidFill>
                  <a:srgbClr val="000000"/>
                </a:solidFill>
                <a:effectLst/>
              </a:rPr>
              <a:t>bien que </a:t>
            </a:r>
            <a:r>
              <a:rPr lang="es-ES" i="1" dirty="0"/>
              <a:t>solo respondan uno o dos estudiantes.</a:t>
            </a:r>
            <a:endParaRPr lang="es-ES" dirty="0">
              <a:effectLst/>
            </a:endParaRPr>
          </a:p>
          <a:p>
            <a:pPr marL="158750" lvl="0" indent="0" algn="l">
              <a:spcBef>
                <a:spcPts val="0"/>
              </a:spcBef>
              <a:spcAft>
                <a:spcPts val="0"/>
              </a:spcAft>
              <a:buSzPts val="1100"/>
              <a:buFont typeface="Arial"/>
              <a:buNone/>
            </a:pPr>
            <a:endParaRPr lang="es-ES" sz="1800" dirty="0"/>
          </a:p>
        </p:txBody>
      </p:sp>
      <p:sp>
        <p:nvSpPr>
          <p:cNvPr id="192" name="Google Shape;1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83851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615950" lvl="0" indent="0" algn="l" rtl="0">
              <a:spcBef>
                <a:spcPts val="0"/>
              </a:spcBef>
              <a:spcAft>
                <a:spcPts val="0"/>
              </a:spcAft>
              <a:buClr>
                <a:schemeClr val="dk1"/>
              </a:buClr>
              <a:buSzPts val="1100"/>
              <a:buFont typeface="Calibri"/>
              <a:buNone/>
            </a:pPr>
            <a:endParaRPr dirty="0"/>
          </a:p>
        </p:txBody>
      </p:sp>
      <p:sp>
        <p:nvSpPr>
          <p:cNvPr id="192" name="Google Shape;1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256250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indent="-171450">
              <a:buClr>
                <a:schemeClr val="dk1"/>
              </a:buClr>
            </a:pPr>
            <a:r>
              <a:rPr lang="es-ES" i="1"/>
              <a:t>Dependiendo del tiempo disponible, esta actividad podría iniciarse en grupos de trabajo de Zoom. Los estudiantes pueden discutir sobre la justificación en grupo y luego definir la palabra en la plenaria.</a:t>
            </a:r>
            <a:endParaRPr lang="en-US"/>
          </a:p>
          <a:p>
            <a:pPr marL="171450" indent="-171450">
              <a:buClr>
                <a:schemeClr val="dk1"/>
              </a:buClr>
            </a:pPr>
            <a:r>
              <a:rPr lang="es-ES" i="1"/>
              <a:t>La definición y las ideas pueden variar ligeramente, pero asegúrate de que se mencionen los siguientes elementos:</a:t>
            </a:r>
            <a:endParaRPr lang="en-US"/>
          </a:p>
          <a:p>
            <a:pPr marL="1085850" lvl="1" indent="-171450">
              <a:buClr>
                <a:schemeClr val="dk1"/>
              </a:buClr>
            </a:pPr>
            <a:r>
              <a:rPr lang="es-ES" i="1"/>
              <a:t>Dios declaró inocente a todo el mundo cuando Cristo murió.</a:t>
            </a:r>
            <a:endParaRPr lang="en-US"/>
          </a:p>
          <a:p>
            <a:pPr marL="1085850" lvl="1" indent="-171450">
              <a:buClr>
                <a:schemeClr val="dk1"/>
              </a:buClr>
            </a:pPr>
            <a:r>
              <a:rPr lang="es-ES" i="1" dirty="0"/>
              <a:t>Somos perdonados por los méritos de Jesús.</a:t>
            </a:r>
            <a:endParaRPr lang="en-US" dirty="0"/>
          </a:p>
          <a:p>
            <a:pPr marL="1085850" lvl="1" indent="-171450">
              <a:buClr>
                <a:schemeClr val="dk1"/>
              </a:buClr>
            </a:pPr>
            <a:r>
              <a:rPr lang="es-ES" i="1" dirty="0"/>
              <a:t>Eso es gratuito.</a:t>
            </a:r>
            <a:endParaRPr lang="en-US" dirty="0"/>
          </a:p>
          <a:p>
            <a:pPr marL="1085850" lvl="1" indent="-171450">
              <a:buClr>
                <a:schemeClr val="dk1"/>
              </a:buClr>
            </a:pPr>
            <a:r>
              <a:rPr lang="es-ES" i="1" dirty="0"/>
              <a:t>La justificación es el tema central de la Biblia.</a:t>
            </a:r>
            <a:endParaRPr lang="en-US" dirty="0"/>
          </a:p>
          <a:p>
            <a:pPr marL="1085850" lvl="1" indent="-171450">
              <a:buClr>
                <a:schemeClr val="dk1"/>
              </a:buClr>
            </a:pPr>
            <a:r>
              <a:rPr lang="es-ES" i="1" dirty="0"/>
              <a:t>Estamos conectados con ese perdón a través de la fe.</a:t>
            </a:r>
            <a:endParaRPr lang="en-US" dirty="0"/>
          </a:p>
          <a:p>
            <a:pPr marL="1085850" lvl="1" indent="-171450">
              <a:buClr>
                <a:schemeClr val="dk1"/>
              </a:buClr>
            </a:pPr>
            <a:r>
              <a:rPr lang="es-ES" i="1" dirty="0"/>
              <a:t>Todas las personas necesitan ese regalo de Dios.</a:t>
            </a:r>
            <a:endParaRPr lang="en-US" dirty="0"/>
          </a:p>
          <a:p>
            <a:pPr marL="615950" lvl="0" indent="0" algn="l">
              <a:spcBef>
                <a:spcPts val="0"/>
              </a:spcBef>
              <a:spcAft>
                <a:spcPts val="0"/>
              </a:spcAft>
              <a:buSzPts val="1100"/>
              <a:buFont typeface="Calibri"/>
              <a:buNone/>
            </a:pPr>
            <a:endParaRPr dirty="0"/>
          </a:p>
        </p:txBody>
      </p:sp>
      <p:sp>
        <p:nvSpPr>
          <p:cNvPr id="192" name="Google Shape;1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246847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615950" indent="0" rtl="0">
              <a:spcBef>
                <a:spcPts val="0"/>
              </a:spcBef>
              <a:spcAft>
                <a:spcPts val="0"/>
              </a:spcAft>
              <a:buFont typeface="Calibri"/>
              <a:buNone/>
            </a:pPr>
            <a:endParaRPr lang="en-US" dirty="0"/>
          </a:p>
        </p:txBody>
      </p:sp>
      <p:sp>
        <p:nvSpPr>
          <p:cNvPr id="192" name="Google Shape;1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838205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a:buNone/>
            </a:pPr>
            <a:r>
              <a:rPr lang="es-ES" b="1" dirty="0"/>
              <a:t>Objetivos de la lección</a:t>
            </a:r>
            <a:endParaRPr lang="es-ES" dirty="0"/>
          </a:p>
          <a:p>
            <a:pPr marL="285750" indent="-285750"/>
            <a:r>
              <a:rPr lang="es-ES" b="1" dirty="0"/>
              <a:t>Escoger qué punto de la descripción de la justificación de </a:t>
            </a:r>
            <a:r>
              <a:rPr lang="es-ES" b="1" i="1" dirty="0"/>
              <a:t>En esto creemos</a:t>
            </a:r>
            <a:r>
              <a:rPr lang="es-ES" b="1" dirty="0"/>
              <a:t> es más apropiado para tu grupo.</a:t>
            </a:r>
            <a:endParaRPr lang="es-ES" dirty="0"/>
          </a:p>
          <a:p>
            <a:pPr marL="285750" indent="-285750"/>
            <a:r>
              <a:rPr lang="es-ES" b="1" dirty="0"/>
              <a:t>Definir la justificación.</a:t>
            </a:r>
            <a:endParaRPr lang="es-ES" dirty="0"/>
          </a:p>
          <a:p>
            <a:pPr marL="285750" indent="-285750"/>
            <a:r>
              <a:rPr lang="es-ES" b="1" dirty="0"/>
              <a:t>Usar la doctrina de la justificación para interpretar correctamente Mateo 25:31-36.</a:t>
            </a:r>
            <a:endParaRPr lang="es-ES" dirty="0"/>
          </a:p>
          <a:p>
            <a:pPr>
              <a:buNone/>
            </a:pPr>
            <a:endParaRPr lang="es-ES" b="1" dirty="0"/>
          </a:p>
          <a:p>
            <a:pPr marL="0" marR="0" indent="0">
              <a:spcBef>
                <a:spcPts val="0"/>
              </a:spcBef>
              <a:spcAft>
                <a:spcPts val="0"/>
              </a:spcAft>
              <a:buNone/>
            </a:pPr>
            <a:endParaRPr lang="es-ES" sz="1800" b="1">
              <a:effectLst/>
              <a:latin typeface="Calibri"/>
              <a:ea typeface="Times New Roman" panose="02020603050405020304" pitchFamily="18" charset="0"/>
              <a:cs typeface="Calibri"/>
            </a:endParaRPr>
          </a:p>
          <a:p>
            <a:pPr marL="0" marR="0" indent="0">
              <a:spcBef>
                <a:spcPts val="600"/>
              </a:spcBef>
              <a:spcAft>
                <a:spcPts val="0"/>
              </a:spcAft>
              <a:buNone/>
            </a:pPr>
            <a:endParaRPr lang="es-MX">
              <a:effectLst/>
              <a:ea typeface="Times New Roman" panose="02020603050405020304" pitchFamily="18" charset="0"/>
            </a:endParaRPr>
          </a:p>
        </p:txBody>
      </p:sp>
      <p:sp>
        <p:nvSpPr>
          <p:cNvPr id="130" name="Google Shape;13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indent="-171450">
              <a:buClr>
                <a:schemeClr val="dk1"/>
              </a:buClr>
            </a:pPr>
            <a:r>
              <a:rPr lang="es-ES" i="1"/>
              <a:t>Si los estudiantes necesitan ayuda para iniciar la conversación, haz preguntas como ¿qué palabras nos hacen pensar que esta sección enseña la salvación por obras? y ¿qué palabras del texto nos dan la pista de que este texto de todas maneras asume la salvación por gracia?</a:t>
            </a:r>
            <a:endParaRPr lang="en-US"/>
          </a:p>
          <a:p>
            <a:pPr marL="171450" indent="-171450">
              <a:buClr>
                <a:schemeClr val="dk1"/>
              </a:buClr>
            </a:pPr>
            <a:r>
              <a:rPr lang="es-ES" i="1"/>
              <a:t>A continuación, algunos puntos que convendría destacar:</a:t>
            </a:r>
            <a:endParaRPr lang="en-US"/>
          </a:p>
          <a:p>
            <a:pPr marL="1085850" lvl="1" indent="-171450">
              <a:buClr>
                <a:schemeClr val="dk1"/>
              </a:buClr>
            </a:pPr>
            <a:r>
              <a:rPr lang="es-ES" i="1" dirty="0"/>
              <a:t>Como hemos visto esta semana, la Biblia está centrada en Cristo y la justificación es el mensaje principal.</a:t>
            </a:r>
            <a:endParaRPr lang="en-US" dirty="0"/>
          </a:p>
          <a:p>
            <a:pPr marL="1085850" lvl="1" indent="-171450">
              <a:buClr>
                <a:schemeClr val="dk1"/>
              </a:buClr>
            </a:pPr>
            <a:r>
              <a:rPr lang="es-ES" i="1" dirty="0"/>
              <a:t>Podemos acercarnos a los textos esperando escuchar el mismo mensaje. La Biblia no se contradice.</a:t>
            </a:r>
            <a:endParaRPr lang="en-US" dirty="0"/>
          </a:p>
          <a:p>
            <a:pPr marL="1085850" lvl="1" indent="-171450">
              <a:buClr>
                <a:schemeClr val="dk1"/>
              </a:buClr>
            </a:pPr>
            <a:r>
              <a:rPr lang="es-ES" i="1" dirty="0"/>
              <a:t>“Ovejas y cabritos”. Esas son identidades que el pueblo (creyentes e incrédulos) ya tiene. Dios nos convierte en ovejas que, a su vez, hacen buenas obras. Es similar a la comparación de un buen árbol que produce buenos frutos.</a:t>
            </a:r>
            <a:endParaRPr lang="en-US" dirty="0"/>
          </a:p>
          <a:p>
            <a:pPr marL="1085850" lvl="1" indent="-171450">
              <a:buClr>
                <a:schemeClr val="dk1"/>
              </a:buClr>
            </a:pPr>
            <a:r>
              <a:rPr lang="es-ES" i="1" dirty="0"/>
              <a:t>Fíjate en la palabra “hereden” en el versículo 34. Una herencia es un regalo que recibimos. No trabajamos para conseguirla. El concepto de herencia es la base de este texto y se conecta perfectamente con la justificación, que tampoco ganamos.</a:t>
            </a:r>
            <a:endParaRPr lang="en-US"/>
          </a:p>
          <a:p>
            <a:pPr marL="615950" lvl="0" indent="0" algn="l">
              <a:spcBef>
                <a:spcPts val="0"/>
              </a:spcBef>
              <a:spcAft>
                <a:spcPts val="0"/>
              </a:spcAft>
              <a:buSzPts val="1100"/>
              <a:buFont typeface="Calibri"/>
              <a:buNone/>
            </a:pPr>
            <a:endParaRPr dirty="0"/>
          </a:p>
        </p:txBody>
      </p:sp>
      <p:sp>
        <p:nvSpPr>
          <p:cNvPr id="192" name="Google Shape;1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129316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615950" lvl="0" indent="0" algn="l" rtl="0">
              <a:spcBef>
                <a:spcPts val="0"/>
              </a:spcBef>
              <a:spcAft>
                <a:spcPts val="0"/>
              </a:spcAft>
              <a:buClr>
                <a:schemeClr val="dk1"/>
              </a:buClr>
              <a:buSzPts val="1100"/>
              <a:buFont typeface="Calibri"/>
              <a:buNone/>
            </a:pPr>
            <a:endParaRPr dirty="0"/>
          </a:p>
        </p:txBody>
      </p:sp>
      <p:sp>
        <p:nvSpPr>
          <p:cNvPr id="192" name="Google Shape;1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634502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6"/>
        <p:cNvGrpSpPr/>
        <p:nvPr/>
      </p:nvGrpSpPr>
      <p:grpSpPr>
        <a:xfrm>
          <a:off x="0" y="0"/>
          <a:ext cx="0" cy="0"/>
          <a:chOff x="0" y="0"/>
          <a:chExt cx="0" cy="0"/>
        </a:xfrm>
      </p:grpSpPr>
      <p:sp>
        <p:nvSpPr>
          <p:cNvPr id="547" name="Google Shape;547;p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342900" indent="-342900">
              <a:buFontTx/>
              <a:buAutoNum type="arabicPeriod"/>
            </a:pPr>
            <a:r>
              <a:rPr lang="es-ES" sz="1800">
                <a:latin typeface="Calibri"/>
                <a:ea typeface="Cambria"/>
                <a:cs typeface="Calibri"/>
              </a:rPr>
              <a:t>Compartir</a:t>
            </a:r>
            <a:r>
              <a:rPr lang="es-ES" sz="1800">
                <a:effectLst/>
                <a:latin typeface="Calibri"/>
                <a:ea typeface="Cambria"/>
                <a:cs typeface="Calibri"/>
              </a:rPr>
              <a:t> la oración de clausura o la </a:t>
            </a:r>
            <a:r>
              <a:rPr lang="es-ES" sz="1800">
                <a:latin typeface="Calibri"/>
                <a:ea typeface="Cambria"/>
                <a:cs typeface="Calibri"/>
              </a:rPr>
              <a:t>bendición</a:t>
            </a:r>
            <a:endParaRPr lang="en-US" sz="1800">
              <a:latin typeface="Calibri"/>
              <a:ea typeface="Cambria"/>
              <a:cs typeface="Calibri"/>
            </a:endParaRPr>
          </a:p>
          <a:p>
            <a:pPr marL="342900" indent="-342900">
              <a:buFontTx/>
              <a:buAutoNum type="arabicPeriod"/>
            </a:pPr>
            <a:r>
              <a:rPr lang="es-ES" sz="1800">
                <a:latin typeface="Calibri"/>
                <a:ea typeface="Cambria"/>
                <a:cs typeface="Calibri"/>
              </a:rPr>
              <a:t>Despedida</a:t>
            </a:r>
            <a:endParaRPr lang="en-US" sz="1800">
              <a:effectLst/>
              <a:latin typeface="Calibri"/>
              <a:ea typeface="Cambria"/>
              <a:cs typeface="Calibri"/>
            </a:endParaRPr>
          </a:p>
          <a:p>
            <a:pPr marL="0" lvl="0" indent="0" algn="l" rtl="0">
              <a:spcBef>
                <a:spcPts val="0"/>
              </a:spcBef>
              <a:spcAft>
                <a:spcPts val="0"/>
              </a:spcAft>
              <a:buNone/>
            </a:pPr>
            <a:endParaRPr dirty="0"/>
          </a:p>
        </p:txBody>
      </p:sp>
      <p:sp>
        <p:nvSpPr>
          <p:cNvPr id="548" name="Google Shape;548;p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a:buNone/>
              <a:defRPr/>
            </a:pPr>
            <a:r>
              <a:rPr lang="es-ES" b="1">
                <a:solidFill>
                  <a:schemeClr val="dk1"/>
                </a:solidFill>
              </a:rPr>
              <a:t>Encerremos en un círculo las palabras o expresiones que prefieran para comprender el significado bíblico de la palabra “justificación”.</a:t>
            </a:r>
            <a:endParaRPr lang="es-ES" dirty="0">
              <a:solidFill>
                <a:schemeClr val="dk1"/>
              </a:solidFill>
            </a:endParaRPr>
          </a:p>
          <a:p>
            <a:pPr>
              <a:buNone/>
              <a:defRPr/>
            </a:pPr>
            <a:endParaRPr lang="es-ES" dirty="0">
              <a:solidFill>
                <a:schemeClr val="dk1"/>
              </a:solidFill>
            </a:endParaRPr>
          </a:p>
          <a:p>
            <a:pPr marL="285750" indent="-285750">
              <a:buClr>
                <a:schemeClr val="dk1"/>
              </a:buClr>
              <a:defRPr/>
            </a:pPr>
            <a:r>
              <a:rPr lang="es-ES" b="1">
                <a:solidFill>
                  <a:schemeClr val="dk1"/>
                </a:solidFill>
              </a:rPr>
              <a:t>Encierra en un círculo o subraya las palabras o expresiones que mencionen los estudiantes. Resume sus respuestas verbalmente.</a:t>
            </a:r>
            <a:endParaRPr lang="es-ES" dirty="0">
              <a:solidFill>
                <a:schemeClr val="dk1"/>
              </a:solidFill>
            </a:endParaRPr>
          </a:p>
          <a:p>
            <a:pPr marL="285750" indent="-285750">
              <a:buClr>
                <a:schemeClr val="dk1"/>
              </a:buClr>
              <a:defRPr/>
            </a:pPr>
            <a:r>
              <a:rPr lang="es-ES" b="1">
                <a:solidFill>
                  <a:schemeClr val="dk1"/>
                </a:solidFill>
              </a:rPr>
              <a:t>A continuación, una lista de palabras o expresiones que los estudiantes pueden mencionar:</a:t>
            </a:r>
            <a:endParaRPr lang="es-ES" dirty="0">
              <a:solidFill>
                <a:schemeClr val="dk1"/>
              </a:solidFill>
            </a:endParaRPr>
          </a:p>
          <a:p>
            <a:pPr marL="1200150" lvl="1" indent="-285750">
              <a:buClr>
                <a:schemeClr val="dk1"/>
              </a:buClr>
              <a:defRPr/>
            </a:pPr>
            <a:r>
              <a:rPr lang="es-ES" i="1">
                <a:solidFill>
                  <a:schemeClr val="dk1"/>
                </a:solidFill>
              </a:rPr>
              <a:t>Gratuitamente</a:t>
            </a:r>
            <a:endParaRPr lang="es-ES" dirty="0">
              <a:solidFill>
                <a:schemeClr val="dk1"/>
              </a:solidFill>
            </a:endParaRPr>
          </a:p>
          <a:p>
            <a:pPr marL="1200150" lvl="1" indent="-285750">
              <a:buClr>
                <a:schemeClr val="dk1"/>
              </a:buClr>
              <a:defRPr/>
            </a:pPr>
            <a:r>
              <a:rPr lang="es-ES" i="1">
                <a:solidFill>
                  <a:schemeClr val="dk1"/>
                </a:solidFill>
              </a:rPr>
              <a:t>Por su gracia</a:t>
            </a:r>
            <a:endParaRPr lang="es-ES" dirty="0">
              <a:solidFill>
                <a:schemeClr val="dk1"/>
              </a:solidFill>
            </a:endParaRPr>
          </a:p>
          <a:p>
            <a:pPr marL="1200150" lvl="1" indent="-285750">
              <a:buClr>
                <a:schemeClr val="dk1"/>
              </a:buClr>
              <a:defRPr/>
            </a:pPr>
            <a:r>
              <a:rPr lang="es-ES" i="1">
                <a:solidFill>
                  <a:schemeClr val="dk1"/>
                </a:solidFill>
              </a:rPr>
              <a:t>Mediante la redención</a:t>
            </a:r>
            <a:endParaRPr lang="es-ES" dirty="0">
              <a:solidFill>
                <a:schemeClr val="dk1"/>
              </a:solidFill>
            </a:endParaRPr>
          </a:p>
          <a:p>
            <a:pPr marL="1200150" lvl="1" indent="-285750">
              <a:buClr>
                <a:schemeClr val="dk1"/>
              </a:buClr>
              <a:defRPr/>
            </a:pPr>
            <a:r>
              <a:rPr lang="es-ES" i="1">
                <a:solidFill>
                  <a:schemeClr val="dk1"/>
                </a:solidFill>
              </a:rPr>
              <a:t>Cristo Jesús</a:t>
            </a:r>
            <a:endParaRPr lang="es-ES" dirty="0">
              <a:solidFill>
                <a:schemeClr val="dk1"/>
              </a:solidFill>
            </a:endParaRPr>
          </a:p>
          <a:p>
            <a:pPr marL="1200150" lvl="1" indent="-285750">
              <a:buClr>
                <a:schemeClr val="dk1"/>
              </a:buClr>
              <a:defRPr/>
            </a:pPr>
            <a:r>
              <a:rPr lang="es-ES" i="1" dirty="0">
                <a:solidFill>
                  <a:schemeClr val="dk1"/>
                </a:solidFill>
              </a:rPr>
              <a:t>Sacrificio de expiación (expiación se refiere al acto de reparar o expiar el mal, la culpa o el pecado).</a:t>
            </a:r>
            <a:endParaRPr lang="es-ES" dirty="0">
              <a:solidFill>
                <a:schemeClr val="dk1"/>
              </a:solidFill>
            </a:endParaRPr>
          </a:p>
          <a:p>
            <a:pPr marL="1200150" lvl="1" indent="-285750">
              <a:buClr>
                <a:schemeClr val="dk1"/>
              </a:buClr>
              <a:defRPr/>
            </a:pPr>
            <a:r>
              <a:rPr lang="es-ES" i="1" dirty="0">
                <a:solidFill>
                  <a:schemeClr val="dk1"/>
                </a:solidFill>
              </a:rPr>
              <a:t>Por medio de la fe</a:t>
            </a:r>
            <a:endParaRPr lang="es-ES" dirty="0">
              <a:solidFill>
                <a:schemeClr val="dk1"/>
              </a:solidFill>
            </a:endParaRPr>
          </a:p>
          <a:p>
            <a:pPr marL="1200150" lvl="1" indent="-285750">
              <a:buClr>
                <a:schemeClr val="dk1"/>
              </a:buClr>
              <a:defRPr/>
            </a:pPr>
            <a:r>
              <a:rPr lang="es-ES" i="1" dirty="0">
                <a:solidFill>
                  <a:schemeClr val="dk1"/>
                </a:solidFill>
              </a:rPr>
              <a:t>En su sangre</a:t>
            </a:r>
            <a:endParaRPr lang="es-ES" dirty="0">
              <a:solidFill>
                <a:schemeClr val="dk1"/>
              </a:solidFill>
            </a:endParaRPr>
          </a:p>
          <a:p>
            <a:pPr marL="1200150" lvl="1" indent="-285750">
              <a:buClr>
                <a:schemeClr val="dk1"/>
              </a:buClr>
              <a:defRPr/>
            </a:pPr>
            <a:r>
              <a:rPr lang="es-ES" i="1" dirty="0">
                <a:solidFill>
                  <a:schemeClr val="dk1"/>
                </a:solidFill>
              </a:rPr>
              <a:t>La justicia de Dios</a:t>
            </a:r>
            <a:endParaRPr lang="es-ES" dirty="0">
              <a:solidFill>
                <a:schemeClr val="dk1"/>
              </a:solidFill>
            </a:endParaRPr>
          </a:p>
          <a:p>
            <a:pPr marL="1200150" lvl="1" indent="-285750">
              <a:buClr>
                <a:schemeClr val="dk1"/>
              </a:buClr>
              <a:defRPr/>
            </a:pPr>
            <a:r>
              <a:rPr lang="es-ES" i="1" dirty="0">
                <a:solidFill>
                  <a:schemeClr val="dk1"/>
                </a:solidFill>
              </a:rPr>
              <a:t>Todos</a:t>
            </a:r>
            <a:endParaRPr lang="es-ES" dirty="0">
              <a:solidFill>
                <a:schemeClr val="dk1"/>
              </a:solidFill>
            </a:endParaRPr>
          </a:p>
          <a:p>
            <a:pPr marL="1200150" lvl="1" indent="-285750">
              <a:buClr>
                <a:schemeClr val="dk1"/>
              </a:buClr>
              <a:defRPr/>
            </a:pPr>
            <a:r>
              <a:rPr lang="es-ES" i="1" dirty="0">
                <a:solidFill>
                  <a:schemeClr val="dk1"/>
                </a:solidFill>
              </a:rPr>
              <a:t>No hay diferencia alguna</a:t>
            </a:r>
            <a:endParaRPr lang="es-ES" dirty="0">
              <a:solidFill>
                <a:schemeClr val="dk1"/>
              </a:solidFill>
            </a:endParaRPr>
          </a:p>
          <a:p>
            <a:pPr marL="615950" marR="0" lvl="0" indent="0" algn="l" defTabSz="914400">
              <a:lnSpc>
                <a:spcPct val="100000"/>
              </a:lnSpc>
              <a:spcBef>
                <a:spcPts val="0"/>
              </a:spcBef>
              <a:spcAft>
                <a:spcPts val="0"/>
              </a:spcAft>
              <a:buSzPts val="1100"/>
              <a:buFont typeface="Calibri"/>
              <a:buNone/>
              <a:tabLst/>
              <a:defRPr/>
            </a:pPr>
            <a:endParaRPr lang="es-ES" sz="1100" b="1" dirty="0">
              <a:solidFill>
                <a:schemeClr val="dk1"/>
              </a:solidFill>
              <a:latin typeface="Lato"/>
              <a:ea typeface="Lato"/>
              <a:cs typeface="Lato"/>
            </a:endParaRPr>
          </a:p>
          <a:p>
            <a:pPr marL="615950" lvl="0" indent="0" algn="l" rtl="0">
              <a:spcBef>
                <a:spcPts val="0"/>
              </a:spcBef>
              <a:spcAft>
                <a:spcPts val="0"/>
              </a:spcAft>
              <a:buClr>
                <a:schemeClr val="dk1"/>
              </a:buClr>
              <a:buSzPts val="1100"/>
              <a:buFont typeface="Calibri"/>
              <a:buNone/>
            </a:pPr>
            <a:endParaRPr dirty="0"/>
          </a:p>
        </p:txBody>
      </p:sp>
      <p:sp>
        <p:nvSpPr>
          <p:cNvPr id="192" name="Google Shape;1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572636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indent="-171450">
              <a:buClr>
                <a:schemeClr val="dk1"/>
              </a:buClr>
            </a:pPr>
            <a:r>
              <a:rPr lang="es-ES" i="1"/>
              <a:t>Puedes recordarles a los asistentes qué es </a:t>
            </a:r>
            <a:r>
              <a:rPr lang="es-ES"/>
              <a:t>En esto creemos</a:t>
            </a:r>
            <a:r>
              <a:rPr lang="es-ES" i="1"/>
              <a:t>. En la primera lección se mencionó someramente. </a:t>
            </a:r>
            <a:r>
              <a:rPr lang="es-ES"/>
              <a:t>En esto creemos</a:t>
            </a:r>
            <a:r>
              <a:rPr lang="es-ES" i="1"/>
              <a:t> es el documento oficial de fe de Academia Cristo e Iglesia Cristo WELS Internacional, que está disponible en academiacristo.com. Describe lo que creemos y lo que no creemos.</a:t>
            </a:r>
            <a:endParaRPr lang="es-ES"/>
          </a:p>
          <a:p>
            <a:pPr marL="171450" indent="-171450">
              <a:buClr>
                <a:schemeClr val="dk1"/>
              </a:buClr>
            </a:pPr>
            <a:r>
              <a:rPr lang="es-ES" i="1"/>
              <a:t>Esta actividad es más larga. A medida que lees las diapositivas (y puedes pedir voluntarios), recuérdales a los estudiantes que continúen buscando el punto que consideren más relevante para su grupo (o su familia).</a:t>
            </a:r>
            <a:endParaRPr lang="es-ES"/>
          </a:p>
          <a:p>
            <a:pPr marL="171450" indent="-171450">
              <a:buClr>
                <a:schemeClr val="dk1"/>
              </a:buClr>
            </a:pPr>
            <a:r>
              <a:rPr lang="es-ES" i="1"/>
              <a:t>Mientras se desarrolla la discusión, es bueno volver a las diapositivas hasta llegar al punto que los estudiantes estén mencionando. También puedes desplazarte lentamente por las diapositivas para que los estudiantes puedan analizarlas y recordar qué punto les gustó.</a:t>
            </a:r>
            <a:endParaRPr lang="es-ES"/>
          </a:p>
          <a:p>
            <a:pPr marL="615950" lvl="0" indent="0" algn="l">
              <a:spcBef>
                <a:spcPts val="0"/>
              </a:spcBef>
              <a:spcAft>
                <a:spcPts val="0"/>
              </a:spcAft>
              <a:buSzPts val="1100"/>
              <a:buFont typeface="Calibri"/>
              <a:buNone/>
            </a:pPr>
            <a:endParaRPr lang="es-ES" dirty="0"/>
          </a:p>
        </p:txBody>
      </p:sp>
      <p:sp>
        <p:nvSpPr>
          <p:cNvPr id="192" name="Google Shape;1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725519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rtl="0">
              <a:spcBef>
                <a:spcPts val="0"/>
              </a:spcBef>
              <a:spcAft>
                <a:spcPts val="0"/>
              </a:spcAft>
              <a:buNone/>
            </a:pPr>
            <a:endParaRPr lang="es-ES" dirty="0">
              <a:effectLst/>
            </a:endParaRPr>
          </a:p>
        </p:txBody>
      </p:sp>
      <p:sp>
        <p:nvSpPr>
          <p:cNvPr id="192" name="Google Shape;1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073666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rtl="0">
              <a:spcBef>
                <a:spcPts val="0"/>
              </a:spcBef>
              <a:spcAft>
                <a:spcPts val="0"/>
              </a:spcAft>
              <a:buNone/>
            </a:pPr>
            <a:endParaRPr lang="es-ES" dirty="0">
              <a:effectLst/>
            </a:endParaRPr>
          </a:p>
        </p:txBody>
      </p:sp>
      <p:sp>
        <p:nvSpPr>
          <p:cNvPr id="192" name="Google Shape;1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400360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rtl="0">
              <a:spcBef>
                <a:spcPts val="0"/>
              </a:spcBef>
              <a:spcAft>
                <a:spcPts val="0"/>
              </a:spcAft>
              <a:buNone/>
            </a:pPr>
            <a:endParaRPr lang="es-ES" dirty="0">
              <a:effectLst/>
            </a:endParaRPr>
          </a:p>
        </p:txBody>
      </p:sp>
      <p:sp>
        <p:nvSpPr>
          <p:cNvPr id="192" name="Google Shape;1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268038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rtl="0">
              <a:spcBef>
                <a:spcPts val="0"/>
              </a:spcBef>
              <a:spcAft>
                <a:spcPts val="0"/>
              </a:spcAft>
              <a:buNone/>
            </a:pPr>
            <a:endParaRPr lang="es-ES" dirty="0">
              <a:effectLst/>
            </a:endParaRPr>
          </a:p>
        </p:txBody>
      </p:sp>
      <p:sp>
        <p:nvSpPr>
          <p:cNvPr id="192" name="Google Shape;1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631670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rtl="0">
              <a:spcBef>
                <a:spcPts val="0"/>
              </a:spcBef>
              <a:spcAft>
                <a:spcPts val="0"/>
              </a:spcAft>
              <a:buNone/>
            </a:pPr>
            <a:endParaRPr lang="es-ES" dirty="0">
              <a:effectLst/>
            </a:endParaRPr>
          </a:p>
        </p:txBody>
      </p:sp>
      <p:sp>
        <p:nvSpPr>
          <p:cNvPr id="192" name="Google Shape;19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46108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1"/>
        <p:cNvGrpSpPr/>
        <p:nvPr/>
      </p:nvGrpSpPr>
      <p:grpSpPr>
        <a:xfrm>
          <a:off x="0" y="0"/>
          <a:ext cx="0" cy="0"/>
          <a:chOff x="0" y="0"/>
          <a:chExt cx="0" cy="0"/>
        </a:xfrm>
      </p:grpSpPr>
      <p:sp>
        <p:nvSpPr>
          <p:cNvPr id="12" name="Google Shape;12;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 name="Google Shape;13;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 name="Google Shape;14;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38"/>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38"/>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3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3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3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3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39"/>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39"/>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40"/>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40"/>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40"/>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40"/>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40"/>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4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4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4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4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4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4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4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4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43"/>
          <p:cNvSpPr>
            <a:spLocks noGrp="1"/>
          </p:cNvSpPr>
          <p:nvPr>
            <p:ph type="pic" idx="2"/>
          </p:nvPr>
        </p:nvSpPr>
        <p:spPr>
          <a:xfrm>
            <a:off x="5183188" y="987425"/>
            <a:ext cx="6172200" cy="4873625"/>
          </a:xfrm>
          <a:prstGeom prst="rect">
            <a:avLst/>
          </a:prstGeom>
          <a:noFill/>
          <a:ln>
            <a:noFill/>
          </a:ln>
        </p:spPr>
      </p:sp>
      <p:sp>
        <p:nvSpPr>
          <p:cNvPr id="64" name="Google Shape;64;p4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4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4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4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4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4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4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3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25F7704-ABE1-9016-C3F9-B91547B2386A}"/>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5849850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8"/>
          <p:cNvSpPr txBox="1"/>
          <p:nvPr/>
        </p:nvSpPr>
        <p:spPr>
          <a:xfrm>
            <a:off x="1905445" y="466248"/>
            <a:ext cx="8806097" cy="707846"/>
          </a:xfrm>
          <a:prstGeom prst="rect">
            <a:avLst/>
          </a:prstGeom>
          <a:noFill/>
          <a:ln>
            <a:noFill/>
          </a:ln>
        </p:spPr>
        <p:txBody>
          <a:bodyPr spcFirstLastPara="1" wrap="square" lIns="91425" tIns="45700" rIns="91425" bIns="45700" anchor="t" anchorCtr="0">
            <a:spAutoFit/>
          </a:bodyPr>
          <a:lstStyle/>
          <a:p>
            <a:pPr marL="0" marR="0" lvl="0" indent="0" algn="l">
              <a:spcBef>
                <a:spcPts val="0"/>
              </a:spcBef>
              <a:spcAft>
                <a:spcPts val="0"/>
              </a:spcAft>
              <a:buNone/>
            </a:pPr>
            <a:r>
              <a:rPr lang="es-ES" sz="4000" dirty="0">
                <a:solidFill>
                  <a:srgbClr val="009444"/>
                </a:solidFill>
                <a:latin typeface="Lato"/>
                <a:ea typeface="Lato"/>
                <a:cs typeface="Lato"/>
              </a:rPr>
              <a:t>Explicación de </a:t>
            </a:r>
            <a:r>
              <a:rPr lang="es-ES" sz="4000" i="1" dirty="0">
                <a:solidFill>
                  <a:srgbClr val="009444"/>
                </a:solidFill>
                <a:latin typeface="Lato"/>
                <a:ea typeface="Lato"/>
                <a:cs typeface="Lato"/>
              </a:rPr>
              <a:t>En Esto Creemos</a:t>
            </a:r>
            <a:endParaRPr lang="en-US" i="1" dirty="0"/>
          </a:p>
        </p:txBody>
      </p:sp>
      <p:cxnSp>
        <p:nvCxnSpPr>
          <p:cNvPr id="195" name="Google Shape;195;p8"/>
          <p:cNvCxnSpPr/>
          <p:nvPr/>
        </p:nvCxnSpPr>
        <p:spPr>
          <a:xfrm>
            <a:off x="2368672" y="1464053"/>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96" name="Google Shape;196;p8"/>
          <p:cNvSpPr txBox="1"/>
          <p:nvPr/>
        </p:nvSpPr>
        <p:spPr>
          <a:xfrm>
            <a:off x="1905445" y="2081626"/>
            <a:ext cx="9994079" cy="3785611"/>
          </a:xfrm>
          <a:prstGeom prst="rect">
            <a:avLst/>
          </a:prstGeom>
          <a:noFill/>
          <a:ln>
            <a:noFill/>
          </a:ln>
        </p:spPr>
        <p:txBody>
          <a:bodyPr spcFirstLastPara="1" wrap="square" lIns="91425" tIns="45700" rIns="91425" bIns="45700" anchor="t" anchorCtr="0">
            <a:spAutoFit/>
          </a:bodyPr>
          <a:lstStyle/>
          <a:p>
            <a:pPr rtl="0">
              <a:spcBef>
                <a:spcPts val="0"/>
              </a:spcBef>
              <a:spcAft>
                <a:spcPts val="0"/>
              </a:spcAft>
            </a:pPr>
            <a:r>
              <a:rPr lang="es-ES" sz="3000" dirty="0">
                <a:latin typeface="Lato" panose="020F0502020204030203" pitchFamily="34" charset="0"/>
                <a:ea typeface="Lato" panose="020F0502020204030203" pitchFamily="34" charset="0"/>
                <a:cs typeface="Lato" panose="020F0502020204030203" pitchFamily="34" charset="0"/>
              </a:rPr>
              <a:t>5. Creemos que ya antes de la creación del mundo Dios escogió aquellos individuos a los que a tiempo convertiría por medio del Evangelio de Cristo y preservaría en la fe para la vida eterna (Efesios 1:4-6 y Romanos 8:29-30). Esta elección a fe y salvación de ninguna manera fue causada por algo en el hombre, sino muestra cómo la salvación por completo es nuestra por la sola gracia (Romanos 11:5-6).</a:t>
            </a:r>
            <a:endParaRPr sz="3000" dirty="0">
              <a:latin typeface="Lato" panose="020F0502020204030203" pitchFamily="34" charset="0"/>
              <a:ea typeface="Lato" panose="020F0502020204030203" pitchFamily="34" charset="0"/>
              <a:cs typeface="Lato" panose="020F0502020204030203" pitchFamily="34" charset="0"/>
              <a:sym typeface="Lato"/>
            </a:endParaRPr>
          </a:p>
        </p:txBody>
      </p:sp>
      <p:sp>
        <p:nvSpPr>
          <p:cNvPr id="198" name="Google Shape;198;p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1" name="Google Shape;201;p8" descr="A green bird with leaves&#10;&#10;Description automatically generated"/>
          <p:cNvPicPr preferRelativeResize="0"/>
          <p:nvPr/>
        </p:nvPicPr>
        <p:blipFill rotWithShape="1">
          <a:blip r:embed="rId3">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16615681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8"/>
          <p:cNvSpPr txBox="1"/>
          <p:nvPr/>
        </p:nvSpPr>
        <p:spPr>
          <a:xfrm>
            <a:off x="1905445" y="466248"/>
            <a:ext cx="8806097" cy="707846"/>
          </a:xfrm>
          <a:prstGeom prst="rect">
            <a:avLst/>
          </a:prstGeom>
          <a:noFill/>
          <a:ln>
            <a:noFill/>
          </a:ln>
        </p:spPr>
        <p:txBody>
          <a:bodyPr spcFirstLastPara="1" wrap="square" lIns="91425" tIns="45700" rIns="91425" bIns="45700" anchor="t" anchorCtr="0">
            <a:spAutoFit/>
          </a:bodyPr>
          <a:lstStyle/>
          <a:p>
            <a:pPr marL="0" marR="0" lvl="0" indent="0" algn="l">
              <a:spcBef>
                <a:spcPts val="0"/>
              </a:spcBef>
              <a:spcAft>
                <a:spcPts val="0"/>
              </a:spcAft>
              <a:buNone/>
            </a:pPr>
            <a:r>
              <a:rPr lang="es-ES" sz="4000" dirty="0">
                <a:solidFill>
                  <a:srgbClr val="009444"/>
                </a:solidFill>
                <a:latin typeface="Lato"/>
                <a:ea typeface="Lato"/>
                <a:cs typeface="Lato"/>
              </a:rPr>
              <a:t>Explicación de </a:t>
            </a:r>
            <a:r>
              <a:rPr lang="es-ES" sz="4000" i="1" dirty="0">
                <a:solidFill>
                  <a:srgbClr val="009444"/>
                </a:solidFill>
                <a:latin typeface="Lato"/>
                <a:ea typeface="Lato"/>
                <a:cs typeface="Lato"/>
              </a:rPr>
              <a:t>En Esto Creemos</a:t>
            </a:r>
            <a:endParaRPr lang="en-US" i="1" dirty="0"/>
          </a:p>
        </p:txBody>
      </p:sp>
      <p:cxnSp>
        <p:nvCxnSpPr>
          <p:cNvPr id="195" name="Google Shape;195;p8"/>
          <p:cNvCxnSpPr/>
          <p:nvPr/>
        </p:nvCxnSpPr>
        <p:spPr>
          <a:xfrm>
            <a:off x="2368672" y="1464053"/>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96" name="Google Shape;196;p8"/>
          <p:cNvSpPr txBox="1"/>
          <p:nvPr/>
        </p:nvSpPr>
        <p:spPr>
          <a:xfrm>
            <a:off x="1905445" y="2081626"/>
            <a:ext cx="9994079" cy="2862282"/>
          </a:xfrm>
          <a:prstGeom prst="rect">
            <a:avLst/>
          </a:prstGeom>
          <a:noFill/>
          <a:ln>
            <a:noFill/>
          </a:ln>
        </p:spPr>
        <p:txBody>
          <a:bodyPr spcFirstLastPara="1" wrap="square" lIns="91425" tIns="45700" rIns="91425" bIns="45700" anchor="t" anchorCtr="0">
            <a:spAutoFit/>
          </a:bodyPr>
          <a:lstStyle/>
          <a:p>
            <a:pPr rtl="0">
              <a:spcBef>
                <a:spcPts val="0"/>
              </a:spcBef>
              <a:spcAft>
                <a:spcPts val="0"/>
              </a:spcAft>
            </a:pPr>
            <a:r>
              <a:rPr lang="es-ES" sz="3000" dirty="0">
                <a:latin typeface="Lato" panose="020F0502020204030203" pitchFamily="34" charset="0"/>
                <a:ea typeface="Lato" panose="020F0502020204030203" pitchFamily="34" charset="0"/>
                <a:cs typeface="Lato" panose="020F0502020204030203" pitchFamily="34" charset="0"/>
              </a:rPr>
              <a:t>6. Creemos que, al momento de morir, las almas de aquellos que creen en Cristo van inmediatamente a estar con el Señor en el gozo del cielo por la obra redentora de Cristo (Lucas 23:43). Las almas de aquellos que no creen en Cristo van a una eternidad de tormento en el infierno (Lucas 16:22-24).</a:t>
            </a:r>
            <a:endParaRPr sz="3000" dirty="0">
              <a:latin typeface="Lato" panose="020F0502020204030203" pitchFamily="34" charset="0"/>
              <a:ea typeface="Lato" panose="020F0502020204030203" pitchFamily="34" charset="0"/>
              <a:cs typeface="Lato" panose="020F0502020204030203" pitchFamily="34" charset="0"/>
              <a:sym typeface="Lato"/>
            </a:endParaRPr>
          </a:p>
        </p:txBody>
      </p:sp>
      <p:sp>
        <p:nvSpPr>
          <p:cNvPr id="198" name="Google Shape;198;p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1" name="Google Shape;201;p8" descr="A green bird with leaves&#10;&#10;Description automatically generated"/>
          <p:cNvPicPr preferRelativeResize="0"/>
          <p:nvPr/>
        </p:nvPicPr>
        <p:blipFill rotWithShape="1">
          <a:blip r:embed="rId3">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24799147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8"/>
          <p:cNvSpPr txBox="1"/>
          <p:nvPr/>
        </p:nvSpPr>
        <p:spPr>
          <a:xfrm>
            <a:off x="1905445" y="466248"/>
            <a:ext cx="8806097" cy="707846"/>
          </a:xfrm>
          <a:prstGeom prst="rect">
            <a:avLst/>
          </a:prstGeom>
          <a:noFill/>
          <a:ln>
            <a:noFill/>
          </a:ln>
        </p:spPr>
        <p:txBody>
          <a:bodyPr spcFirstLastPara="1" wrap="square" lIns="91425" tIns="45700" rIns="91425" bIns="45700" anchor="t" anchorCtr="0">
            <a:spAutoFit/>
          </a:bodyPr>
          <a:lstStyle/>
          <a:p>
            <a:r>
              <a:rPr lang="es-ES" sz="4000" dirty="0">
                <a:solidFill>
                  <a:srgbClr val="009444"/>
                </a:solidFill>
                <a:latin typeface="Lato"/>
                <a:ea typeface="Lato"/>
                <a:cs typeface="Lato"/>
              </a:rPr>
              <a:t>Explicación de </a:t>
            </a:r>
            <a:r>
              <a:rPr lang="es-ES" sz="4000" i="1" dirty="0">
                <a:solidFill>
                  <a:srgbClr val="009444"/>
                </a:solidFill>
                <a:latin typeface="Lato"/>
                <a:ea typeface="Lato"/>
                <a:cs typeface="Lato"/>
              </a:rPr>
              <a:t>En Esto Creemos</a:t>
            </a:r>
            <a:r>
              <a:rPr lang="en-US" sz="4000" dirty="0">
                <a:solidFill>
                  <a:srgbClr val="009444"/>
                </a:solidFill>
                <a:latin typeface="Lato"/>
                <a:ea typeface="Lato"/>
                <a:cs typeface="Lato"/>
              </a:rPr>
              <a:t> </a:t>
            </a:r>
          </a:p>
        </p:txBody>
      </p:sp>
      <p:cxnSp>
        <p:nvCxnSpPr>
          <p:cNvPr id="195" name="Google Shape;195;p8"/>
          <p:cNvCxnSpPr/>
          <p:nvPr/>
        </p:nvCxnSpPr>
        <p:spPr>
          <a:xfrm>
            <a:off x="2363097" y="1252180"/>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96" name="Google Shape;196;p8"/>
          <p:cNvSpPr txBox="1"/>
          <p:nvPr/>
        </p:nvSpPr>
        <p:spPr>
          <a:xfrm>
            <a:off x="1766054" y="1233229"/>
            <a:ext cx="10372048" cy="5632271"/>
          </a:xfrm>
          <a:prstGeom prst="rect">
            <a:avLst/>
          </a:prstGeom>
          <a:noFill/>
          <a:ln>
            <a:noFill/>
          </a:ln>
        </p:spPr>
        <p:txBody>
          <a:bodyPr spcFirstLastPara="1" wrap="square" lIns="91425" tIns="45700" rIns="91425" bIns="45700" anchor="t" anchorCtr="0">
            <a:spAutoFit/>
          </a:bodyPr>
          <a:lstStyle/>
          <a:p>
            <a:pPr rtl="0">
              <a:spcBef>
                <a:spcPts val="0"/>
              </a:spcBef>
              <a:spcAft>
                <a:spcPts val="0"/>
              </a:spcAft>
            </a:pPr>
            <a:r>
              <a:rPr lang="es-ES" sz="3000" dirty="0">
                <a:latin typeface="Lato" panose="020F0502020204030203" pitchFamily="34" charset="0"/>
                <a:ea typeface="Lato" panose="020F0502020204030203" pitchFamily="34" charset="0"/>
                <a:cs typeface="Lato" panose="020F0502020204030203" pitchFamily="34" charset="0"/>
              </a:rPr>
              <a:t>7. Rechazamos toda enseñanza que diga que el hombre es capaz de contribuir en cualquier modo a su salvación. Rechazamos la creencia de que las personas por su propio poder pueden cooperar en su conversión o tomar la decisión de creer en Cristo (Juan 15:16). Rechazamos la creencia de que aquellos que fueron convertidos fueron menos resistentes a la gracia de Dios que aquellos que permanecen sin ser convertidos. Rechazamos todos los esfuerzos para presentar la fe como una condición que el hombre necesita llenar para completar su justificación. Asimismo, rechazamos cualquier intento del pecador de justificarse a sí mismo ante Dios.</a:t>
            </a:r>
            <a:endParaRPr sz="3000" dirty="0">
              <a:latin typeface="Lato" panose="020F0502020204030203" pitchFamily="34" charset="0"/>
              <a:ea typeface="Lato" panose="020F0502020204030203" pitchFamily="34" charset="0"/>
              <a:cs typeface="Lato" panose="020F0502020204030203" pitchFamily="34" charset="0"/>
              <a:sym typeface="Lato"/>
            </a:endParaRPr>
          </a:p>
        </p:txBody>
      </p:sp>
      <p:sp>
        <p:nvSpPr>
          <p:cNvPr id="198" name="Google Shape;198;p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1" name="Google Shape;201;p8" descr="A green bird with leaves&#10;&#10;Description automatically generated"/>
          <p:cNvPicPr preferRelativeResize="0"/>
          <p:nvPr/>
        </p:nvPicPr>
        <p:blipFill rotWithShape="1">
          <a:blip r:embed="rId3">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13591289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8"/>
          <p:cNvSpPr txBox="1"/>
          <p:nvPr/>
        </p:nvSpPr>
        <p:spPr>
          <a:xfrm>
            <a:off x="1905445" y="466248"/>
            <a:ext cx="8806097" cy="707846"/>
          </a:xfrm>
          <a:prstGeom prst="rect">
            <a:avLst/>
          </a:prstGeom>
          <a:noFill/>
          <a:ln>
            <a:noFill/>
          </a:ln>
        </p:spPr>
        <p:txBody>
          <a:bodyPr spcFirstLastPara="1" wrap="square" lIns="91425" tIns="45700" rIns="91425" bIns="45700" anchor="t" anchorCtr="0">
            <a:spAutoFit/>
          </a:bodyPr>
          <a:lstStyle/>
          <a:p>
            <a:r>
              <a:rPr lang="es-ES" sz="4000" dirty="0">
                <a:solidFill>
                  <a:srgbClr val="009444"/>
                </a:solidFill>
                <a:latin typeface="Lato"/>
                <a:ea typeface="Lato"/>
                <a:cs typeface="Lato"/>
              </a:rPr>
              <a:t>Explicación de </a:t>
            </a:r>
            <a:r>
              <a:rPr lang="es-ES" sz="4000" i="1" dirty="0">
                <a:solidFill>
                  <a:srgbClr val="009444"/>
                </a:solidFill>
                <a:latin typeface="Lato"/>
                <a:ea typeface="Lato"/>
                <a:cs typeface="Lato"/>
              </a:rPr>
              <a:t>En Esto Creemos</a:t>
            </a:r>
            <a:r>
              <a:rPr lang="en-US" sz="4000" dirty="0">
                <a:solidFill>
                  <a:srgbClr val="009444"/>
                </a:solidFill>
                <a:latin typeface="Lato"/>
                <a:ea typeface="Lato"/>
                <a:cs typeface="Lato"/>
              </a:rPr>
              <a:t> </a:t>
            </a:r>
          </a:p>
        </p:txBody>
      </p:sp>
      <p:cxnSp>
        <p:nvCxnSpPr>
          <p:cNvPr id="195" name="Google Shape;195;p8"/>
          <p:cNvCxnSpPr/>
          <p:nvPr/>
        </p:nvCxnSpPr>
        <p:spPr>
          <a:xfrm>
            <a:off x="2363097" y="1252180"/>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96" name="Google Shape;196;p8"/>
          <p:cNvSpPr txBox="1"/>
          <p:nvPr/>
        </p:nvSpPr>
        <p:spPr>
          <a:xfrm>
            <a:off x="1721449" y="2655010"/>
            <a:ext cx="10372048" cy="1015622"/>
          </a:xfrm>
          <a:prstGeom prst="rect">
            <a:avLst/>
          </a:prstGeom>
          <a:noFill/>
          <a:ln>
            <a:noFill/>
          </a:ln>
        </p:spPr>
        <p:txBody>
          <a:bodyPr spcFirstLastPara="1" wrap="square" lIns="91425" tIns="45700" rIns="91425" bIns="45700" anchor="t" anchorCtr="0">
            <a:spAutoFit/>
          </a:bodyPr>
          <a:lstStyle/>
          <a:p>
            <a:pPr rtl="0">
              <a:spcBef>
                <a:spcPts val="0"/>
              </a:spcBef>
              <a:spcAft>
                <a:spcPts val="0"/>
              </a:spcAft>
            </a:pPr>
            <a:r>
              <a:rPr lang="es-ES" sz="3000" dirty="0">
                <a:latin typeface="Lato" panose="020F0502020204030203" pitchFamily="34" charset="0"/>
                <a:ea typeface="Lato" panose="020F0502020204030203" pitchFamily="34" charset="0"/>
                <a:cs typeface="Lato" panose="020F0502020204030203" pitchFamily="34" charset="0"/>
              </a:rPr>
              <a:t>8. Rechazamos cualquier sugestión de que la doctrina de la justificación por la fe no tiene ya significado hoy en día.</a:t>
            </a:r>
            <a:endParaRPr lang="es-ES" sz="3000" dirty="0">
              <a:latin typeface="Lato" panose="020F0502020204030203" pitchFamily="34" charset="0"/>
              <a:ea typeface="Lato" panose="020F0502020204030203" pitchFamily="34" charset="0"/>
              <a:cs typeface="Lato" panose="020F0502020204030203" pitchFamily="34" charset="0"/>
              <a:sym typeface="Lato"/>
            </a:endParaRPr>
          </a:p>
        </p:txBody>
      </p:sp>
      <p:sp>
        <p:nvSpPr>
          <p:cNvPr id="198" name="Google Shape;198;p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1" name="Google Shape;201;p8" descr="A green bird with leaves&#10;&#10;Description automatically generated"/>
          <p:cNvPicPr preferRelativeResize="0"/>
          <p:nvPr/>
        </p:nvPicPr>
        <p:blipFill rotWithShape="1">
          <a:blip r:embed="rId3">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41168532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8"/>
          <p:cNvSpPr txBox="1"/>
          <p:nvPr/>
        </p:nvSpPr>
        <p:spPr>
          <a:xfrm>
            <a:off x="1905445" y="466248"/>
            <a:ext cx="8806097" cy="707846"/>
          </a:xfrm>
          <a:prstGeom prst="rect">
            <a:avLst/>
          </a:prstGeom>
          <a:noFill/>
          <a:ln>
            <a:noFill/>
          </a:ln>
        </p:spPr>
        <p:txBody>
          <a:bodyPr spcFirstLastPara="1" wrap="square" lIns="91425" tIns="45700" rIns="91425" bIns="45700" anchor="t" anchorCtr="0">
            <a:spAutoFit/>
          </a:bodyPr>
          <a:lstStyle/>
          <a:p>
            <a:pPr marL="0" marR="0" lvl="0" indent="0" algn="l">
              <a:spcBef>
                <a:spcPts val="0"/>
              </a:spcBef>
              <a:spcAft>
                <a:spcPts val="0"/>
              </a:spcAft>
              <a:buNone/>
            </a:pPr>
            <a:r>
              <a:rPr lang="es-ES" sz="4000" dirty="0">
                <a:solidFill>
                  <a:srgbClr val="009444"/>
                </a:solidFill>
                <a:latin typeface="Lato"/>
                <a:ea typeface="Lato"/>
                <a:cs typeface="Lato"/>
              </a:rPr>
              <a:t>Explicación de </a:t>
            </a:r>
            <a:r>
              <a:rPr lang="es-ES" sz="4000" i="1" dirty="0">
                <a:solidFill>
                  <a:srgbClr val="009444"/>
                </a:solidFill>
                <a:latin typeface="Lato"/>
                <a:ea typeface="Lato"/>
                <a:cs typeface="Lato"/>
              </a:rPr>
              <a:t>En Esto Creemos</a:t>
            </a:r>
            <a:endParaRPr lang="en-US" i="1" dirty="0"/>
          </a:p>
        </p:txBody>
      </p:sp>
      <p:cxnSp>
        <p:nvCxnSpPr>
          <p:cNvPr id="195" name="Google Shape;195;p8"/>
          <p:cNvCxnSpPr/>
          <p:nvPr/>
        </p:nvCxnSpPr>
        <p:spPr>
          <a:xfrm>
            <a:off x="2363097" y="1252180"/>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96" name="Google Shape;196;p8"/>
          <p:cNvSpPr txBox="1"/>
          <p:nvPr/>
        </p:nvSpPr>
        <p:spPr>
          <a:xfrm>
            <a:off x="1905445" y="2655010"/>
            <a:ext cx="10043087" cy="1938952"/>
          </a:xfrm>
          <a:prstGeom prst="rect">
            <a:avLst/>
          </a:prstGeom>
          <a:noFill/>
          <a:ln>
            <a:noFill/>
          </a:ln>
        </p:spPr>
        <p:txBody>
          <a:bodyPr spcFirstLastPara="1" wrap="square" lIns="91425" tIns="45700" rIns="91425" bIns="45700" anchor="t" anchorCtr="0">
            <a:spAutoFit/>
          </a:bodyPr>
          <a:lstStyle/>
          <a:p>
            <a:pPr rtl="0">
              <a:spcBef>
                <a:spcPts val="0"/>
              </a:spcBef>
              <a:spcAft>
                <a:spcPts val="0"/>
              </a:spcAft>
            </a:pPr>
            <a:r>
              <a:rPr lang="es-ES" sz="3000" dirty="0">
                <a:latin typeface="Lato" panose="020F0502020204030203" pitchFamily="34" charset="0"/>
                <a:ea typeface="Lato" panose="020F0502020204030203" pitchFamily="34" charset="0"/>
                <a:cs typeface="Lato" panose="020F0502020204030203" pitchFamily="34" charset="0"/>
              </a:rPr>
              <a:t>9. Rechazamos la enseñanza de que los creyentes nunca pueden caer de la fe (¨una vez salvo, siempre salvo¨), porque la Biblia dice que es posible para los creyentes caer de la fe (1 Corintios 10:12).</a:t>
            </a:r>
            <a:endParaRPr lang="es-ES" sz="3000" dirty="0">
              <a:latin typeface="Lato" panose="020F0502020204030203" pitchFamily="34" charset="0"/>
              <a:ea typeface="Lato" panose="020F0502020204030203" pitchFamily="34" charset="0"/>
              <a:cs typeface="Lato" panose="020F0502020204030203" pitchFamily="34" charset="0"/>
              <a:sym typeface="Lato"/>
            </a:endParaRPr>
          </a:p>
        </p:txBody>
      </p:sp>
      <p:sp>
        <p:nvSpPr>
          <p:cNvPr id="198" name="Google Shape;198;p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1" name="Google Shape;201;p8" descr="A green bird with leaves&#10;&#10;Description automatically generated"/>
          <p:cNvPicPr preferRelativeResize="0"/>
          <p:nvPr/>
        </p:nvPicPr>
        <p:blipFill rotWithShape="1">
          <a:blip r:embed="rId3">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35479364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8"/>
          <p:cNvSpPr txBox="1"/>
          <p:nvPr/>
        </p:nvSpPr>
        <p:spPr>
          <a:xfrm>
            <a:off x="1905445" y="466248"/>
            <a:ext cx="8806097" cy="707846"/>
          </a:xfrm>
          <a:prstGeom prst="rect">
            <a:avLst/>
          </a:prstGeom>
          <a:noFill/>
          <a:ln>
            <a:noFill/>
          </a:ln>
        </p:spPr>
        <p:txBody>
          <a:bodyPr spcFirstLastPara="1" wrap="square" lIns="91425" tIns="45700" rIns="91425" bIns="45700" anchor="t" anchorCtr="0">
            <a:spAutoFit/>
          </a:bodyPr>
          <a:lstStyle/>
          <a:p>
            <a:pPr marL="0" marR="0" lvl="0" indent="0" algn="l">
              <a:spcBef>
                <a:spcPts val="0"/>
              </a:spcBef>
              <a:spcAft>
                <a:spcPts val="0"/>
              </a:spcAft>
              <a:buNone/>
            </a:pPr>
            <a:r>
              <a:rPr lang="es-ES" sz="4000" dirty="0">
                <a:solidFill>
                  <a:srgbClr val="009444"/>
                </a:solidFill>
                <a:latin typeface="Lato"/>
                <a:ea typeface="Lato"/>
                <a:cs typeface="Lato"/>
              </a:rPr>
              <a:t>Explicación de </a:t>
            </a:r>
            <a:r>
              <a:rPr lang="es-ES" sz="4000" i="1" dirty="0">
                <a:solidFill>
                  <a:srgbClr val="009444"/>
                </a:solidFill>
                <a:latin typeface="Lato"/>
                <a:ea typeface="Lato"/>
                <a:cs typeface="Lato"/>
              </a:rPr>
              <a:t>En Esto Creemos</a:t>
            </a:r>
            <a:endParaRPr lang="en-US" dirty="0"/>
          </a:p>
        </p:txBody>
      </p:sp>
      <p:cxnSp>
        <p:nvCxnSpPr>
          <p:cNvPr id="195" name="Google Shape;195;p8"/>
          <p:cNvCxnSpPr/>
          <p:nvPr/>
        </p:nvCxnSpPr>
        <p:spPr>
          <a:xfrm>
            <a:off x="2363097" y="1252180"/>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96" name="Google Shape;196;p8"/>
          <p:cNvSpPr txBox="1"/>
          <p:nvPr/>
        </p:nvSpPr>
        <p:spPr>
          <a:xfrm>
            <a:off x="1905445" y="2643859"/>
            <a:ext cx="9994079" cy="1938952"/>
          </a:xfrm>
          <a:prstGeom prst="rect">
            <a:avLst/>
          </a:prstGeom>
          <a:noFill/>
          <a:ln>
            <a:noFill/>
          </a:ln>
        </p:spPr>
        <p:txBody>
          <a:bodyPr spcFirstLastPara="1" wrap="square" lIns="91425" tIns="45700" rIns="91425" bIns="45700" anchor="t" anchorCtr="0">
            <a:spAutoFit/>
          </a:bodyPr>
          <a:lstStyle/>
          <a:p>
            <a:pPr rtl="0">
              <a:spcBef>
                <a:spcPts val="0"/>
              </a:spcBef>
              <a:spcAft>
                <a:spcPts val="0"/>
              </a:spcAft>
            </a:pPr>
            <a:r>
              <a:rPr lang="es-ES" sz="3000" dirty="0">
                <a:latin typeface="Lato" panose="020F0502020204030203" pitchFamily="34" charset="0"/>
                <a:ea typeface="Lato" panose="020F0502020204030203" pitchFamily="34" charset="0"/>
                <a:cs typeface="Lato" panose="020F0502020204030203" pitchFamily="34" charset="0"/>
              </a:rPr>
              <a:t>10. Rechazamos la conclusión falsa y blasfema de que aquellos que se pierden fueron predestinados, o electos por Dios para condenación, porque Dios "quiere que todos los hombres sean salvos" (1 Timoteo 2:4 y 2 Pedro 3:9).</a:t>
            </a:r>
            <a:endParaRPr lang="es-ES" sz="3000" dirty="0">
              <a:latin typeface="Lato" panose="020F0502020204030203" pitchFamily="34" charset="0"/>
              <a:ea typeface="Lato" panose="020F0502020204030203" pitchFamily="34" charset="0"/>
              <a:cs typeface="Lato" panose="020F0502020204030203" pitchFamily="34" charset="0"/>
              <a:sym typeface="Lato"/>
            </a:endParaRPr>
          </a:p>
        </p:txBody>
      </p:sp>
      <p:sp>
        <p:nvSpPr>
          <p:cNvPr id="198" name="Google Shape;198;p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1" name="Google Shape;201;p8" descr="A green bird with leaves&#10;&#10;Description automatically generated"/>
          <p:cNvPicPr preferRelativeResize="0"/>
          <p:nvPr/>
        </p:nvPicPr>
        <p:blipFill rotWithShape="1">
          <a:blip r:embed="rId3">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16517035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8"/>
          <p:cNvSpPr txBox="1"/>
          <p:nvPr/>
        </p:nvSpPr>
        <p:spPr>
          <a:xfrm>
            <a:off x="1905445" y="466248"/>
            <a:ext cx="8806097" cy="707846"/>
          </a:xfrm>
          <a:prstGeom prst="rect">
            <a:avLst/>
          </a:prstGeom>
          <a:noFill/>
          <a:ln>
            <a:noFill/>
          </a:ln>
        </p:spPr>
        <p:txBody>
          <a:bodyPr spcFirstLastPara="1" wrap="square" lIns="91425" tIns="45700" rIns="91425" bIns="45700" anchor="t" anchorCtr="0">
            <a:spAutoFit/>
          </a:bodyPr>
          <a:lstStyle/>
          <a:p>
            <a:r>
              <a:rPr lang="es-ES" sz="4000" dirty="0">
                <a:solidFill>
                  <a:srgbClr val="009444"/>
                </a:solidFill>
                <a:latin typeface="Lato"/>
                <a:ea typeface="Lato"/>
                <a:cs typeface="Lato"/>
              </a:rPr>
              <a:t>Explicación de </a:t>
            </a:r>
            <a:r>
              <a:rPr lang="es-ES" sz="4000" i="1" dirty="0">
                <a:solidFill>
                  <a:srgbClr val="009444"/>
                </a:solidFill>
                <a:latin typeface="Lato"/>
                <a:ea typeface="Lato"/>
                <a:cs typeface="Lato"/>
              </a:rPr>
              <a:t>En Esto Creemos</a:t>
            </a:r>
            <a:r>
              <a:rPr lang="en-US" sz="4000" dirty="0">
                <a:solidFill>
                  <a:srgbClr val="009444"/>
                </a:solidFill>
                <a:latin typeface="Lato"/>
                <a:ea typeface="Lato"/>
                <a:cs typeface="Lato"/>
              </a:rPr>
              <a:t> </a:t>
            </a:r>
          </a:p>
        </p:txBody>
      </p:sp>
      <p:cxnSp>
        <p:nvCxnSpPr>
          <p:cNvPr id="195" name="Google Shape;195;p8"/>
          <p:cNvCxnSpPr/>
          <p:nvPr/>
        </p:nvCxnSpPr>
        <p:spPr>
          <a:xfrm>
            <a:off x="2363097" y="1252180"/>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96" name="Google Shape;196;p8"/>
          <p:cNvSpPr txBox="1"/>
          <p:nvPr/>
        </p:nvSpPr>
        <p:spPr>
          <a:xfrm>
            <a:off x="1844113" y="1460358"/>
            <a:ext cx="9994079" cy="5632271"/>
          </a:xfrm>
          <a:prstGeom prst="rect">
            <a:avLst/>
          </a:prstGeom>
          <a:noFill/>
          <a:ln>
            <a:noFill/>
          </a:ln>
        </p:spPr>
        <p:txBody>
          <a:bodyPr spcFirstLastPara="1" wrap="square" lIns="91425" tIns="45700" rIns="91425" bIns="45700" anchor="t" anchorCtr="0">
            <a:spAutoFit/>
          </a:bodyPr>
          <a:lstStyle/>
          <a:p>
            <a:pPr rtl="0">
              <a:spcBef>
                <a:spcPts val="0"/>
              </a:spcBef>
              <a:spcAft>
                <a:spcPts val="0"/>
              </a:spcAft>
            </a:pPr>
            <a:r>
              <a:rPr lang="es-ES" sz="3000" dirty="0">
                <a:latin typeface="Lato" panose="020F0502020204030203" pitchFamily="34" charset="0"/>
                <a:ea typeface="Lato" panose="020F0502020204030203" pitchFamily="34" charset="0"/>
                <a:cs typeface="Lato" panose="020F0502020204030203" pitchFamily="34" charset="0"/>
              </a:rPr>
              <a:t>11. Rechazamos el universalismo, la creencia de que todas las personas son salvos, aun aquellos sin fe en Cristo (Juan 3:36). Rechazamos el pluralismo, la creencia de que hay otros caminos a la salvación aparte de la fe en Cristo (Juan 14:6 y Hechos 4:12). Rechazamos cualquier enseñanza que dice que no importa lo que uno cree con tal de que tenga fe en Dios.</a:t>
            </a:r>
          </a:p>
          <a:p>
            <a:pPr rtl="0">
              <a:spcBef>
                <a:spcPts val="0"/>
              </a:spcBef>
              <a:spcAft>
                <a:spcPts val="0"/>
              </a:spcAft>
            </a:pPr>
            <a:br>
              <a:rPr lang="es-ES" sz="3000" dirty="0">
                <a:latin typeface="Lato" panose="020F0502020204030203" pitchFamily="34" charset="0"/>
                <a:ea typeface="Lato" panose="020F0502020204030203" pitchFamily="34" charset="0"/>
                <a:cs typeface="Lato" panose="020F0502020204030203" pitchFamily="34" charset="0"/>
              </a:rPr>
            </a:br>
            <a:r>
              <a:rPr lang="es-ES" sz="3000" dirty="0">
                <a:latin typeface="Lato" panose="020F0502020204030203" pitchFamily="34" charset="0"/>
                <a:ea typeface="Lato" panose="020F0502020204030203" pitchFamily="34" charset="0"/>
                <a:cs typeface="Lato" panose="020F0502020204030203" pitchFamily="34" charset="0"/>
              </a:rPr>
              <a:t>Esto es lo que la Escritura enseña respecto a la justificación por gracia a través de la fe. En esto creemos. Esto enseñamos y confesamos.</a:t>
            </a:r>
          </a:p>
          <a:p>
            <a:pPr rtl="0">
              <a:spcBef>
                <a:spcPts val="0"/>
              </a:spcBef>
              <a:spcAft>
                <a:spcPts val="0"/>
              </a:spcAft>
            </a:pPr>
            <a:endParaRPr lang="es-ES" sz="3000" dirty="0">
              <a:latin typeface="Lato" panose="020F0502020204030203" pitchFamily="34" charset="0"/>
              <a:ea typeface="Lato" panose="020F0502020204030203" pitchFamily="34" charset="0"/>
              <a:cs typeface="Lato" panose="020F0502020204030203" pitchFamily="34" charset="0"/>
              <a:sym typeface="Lato"/>
            </a:endParaRPr>
          </a:p>
        </p:txBody>
      </p:sp>
      <p:sp>
        <p:nvSpPr>
          <p:cNvPr id="198" name="Google Shape;198;p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1" name="Google Shape;201;p8" descr="A green bird with leaves&#10;&#10;Description automatically generated"/>
          <p:cNvPicPr preferRelativeResize="0"/>
          <p:nvPr/>
        </p:nvPicPr>
        <p:blipFill rotWithShape="1">
          <a:blip r:embed="rId3">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2167108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8"/>
          <p:cNvSpPr txBox="1"/>
          <p:nvPr/>
        </p:nvSpPr>
        <p:spPr>
          <a:xfrm>
            <a:off x="1968137" y="560916"/>
            <a:ext cx="8579685" cy="70784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000" dirty="0">
                <a:solidFill>
                  <a:srgbClr val="009444"/>
                </a:solidFill>
                <a:latin typeface="Lato"/>
                <a:ea typeface="Lato"/>
                <a:cs typeface="Lato"/>
              </a:rPr>
              <a:t>Un </a:t>
            </a:r>
            <a:r>
              <a:rPr lang="en-US" sz="4000" dirty="0" err="1">
                <a:solidFill>
                  <a:srgbClr val="009444"/>
                </a:solidFill>
                <a:latin typeface="Lato"/>
                <a:ea typeface="Lato"/>
                <a:cs typeface="Lato"/>
              </a:rPr>
              <a:t>Estímulo</a:t>
            </a:r>
            <a:r>
              <a:rPr lang="en-US" sz="4000" dirty="0">
                <a:solidFill>
                  <a:srgbClr val="009444"/>
                </a:solidFill>
                <a:latin typeface="Lato"/>
                <a:ea typeface="Lato"/>
                <a:cs typeface="Lato"/>
              </a:rPr>
              <a:t> de Martín </a:t>
            </a:r>
            <a:r>
              <a:rPr lang="en-US" sz="4000" dirty="0" err="1">
                <a:solidFill>
                  <a:srgbClr val="009444"/>
                </a:solidFill>
                <a:latin typeface="Lato"/>
                <a:ea typeface="Lato"/>
                <a:cs typeface="Lato"/>
              </a:rPr>
              <a:t>Lutero</a:t>
            </a:r>
            <a:r>
              <a:rPr lang="en-US" sz="4000" dirty="0">
                <a:solidFill>
                  <a:srgbClr val="009444"/>
                </a:solidFill>
                <a:latin typeface="Lato"/>
                <a:ea typeface="Lato"/>
                <a:cs typeface="Lato"/>
                <a:sym typeface="Lato"/>
              </a:rPr>
              <a:t> </a:t>
            </a:r>
            <a:endParaRPr sz="4000" dirty="0">
              <a:solidFill>
                <a:srgbClr val="009444"/>
              </a:solidFill>
              <a:latin typeface="Lato"/>
              <a:ea typeface="Lato"/>
              <a:cs typeface="Lato"/>
              <a:sym typeface="Lato"/>
            </a:endParaRPr>
          </a:p>
        </p:txBody>
      </p:sp>
      <p:cxnSp>
        <p:nvCxnSpPr>
          <p:cNvPr id="195" name="Google Shape;195;p8"/>
          <p:cNvCxnSpPr/>
          <p:nvPr/>
        </p:nvCxnSpPr>
        <p:spPr>
          <a:xfrm>
            <a:off x="2368672" y="1464053"/>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96" name="Google Shape;196;p8"/>
          <p:cNvSpPr txBox="1"/>
          <p:nvPr/>
        </p:nvSpPr>
        <p:spPr>
          <a:xfrm>
            <a:off x="1905445" y="2013268"/>
            <a:ext cx="9994079" cy="2169784"/>
          </a:xfrm>
          <a:prstGeom prst="rect">
            <a:avLst/>
          </a:prstGeom>
          <a:noFill/>
          <a:ln>
            <a:noFill/>
          </a:ln>
        </p:spPr>
        <p:txBody>
          <a:bodyPr spcFirstLastPara="1" wrap="square" lIns="91425" tIns="45700" rIns="91425" bIns="45700" anchor="t" anchorCtr="0">
            <a:spAutoFit/>
          </a:bodyPr>
          <a:lstStyle/>
          <a:p>
            <a:r>
              <a:rPr lang="es-ES" sz="3000" b="1" dirty="0">
                <a:solidFill>
                  <a:schemeClr val="dk1"/>
                </a:solidFill>
                <a:latin typeface="Lato"/>
                <a:ea typeface="Lato"/>
                <a:cs typeface="Lato"/>
              </a:rPr>
              <a:t>¿Qué les llama la atención de las palabras de Martín Lutero sobre la justificación?</a:t>
            </a:r>
          </a:p>
          <a:p>
            <a:pPr>
              <a:spcBef>
                <a:spcPts val="0"/>
              </a:spcBef>
              <a:spcAft>
                <a:spcPts val="0"/>
              </a:spcAft>
            </a:pPr>
            <a:endParaRPr lang="es-ES" sz="3000" b="1" dirty="0">
              <a:solidFill>
                <a:schemeClr val="dk1"/>
              </a:solidFill>
              <a:latin typeface="Lato"/>
              <a:ea typeface="Lato"/>
              <a:cs typeface="Lato"/>
            </a:endParaRPr>
          </a:p>
          <a:p>
            <a:pPr marL="0" marR="0" lvl="0" indent="0" rtl="0">
              <a:spcBef>
                <a:spcPts val="600"/>
              </a:spcBef>
              <a:spcAft>
                <a:spcPts val="0"/>
              </a:spcAft>
              <a:buNone/>
            </a:pPr>
            <a:endParaRPr sz="4000" dirty="0">
              <a:solidFill>
                <a:schemeClr val="dk1"/>
              </a:solidFill>
              <a:latin typeface="Lato"/>
              <a:ea typeface="Lato"/>
              <a:cs typeface="Lato"/>
              <a:sym typeface="Lato"/>
            </a:endParaRPr>
          </a:p>
        </p:txBody>
      </p:sp>
      <p:sp>
        <p:nvSpPr>
          <p:cNvPr id="198" name="Google Shape;198;p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1" name="Google Shape;201;p8" descr="A green bird with leaves&#10;&#10;Description automatically generated"/>
          <p:cNvPicPr preferRelativeResize="0"/>
          <p:nvPr/>
        </p:nvPicPr>
        <p:blipFill rotWithShape="1">
          <a:blip r:embed="rId3">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21273574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8"/>
          <p:cNvSpPr txBox="1"/>
          <p:nvPr/>
        </p:nvSpPr>
        <p:spPr>
          <a:xfrm>
            <a:off x="1968137" y="560916"/>
            <a:ext cx="8579685" cy="70784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000" dirty="0">
                <a:solidFill>
                  <a:srgbClr val="009444"/>
                </a:solidFill>
                <a:latin typeface="Lato"/>
                <a:ea typeface="Lato"/>
                <a:cs typeface="Lato"/>
              </a:rPr>
              <a:t>Un </a:t>
            </a:r>
            <a:r>
              <a:rPr lang="en-US" sz="4000" dirty="0" err="1">
                <a:solidFill>
                  <a:srgbClr val="009444"/>
                </a:solidFill>
                <a:latin typeface="Lato"/>
                <a:ea typeface="Lato"/>
                <a:cs typeface="Lato"/>
              </a:rPr>
              <a:t>Estímulo</a:t>
            </a:r>
            <a:r>
              <a:rPr lang="en-US" sz="4000" dirty="0">
                <a:solidFill>
                  <a:srgbClr val="009444"/>
                </a:solidFill>
                <a:latin typeface="Lato"/>
                <a:ea typeface="Lato"/>
                <a:cs typeface="Lato"/>
              </a:rPr>
              <a:t> de Martín </a:t>
            </a:r>
            <a:r>
              <a:rPr lang="en-US" sz="4000" dirty="0" err="1">
                <a:solidFill>
                  <a:srgbClr val="009444"/>
                </a:solidFill>
                <a:latin typeface="Lato"/>
                <a:ea typeface="Lato"/>
                <a:cs typeface="Lato"/>
              </a:rPr>
              <a:t>Lutero</a:t>
            </a:r>
            <a:r>
              <a:rPr lang="en-US" sz="4000" dirty="0">
                <a:solidFill>
                  <a:srgbClr val="009444"/>
                </a:solidFill>
                <a:latin typeface="Lato"/>
                <a:ea typeface="Lato"/>
                <a:cs typeface="Lato"/>
                <a:sym typeface="Lato"/>
              </a:rPr>
              <a:t> </a:t>
            </a:r>
            <a:endParaRPr sz="4000" dirty="0">
              <a:solidFill>
                <a:srgbClr val="009444"/>
              </a:solidFill>
              <a:latin typeface="Lato"/>
              <a:ea typeface="Lato"/>
              <a:cs typeface="Lato"/>
              <a:sym typeface="Lato"/>
            </a:endParaRPr>
          </a:p>
        </p:txBody>
      </p:sp>
      <p:cxnSp>
        <p:nvCxnSpPr>
          <p:cNvPr id="195" name="Google Shape;195;p8"/>
          <p:cNvCxnSpPr/>
          <p:nvPr/>
        </p:nvCxnSpPr>
        <p:spPr>
          <a:xfrm>
            <a:off x="2368672" y="1464053"/>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96" name="Google Shape;196;p8"/>
          <p:cNvSpPr txBox="1"/>
          <p:nvPr/>
        </p:nvSpPr>
        <p:spPr>
          <a:xfrm>
            <a:off x="1905445" y="2013268"/>
            <a:ext cx="9994079" cy="4247276"/>
          </a:xfrm>
          <a:prstGeom prst="rect">
            <a:avLst/>
          </a:prstGeom>
          <a:noFill/>
          <a:ln>
            <a:noFill/>
          </a:ln>
        </p:spPr>
        <p:txBody>
          <a:bodyPr spcFirstLastPara="1" wrap="square" lIns="91425" tIns="45700" rIns="91425" bIns="45700" anchor="t" anchorCtr="0">
            <a:spAutoFit/>
          </a:bodyPr>
          <a:lstStyle/>
          <a:p>
            <a:pPr rtl="0">
              <a:spcBef>
                <a:spcPts val="0"/>
              </a:spcBef>
              <a:spcAft>
                <a:spcPts val="0"/>
              </a:spcAft>
            </a:pPr>
            <a:r>
              <a:rPr lang="es-ES" sz="3000" b="1" dirty="0">
                <a:solidFill>
                  <a:schemeClr val="dk1"/>
                </a:solidFill>
                <a:latin typeface="Lato"/>
                <a:ea typeface="Lato"/>
                <a:cs typeface="Lato"/>
              </a:rPr>
              <a:t>“Si perdemos la doctrina de la justificación, perdemos simplemente todo. Por eso, lo más necesario e importante es que enseñemos y repitamos esta doctrina diariamente, como dice Moisés acerca de su Ley (</a:t>
            </a:r>
            <a:r>
              <a:rPr lang="es-ES" sz="3000" b="1" dirty="0" err="1">
                <a:solidFill>
                  <a:schemeClr val="dk1"/>
                </a:solidFill>
                <a:latin typeface="Lato"/>
                <a:ea typeface="Lato"/>
                <a:cs typeface="Lato"/>
              </a:rPr>
              <a:t>Deut</a:t>
            </a:r>
            <a:r>
              <a:rPr lang="es-ES" sz="3000" b="1" dirty="0">
                <a:solidFill>
                  <a:schemeClr val="dk1"/>
                </a:solidFill>
                <a:latin typeface="Lato"/>
                <a:ea typeface="Lato"/>
                <a:cs typeface="Lato"/>
              </a:rPr>
              <a:t>. 6:7). Porque no se puede comprender ni retener lo suficiente o en demasía. De hecho, aunque la instemos y la inculquemos vigorosamente, nadie la comprende perfectamente ni la cree con todo su corazón. ¡Así de frágil es nuestra carne y tan desobediente a nuestro espíritu!”</a:t>
            </a:r>
            <a:endParaRPr sz="3000" b="1" dirty="0">
              <a:solidFill>
                <a:schemeClr val="dk1"/>
              </a:solidFill>
              <a:latin typeface="Lato"/>
              <a:ea typeface="Lato"/>
              <a:cs typeface="Lato"/>
              <a:sym typeface="Lato"/>
            </a:endParaRPr>
          </a:p>
        </p:txBody>
      </p:sp>
      <p:sp>
        <p:nvSpPr>
          <p:cNvPr id="198" name="Google Shape;198;p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1" name="Google Shape;201;p8" descr="A green bird with leaves&#10;&#10;Description automatically generated"/>
          <p:cNvPicPr preferRelativeResize="0"/>
          <p:nvPr/>
        </p:nvPicPr>
        <p:blipFill rotWithShape="1">
          <a:blip r:embed="rId3">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25476242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8"/>
          <p:cNvSpPr txBox="1"/>
          <p:nvPr/>
        </p:nvSpPr>
        <p:spPr>
          <a:xfrm>
            <a:off x="1968137" y="560916"/>
            <a:ext cx="8579685" cy="70784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000" dirty="0" err="1">
                <a:solidFill>
                  <a:srgbClr val="009444"/>
                </a:solidFill>
                <a:latin typeface="Lato"/>
                <a:ea typeface="Lato"/>
                <a:cs typeface="Lato"/>
                <a:sym typeface="Lato"/>
              </a:rPr>
              <a:t>Definamos</a:t>
            </a:r>
            <a:r>
              <a:rPr lang="en-US" sz="4000" dirty="0">
                <a:solidFill>
                  <a:srgbClr val="009444"/>
                </a:solidFill>
                <a:latin typeface="Lato"/>
                <a:ea typeface="Lato"/>
                <a:cs typeface="Lato"/>
                <a:sym typeface="Lato"/>
              </a:rPr>
              <a:t> la Palabra </a:t>
            </a:r>
            <a:endParaRPr sz="4000" dirty="0">
              <a:solidFill>
                <a:srgbClr val="009444"/>
              </a:solidFill>
              <a:latin typeface="Lato"/>
              <a:ea typeface="Lato"/>
              <a:cs typeface="Lato"/>
              <a:sym typeface="Lato"/>
            </a:endParaRPr>
          </a:p>
        </p:txBody>
      </p:sp>
      <p:cxnSp>
        <p:nvCxnSpPr>
          <p:cNvPr id="195" name="Google Shape;195;p8"/>
          <p:cNvCxnSpPr/>
          <p:nvPr/>
        </p:nvCxnSpPr>
        <p:spPr>
          <a:xfrm>
            <a:off x="2368672" y="1464053"/>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96" name="Google Shape;196;p8"/>
          <p:cNvSpPr txBox="1"/>
          <p:nvPr/>
        </p:nvSpPr>
        <p:spPr>
          <a:xfrm>
            <a:off x="1905445" y="1790243"/>
            <a:ext cx="9994079" cy="3170058"/>
          </a:xfrm>
          <a:prstGeom prst="rect">
            <a:avLst/>
          </a:prstGeom>
          <a:noFill/>
          <a:ln>
            <a:noFill/>
          </a:ln>
        </p:spPr>
        <p:txBody>
          <a:bodyPr spcFirstLastPara="1" wrap="square" lIns="91425" tIns="45700" rIns="91425" bIns="45700" anchor="t" anchorCtr="0">
            <a:spAutoFit/>
          </a:bodyPr>
          <a:lstStyle/>
          <a:p>
            <a:r>
              <a:rPr lang="es-ES" sz="3000" b="1" dirty="0">
                <a:solidFill>
                  <a:schemeClr val="dk1"/>
                </a:solidFill>
                <a:latin typeface="Lato"/>
                <a:ea typeface="Lato"/>
                <a:cs typeface="Lato"/>
              </a:rPr>
              <a:t>Ahora que hemos visto bastante información sobre la justificación, explícala con tus propias palabras. Luego, escribiremos una definición juntos.</a:t>
            </a:r>
          </a:p>
          <a:p>
            <a:pPr>
              <a:spcBef>
                <a:spcPts val="0"/>
              </a:spcBef>
              <a:spcAft>
                <a:spcPts val="0"/>
              </a:spcAft>
            </a:pPr>
            <a:endParaRPr lang="es-ES" sz="3000" b="1" dirty="0">
              <a:solidFill>
                <a:schemeClr val="dk1"/>
              </a:solidFill>
              <a:latin typeface="Lato"/>
              <a:ea typeface="Lato"/>
              <a:cs typeface="Lato"/>
            </a:endParaRPr>
          </a:p>
          <a:p>
            <a:pPr>
              <a:spcBef>
                <a:spcPts val="600"/>
              </a:spcBef>
            </a:pPr>
            <a:endParaRPr lang="en-US" sz="3000" b="1" dirty="0">
              <a:solidFill>
                <a:schemeClr val="dk1"/>
              </a:solidFill>
              <a:latin typeface="Lato"/>
              <a:ea typeface="Lato"/>
              <a:cs typeface="Lato"/>
              <a:sym typeface="Lato"/>
            </a:endParaRPr>
          </a:p>
          <a:p>
            <a:pPr marL="0" marR="0" lvl="0" indent="0" rtl="0">
              <a:spcBef>
                <a:spcPts val="600"/>
              </a:spcBef>
              <a:spcAft>
                <a:spcPts val="0"/>
              </a:spcAft>
              <a:buNone/>
            </a:pPr>
            <a:endParaRPr sz="4000" dirty="0">
              <a:solidFill>
                <a:schemeClr val="dk1"/>
              </a:solidFill>
              <a:latin typeface="Lato"/>
              <a:ea typeface="Lato"/>
              <a:cs typeface="Lato"/>
              <a:sym typeface="Lato"/>
            </a:endParaRPr>
          </a:p>
        </p:txBody>
      </p:sp>
      <p:sp>
        <p:nvSpPr>
          <p:cNvPr id="198" name="Google Shape;198;p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1" name="Google Shape;201;p8" descr="A green bird with leaves&#10;&#10;Description automatically generated"/>
          <p:cNvPicPr preferRelativeResize="0"/>
          <p:nvPr/>
        </p:nvPicPr>
        <p:blipFill rotWithShape="1">
          <a:blip r:embed="rId3">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3051978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9"/>
        <p:cNvGrpSpPr/>
        <p:nvPr/>
      </p:nvGrpSpPr>
      <p:grpSpPr>
        <a:xfrm>
          <a:off x="0" y="0"/>
          <a:ext cx="0" cy="0"/>
          <a:chOff x="0" y="0"/>
          <a:chExt cx="0" cy="0"/>
        </a:xfrm>
      </p:grpSpPr>
      <p:sp>
        <p:nvSpPr>
          <p:cNvPr id="120" name="Google Shape;120;p4"/>
          <p:cNvSpPr txBox="1"/>
          <p:nvPr/>
        </p:nvSpPr>
        <p:spPr>
          <a:xfrm>
            <a:off x="3602241" y="819595"/>
            <a:ext cx="7152445" cy="84023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60">
                <a:solidFill>
                  <a:srgbClr val="009444"/>
                </a:solidFill>
                <a:latin typeface="Lato"/>
                <a:ea typeface="Lato"/>
                <a:cs typeface="Lato"/>
                <a:sym typeface="Lato"/>
              </a:rPr>
              <a:t>Oración</a:t>
            </a:r>
            <a:endParaRPr sz="6000">
              <a:solidFill>
                <a:srgbClr val="009444"/>
              </a:solidFill>
              <a:latin typeface="Lato"/>
              <a:ea typeface="Lato"/>
              <a:cs typeface="Lato"/>
              <a:sym typeface="Lato"/>
            </a:endParaRPr>
          </a:p>
        </p:txBody>
      </p:sp>
      <p:cxnSp>
        <p:nvCxnSpPr>
          <p:cNvPr id="121" name="Google Shape;121;p4"/>
          <p:cNvCxnSpPr/>
          <p:nvPr/>
        </p:nvCxnSpPr>
        <p:spPr>
          <a:xfrm>
            <a:off x="3602241" y="2074387"/>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22" name="Google Shape;122;p4"/>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124" name="Google Shape;124;p4"/>
          <p:cNvPicPr preferRelativeResize="0"/>
          <p:nvPr/>
        </p:nvPicPr>
        <p:blipFill rotWithShape="1">
          <a:blip r:embed="rId3">
            <a:alphaModFix/>
          </a:blip>
          <a:srcRect/>
          <a:stretch/>
        </p:blipFill>
        <p:spPr>
          <a:xfrm>
            <a:off x="476645" y="1552538"/>
            <a:ext cx="3125596" cy="3218436"/>
          </a:xfrm>
          <a:prstGeom prst="rect">
            <a:avLst/>
          </a:prstGeom>
          <a:noFill/>
          <a:ln>
            <a:noFill/>
          </a:ln>
          <a:effectLst>
            <a:outerShdw blurRad="50800" dist="38100" dir="2700000" algn="tl" rotWithShape="0">
              <a:srgbClr val="000000">
                <a:alpha val="40000"/>
              </a:srgbClr>
            </a:outerShdw>
          </a:effectLst>
        </p:spPr>
      </p:pic>
      <p:pic>
        <p:nvPicPr>
          <p:cNvPr id="126" name="Google Shape;126;p4" descr="A green bird with leaves&#10;&#10;Description automatically generated"/>
          <p:cNvPicPr preferRelativeResize="0"/>
          <p:nvPr/>
        </p:nvPicPr>
        <p:blipFill rotWithShape="1">
          <a:blip r:embed="rId4">
            <a:alphaModFix/>
          </a:blip>
          <a:srcRect/>
          <a:stretch/>
        </p:blipFill>
        <p:spPr>
          <a:xfrm>
            <a:off x="10500489" y="289924"/>
            <a:ext cx="1399035" cy="1170434"/>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8"/>
          <p:cNvSpPr txBox="1"/>
          <p:nvPr/>
        </p:nvSpPr>
        <p:spPr>
          <a:xfrm>
            <a:off x="1968137" y="560916"/>
            <a:ext cx="8579685" cy="70784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000" dirty="0">
                <a:solidFill>
                  <a:srgbClr val="009444"/>
                </a:solidFill>
                <a:latin typeface="Lato"/>
                <a:ea typeface="Lato"/>
                <a:cs typeface="Lato"/>
              </a:rPr>
              <a:t>La </a:t>
            </a:r>
            <a:r>
              <a:rPr lang="en-US" sz="4000" dirty="0" err="1">
                <a:solidFill>
                  <a:srgbClr val="009444"/>
                </a:solidFill>
                <a:latin typeface="Lato"/>
                <a:ea typeface="Lato"/>
                <a:cs typeface="Lato"/>
              </a:rPr>
              <a:t>Justificación</a:t>
            </a:r>
            <a:r>
              <a:rPr lang="en-US" sz="4000" dirty="0">
                <a:solidFill>
                  <a:srgbClr val="009444"/>
                </a:solidFill>
                <a:latin typeface="Lato"/>
                <a:ea typeface="Lato"/>
                <a:cs typeface="Lato"/>
              </a:rPr>
              <a:t> y la </a:t>
            </a:r>
            <a:r>
              <a:rPr lang="en-US" sz="4000" dirty="0" err="1">
                <a:solidFill>
                  <a:srgbClr val="009444"/>
                </a:solidFill>
                <a:latin typeface="Lato"/>
                <a:ea typeface="Lato"/>
                <a:cs typeface="Lato"/>
              </a:rPr>
              <a:t>Interpretación</a:t>
            </a:r>
            <a:endParaRPr sz="4000" dirty="0">
              <a:solidFill>
                <a:srgbClr val="009444"/>
              </a:solidFill>
              <a:latin typeface="Lato"/>
              <a:ea typeface="Lato"/>
              <a:cs typeface="Lato"/>
              <a:sym typeface="Lato"/>
            </a:endParaRPr>
          </a:p>
        </p:txBody>
      </p:sp>
      <p:cxnSp>
        <p:nvCxnSpPr>
          <p:cNvPr id="195" name="Google Shape;195;p8"/>
          <p:cNvCxnSpPr/>
          <p:nvPr/>
        </p:nvCxnSpPr>
        <p:spPr>
          <a:xfrm>
            <a:off x="2368672" y="1464053"/>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96" name="Google Shape;196;p8"/>
          <p:cNvSpPr txBox="1"/>
          <p:nvPr/>
        </p:nvSpPr>
        <p:spPr>
          <a:xfrm>
            <a:off x="1905445" y="2013268"/>
            <a:ext cx="9994079" cy="6247824"/>
          </a:xfrm>
          <a:prstGeom prst="rect">
            <a:avLst/>
          </a:prstGeom>
          <a:noFill/>
          <a:ln>
            <a:noFill/>
          </a:ln>
        </p:spPr>
        <p:txBody>
          <a:bodyPr spcFirstLastPara="1" wrap="square" lIns="91425" tIns="45700" rIns="91425" bIns="45700" anchor="t" anchorCtr="0">
            <a:spAutoFit/>
          </a:bodyPr>
          <a:lstStyle/>
          <a:p>
            <a:r>
              <a:rPr lang="es-ES" sz="3000" b="1" dirty="0">
                <a:solidFill>
                  <a:schemeClr val="dk1"/>
                </a:solidFill>
                <a:latin typeface="Lato"/>
                <a:ea typeface="Lato"/>
                <a:cs typeface="Lato"/>
              </a:rPr>
              <a:t>Dado que la justificación es el tema central de la Biblia, ¿cómo nos ayuda este principio a entender e interpretar mejor los textos bíblicos difíciles?</a:t>
            </a:r>
          </a:p>
          <a:p>
            <a:endParaRPr lang="es-ES" sz="3000" b="1" dirty="0">
              <a:solidFill>
                <a:schemeClr val="dk1"/>
              </a:solidFill>
              <a:latin typeface="Lato"/>
              <a:ea typeface="Lato"/>
              <a:cs typeface="Lato"/>
            </a:endParaRPr>
          </a:p>
          <a:p>
            <a:r>
              <a:rPr lang="es-ES" sz="3000" b="1" dirty="0">
                <a:solidFill>
                  <a:schemeClr val="dk1"/>
                </a:solidFill>
                <a:latin typeface="Lato"/>
                <a:ea typeface="Lato"/>
                <a:cs typeface="Lato"/>
              </a:rPr>
              <a:t>Leamos Mateo 25:31-36. Al principio, este texto parece promover una doctrina de salvación por obras. ¿Cómo nos ayuda la doctrina de la justificación a entender este pasaje correctamente?</a:t>
            </a:r>
          </a:p>
          <a:p>
            <a:endParaRPr lang="es-ES" sz="3000" b="1" dirty="0">
              <a:solidFill>
                <a:schemeClr val="dk1"/>
              </a:solidFill>
              <a:latin typeface="Lato"/>
              <a:ea typeface="Lato"/>
              <a:cs typeface="Lato"/>
            </a:endParaRPr>
          </a:p>
          <a:p>
            <a:pPr rtl="0">
              <a:spcBef>
                <a:spcPts val="0"/>
              </a:spcBef>
              <a:spcAft>
                <a:spcPts val="0"/>
              </a:spcAft>
            </a:pPr>
            <a:br>
              <a:rPr lang="es-ES" sz="3000" b="1" dirty="0">
                <a:solidFill>
                  <a:schemeClr val="dk1"/>
                </a:solidFill>
                <a:latin typeface="Lato"/>
                <a:ea typeface="Lato"/>
                <a:cs typeface="Lato"/>
              </a:rPr>
            </a:br>
            <a:br>
              <a:rPr lang="es-ES" sz="3000" b="1" dirty="0">
                <a:solidFill>
                  <a:schemeClr val="dk1"/>
                </a:solidFill>
                <a:latin typeface="Lato"/>
                <a:ea typeface="Lato"/>
                <a:cs typeface="Lato"/>
              </a:rPr>
            </a:br>
            <a:br>
              <a:rPr lang="es-ES" sz="3000" b="1" dirty="0">
                <a:solidFill>
                  <a:schemeClr val="dk1"/>
                </a:solidFill>
                <a:latin typeface="Lato"/>
                <a:ea typeface="Lato"/>
                <a:cs typeface="Lato"/>
              </a:rPr>
            </a:br>
            <a:endParaRPr sz="4000" dirty="0">
              <a:solidFill>
                <a:schemeClr val="dk1"/>
              </a:solidFill>
              <a:latin typeface="Lato"/>
              <a:ea typeface="Lato"/>
              <a:cs typeface="Lato"/>
              <a:sym typeface="Lato"/>
            </a:endParaRPr>
          </a:p>
        </p:txBody>
      </p:sp>
      <p:sp>
        <p:nvSpPr>
          <p:cNvPr id="198" name="Google Shape;198;p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1" name="Google Shape;201;p8" descr="A green bird with leaves&#10;&#10;Description automatically generated"/>
          <p:cNvPicPr preferRelativeResize="0"/>
          <p:nvPr/>
        </p:nvPicPr>
        <p:blipFill rotWithShape="1">
          <a:blip r:embed="rId3">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24442170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8"/>
          <p:cNvSpPr txBox="1"/>
          <p:nvPr/>
        </p:nvSpPr>
        <p:spPr>
          <a:xfrm>
            <a:off x="1968137" y="560916"/>
            <a:ext cx="8579685" cy="70784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000" dirty="0">
                <a:solidFill>
                  <a:srgbClr val="009444"/>
                </a:solidFill>
                <a:latin typeface="Lato"/>
                <a:ea typeface="Lato"/>
                <a:cs typeface="Lato"/>
              </a:rPr>
              <a:t>La </a:t>
            </a:r>
            <a:r>
              <a:rPr lang="en-US" sz="4000" dirty="0" err="1">
                <a:solidFill>
                  <a:srgbClr val="009444"/>
                </a:solidFill>
                <a:latin typeface="Lato"/>
                <a:ea typeface="Lato"/>
                <a:cs typeface="Lato"/>
              </a:rPr>
              <a:t>Justificación</a:t>
            </a:r>
            <a:r>
              <a:rPr lang="en-US" sz="4000" dirty="0">
                <a:solidFill>
                  <a:srgbClr val="009444"/>
                </a:solidFill>
                <a:latin typeface="Lato"/>
                <a:ea typeface="Lato"/>
                <a:cs typeface="Lato"/>
              </a:rPr>
              <a:t> y la </a:t>
            </a:r>
            <a:r>
              <a:rPr lang="en-US" sz="4000" dirty="0" err="1">
                <a:solidFill>
                  <a:srgbClr val="009444"/>
                </a:solidFill>
                <a:latin typeface="Lato"/>
                <a:ea typeface="Lato"/>
                <a:cs typeface="Lato"/>
              </a:rPr>
              <a:t>Interpretación</a:t>
            </a:r>
            <a:endParaRPr sz="4000" dirty="0">
              <a:solidFill>
                <a:srgbClr val="009444"/>
              </a:solidFill>
              <a:latin typeface="Lato"/>
              <a:ea typeface="Lato"/>
              <a:cs typeface="Lato"/>
              <a:sym typeface="Lato"/>
            </a:endParaRPr>
          </a:p>
        </p:txBody>
      </p:sp>
      <p:cxnSp>
        <p:nvCxnSpPr>
          <p:cNvPr id="195" name="Google Shape;195;p8"/>
          <p:cNvCxnSpPr/>
          <p:nvPr/>
        </p:nvCxnSpPr>
        <p:spPr>
          <a:xfrm>
            <a:off x="2368672" y="1464053"/>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96" name="Google Shape;196;p8"/>
          <p:cNvSpPr txBox="1"/>
          <p:nvPr/>
        </p:nvSpPr>
        <p:spPr>
          <a:xfrm>
            <a:off x="1777206" y="1539754"/>
            <a:ext cx="9875818" cy="5786159"/>
          </a:xfrm>
          <a:prstGeom prst="rect">
            <a:avLst/>
          </a:prstGeom>
          <a:noFill/>
          <a:ln>
            <a:noFill/>
          </a:ln>
        </p:spPr>
        <p:txBody>
          <a:bodyPr spcFirstLastPara="1" wrap="square" lIns="91425" tIns="45700" rIns="91425" bIns="45700" anchor="t" anchorCtr="0">
            <a:spAutoFit/>
          </a:bodyPr>
          <a:lstStyle/>
          <a:p>
            <a:pPr rtl="0">
              <a:spcBef>
                <a:spcPts val="0"/>
              </a:spcBef>
              <a:spcAft>
                <a:spcPts val="0"/>
              </a:spcAft>
            </a:pPr>
            <a:r>
              <a:rPr lang="es-ES" sz="3000" b="1" dirty="0">
                <a:solidFill>
                  <a:schemeClr val="dk1"/>
                </a:solidFill>
                <a:latin typeface="Lato"/>
                <a:ea typeface="Lato"/>
                <a:cs typeface="Lato"/>
              </a:rPr>
              <a:t>31 »Cuando el Hijo del Hombre venga en su gloria, y todos los santos ángeles con él, se sentará en su trono de gloria, 32 y todas las naciones serán reunidas ante él. Entonces él apartará a los unos de los otros, como aparta el pastor a las ovejas de los cabritos. 33 Pondrá las ovejas a su derecha, y los cabritos a su izquierda, 34 y entonces el Rey dirá a los de su derecha: “Vengan, benditos de mi Padre, y hereden el reino preparado para ustedes desde la fundación del mundo. </a:t>
            </a:r>
            <a:br>
              <a:rPr lang="es-ES" sz="3000" b="1" dirty="0">
                <a:solidFill>
                  <a:schemeClr val="dk1"/>
                </a:solidFill>
                <a:latin typeface="Lato"/>
                <a:ea typeface="Lato"/>
                <a:cs typeface="Lato"/>
              </a:rPr>
            </a:br>
            <a:br>
              <a:rPr lang="es-ES" sz="3000" b="1" dirty="0">
                <a:solidFill>
                  <a:schemeClr val="dk1"/>
                </a:solidFill>
                <a:latin typeface="Lato"/>
                <a:ea typeface="Lato"/>
                <a:cs typeface="Lato"/>
              </a:rPr>
            </a:br>
            <a:br>
              <a:rPr lang="es-ES" sz="3000" b="1" dirty="0">
                <a:solidFill>
                  <a:schemeClr val="dk1"/>
                </a:solidFill>
                <a:latin typeface="Lato"/>
                <a:ea typeface="Lato"/>
                <a:cs typeface="Lato"/>
              </a:rPr>
            </a:br>
            <a:endParaRPr sz="4000" dirty="0">
              <a:solidFill>
                <a:schemeClr val="dk1"/>
              </a:solidFill>
              <a:latin typeface="Lato"/>
              <a:ea typeface="Lato"/>
              <a:cs typeface="Lato"/>
              <a:sym typeface="Lato"/>
            </a:endParaRPr>
          </a:p>
        </p:txBody>
      </p:sp>
      <p:sp>
        <p:nvSpPr>
          <p:cNvPr id="198" name="Google Shape;198;p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1" name="Google Shape;201;p8" descr="A green bird with leaves&#10;&#10;Description automatically generated"/>
          <p:cNvPicPr preferRelativeResize="0"/>
          <p:nvPr/>
        </p:nvPicPr>
        <p:blipFill rotWithShape="1">
          <a:blip r:embed="rId3">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1980802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8"/>
          <p:cNvSpPr txBox="1"/>
          <p:nvPr/>
        </p:nvSpPr>
        <p:spPr>
          <a:xfrm>
            <a:off x="1968137" y="560916"/>
            <a:ext cx="8579685" cy="70784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000" dirty="0">
                <a:solidFill>
                  <a:srgbClr val="009444"/>
                </a:solidFill>
                <a:latin typeface="Lato"/>
                <a:ea typeface="Lato"/>
                <a:cs typeface="Lato"/>
              </a:rPr>
              <a:t>La </a:t>
            </a:r>
            <a:r>
              <a:rPr lang="en-US" sz="4000" dirty="0" err="1">
                <a:solidFill>
                  <a:srgbClr val="009444"/>
                </a:solidFill>
                <a:latin typeface="Lato"/>
                <a:ea typeface="Lato"/>
                <a:cs typeface="Lato"/>
              </a:rPr>
              <a:t>Justificación</a:t>
            </a:r>
            <a:r>
              <a:rPr lang="en-US" sz="4000" dirty="0">
                <a:solidFill>
                  <a:srgbClr val="009444"/>
                </a:solidFill>
                <a:latin typeface="Lato"/>
                <a:ea typeface="Lato"/>
                <a:cs typeface="Lato"/>
              </a:rPr>
              <a:t> y la </a:t>
            </a:r>
            <a:r>
              <a:rPr lang="en-US" sz="4000" dirty="0" err="1">
                <a:solidFill>
                  <a:srgbClr val="009444"/>
                </a:solidFill>
                <a:latin typeface="Lato"/>
                <a:ea typeface="Lato"/>
                <a:cs typeface="Lato"/>
              </a:rPr>
              <a:t>Interpretación</a:t>
            </a:r>
            <a:endParaRPr sz="4000" dirty="0">
              <a:solidFill>
                <a:srgbClr val="009444"/>
              </a:solidFill>
              <a:latin typeface="Lato"/>
              <a:ea typeface="Lato"/>
              <a:cs typeface="Lato"/>
              <a:sym typeface="Lato"/>
            </a:endParaRPr>
          </a:p>
        </p:txBody>
      </p:sp>
      <p:cxnSp>
        <p:nvCxnSpPr>
          <p:cNvPr id="195" name="Google Shape;195;p8"/>
          <p:cNvCxnSpPr/>
          <p:nvPr/>
        </p:nvCxnSpPr>
        <p:spPr>
          <a:xfrm>
            <a:off x="2368672" y="1464053"/>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96" name="Google Shape;196;p8"/>
          <p:cNvSpPr txBox="1"/>
          <p:nvPr/>
        </p:nvSpPr>
        <p:spPr>
          <a:xfrm>
            <a:off x="1883143" y="2058285"/>
            <a:ext cx="9875818" cy="2400617"/>
          </a:xfrm>
          <a:prstGeom prst="rect">
            <a:avLst/>
          </a:prstGeom>
          <a:noFill/>
          <a:ln>
            <a:noFill/>
          </a:ln>
        </p:spPr>
        <p:txBody>
          <a:bodyPr spcFirstLastPara="1" wrap="square" lIns="91425" tIns="45700" rIns="91425" bIns="45700" anchor="t" anchorCtr="0">
            <a:spAutoFit/>
          </a:bodyPr>
          <a:lstStyle/>
          <a:p>
            <a:pPr rtl="0">
              <a:spcBef>
                <a:spcPts val="0"/>
              </a:spcBef>
              <a:spcAft>
                <a:spcPts val="0"/>
              </a:spcAft>
            </a:pPr>
            <a:r>
              <a:rPr lang="es-ES" sz="3000" b="1" dirty="0">
                <a:solidFill>
                  <a:schemeClr val="dk1"/>
                </a:solidFill>
                <a:latin typeface="Lato"/>
                <a:ea typeface="Lato"/>
                <a:cs typeface="Lato"/>
              </a:rPr>
              <a:t>35 Porque tuve hambre, y ustedes me dieron de comer; tuve sed, y me dieron de beber; fui forastero, y me recibieron; 36 estuve desnudo, y me cubrieron; estuve enfermo, y me visitaron; estuve en la cárcel, y vinieron a visitarme.” </a:t>
            </a:r>
          </a:p>
        </p:txBody>
      </p:sp>
      <p:sp>
        <p:nvSpPr>
          <p:cNvPr id="198" name="Google Shape;198;p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1" name="Google Shape;201;p8" descr="A green bird with leaves&#10;&#10;Description automatically generated"/>
          <p:cNvPicPr preferRelativeResize="0"/>
          <p:nvPr/>
        </p:nvPicPr>
        <p:blipFill rotWithShape="1">
          <a:blip r:embed="rId3">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30468941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49"/>
        <p:cNvGrpSpPr/>
        <p:nvPr/>
      </p:nvGrpSpPr>
      <p:grpSpPr>
        <a:xfrm>
          <a:off x="0" y="0"/>
          <a:ext cx="0" cy="0"/>
          <a:chOff x="0" y="0"/>
          <a:chExt cx="0" cy="0"/>
        </a:xfrm>
      </p:grpSpPr>
      <p:sp>
        <p:nvSpPr>
          <p:cNvPr id="550" name="Google Shape;550;p31"/>
          <p:cNvSpPr txBox="1"/>
          <p:nvPr/>
        </p:nvSpPr>
        <p:spPr>
          <a:xfrm>
            <a:off x="3851564" y="719479"/>
            <a:ext cx="7189367" cy="84019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60" dirty="0" err="1">
                <a:solidFill>
                  <a:srgbClr val="009444"/>
                </a:solidFill>
                <a:latin typeface="Lato"/>
                <a:ea typeface="Lato"/>
                <a:cs typeface="Lato"/>
                <a:sym typeface="Lato"/>
              </a:rPr>
              <a:t>Bendición</a:t>
            </a:r>
            <a:endParaRPr sz="6000" dirty="0">
              <a:solidFill>
                <a:srgbClr val="009444"/>
              </a:solidFill>
              <a:latin typeface="Lato"/>
              <a:ea typeface="Lato"/>
              <a:cs typeface="Lato"/>
              <a:sym typeface="Lato"/>
            </a:endParaRPr>
          </a:p>
        </p:txBody>
      </p:sp>
      <p:cxnSp>
        <p:nvCxnSpPr>
          <p:cNvPr id="551" name="Google Shape;551;p31"/>
          <p:cNvCxnSpPr/>
          <p:nvPr/>
        </p:nvCxnSpPr>
        <p:spPr>
          <a:xfrm>
            <a:off x="3851564" y="1915622"/>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553" name="Google Shape;553;p31"/>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555" name="Google Shape;555;p31"/>
          <p:cNvPicPr preferRelativeResize="0"/>
          <p:nvPr/>
        </p:nvPicPr>
        <p:blipFill rotWithShape="1">
          <a:blip r:embed="rId3">
            <a:alphaModFix/>
          </a:blip>
          <a:srcRect/>
          <a:stretch/>
        </p:blipFill>
        <p:spPr>
          <a:xfrm>
            <a:off x="476645" y="1552538"/>
            <a:ext cx="3125596" cy="3218435"/>
          </a:xfrm>
          <a:prstGeom prst="rect">
            <a:avLst/>
          </a:prstGeom>
          <a:noFill/>
          <a:ln>
            <a:noFill/>
          </a:ln>
          <a:effectLst>
            <a:outerShdw blurRad="50800" dist="38100" dir="2700000" algn="tl" rotWithShape="0">
              <a:srgbClr val="000000">
                <a:alpha val="40000"/>
              </a:srgbClr>
            </a:outerShdw>
          </a:effectLst>
        </p:spPr>
      </p:pic>
      <p:pic>
        <p:nvPicPr>
          <p:cNvPr id="557" name="Google Shape;557;p31" descr="A green bird with leaves&#10;&#10;Description automatically generated"/>
          <p:cNvPicPr preferRelativeResize="0"/>
          <p:nvPr/>
        </p:nvPicPr>
        <p:blipFill rotWithShape="1">
          <a:blip r:embed="rId4">
            <a:alphaModFix/>
          </a:blip>
          <a:srcRect/>
          <a:stretch/>
        </p:blipFill>
        <p:spPr>
          <a:xfrm>
            <a:off x="10500489" y="289924"/>
            <a:ext cx="1399035" cy="1170434"/>
          </a:xfrm>
          <a:prstGeom prst="rect">
            <a:avLst/>
          </a:prstGeom>
          <a:noFill/>
          <a:ln>
            <a:noFill/>
          </a:ln>
        </p:spPr>
      </p:pic>
      <p:sp>
        <p:nvSpPr>
          <p:cNvPr id="3" name="TextBox 2">
            <a:extLst>
              <a:ext uri="{FF2B5EF4-FFF2-40B4-BE49-F238E27FC236}">
                <a16:creationId xmlns:a16="http://schemas.microsoft.com/office/drawing/2014/main" id="{C145673C-55E9-1408-6501-2544C59FC768}"/>
              </a:ext>
            </a:extLst>
          </p:cNvPr>
          <p:cNvSpPr txBox="1"/>
          <p:nvPr/>
        </p:nvSpPr>
        <p:spPr>
          <a:xfrm>
            <a:off x="3380509" y="2353193"/>
            <a:ext cx="7660421" cy="3416320"/>
          </a:xfrm>
          <a:prstGeom prst="rect">
            <a:avLst/>
          </a:prstGeom>
          <a:noFill/>
        </p:spPr>
        <p:txBody>
          <a:bodyPr wrap="square">
            <a:spAutoFit/>
          </a:bodyPr>
          <a:lstStyle/>
          <a:p>
            <a:pPr marL="457200" marR="0" lvl="1"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3600" i="1" u="none" strike="noStrike" kern="1200" dirty="0">
                <a:solidFill>
                  <a:schemeClr val="tx1">
                    <a:lumMod val="50000"/>
                  </a:schemeClr>
                </a:solidFill>
                <a:effectLst/>
                <a:latin typeface="+mn-lt"/>
                <a:ea typeface="+mn-ea"/>
                <a:cs typeface="+mn-cs"/>
              </a:rPr>
              <a:t>El </a:t>
            </a:r>
            <a:r>
              <a:rPr lang="en-US" sz="3600" i="1" u="none" strike="noStrike" kern="1200" dirty="0" err="1">
                <a:solidFill>
                  <a:schemeClr val="tx1">
                    <a:lumMod val="50000"/>
                  </a:schemeClr>
                </a:solidFill>
                <a:effectLst/>
                <a:latin typeface="+mn-lt"/>
                <a:ea typeface="+mn-ea"/>
                <a:cs typeface="+mn-cs"/>
              </a:rPr>
              <a:t>Señor</a:t>
            </a:r>
            <a:r>
              <a:rPr lang="en-US" sz="3600" i="1" u="none" strike="noStrike" kern="1200" dirty="0">
                <a:solidFill>
                  <a:schemeClr val="tx1">
                    <a:lumMod val="50000"/>
                  </a:schemeClr>
                </a:solidFill>
                <a:effectLst/>
                <a:latin typeface="+mn-lt"/>
                <a:ea typeface="+mn-ea"/>
                <a:cs typeface="+mn-cs"/>
              </a:rPr>
              <a:t> </a:t>
            </a:r>
            <a:r>
              <a:rPr lang="en-US" sz="3600" i="1" u="none" strike="noStrike" kern="1200" dirty="0" err="1">
                <a:solidFill>
                  <a:schemeClr val="tx1">
                    <a:lumMod val="50000"/>
                  </a:schemeClr>
                </a:solidFill>
                <a:effectLst/>
                <a:latin typeface="+mn-lt"/>
                <a:ea typeface="+mn-ea"/>
                <a:cs typeface="+mn-cs"/>
              </a:rPr>
              <a:t>te</a:t>
            </a:r>
            <a:r>
              <a:rPr lang="en-US" sz="3600" i="1" u="none" strike="noStrike" kern="1200" dirty="0">
                <a:solidFill>
                  <a:schemeClr val="tx1">
                    <a:lumMod val="50000"/>
                  </a:schemeClr>
                </a:solidFill>
                <a:effectLst/>
                <a:latin typeface="+mn-lt"/>
                <a:ea typeface="+mn-ea"/>
                <a:cs typeface="+mn-cs"/>
              </a:rPr>
              <a:t> </a:t>
            </a:r>
            <a:r>
              <a:rPr lang="en-US" sz="3600" i="1" u="none" strike="noStrike" kern="1200" dirty="0" err="1">
                <a:solidFill>
                  <a:schemeClr val="tx1">
                    <a:lumMod val="50000"/>
                  </a:schemeClr>
                </a:solidFill>
                <a:effectLst/>
                <a:latin typeface="+mn-lt"/>
                <a:ea typeface="+mn-ea"/>
                <a:cs typeface="+mn-cs"/>
              </a:rPr>
              <a:t>bendiga</a:t>
            </a:r>
            <a:r>
              <a:rPr lang="en-US" sz="3600" i="1" u="none" strike="noStrike" kern="1200" dirty="0">
                <a:solidFill>
                  <a:schemeClr val="tx1">
                    <a:lumMod val="50000"/>
                  </a:schemeClr>
                </a:solidFill>
                <a:effectLst/>
                <a:latin typeface="+mn-lt"/>
                <a:ea typeface="+mn-ea"/>
                <a:cs typeface="+mn-cs"/>
              </a:rPr>
              <a:t> y </a:t>
            </a:r>
            <a:r>
              <a:rPr lang="en-US" sz="3600" i="1" u="none" strike="noStrike" kern="1200" dirty="0" err="1">
                <a:solidFill>
                  <a:schemeClr val="tx1">
                    <a:lumMod val="50000"/>
                  </a:schemeClr>
                </a:solidFill>
                <a:effectLst/>
                <a:latin typeface="+mn-lt"/>
                <a:ea typeface="+mn-ea"/>
                <a:cs typeface="+mn-cs"/>
              </a:rPr>
              <a:t>te</a:t>
            </a:r>
            <a:r>
              <a:rPr lang="en-US" sz="3600" i="1" u="none" strike="noStrike" kern="1200" dirty="0">
                <a:solidFill>
                  <a:schemeClr val="tx1">
                    <a:lumMod val="50000"/>
                  </a:schemeClr>
                </a:solidFill>
                <a:effectLst/>
                <a:latin typeface="+mn-lt"/>
                <a:ea typeface="+mn-ea"/>
                <a:cs typeface="+mn-cs"/>
              </a:rPr>
              <a:t> </a:t>
            </a:r>
            <a:r>
              <a:rPr lang="en-US" sz="3600" i="1" u="none" strike="noStrike" kern="1200" dirty="0" err="1">
                <a:solidFill>
                  <a:schemeClr val="tx1">
                    <a:lumMod val="50000"/>
                  </a:schemeClr>
                </a:solidFill>
                <a:effectLst/>
                <a:latin typeface="+mn-lt"/>
                <a:ea typeface="+mn-ea"/>
                <a:cs typeface="+mn-cs"/>
              </a:rPr>
              <a:t>guarde</a:t>
            </a:r>
            <a:r>
              <a:rPr lang="en-US" sz="3600" i="1" u="none" strike="noStrike" kern="1200" dirty="0">
                <a:solidFill>
                  <a:schemeClr val="tx1">
                    <a:lumMod val="50000"/>
                  </a:schemeClr>
                </a:solidFill>
                <a:effectLst/>
                <a:latin typeface="+mn-lt"/>
                <a:ea typeface="+mn-ea"/>
                <a:cs typeface="+mn-cs"/>
              </a:rPr>
              <a:t>. </a:t>
            </a:r>
            <a:r>
              <a:rPr lang="en-US" sz="3600" i="1" u="none" strike="noStrike" kern="1200" dirty="0" err="1">
                <a:solidFill>
                  <a:schemeClr val="tx1">
                    <a:lumMod val="50000"/>
                  </a:schemeClr>
                </a:solidFill>
                <a:effectLst/>
                <a:latin typeface="+mn-lt"/>
                <a:ea typeface="+mn-ea"/>
                <a:cs typeface="+mn-cs"/>
              </a:rPr>
              <a:t>Haga</a:t>
            </a:r>
            <a:r>
              <a:rPr lang="en-US" sz="3600" i="1" u="none" strike="noStrike" kern="1200" dirty="0">
                <a:solidFill>
                  <a:schemeClr val="tx1">
                    <a:lumMod val="50000"/>
                  </a:schemeClr>
                </a:solidFill>
                <a:effectLst/>
                <a:latin typeface="+mn-lt"/>
                <a:ea typeface="+mn-ea"/>
                <a:cs typeface="+mn-cs"/>
              </a:rPr>
              <a:t> </a:t>
            </a:r>
            <a:r>
              <a:rPr lang="en-US" sz="3600" i="1" u="none" strike="noStrike" kern="1200" dirty="0" err="1">
                <a:solidFill>
                  <a:schemeClr val="tx1">
                    <a:lumMod val="50000"/>
                  </a:schemeClr>
                </a:solidFill>
                <a:effectLst/>
                <a:latin typeface="+mn-lt"/>
                <a:ea typeface="+mn-ea"/>
                <a:cs typeface="+mn-cs"/>
              </a:rPr>
              <a:t>el</a:t>
            </a:r>
            <a:r>
              <a:rPr lang="en-US" sz="3600" i="1" u="none" strike="noStrike" kern="1200" dirty="0">
                <a:solidFill>
                  <a:schemeClr val="tx1">
                    <a:lumMod val="50000"/>
                  </a:schemeClr>
                </a:solidFill>
                <a:effectLst/>
                <a:latin typeface="+mn-lt"/>
                <a:ea typeface="+mn-ea"/>
                <a:cs typeface="+mn-cs"/>
              </a:rPr>
              <a:t> </a:t>
            </a:r>
            <a:r>
              <a:rPr lang="en-US" sz="3600" i="1" u="none" strike="noStrike" kern="1200" dirty="0" err="1">
                <a:solidFill>
                  <a:schemeClr val="tx1">
                    <a:lumMod val="50000"/>
                  </a:schemeClr>
                </a:solidFill>
                <a:effectLst/>
                <a:latin typeface="+mn-lt"/>
                <a:ea typeface="+mn-ea"/>
                <a:cs typeface="+mn-cs"/>
              </a:rPr>
              <a:t>Señor</a:t>
            </a:r>
            <a:r>
              <a:rPr lang="en-US" sz="3600" i="1" u="none" strike="noStrike" kern="1200" dirty="0">
                <a:solidFill>
                  <a:schemeClr val="tx1">
                    <a:lumMod val="50000"/>
                  </a:schemeClr>
                </a:solidFill>
                <a:effectLst/>
                <a:latin typeface="+mn-lt"/>
                <a:ea typeface="+mn-ea"/>
                <a:cs typeface="+mn-cs"/>
              </a:rPr>
              <a:t> </a:t>
            </a:r>
            <a:r>
              <a:rPr lang="en-US" sz="3600" i="1" u="none" strike="noStrike" kern="1200" dirty="0" err="1">
                <a:solidFill>
                  <a:schemeClr val="tx1">
                    <a:lumMod val="50000"/>
                  </a:schemeClr>
                </a:solidFill>
                <a:effectLst/>
                <a:latin typeface="+mn-lt"/>
                <a:ea typeface="+mn-ea"/>
                <a:cs typeface="+mn-cs"/>
              </a:rPr>
              <a:t>resplandecer</a:t>
            </a:r>
            <a:r>
              <a:rPr lang="en-US" sz="3600" i="1" u="none" strike="noStrike" kern="1200" dirty="0">
                <a:solidFill>
                  <a:schemeClr val="tx1">
                    <a:lumMod val="50000"/>
                  </a:schemeClr>
                </a:solidFill>
                <a:effectLst/>
                <a:latin typeface="+mn-lt"/>
                <a:ea typeface="+mn-ea"/>
                <a:cs typeface="+mn-cs"/>
              </a:rPr>
              <a:t> </a:t>
            </a:r>
            <a:r>
              <a:rPr lang="en-US" sz="3600" i="1" u="none" strike="noStrike" kern="1200" dirty="0" err="1">
                <a:solidFill>
                  <a:schemeClr val="tx1">
                    <a:lumMod val="50000"/>
                  </a:schemeClr>
                </a:solidFill>
                <a:effectLst/>
                <a:latin typeface="+mn-lt"/>
                <a:ea typeface="+mn-ea"/>
                <a:cs typeface="+mn-cs"/>
              </a:rPr>
              <a:t>su</a:t>
            </a:r>
            <a:r>
              <a:rPr lang="en-US" sz="3600" i="1" u="none" strike="noStrike" kern="1200" dirty="0">
                <a:solidFill>
                  <a:schemeClr val="tx1">
                    <a:lumMod val="50000"/>
                  </a:schemeClr>
                </a:solidFill>
                <a:effectLst/>
                <a:latin typeface="+mn-lt"/>
                <a:ea typeface="+mn-ea"/>
                <a:cs typeface="+mn-cs"/>
              </a:rPr>
              <a:t> rostro </a:t>
            </a:r>
            <a:r>
              <a:rPr lang="en-US" sz="3600" i="1" u="none" strike="noStrike" kern="1200" dirty="0" err="1">
                <a:solidFill>
                  <a:schemeClr val="tx1">
                    <a:lumMod val="50000"/>
                  </a:schemeClr>
                </a:solidFill>
                <a:effectLst/>
                <a:latin typeface="+mn-lt"/>
                <a:ea typeface="+mn-ea"/>
                <a:cs typeface="+mn-cs"/>
              </a:rPr>
              <a:t>sobre</a:t>
            </a:r>
            <a:r>
              <a:rPr lang="en-US" sz="3600" i="1" u="none" strike="noStrike" kern="1200" dirty="0">
                <a:solidFill>
                  <a:schemeClr val="tx1">
                    <a:lumMod val="50000"/>
                  </a:schemeClr>
                </a:solidFill>
                <a:effectLst/>
                <a:latin typeface="+mn-lt"/>
                <a:ea typeface="+mn-ea"/>
                <a:cs typeface="+mn-cs"/>
              </a:rPr>
              <a:t> </a:t>
            </a:r>
            <a:r>
              <a:rPr lang="en-US" sz="3600" i="1" u="none" strike="noStrike" kern="1200" dirty="0" err="1">
                <a:solidFill>
                  <a:schemeClr val="tx1">
                    <a:lumMod val="50000"/>
                  </a:schemeClr>
                </a:solidFill>
                <a:effectLst/>
                <a:latin typeface="+mn-lt"/>
                <a:ea typeface="+mn-ea"/>
                <a:cs typeface="+mn-cs"/>
              </a:rPr>
              <a:t>ti</a:t>
            </a:r>
            <a:r>
              <a:rPr lang="en-US" sz="3600" i="1" u="none" strike="noStrike" kern="1200" dirty="0">
                <a:solidFill>
                  <a:schemeClr val="tx1">
                    <a:lumMod val="50000"/>
                  </a:schemeClr>
                </a:solidFill>
                <a:effectLst/>
                <a:latin typeface="+mn-lt"/>
                <a:ea typeface="+mn-ea"/>
                <a:cs typeface="+mn-cs"/>
              </a:rPr>
              <a:t> y </a:t>
            </a:r>
            <a:r>
              <a:rPr lang="en-US" sz="3600" i="1" u="none" strike="noStrike" kern="1200" dirty="0" err="1">
                <a:solidFill>
                  <a:schemeClr val="tx1">
                    <a:lumMod val="50000"/>
                  </a:schemeClr>
                </a:solidFill>
                <a:effectLst/>
                <a:latin typeface="+mn-lt"/>
                <a:ea typeface="+mn-ea"/>
                <a:cs typeface="+mn-cs"/>
              </a:rPr>
              <a:t>tenga</a:t>
            </a:r>
            <a:r>
              <a:rPr lang="en-US" sz="3600" i="1" u="none" strike="noStrike" kern="1200" dirty="0">
                <a:solidFill>
                  <a:schemeClr val="tx1">
                    <a:lumMod val="50000"/>
                  </a:schemeClr>
                </a:solidFill>
                <a:effectLst/>
                <a:latin typeface="+mn-lt"/>
                <a:ea typeface="+mn-ea"/>
                <a:cs typeface="+mn-cs"/>
              </a:rPr>
              <a:t> de </a:t>
            </a:r>
            <a:r>
              <a:rPr lang="en-US" sz="3600" i="1" u="none" strike="noStrike" kern="1200" dirty="0" err="1">
                <a:solidFill>
                  <a:schemeClr val="tx1">
                    <a:lumMod val="50000"/>
                  </a:schemeClr>
                </a:solidFill>
                <a:effectLst/>
                <a:latin typeface="+mn-lt"/>
                <a:ea typeface="+mn-ea"/>
                <a:cs typeface="+mn-cs"/>
              </a:rPr>
              <a:t>ti</a:t>
            </a:r>
            <a:r>
              <a:rPr lang="en-US" sz="3600" i="1" u="none" strike="noStrike" kern="1200" dirty="0">
                <a:solidFill>
                  <a:schemeClr val="tx1">
                    <a:lumMod val="50000"/>
                  </a:schemeClr>
                </a:solidFill>
                <a:effectLst/>
                <a:latin typeface="+mn-lt"/>
                <a:ea typeface="+mn-ea"/>
                <a:cs typeface="+mn-cs"/>
              </a:rPr>
              <a:t> misericordia. Vuelve </a:t>
            </a:r>
            <a:r>
              <a:rPr lang="en-US" sz="3600" i="1" u="none" strike="noStrike" kern="1200" dirty="0" err="1">
                <a:solidFill>
                  <a:schemeClr val="tx1">
                    <a:lumMod val="50000"/>
                  </a:schemeClr>
                </a:solidFill>
                <a:effectLst/>
                <a:latin typeface="+mn-lt"/>
                <a:ea typeface="+mn-ea"/>
                <a:cs typeface="+mn-cs"/>
              </a:rPr>
              <a:t>el</a:t>
            </a:r>
            <a:r>
              <a:rPr lang="en-US" sz="3600" i="1" u="none" strike="noStrike" kern="1200" dirty="0">
                <a:solidFill>
                  <a:schemeClr val="tx1">
                    <a:lumMod val="50000"/>
                  </a:schemeClr>
                </a:solidFill>
                <a:effectLst/>
                <a:latin typeface="+mn-lt"/>
                <a:ea typeface="+mn-ea"/>
                <a:cs typeface="+mn-cs"/>
              </a:rPr>
              <a:t> </a:t>
            </a:r>
            <a:r>
              <a:rPr lang="en-US" sz="3600" i="1" u="none" strike="noStrike" kern="1200" dirty="0" err="1">
                <a:solidFill>
                  <a:schemeClr val="tx1">
                    <a:lumMod val="50000"/>
                  </a:schemeClr>
                </a:solidFill>
                <a:effectLst/>
                <a:latin typeface="+mn-lt"/>
                <a:ea typeface="+mn-ea"/>
                <a:cs typeface="+mn-cs"/>
              </a:rPr>
              <a:t>Señor</a:t>
            </a:r>
            <a:r>
              <a:rPr lang="en-US" sz="3600" i="1" u="none" strike="noStrike" kern="1200" dirty="0">
                <a:solidFill>
                  <a:schemeClr val="tx1">
                    <a:lumMod val="50000"/>
                  </a:schemeClr>
                </a:solidFill>
                <a:effectLst/>
                <a:latin typeface="+mn-lt"/>
                <a:ea typeface="+mn-ea"/>
                <a:cs typeface="+mn-cs"/>
              </a:rPr>
              <a:t> </a:t>
            </a:r>
            <a:r>
              <a:rPr lang="en-US" sz="3600" i="1" u="none" strike="noStrike" kern="1200" dirty="0" err="1">
                <a:solidFill>
                  <a:schemeClr val="tx1">
                    <a:lumMod val="50000"/>
                  </a:schemeClr>
                </a:solidFill>
                <a:effectLst/>
                <a:latin typeface="+mn-lt"/>
                <a:ea typeface="+mn-ea"/>
                <a:cs typeface="+mn-cs"/>
              </a:rPr>
              <a:t>su</a:t>
            </a:r>
            <a:r>
              <a:rPr lang="en-US" sz="3600" i="1" u="none" strike="noStrike" kern="1200" dirty="0">
                <a:solidFill>
                  <a:schemeClr val="tx1">
                    <a:lumMod val="50000"/>
                  </a:schemeClr>
                </a:solidFill>
                <a:effectLst/>
                <a:latin typeface="+mn-lt"/>
                <a:ea typeface="+mn-ea"/>
                <a:cs typeface="+mn-cs"/>
              </a:rPr>
              <a:t> rostro a </a:t>
            </a:r>
            <a:r>
              <a:rPr lang="en-US" sz="3600" i="1" u="none" strike="noStrike" kern="1200" dirty="0" err="1">
                <a:solidFill>
                  <a:schemeClr val="tx1">
                    <a:lumMod val="50000"/>
                  </a:schemeClr>
                </a:solidFill>
                <a:effectLst/>
                <a:latin typeface="+mn-lt"/>
                <a:ea typeface="+mn-ea"/>
                <a:cs typeface="+mn-cs"/>
              </a:rPr>
              <a:t>ti</a:t>
            </a:r>
            <a:r>
              <a:rPr lang="en-US" sz="3600" i="1" u="none" strike="noStrike" kern="1200" dirty="0">
                <a:solidFill>
                  <a:schemeClr val="tx1">
                    <a:lumMod val="50000"/>
                  </a:schemeClr>
                </a:solidFill>
                <a:effectLst/>
                <a:latin typeface="+mn-lt"/>
                <a:ea typeface="+mn-ea"/>
                <a:cs typeface="+mn-cs"/>
              </a:rPr>
              <a:t>, y </a:t>
            </a:r>
            <a:r>
              <a:rPr lang="en-US" sz="3600" i="1" u="none" strike="noStrike" kern="1200" dirty="0" err="1">
                <a:solidFill>
                  <a:schemeClr val="tx1">
                    <a:lumMod val="50000"/>
                  </a:schemeClr>
                </a:solidFill>
                <a:effectLst/>
                <a:latin typeface="+mn-lt"/>
                <a:ea typeface="+mn-ea"/>
                <a:cs typeface="+mn-cs"/>
              </a:rPr>
              <a:t>te</a:t>
            </a:r>
            <a:r>
              <a:rPr lang="en-US" sz="3600" i="1" u="none" strike="noStrike" kern="1200" dirty="0">
                <a:solidFill>
                  <a:schemeClr val="tx1">
                    <a:lumMod val="50000"/>
                  </a:schemeClr>
                </a:solidFill>
                <a:effectLst/>
                <a:latin typeface="+mn-lt"/>
                <a:ea typeface="+mn-ea"/>
                <a:cs typeface="+mn-cs"/>
              </a:rPr>
              <a:t> </a:t>
            </a:r>
            <a:r>
              <a:rPr lang="en-US" sz="3600" i="1" u="none" strike="noStrike" kern="1200" dirty="0" err="1">
                <a:solidFill>
                  <a:schemeClr val="tx1">
                    <a:lumMod val="50000"/>
                  </a:schemeClr>
                </a:solidFill>
                <a:effectLst/>
                <a:latin typeface="+mn-lt"/>
                <a:ea typeface="+mn-ea"/>
                <a:cs typeface="+mn-cs"/>
              </a:rPr>
              <a:t>conceda</a:t>
            </a:r>
            <a:r>
              <a:rPr lang="en-US" sz="3600" i="1" u="none" strike="noStrike" kern="1200" dirty="0">
                <a:solidFill>
                  <a:schemeClr val="tx1">
                    <a:lumMod val="50000"/>
                  </a:schemeClr>
                </a:solidFill>
                <a:effectLst/>
                <a:latin typeface="+mn-lt"/>
                <a:ea typeface="+mn-ea"/>
                <a:cs typeface="+mn-cs"/>
              </a:rPr>
              <a:t> la </a:t>
            </a:r>
            <a:r>
              <a:rPr lang="en-US" sz="3600" i="1" u="none" strike="noStrike" kern="1200" dirty="0" err="1">
                <a:solidFill>
                  <a:schemeClr val="tx1">
                    <a:lumMod val="50000"/>
                  </a:schemeClr>
                </a:solidFill>
                <a:effectLst/>
                <a:latin typeface="+mn-lt"/>
                <a:ea typeface="+mn-ea"/>
                <a:cs typeface="+mn-cs"/>
              </a:rPr>
              <a:t>paz</a:t>
            </a:r>
            <a:r>
              <a:rPr lang="en-US" sz="3600" i="1" u="none" strike="noStrike" kern="1200" dirty="0">
                <a:solidFill>
                  <a:schemeClr val="tx1">
                    <a:lumMod val="50000"/>
                  </a:schemeClr>
                </a:solidFill>
                <a:effectLst/>
                <a:latin typeface="+mn-lt"/>
                <a:ea typeface="+mn-ea"/>
                <a:cs typeface="+mn-cs"/>
              </a:rPr>
              <a:t>. </a:t>
            </a:r>
            <a:r>
              <a:rPr lang="en-US" sz="3600" i="1" u="none" strike="noStrike" kern="1200" dirty="0" err="1">
                <a:solidFill>
                  <a:schemeClr val="tx1">
                    <a:lumMod val="50000"/>
                  </a:schemeClr>
                </a:solidFill>
                <a:effectLst/>
                <a:latin typeface="+mn-lt"/>
                <a:ea typeface="+mn-ea"/>
                <a:cs typeface="+mn-cs"/>
              </a:rPr>
              <a:t>Amén</a:t>
            </a:r>
            <a:r>
              <a:rPr lang="en-US" sz="3600" i="1" u="none" strike="noStrike" kern="1200" dirty="0">
                <a:solidFill>
                  <a:schemeClr val="tx1">
                    <a:lumMod val="50000"/>
                  </a:schemeClr>
                </a:solidFill>
                <a:effectLst/>
                <a:latin typeface="+mn-lt"/>
                <a:ea typeface="+mn-ea"/>
                <a:cs typeface="+mn-cs"/>
              </a:rPr>
              <a:t>. </a:t>
            </a:r>
            <a:r>
              <a:rPr lang="en-US" sz="3600" i="1" kern="1200" dirty="0">
                <a:solidFill>
                  <a:schemeClr val="tx1">
                    <a:lumMod val="50000"/>
                  </a:schemeClr>
                </a:solidFill>
                <a:latin typeface="+mn-lt"/>
                <a:ea typeface="+mn-ea"/>
                <a:cs typeface="+mn-cs"/>
              </a:rPr>
              <a:t>(</a:t>
            </a:r>
            <a:r>
              <a:rPr lang="en-US" sz="3600" i="1" kern="1200" dirty="0" err="1">
                <a:solidFill>
                  <a:schemeClr val="tx1">
                    <a:lumMod val="50000"/>
                  </a:schemeClr>
                </a:solidFill>
                <a:latin typeface="+mn-lt"/>
                <a:ea typeface="+mn-ea"/>
                <a:cs typeface="+mn-cs"/>
              </a:rPr>
              <a:t>Números</a:t>
            </a:r>
            <a:r>
              <a:rPr lang="en-US" sz="3600" i="1" kern="1200" dirty="0">
                <a:solidFill>
                  <a:schemeClr val="tx1">
                    <a:lumMod val="50000"/>
                  </a:schemeClr>
                </a:solidFill>
                <a:latin typeface="+mn-lt"/>
                <a:ea typeface="+mn-ea"/>
                <a:cs typeface="+mn-cs"/>
              </a:rPr>
              <a:t> 6:24-26)</a:t>
            </a:r>
            <a:endParaRPr lang="es-ES" sz="3600" kern="1200" dirty="0">
              <a:solidFill>
                <a:schemeClr val="tx1">
                  <a:lumMod val="50000"/>
                </a:schemeClr>
              </a:solidFill>
              <a:effectLst/>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5"/>
          <p:cNvSpPr txBox="1"/>
          <p:nvPr/>
        </p:nvSpPr>
        <p:spPr>
          <a:xfrm>
            <a:off x="2237027" y="403125"/>
            <a:ext cx="8958900" cy="1015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6000">
                <a:solidFill>
                  <a:srgbClr val="009444"/>
                </a:solidFill>
                <a:latin typeface="Lato"/>
                <a:ea typeface="Lato"/>
                <a:cs typeface="Lato"/>
                <a:sym typeface="Lato"/>
              </a:rPr>
              <a:t>Objetivos de la Lección</a:t>
            </a:r>
            <a:endParaRPr sz="6000">
              <a:solidFill>
                <a:srgbClr val="009444"/>
              </a:solidFill>
              <a:latin typeface="Lato"/>
              <a:ea typeface="Lato"/>
              <a:cs typeface="Lato"/>
              <a:sym typeface="Lato"/>
            </a:endParaRPr>
          </a:p>
        </p:txBody>
      </p:sp>
      <p:cxnSp>
        <p:nvCxnSpPr>
          <p:cNvPr id="133" name="Google Shape;133;p5"/>
          <p:cNvCxnSpPr/>
          <p:nvPr/>
        </p:nvCxnSpPr>
        <p:spPr>
          <a:xfrm>
            <a:off x="2373086" y="1597768"/>
            <a:ext cx="7195457" cy="0"/>
          </a:xfrm>
          <a:prstGeom prst="straightConnector1">
            <a:avLst/>
          </a:prstGeom>
          <a:noFill/>
          <a:ln w="38100" cap="flat" cmpd="sng">
            <a:solidFill>
              <a:srgbClr val="7F7F7F"/>
            </a:solidFill>
            <a:prstDash val="solid"/>
            <a:miter lim="800000"/>
            <a:headEnd type="none" w="sm" len="sm"/>
            <a:tailEnd type="none" w="sm" len="sm"/>
          </a:ln>
        </p:spPr>
      </p:cxnSp>
      <p:grpSp>
        <p:nvGrpSpPr>
          <p:cNvPr id="134" name="Google Shape;134;p5"/>
          <p:cNvGrpSpPr/>
          <p:nvPr/>
        </p:nvGrpSpPr>
        <p:grpSpPr>
          <a:xfrm>
            <a:off x="745673" y="1967909"/>
            <a:ext cx="10450413" cy="4347547"/>
            <a:chOff x="0" y="0"/>
            <a:chExt cx="10450413" cy="4347547"/>
          </a:xfrm>
        </p:grpSpPr>
        <p:sp>
          <p:nvSpPr>
            <p:cNvPr id="135" name="Google Shape;135;p5"/>
            <p:cNvSpPr/>
            <p:nvPr/>
          </p:nvSpPr>
          <p:spPr>
            <a:xfrm>
              <a:off x="0" y="481"/>
              <a:ext cx="10450280" cy="1127780"/>
            </a:xfrm>
            <a:prstGeom prst="roundRect">
              <a:avLst>
                <a:gd name="adj" fmla="val 10000"/>
              </a:avLst>
            </a:prstGeom>
            <a:solidFill>
              <a:srgbClr val="E1EF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Lato"/>
                <a:ea typeface="Lato"/>
                <a:cs typeface="Lato"/>
                <a:sym typeface="Lato"/>
              </a:endParaRPr>
            </a:p>
          </p:txBody>
        </p:sp>
        <p:sp>
          <p:nvSpPr>
            <p:cNvPr id="136" name="Google Shape;136;p5"/>
            <p:cNvSpPr/>
            <p:nvPr/>
          </p:nvSpPr>
          <p:spPr>
            <a:xfrm>
              <a:off x="341153" y="254232"/>
              <a:ext cx="620279" cy="620279"/>
            </a:xfrm>
            <a:prstGeom prst="rect">
              <a:avLst/>
            </a:prstGeom>
            <a:blipFill rotWithShape="1">
              <a:blip r:embed="rId3">
                <a:alphaModFix/>
              </a:blip>
              <a:stretch>
                <a:fillRect/>
              </a:stretch>
            </a:blip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Lato"/>
                <a:ea typeface="Lato"/>
                <a:cs typeface="Lato"/>
                <a:sym typeface="Lato"/>
              </a:endParaRPr>
            </a:p>
          </p:txBody>
        </p:sp>
        <p:sp>
          <p:nvSpPr>
            <p:cNvPr id="137" name="Google Shape;137;p5"/>
            <p:cNvSpPr/>
            <p:nvPr/>
          </p:nvSpPr>
          <p:spPr>
            <a:xfrm>
              <a:off x="1302586" y="0"/>
              <a:ext cx="9147694" cy="1127780"/>
            </a:xfrm>
            <a:prstGeom prst="rect">
              <a:avLst/>
            </a:prstGeom>
            <a:solidFill>
              <a:srgbClr val="0094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Lato"/>
                <a:ea typeface="Lato"/>
                <a:cs typeface="Lato"/>
                <a:sym typeface="Lato"/>
              </a:endParaRPr>
            </a:p>
          </p:txBody>
        </p:sp>
        <p:sp>
          <p:nvSpPr>
            <p:cNvPr id="138" name="Google Shape;138;p5"/>
            <p:cNvSpPr txBox="1"/>
            <p:nvPr/>
          </p:nvSpPr>
          <p:spPr>
            <a:xfrm>
              <a:off x="1302719" y="333842"/>
              <a:ext cx="9147694" cy="1127780"/>
            </a:xfrm>
            <a:prstGeom prst="rect">
              <a:avLst/>
            </a:prstGeom>
            <a:noFill/>
            <a:ln>
              <a:noFill/>
            </a:ln>
          </p:spPr>
          <p:txBody>
            <a:bodyPr spcFirstLastPara="1" wrap="square" lIns="119350" tIns="119350" rIns="119350" bIns="119350" anchor="ctr" anchorCtr="0">
              <a:noAutofit/>
            </a:bodyPr>
            <a:lstStyle/>
            <a:p>
              <a:pPr>
                <a:buSzPts val="2500"/>
              </a:pPr>
              <a:r>
                <a:rPr lang="es-ES" sz="2800" dirty="0">
                  <a:solidFill>
                    <a:schemeClr val="lt1"/>
                  </a:solidFill>
                  <a:latin typeface="Lato"/>
                  <a:ea typeface="Lato"/>
                  <a:cs typeface="Lato"/>
                  <a:sym typeface="Lato"/>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Escoger qué punto de la descripción de la justificación de En esto creemos es más apropiado para tu grupo.</a:t>
              </a:r>
              <a:endParaRPr lang="es-ES" sz="2800" dirty="0">
                <a:solidFill>
                  <a:schemeClr val="lt1"/>
                </a:solidFill>
                <a:latin typeface="Lato"/>
                <a:ea typeface="Lato"/>
                <a:cs typeface="Lato"/>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endParaRPr>
            </a:p>
            <a:p>
              <a:pPr lvl="1">
                <a:buSzPts val="2500"/>
              </a:pPr>
              <a:endParaRPr lang="es-ES" sz="2800" dirty="0">
                <a:solidFill>
                  <a:schemeClr val="lt1"/>
                </a:solidFill>
                <a:latin typeface="Lato"/>
                <a:ea typeface="Lato"/>
                <a:cs typeface="Lato"/>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endParaRPr>
            </a:p>
            <a:p>
              <a:pPr>
                <a:buSzPts val="2500"/>
              </a:pPr>
              <a:endParaRPr lang="en-US" sz="2800">
                <a:solidFill>
                  <a:schemeClr val="lt1"/>
                </a:solidFill>
                <a:latin typeface="Lato"/>
                <a:ea typeface="Lato"/>
                <a:cs typeface="Lato"/>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endParaRPr>
            </a:p>
          </p:txBody>
        </p:sp>
        <p:sp>
          <p:nvSpPr>
            <p:cNvPr id="139" name="Google Shape;139;p5"/>
            <p:cNvSpPr/>
            <p:nvPr/>
          </p:nvSpPr>
          <p:spPr>
            <a:xfrm>
              <a:off x="0" y="1410207"/>
              <a:ext cx="10450280" cy="1127780"/>
            </a:xfrm>
            <a:prstGeom prst="roundRect">
              <a:avLst>
                <a:gd name="adj" fmla="val 10000"/>
              </a:avLst>
            </a:prstGeom>
            <a:solidFill>
              <a:srgbClr val="E1EF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Lato"/>
                <a:ea typeface="Lato"/>
                <a:cs typeface="Lato"/>
                <a:sym typeface="Lato"/>
              </a:endParaRPr>
            </a:p>
          </p:txBody>
        </p:sp>
        <p:sp>
          <p:nvSpPr>
            <p:cNvPr id="140" name="Google Shape;140;p5"/>
            <p:cNvSpPr/>
            <p:nvPr/>
          </p:nvSpPr>
          <p:spPr>
            <a:xfrm>
              <a:off x="341153" y="1663958"/>
              <a:ext cx="620279" cy="620279"/>
            </a:xfrm>
            <a:prstGeom prst="rect">
              <a:avLst/>
            </a:prstGeom>
            <a:blipFill rotWithShape="1">
              <a:blip r:embed="rId3">
                <a:alphaModFix/>
              </a:blip>
              <a:stretch>
                <a:fillRect/>
              </a:stretch>
            </a:blip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Lato"/>
                <a:ea typeface="Lato"/>
                <a:cs typeface="Lato"/>
                <a:sym typeface="Lato"/>
              </a:endParaRPr>
            </a:p>
          </p:txBody>
        </p:sp>
        <p:sp>
          <p:nvSpPr>
            <p:cNvPr id="141" name="Google Shape;141;p5"/>
            <p:cNvSpPr/>
            <p:nvPr/>
          </p:nvSpPr>
          <p:spPr>
            <a:xfrm>
              <a:off x="1302586" y="1410207"/>
              <a:ext cx="9147694" cy="1127780"/>
            </a:xfrm>
            <a:prstGeom prst="rect">
              <a:avLst/>
            </a:prstGeom>
            <a:solidFill>
              <a:srgbClr val="0094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Lato"/>
                <a:ea typeface="Lato"/>
                <a:cs typeface="Lato"/>
                <a:sym typeface="Lato"/>
              </a:endParaRPr>
            </a:p>
          </p:txBody>
        </p:sp>
        <p:sp>
          <p:nvSpPr>
            <p:cNvPr id="142" name="Google Shape;142;p5"/>
            <p:cNvSpPr txBox="1"/>
            <p:nvPr/>
          </p:nvSpPr>
          <p:spPr>
            <a:xfrm>
              <a:off x="1302719" y="2015483"/>
              <a:ext cx="9147694" cy="1127780"/>
            </a:xfrm>
            <a:prstGeom prst="rect">
              <a:avLst/>
            </a:prstGeom>
            <a:noFill/>
            <a:ln>
              <a:noFill/>
            </a:ln>
          </p:spPr>
          <p:txBody>
            <a:bodyPr spcFirstLastPara="1" wrap="square" lIns="119350" tIns="119350" rIns="119350" bIns="119350" anchor="ctr" anchorCtr="0">
              <a:noAutofit/>
            </a:bodyPr>
            <a:lstStyle/>
            <a:p>
              <a:pPr>
                <a:buClr>
                  <a:schemeClr val="lt1"/>
                </a:buClr>
                <a:buSzPts val="2500"/>
              </a:pPr>
              <a:r>
                <a:rPr lang="es-ES" sz="2800" dirty="0">
                  <a:solidFill>
                    <a:schemeClr val="lt1"/>
                  </a:solidFill>
                  <a:latin typeface="Lato"/>
                  <a:ea typeface="Lato"/>
                  <a:cs typeface="Lato"/>
                  <a:sym typeface="Lato"/>
                </a:rPr>
                <a:t>Definir la justificación.</a:t>
              </a:r>
              <a:endParaRPr lang="en-US"/>
            </a:p>
            <a:p>
              <a:pPr lvl="1">
                <a:buSzPts val="2500"/>
              </a:pPr>
              <a:endParaRPr lang="es-ES" sz="2800" dirty="0">
                <a:solidFill>
                  <a:schemeClr val="lt1"/>
                </a:solidFill>
                <a:latin typeface="Lato"/>
                <a:ea typeface="Lato"/>
                <a:cs typeface="Lato"/>
              </a:endParaRPr>
            </a:p>
            <a:p>
              <a:pPr marL="0" marR="0" lvl="0" indent="0" algn="l">
                <a:lnSpc>
                  <a:spcPct val="100000"/>
                </a:lnSpc>
                <a:spcBef>
                  <a:spcPts val="0"/>
                </a:spcBef>
                <a:spcAft>
                  <a:spcPts val="0"/>
                </a:spcAft>
                <a:buSzPts val="2500"/>
                <a:buFont typeface="Calibri"/>
                <a:buNone/>
              </a:pPr>
              <a:endParaRPr lang="en-US" sz="2800">
                <a:solidFill>
                  <a:schemeClr val="lt1"/>
                </a:solidFill>
                <a:latin typeface="Lato"/>
                <a:ea typeface="Lato"/>
                <a:cs typeface="Lato"/>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endParaRPr>
            </a:p>
            <a:p>
              <a:pPr marL="0" marR="0" lvl="0" indent="0" algn="l" rtl="0">
                <a:lnSpc>
                  <a:spcPct val="100000"/>
                </a:lnSpc>
                <a:spcBef>
                  <a:spcPts val="0"/>
                </a:spcBef>
                <a:spcAft>
                  <a:spcPts val="0"/>
                </a:spcAft>
                <a:buClr>
                  <a:schemeClr val="lt1"/>
                </a:buClr>
                <a:buSzPts val="2500"/>
                <a:buFont typeface="Calibri"/>
                <a:buNone/>
              </a:pPr>
              <a:r>
                <a:rPr lang="en-US" sz="2800" dirty="0" err="1">
                  <a:solidFill>
                    <a:schemeClr val="lt1"/>
                  </a:solidFill>
                  <a:latin typeface="Lato"/>
                  <a:ea typeface="Lato"/>
                  <a:cs typeface="Lato"/>
                  <a:sym typeface="Lato"/>
                </a:rPr>
                <a:t>Génesis</a:t>
              </a:r>
              <a:r>
                <a:rPr lang="en-US" sz="2800" dirty="0">
                  <a:solidFill>
                    <a:schemeClr val="lt1"/>
                  </a:solidFill>
                  <a:latin typeface="Lato"/>
                  <a:ea typeface="Lato"/>
                  <a:cs typeface="Lato"/>
                  <a:sym typeface="Lato"/>
                </a:rPr>
                <a:t> 1:1-25.</a:t>
              </a:r>
              <a:endParaRPr sz="2800" dirty="0">
                <a:solidFill>
                  <a:schemeClr val="lt1"/>
                </a:solidFill>
                <a:latin typeface="Lato"/>
                <a:ea typeface="Lato"/>
                <a:cs typeface="Lato"/>
                <a:sym typeface="Lato"/>
              </a:endParaRPr>
            </a:p>
          </p:txBody>
        </p:sp>
        <p:sp>
          <p:nvSpPr>
            <p:cNvPr id="143" name="Google Shape;143;p5"/>
            <p:cNvSpPr/>
            <p:nvPr/>
          </p:nvSpPr>
          <p:spPr>
            <a:xfrm>
              <a:off x="0" y="2819933"/>
              <a:ext cx="10450280" cy="1127780"/>
            </a:xfrm>
            <a:prstGeom prst="roundRect">
              <a:avLst>
                <a:gd name="adj" fmla="val 10000"/>
              </a:avLst>
            </a:prstGeom>
            <a:solidFill>
              <a:srgbClr val="E1EF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Lato"/>
                <a:ea typeface="Lato"/>
                <a:cs typeface="Lato"/>
                <a:sym typeface="Lato"/>
              </a:endParaRPr>
            </a:p>
          </p:txBody>
        </p:sp>
        <p:sp>
          <p:nvSpPr>
            <p:cNvPr id="144" name="Google Shape;144;p5"/>
            <p:cNvSpPr/>
            <p:nvPr/>
          </p:nvSpPr>
          <p:spPr>
            <a:xfrm>
              <a:off x="341153" y="3073684"/>
              <a:ext cx="620279" cy="620279"/>
            </a:xfrm>
            <a:prstGeom prst="rect">
              <a:avLst/>
            </a:prstGeom>
            <a:blipFill rotWithShape="1">
              <a:blip r:embed="rId3">
                <a:alphaModFix/>
              </a:blip>
              <a:stretch>
                <a:fillRect/>
              </a:stretch>
            </a:blip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Lato"/>
                <a:ea typeface="Lato"/>
                <a:cs typeface="Lato"/>
                <a:sym typeface="Lato"/>
              </a:endParaRPr>
            </a:p>
          </p:txBody>
        </p:sp>
        <p:sp>
          <p:nvSpPr>
            <p:cNvPr id="145" name="Google Shape;145;p5"/>
            <p:cNvSpPr/>
            <p:nvPr/>
          </p:nvSpPr>
          <p:spPr>
            <a:xfrm>
              <a:off x="1302586" y="2819933"/>
              <a:ext cx="9147694" cy="1127780"/>
            </a:xfrm>
            <a:prstGeom prst="rect">
              <a:avLst/>
            </a:prstGeom>
            <a:solidFill>
              <a:srgbClr val="0094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Lato"/>
                <a:ea typeface="Lato"/>
                <a:cs typeface="Lato"/>
                <a:sym typeface="Lato"/>
              </a:endParaRPr>
            </a:p>
          </p:txBody>
        </p:sp>
        <p:sp>
          <p:nvSpPr>
            <p:cNvPr id="146" name="Google Shape;146;p5"/>
            <p:cNvSpPr txBox="1"/>
            <p:nvPr/>
          </p:nvSpPr>
          <p:spPr>
            <a:xfrm>
              <a:off x="1302586" y="3219767"/>
              <a:ext cx="9147694" cy="1127780"/>
            </a:xfrm>
            <a:prstGeom prst="rect">
              <a:avLst/>
            </a:prstGeom>
            <a:noFill/>
            <a:ln>
              <a:noFill/>
            </a:ln>
          </p:spPr>
          <p:txBody>
            <a:bodyPr spcFirstLastPara="1" wrap="square" lIns="119350" tIns="119350" rIns="119350" bIns="119350" anchor="ctr" anchorCtr="0">
              <a:noAutofit/>
            </a:bodyPr>
            <a:lstStyle/>
            <a:p>
              <a:pPr>
                <a:buClr>
                  <a:schemeClr val="lt1"/>
                </a:buClr>
                <a:buSzPts val="2500"/>
              </a:pPr>
              <a:r>
                <a:rPr lang="es-ES" sz="2800" dirty="0">
                  <a:solidFill>
                    <a:schemeClr val="lt1"/>
                  </a:solidFill>
                  <a:latin typeface="Lato"/>
                  <a:ea typeface="Lato"/>
                  <a:cs typeface="Lato"/>
                  <a:sym typeface="Lato"/>
                </a:rPr>
                <a:t>Usar la doctrina de la justificación para interpretar correctamente Mateo 25:31-36.</a:t>
              </a:r>
              <a:endParaRPr lang="en-US"/>
            </a:p>
            <a:p>
              <a:pPr lvl="1">
                <a:buSzPts val="2500"/>
              </a:pPr>
              <a:endParaRPr lang="es-ES" sz="2800" dirty="0">
                <a:solidFill>
                  <a:schemeClr val="lt1"/>
                </a:solidFill>
                <a:latin typeface="Lato"/>
                <a:ea typeface="Lato"/>
                <a:cs typeface="Lato"/>
              </a:endParaRPr>
            </a:p>
            <a:p>
              <a:pPr marL="0" marR="0" lvl="0" indent="0" algn="l">
                <a:lnSpc>
                  <a:spcPct val="100000"/>
                </a:lnSpc>
                <a:spcBef>
                  <a:spcPts val="0"/>
                </a:spcBef>
                <a:spcAft>
                  <a:spcPts val="0"/>
                </a:spcAft>
                <a:buSzPts val="2500"/>
                <a:buFont typeface="Calibri"/>
                <a:buNone/>
              </a:pPr>
              <a:endParaRPr lang="en-US" sz="2800">
                <a:solidFill>
                  <a:schemeClr val="lt1"/>
                </a:solidFill>
                <a:latin typeface="Lato"/>
                <a:ea typeface="Lato"/>
                <a:cs typeface="Lato"/>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8"/>
          <p:cNvSpPr txBox="1"/>
          <p:nvPr/>
        </p:nvSpPr>
        <p:spPr>
          <a:xfrm>
            <a:off x="2368672" y="466248"/>
            <a:ext cx="7689728" cy="840190"/>
          </a:xfrm>
          <a:prstGeom prst="rect">
            <a:avLst/>
          </a:prstGeom>
          <a:noFill/>
          <a:ln>
            <a:noFill/>
          </a:ln>
        </p:spPr>
        <p:txBody>
          <a:bodyPr spcFirstLastPara="1" wrap="square" lIns="91425" tIns="45700" rIns="91425" bIns="45700" anchor="t" anchorCtr="0">
            <a:spAutoFit/>
          </a:bodyPr>
          <a:lstStyle/>
          <a:p>
            <a:r>
              <a:rPr lang="en-US" sz="4850" dirty="0">
                <a:solidFill>
                  <a:srgbClr val="009444"/>
                </a:solidFill>
                <a:latin typeface="Lato"/>
                <a:ea typeface="Lato"/>
                <a:cs typeface="Lato"/>
                <a:sym typeface="Lato"/>
              </a:rPr>
              <a:t>Primero </a:t>
            </a:r>
            <a:r>
              <a:rPr lang="en-US" sz="4850" dirty="0" err="1">
                <a:solidFill>
                  <a:srgbClr val="009444"/>
                </a:solidFill>
                <a:latin typeface="Lato"/>
                <a:ea typeface="Lato"/>
                <a:cs typeface="Lato"/>
                <a:sym typeface="Lato"/>
              </a:rPr>
              <a:t>vamos</a:t>
            </a:r>
            <a:r>
              <a:rPr lang="en-US" sz="4850" dirty="0">
                <a:solidFill>
                  <a:srgbClr val="009444"/>
                </a:solidFill>
                <a:latin typeface="Lato"/>
                <a:ea typeface="Lato"/>
                <a:cs typeface="Lato"/>
                <a:sym typeface="Lato"/>
              </a:rPr>
              <a:t> a la Biblia</a:t>
            </a:r>
            <a:r>
              <a:rPr lang="en-US" sz="3600" dirty="0">
                <a:solidFill>
                  <a:schemeClr val="tx1"/>
                </a:solidFill>
                <a:latin typeface="Lato"/>
                <a:ea typeface="Lato"/>
                <a:cs typeface="Lato"/>
                <a:sym typeface="Lato"/>
              </a:rPr>
              <a:t> </a:t>
            </a:r>
            <a:endParaRPr sz="3600" dirty="0">
              <a:solidFill>
                <a:schemeClr val="tx1"/>
              </a:solidFill>
              <a:latin typeface="Lato"/>
              <a:ea typeface="Lato"/>
              <a:cs typeface="Lato"/>
              <a:sym typeface="Lato"/>
            </a:endParaRPr>
          </a:p>
        </p:txBody>
      </p:sp>
      <p:cxnSp>
        <p:nvCxnSpPr>
          <p:cNvPr id="195" name="Google Shape;195;p8"/>
          <p:cNvCxnSpPr/>
          <p:nvPr/>
        </p:nvCxnSpPr>
        <p:spPr>
          <a:xfrm>
            <a:off x="2368672" y="1464053"/>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96" name="Google Shape;196;p8"/>
          <p:cNvSpPr txBox="1"/>
          <p:nvPr/>
        </p:nvSpPr>
        <p:spPr>
          <a:xfrm>
            <a:off x="1905445" y="2013268"/>
            <a:ext cx="9994079" cy="4724330"/>
          </a:xfrm>
          <a:prstGeom prst="rect">
            <a:avLst/>
          </a:prstGeom>
          <a:noFill/>
          <a:ln>
            <a:noFill/>
          </a:ln>
        </p:spPr>
        <p:txBody>
          <a:bodyPr spcFirstLastPara="1" wrap="square" lIns="91425" tIns="45700" rIns="91425" bIns="45700" anchor="t" anchorCtr="0">
            <a:spAutoFit/>
          </a:bodyPr>
          <a:lstStyle/>
          <a:p>
            <a:r>
              <a:rPr lang="es-ES" sz="3200" b="1">
                <a:solidFill>
                  <a:schemeClr val="dk1"/>
                </a:solidFill>
                <a:latin typeface="Lato"/>
                <a:ea typeface="Lato"/>
                <a:cs typeface="Lato"/>
              </a:rPr>
              <a:t>Hagan la lectura de Romanos 3:22-25a. “La justicia de Dios, por </a:t>
            </a:r>
            <a:r>
              <a:rPr lang="es-ES" sz="3200" b="1" dirty="0">
                <a:solidFill>
                  <a:schemeClr val="dk1"/>
                </a:solidFill>
                <a:latin typeface="Lato"/>
                <a:ea typeface="Lato"/>
                <a:cs typeface="Lato"/>
              </a:rPr>
              <a:t>medio de la fe en Jesucristo, es para todos los que creen en él. Pues no hay diferencia alguna, 23 por cuanto todos pecaron y están destituidos de la gloria de Dios; 24 pero son justificados gratuitamente por su gracia, mediante la redención que proveyó Cristo Jesús, 25 a quien Dios puso como sacrificio de expiación por medio de la fe en su sangre.” </a:t>
            </a:r>
            <a:endParaRPr lang="en-US">
              <a:solidFill>
                <a:schemeClr val="dk1"/>
              </a:solidFill>
            </a:endParaRPr>
          </a:p>
          <a:p>
            <a:pPr marL="0" marR="0" lvl="0" indent="0" rtl="0">
              <a:spcBef>
                <a:spcPts val="600"/>
              </a:spcBef>
              <a:spcAft>
                <a:spcPts val="0"/>
              </a:spcAft>
              <a:buNone/>
            </a:pPr>
            <a:endParaRPr sz="4000" dirty="0">
              <a:solidFill>
                <a:schemeClr val="dk1"/>
              </a:solidFill>
              <a:latin typeface="Lato"/>
              <a:ea typeface="Lato"/>
              <a:cs typeface="Lato"/>
              <a:sym typeface="Lato"/>
            </a:endParaRPr>
          </a:p>
        </p:txBody>
      </p:sp>
      <p:sp>
        <p:nvSpPr>
          <p:cNvPr id="198" name="Google Shape;198;p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1" name="Google Shape;201;p8" descr="A green bird with leaves&#10;&#10;Description automatically generated"/>
          <p:cNvPicPr preferRelativeResize="0"/>
          <p:nvPr/>
        </p:nvPicPr>
        <p:blipFill rotWithShape="1">
          <a:blip r:embed="rId3">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3970476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8"/>
          <p:cNvSpPr txBox="1"/>
          <p:nvPr/>
        </p:nvSpPr>
        <p:spPr>
          <a:xfrm>
            <a:off x="1951463" y="466248"/>
            <a:ext cx="8760079" cy="70784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4000" dirty="0">
                <a:solidFill>
                  <a:srgbClr val="009444"/>
                </a:solidFill>
                <a:latin typeface="Lato"/>
                <a:ea typeface="Lato"/>
                <a:cs typeface="Lato"/>
              </a:rPr>
              <a:t>Explicación de </a:t>
            </a:r>
            <a:r>
              <a:rPr lang="es-ES" sz="4000" i="1" dirty="0">
                <a:solidFill>
                  <a:srgbClr val="009444"/>
                </a:solidFill>
                <a:latin typeface="Lato"/>
                <a:ea typeface="Lato"/>
                <a:cs typeface="Lato"/>
              </a:rPr>
              <a:t>En Esto Creemos</a:t>
            </a:r>
            <a:r>
              <a:rPr lang="en-US" sz="4000" dirty="0">
                <a:solidFill>
                  <a:srgbClr val="009444"/>
                </a:solidFill>
                <a:latin typeface="Lato"/>
                <a:ea typeface="Lato"/>
                <a:cs typeface="Lato"/>
                <a:sym typeface="Lato"/>
              </a:rPr>
              <a:t> </a:t>
            </a:r>
            <a:endParaRPr sz="4000" dirty="0">
              <a:solidFill>
                <a:srgbClr val="009444"/>
              </a:solidFill>
              <a:latin typeface="Lato"/>
              <a:ea typeface="Lato"/>
              <a:cs typeface="Lato"/>
              <a:sym typeface="Lato"/>
            </a:endParaRPr>
          </a:p>
        </p:txBody>
      </p:sp>
      <p:cxnSp>
        <p:nvCxnSpPr>
          <p:cNvPr id="195" name="Google Shape;195;p8"/>
          <p:cNvCxnSpPr/>
          <p:nvPr/>
        </p:nvCxnSpPr>
        <p:spPr>
          <a:xfrm>
            <a:off x="2368672" y="1464053"/>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96" name="Google Shape;196;p8"/>
          <p:cNvSpPr txBox="1"/>
          <p:nvPr/>
        </p:nvSpPr>
        <p:spPr>
          <a:xfrm>
            <a:off x="1905445" y="2013268"/>
            <a:ext cx="9994079" cy="3016170"/>
          </a:xfrm>
          <a:prstGeom prst="rect">
            <a:avLst/>
          </a:prstGeom>
          <a:noFill/>
          <a:ln>
            <a:noFill/>
          </a:ln>
        </p:spPr>
        <p:txBody>
          <a:bodyPr spcFirstLastPara="1" wrap="square" lIns="91425" tIns="45700" rIns="91425" bIns="45700" anchor="t" anchorCtr="0">
            <a:spAutoFit/>
          </a:bodyPr>
          <a:lstStyle/>
          <a:p>
            <a:pPr>
              <a:spcBef>
                <a:spcPts val="600"/>
              </a:spcBef>
            </a:pPr>
            <a:r>
              <a:rPr lang="es-ES" sz="3600" dirty="0">
                <a:solidFill>
                  <a:schemeClr val="dk1"/>
                </a:solidFill>
                <a:latin typeface="Lato"/>
                <a:ea typeface="Lato"/>
                <a:cs typeface="Lato"/>
              </a:rPr>
              <a:t>Mientras leemos esta explicación de En esto creemos, escojan el punto de la descripción de la justificación que consideren más relevante para el grupo.</a:t>
            </a:r>
          </a:p>
          <a:p>
            <a:pPr>
              <a:spcBef>
                <a:spcPts val="600"/>
              </a:spcBef>
            </a:pPr>
            <a:endParaRPr lang="es-ES" sz="3600" dirty="0">
              <a:solidFill>
                <a:schemeClr val="dk1"/>
              </a:solidFill>
              <a:latin typeface="Lato"/>
              <a:ea typeface="Lato"/>
              <a:cs typeface="Lato"/>
            </a:endParaRPr>
          </a:p>
        </p:txBody>
      </p:sp>
      <p:sp>
        <p:nvSpPr>
          <p:cNvPr id="198" name="Google Shape;198;p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1" name="Google Shape;201;p8" descr="A green bird with leaves&#10;&#10;Description automatically generated"/>
          <p:cNvPicPr preferRelativeResize="0"/>
          <p:nvPr/>
        </p:nvPicPr>
        <p:blipFill rotWithShape="1">
          <a:blip r:embed="rId3">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4151568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8"/>
          <p:cNvSpPr txBox="1"/>
          <p:nvPr/>
        </p:nvSpPr>
        <p:spPr>
          <a:xfrm>
            <a:off x="1905445" y="466248"/>
            <a:ext cx="8806097" cy="707846"/>
          </a:xfrm>
          <a:prstGeom prst="rect">
            <a:avLst/>
          </a:prstGeom>
          <a:noFill/>
          <a:ln>
            <a:noFill/>
          </a:ln>
        </p:spPr>
        <p:txBody>
          <a:bodyPr spcFirstLastPara="1" wrap="square" lIns="91425" tIns="45700" rIns="91425" bIns="45700" anchor="t" anchorCtr="0">
            <a:spAutoFit/>
          </a:bodyPr>
          <a:lstStyle/>
          <a:p>
            <a:pPr marL="0" marR="0" lvl="0" indent="0" algn="l">
              <a:spcBef>
                <a:spcPts val="0"/>
              </a:spcBef>
              <a:spcAft>
                <a:spcPts val="0"/>
              </a:spcAft>
              <a:buNone/>
            </a:pPr>
            <a:r>
              <a:rPr lang="es-ES" sz="4000" dirty="0">
                <a:solidFill>
                  <a:srgbClr val="009444"/>
                </a:solidFill>
                <a:latin typeface="Lato"/>
                <a:ea typeface="Lato"/>
                <a:cs typeface="Lato"/>
              </a:rPr>
              <a:t>Explicación de </a:t>
            </a:r>
            <a:r>
              <a:rPr lang="es-ES" sz="4000" i="1" dirty="0">
                <a:solidFill>
                  <a:srgbClr val="009444"/>
                </a:solidFill>
                <a:latin typeface="Lato"/>
                <a:ea typeface="Lato"/>
                <a:cs typeface="Lato"/>
              </a:rPr>
              <a:t>En Esto Creemos</a:t>
            </a:r>
            <a:endParaRPr lang="en-US" i="1" dirty="0"/>
          </a:p>
        </p:txBody>
      </p:sp>
      <p:cxnSp>
        <p:nvCxnSpPr>
          <p:cNvPr id="195" name="Google Shape;195;p8"/>
          <p:cNvCxnSpPr/>
          <p:nvPr/>
        </p:nvCxnSpPr>
        <p:spPr>
          <a:xfrm>
            <a:off x="2368672" y="1464053"/>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96" name="Google Shape;196;p8"/>
          <p:cNvSpPr txBox="1"/>
          <p:nvPr/>
        </p:nvSpPr>
        <p:spPr>
          <a:xfrm>
            <a:off x="1905445" y="1500312"/>
            <a:ext cx="9994079" cy="6401712"/>
          </a:xfrm>
          <a:prstGeom prst="rect">
            <a:avLst/>
          </a:prstGeom>
          <a:noFill/>
          <a:ln>
            <a:noFill/>
          </a:ln>
        </p:spPr>
        <p:txBody>
          <a:bodyPr spcFirstLastPara="1" wrap="square" lIns="91425" tIns="45700" rIns="91425" bIns="45700" anchor="t" anchorCtr="0">
            <a:spAutoFit/>
          </a:bodyPr>
          <a:lstStyle/>
          <a:p>
            <a:pPr rtl="0">
              <a:spcBef>
                <a:spcPts val="0"/>
              </a:spcBef>
              <a:spcAft>
                <a:spcPts val="0"/>
              </a:spcAft>
            </a:pPr>
            <a:r>
              <a:rPr lang="es-ES" sz="3000" b="0" i="0" u="none" strike="noStrike" dirty="0">
                <a:solidFill>
                  <a:srgbClr val="000000"/>
                </a:solidFill>
                <a:effectLst/>
                <a:latin typeface="Lato" panose="020F0502020204030203" pitchFamily="34" charset="0"/>
                <a:ea typeface="Lato" panose="020F0502020204030203" pitchFamily="34" charset="0"/>
                <a:cs typeface="Lato" panose="020F0502020204030203" pitchFamily="34" charset="0"/>
              </a:rPr>
              <a:t>1. Creemos que Dios ha justificado, esto es, declarado justos ante sus ojos, a todos los pecadores por amor de Cristo. Este es el mensaje central de la Escritura, del cual depende la mismísima existencia de la Iglesia. Es un mensaje pertinente para los hombres de todos los tiempos y lugares, de todas las razas y estratos sociales, pues "por la transgresión de uno vino la condenación a todos los hombres" (Romanos 5:18). Todos necesitan el perdón de pecados ante Dios, y la Escritura proclama que todos han sido justificados, pues "por la justicia de uno vino a todos los hombres la justificación de vida" (Romanos 5:18).</a:t>
            </a:r>
            <a:endParaRPr lang="es-ES" sz="3000" dirty="0">
              <a:effectLst/>
              <a:latin typeface="Lato" panose="020F0502020204030203" pitchFamily="34" charset="0"/>
              <a:ea typeface="Lato" panose="020F0502020204030203" pitchFamily="34" charset="0"/>
              <a:cs typeface="Lato" panose="020F0502020204030203" pitchFamily="34" charset="0"/>
            </a:endParaRPr>
          </a:p>
          <a:p>
            <a:pPr>
              <a:spcBef>
                <a:spcPts val="600"/>
              </a:spcBef>
            </a:pPr>
            <a:endParaRPr lang="en-US" sz="3000" b="1" dirty="0">
              <a:solidFill>
                <a:schemeClr val="dk1"/>
              </a:solidFill>
              <a:latin typeface="Lato"/>
              <a:ea typeface="Lato"/>
              <a:cs typeface="Lato"/>
              <a:sym typeface="Lato"/>
            </a:endParaRPr>
          </a:p>
          <a:p>
            <a:pPr marL="0" marR="0" lvl="0" indent="0" rtl="0">
              <a:spcBef>
                <a:spcPts val="600"/>
              </a:spcBef>
              <a:spcAft>
                <a:spcPts val="0"/>
              </a:spcAft>
              <a:buNone/>
            </a:pPr>
            <a:endParaRPr sz="4000" dirty="0">
              <a:solidFill>
                <a:schemeClr val="dk1"/>
              </a:solidFill>
              <a:latin typeface="Lato"/>
              <a:ea typeface="Lato"/>
              <a:cs typeface="Lato"/>
              <a:sym typeface="Lato"/>
            </a:endParaRPr>
          </a:p>
        </p:txBody>
      </p:sp>
      <p:sp>
        <p:nvSpPr>
          <p:cNvPr id="198" name="Google Shape;198;p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1" name="Google Shape;201;p8" descr="A green bird with leaves&#10;&#10;Description automatically generated"/>
          <p:cNvPicPr preferRelativeResize="0"/>
          <p:nvPr/>
        </p:nvPicPr>
        <p:blipFill rotWithShape="1">
          <a:blip r:embed="rId3">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2503634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8"/>
          <p:cNvSpPr txBox="1"/>
          <p:nvPr/>
        </p:nvSpPr>
        <p:spPr>
          <a:xfrm>
            <a:off x="1905445" y="466248"/>
            <a:ext cx="8806097" cy="707846"/>
          </a:xfrm>
          <a:prstGeom prst="rect">
            <a:avLst/>
          </a:prstGeom>
          <a:noFill/>
          <a:ln>
            <a:noFill/>
          </a:ln>
        </p:spPr>
        <p:txBody>
          <a:bodyPr spcFirstLastPara="1" wrap="square" lIns="91425" tIns="45700" rIns="91425" bIns="45700" anchor="t" anchorCtr="0">
            <a:spAutoFit/>
          </a:bodyPr>
          <a:lstStyle/>
          <a:p>
            <a:pPr marL="0" marR="0" lvl="0" indent="0" algn="l">
              <a:spcBef>
                <a:spcPts val="0"/>
              </a:spcBef>
              <a:spcAft>
                <a:spcPts val="0"/>
              </a:spcAft>
              <a:buNone/>
            </a:pPr>
            <a:r>
              <a:rPr lang="es-ES" sz="4000" dirty="0">
                <a:solidFill>
                  <a:srgbClr val="009444"/>
                </a:solidFill>
                <a:latin typeface="Lato"/>
                <a:ea typeface="Lato"/>
                <a:cs typeface="Lato"/>
              </a:rPr>
              <a:t>Explicación de </a:t>
            </a:r>
            <a:r>
              <a:rPr lang="es-ES" sz="4000" i="1" dirty="0">
                <a:solidFill>
                  <a:srgbClr val="009444"/>
                </a:solidFill>
                <a:latin typeface="Lato"/>
                <a:ea typeface="Lato"/>
                <a:cs typeface="Lato"/>
              </a:rPr>
              <a:t>En Esto Creemos</a:t>
            </a:r>
            <a:endParaRPr lang="en-US" i="1" dirty="0"/>
          </a:p>
        </p:txBody>
      </p:sp>
      <p:cxnSp>
        <p:nvCxnSpPr>
          <p:cNvPr id="195" name="Google Shape;195;p8"/>
          <p:cNvCxnSpPr/>
          <p:nvPr/>
        </p:nvCxnSpPr>
        <p:spPr>
          <a:xfrm>
            <a:off x="2368672" y="1464053"/>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96" name="Google Shape;196;p8"/>
          <p:cNvSpPr txBox="1"/>
          <p:nvPr/>
        </p:nvSpPr>
        <p:spPr>
          <a:xfrm>
            <a:off x="1905445" y="1500312"/>
            <a:ext cx="9994079" cy="5401438"/>
          </a:xfrm>
          <a:prstGeom prst="rect">
            <a:avLst/>
          </a:prstGeom>
          <a:noFill/>
          <a:ln>
            <a:noFill/>
          </a:ln>
        </p:spPr>
        <p:txBody>
          <a:bodyPr spcFirstLastPara="1" wrap="square" lIns="91425" tIns="45700" rIns="91425" bIns="45700" anchor="t" anchorCtr="0">
            <a:spAutoFit/>
          </a:bodyPr>
          <a:lstStyle/>
          <a:p>
            <a:pPr rtl="0">
              <a:spcBef>
                <a:spcPts val="0"/>
              </a:spcBef>
              <a:spcAft>
                <a:spcPts val="0"/>
              </a:spcAft>
            </a:pPr>
            <a:r>
              <a:rPr lang="es-ES" sz="3000" dirty="0">
                <a:latin typeface="Lato" panose="020F0502020204030203" pitchFamily="34" charset="0"/>
                <a:ea typeface="Lato" panose="020F0502020204030203" pitchFamily="34" charset="0"/>
                <a:cs typeface="Lato" panose="020F0502020204030203" pitchFamily="34" charset="0"/>
              </a:rPr>
              <a:t>2. Creemos que el individuo recibe este don gratuito de perdón, no por obras, sino únicamente por fe (Efesios 2:8-9). La fe justificante es una firme confianza en Cristo y en su obra redentora. Esta fe justifica, no por causa de alguna virtud inherente, sino únicamente por causa de la salvación preparada por Dios en Cristo, a la cual la fe se abraza (Romanos 3:28 y 4:5). Por otro lado, aunque Jesús murió por todos, la Escritura nos dice que "el que no creyere, será condenado" (Marcos 16:16). El incrédulo pierde el perdón ganado por Cristo (Juan 8:24).</a:t>
            </a:r>
            <a:endParaRPr lang="en-US" sz="3000" dirty="0">
              <a:latin typeface="Lato" panose="020F0502020204030203" pitchFamily="34" charset="0"/>
              <a:ea typeface="Lato" panose="020F0502020204030203" pitchFamily="34" charset="0"/>
              <a:cs typeface="Lato" panose="020F0502020204030203" pitchFamily="34" charset="0"/>
              <a:sym typeface="Lato"/>
            </a:endParaRPr>
          </a:p>
          <a:p>
            <a:pPr marL="0" marR="0" lvl="0" indent="0" rtl="0">
              <a:spcBef>
                <a:spcPts val="600"/>
              </a:spcBef>
              <a:spcAft>
                <a:spcPts val="0"/>
              </a:spcAft>
              <a:buNone/>
            </a:pPr>
            <a:endParaRPr sz="4000" dirty="0">
              <a:solidFill>
                <a:schemeClr val="dk1"/>
              </a:solidFill>
              <a:latin typeface="Lato"/>
              <a:ea typeface="Lato"/>
              <a:cs typeface="Lato"/>
              <a:sym typeface="Lato"/>
            </a:endParaRPr>
          </a:p>
        </p:txBody>
      </p:sp>
      <p:sp>
        <p:nvSpPr>
          <p:cNvPr id="198" name="Google Shape;198;p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1" name="Google Shape;201;p8" descr="A green bird with leaves&#10;&#10;Description automatically generated"/>
          <p:cNvPicPr preferRelativeResize="0"/>
          <p:nvPr/>
        </p:nvPicPr>
        <p:blipFill rotWithShape="1">
          <a:blip r:embed="rId3">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25481975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8"/>
          <p:cNvSpPr txBox="1"/>
          <p:nvPr/>
        </p:nvSpPr>
        <p:spPr>
          <a:xfrm>
            <a:off x="1905445" y="466248"/>
            <a:ext cx="8806097" cy="707846"/>
          </a:xfrm>
          <a:prstGeom prst="rect">
            <a:avLst/>
          </a:prstGeom>
          <a:noFill/>
          <a:ln>
            <a:noFill/>
          </a:ln>
        </p:spPr>
        <p:txBody>
          <a:bodyPr spcFirstLastPara="1" wrap="square" lIns="91425" tIns="45700" rIns="91425" bIns="45700" anchor="t" anchorCtr="0">
            <a:spAutoFit/>
          </a:bodyPr>
          <a:lstStyle/>
          <a:p>
            <a:r>
              <a:rPr lang="es-ES" sz="4000" dirty="0">
                <a:solidFill>
                  <a:srgbClr val="009444"/>
                </a:solidFill>
                <a:latin typeface="Lato"/>
                <a:ea typeface="Lato"/>
                <a:cs typeface="Lato"/>
              </a:rPr>
              <a:t>Explicación de </a:t>
            </a:r>
            <a:r>
              <a:rPr lang="es-ES" sz="4000" i="1" dirty="0">
                <a:solidFill>
                  <a:srgbClr val="009444"/>
                </a:solidFill>
                <a:latin typeface="Lato"/>
                <a:ea typeface="Lato"/>
                <a:cs typeface="Lato"/>
              </a:rPr>
              <a:t>En Esto Creemos</a:t>
            </a:r>
            <a:r>
              <a:rPr lang="en-US" sz="4000" dirty="0">
                <a:solidFill>
                  <a:srgbClr val="009444"/>
                </a:solidFill>
                <a:latin typeface="Lato"/>
                <a:ea typeface="Lato"/>
                <a:cs typeface="Lato"/>
              </a:rPr>
              <a:t> </a:t>
            </a:r>
          </a:p>
        </p:txBody>
      </p:sp>
      <p:cxnSp>
        <p:nvCxnSpPr>
          <p:cNvPr id="195" name="Google Shape;195;p8"/>
          <p:cNvCxnSpPr/>
          <p:nvPr/>
        </p:nvCxnSpPr>
        <p:spPr>
          <a:xfrm>
            <a:off x="2368672" y="1464053"/>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96" name="Google Shape;196;p8"/>
          <p:cNvSpPr txBox="1"/>
          <p:nvPr/>
        </p:nvSpPr>
        <p:spPr>
          <a:xfrm>
            <a:off x="1905445" y="1500312"/>
            <a:ext cx="9994079" cy="4708941"/>
          </a:xfrm>
          <a:prstGeom prst="rect">
            <a:avLst/>
          </a:prstGeom>
          <a:noFill/>
          <a:ln>
            <a:noFill/>
          </a:ln>
        </p:spPr>
        <p:txBody>
          <a:bodyPr spcFirstLastPara="1" wrap="square" lIns="91425" tIns="45700" rIns="91425" bIns="45700" anchor="t" anchorCtr="0">
            <a:spAutoFit/>
          </a:bodyPr>
          <a:lstStyle/>
          <a:p>
            <a:pPr rtl="0">
              <a:spcBef>
                <a:spcPts val="0"/>
              </a:spcBef>
              <a:spcAft>
                <a:spcPts val="0"/>
              </a:spcAft>
            </a:pPr>
            <a:r>
              <a:rPr lang="es-ES" sz="3000" dirty="0">
                <a:latin typeface="Lato" panose="020F0502020204030203" pitchFamily="34" charset="0"/>
                <a:ea typeface="Lato" panose="020F0502020204030203" pitchFamily="34" charset="0"/>
                <a:cs typeface="Lato" panose="020F0502020204030203" pitchFamily="34" charset="0"/>
              </a:rPr>
              <a:t>3. Creemos que el hombre no puede obrar esta fe justificante, o confianza, en su propio corazón, porque "el hombre natural no percibe las cosas que son del Espíritu de Dios, porque para él son locura" (1 Corintios 2:14). De hecho, "los designios de la carne son enemistad contra Dios" (Romanos 8:7). Es el Espíritu Santo quien obra esta fe por medio del Evangelio (Romanos 10:17). Creemos por tanto que la conversión del hombre es por entero la obra de la gracia de Dios. El rechazo del evangelio, sin embargo, es enteramente culpa del incrédulo (Mateo 23:37).</a:t>
            </a:r>
            <a:endParaRPr sz="3000" dirty="0">
              <a:latin typeface="Lato" panose="020F0502020204030203" pitchFamily="34" charset="0"/>
              <a:ea typeface="Lato" panose="020F0502020204030203" pitchFamily="34" charset="0"/>
              <a:cs typeface="Lato" panose="020F0502020204030203" pitchFamily="34" charset="0"/>
              <a:sym typeface="Lato"/>
            </a:endParaRPr>
          </a:p>
        </p:txBody>
      </p:sp>
      <p:sp>
        <p:nvSpPr>
          <p:cNvPr id="198" name="Google Shape;198;p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1" name="Google Shape;201;p8" descr="A green bird with leaves&#10;&#10;Description automatically generated"/>
          <p:cNvPicPr preferRelativeResize="0"/>
          <p:nvPr/>
        </p:nvPicPr>
        <p:blipFill rotWithShape="1">
          <a:blip r:embed="rId3">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2153842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3"/>
        <p:cNvGrpSpPr/>
        <p:nvPr/>
      </p:nvGrpSpPr>
      <p:grpSpPr>
        <a:xfrm>
          <a:off x="0" y="0"/>
          <a:ext cx="0" cy="0"/>
          <a:chOff x="0" y="0"/>
          <a:chExt cx="0" cy="0"/>
        </a:xfrm>
      </p:grpSpPr>
      <p:sp>
        <p:nvSpPr>
          <p:cNvPr id="194" name="Google Shape;194;p8"/>
          <p:cNvSpPr txBox="1"/>
          <p:nvPr/>
        </p:nvSpPr>
        <p:spPr>
          <a:xfrm>
            <a:off x="1905445" y="466248"/>
            <a:ext cx="8806097" cy="707846"/>
          </a:xfrm>
          <a:prstGeom prst="rect">
            <a:avLst/>
          </a:prstGeom>
          <a:noFill/>
          <a:ln>
            <a:noFill/>
          </a:ln>
        </p:spPr>
        <p:txBody>
          <a:bodyPr spcFirstLastPara="1" wrap="square" lIns="91425" tIns="45700" rIns="91425" bIns="45700" anchor="t" anchorCtr="0">
            <a:spAutoFit/>
          </a:bodyPr>
          <a:lstStyle/>
          <a:p>
            <a:pPr marL="0" marR="0" lvl="0" indent="0" algn="l">
              <a:spcBef>
                <a:spcPts val="0"/>
              </a:spcBef>
              <a:spcAft>
                <a:spcPts val="0"/>
              </a:spcAft>
              <a:buNone/>
            </a:pPr>
            <a:r>
              <a:rPr lang="es-ES" sz="4000" dirty="0">
                <a:solidFill>
                  <a:srgbClr val="009444"/>
                </a:solidFill>
                <a:latin typeface="Lato"/>
                <a:ea typeface="Lato"/>
                <a:cs typeface="Lato"/>
              </a:rPr>
              <a:t>Explicación de </a:t>
            </a:r>
            <a:r>
              <a:rPr lang="es-ES" sz="4000" i="1" dirty="0">
                <a:solidFill>
                  <a:srgbClr val="009444"/>
                </a:solidFill>
                <a:latin typeface="Lato"/>
                <a:ea typeface="Lato"/>
                <a:cs typeface="Lato"/>
              </a:rPr>
              <a:t>En Esto Creemos</a:t>
            </a:r>
            <a:endParaRPr lang="en-US" i="1" dirty="0"/>
          </a:p>
        </p:txBody>
      </p:sp>
      <p:cxnSp>
        <p:nvCxnSpPr>
          <p:cNvPr id="195" name="Google Shape;195;p8"/>
          <p:cNvCxnSpPr/>
          <p:nvPr/>
        </p:nvCxnSpPr>
        <p:spPr>
          <a:xfrm>
            <a:off x="2368672" y="1464053"/>
            <a:ext cx="6269662" cy="0"/>
          </a:xfrm>
          <a:prstGeom prst="straightConnector1">
            <a:avLst/>
          </a:prstGeom>
          <a:noFill/>
          <a:ln w="38100" cap="flat" cmpd="sng">
            <a:solidFill>
              <a:srgbClr val="7F7F7F"/>
            </a:solidFill>
            <a:prstDash val="solid"/>
            <a:miter lim="800000"/>
            <a:headEnd type="none" w="sm" len="sm"/>
            <a:tailEnd type="none" w="sm" len="sm"/>
          </a:ln>
        </p:spPr>
      </p:cxnSp>
      <p:sp>
        <p:nvSpPr>
          <p:cNvPr id="196" name="Google Shape;196;p8"/>
          <p:cNvSpPr txBox="1"/>
          <p:nvPr/>
        </p:nvSpPr>
        <p:spPr>
          <a:xfrm>
            <a:off x="1905445" y="2081626"/>
            <a:ext cx="9994079" cy="3323946"/>
          </a:xfrm>
          <a:prstGeom prst="rect">
            <a:avLst/>
          </a:prstGeom>
          <a:noFill/>
          <a:ln>
            <a:noFill/>
          </a:ln>
        </p:spPr>
        <p:txBody>
          <a:bodyPr spcFirstLastPara="1" wrap="square" lIns="91425" tIns="45700" rIns="91425" bIns="45700" anchor="t" anchorCtr="0">
            <a:spAutoFit/>
          </a:bodyPr>
          <a:lstStyle/>
          <a:p>
            <a:pPr rtl="0">
              <a:spcBef>
                <a:spcPts val="0"/>
              </a:spcBef>
              <a:spcAft>
                <a:spcPts val="0"/>
              </a:spcAft>
            </a:pPr>
            <a:r>
              <a:rPr lang="es-ES" sz="3000" dirty="0">
                <a:latin typeface="Lato" panose="020F0502020204030203" pitchFamily="34" charset="0"/>
                <a:ea typeface="Lato" panose="020F0502020204030203" pitchFamily="34" charset="0"/>
                <a:cs typeface="Lato" panose="020F0502020204030203" pitchFamily="34" charset="0"/>
              </a:rPr>
              <a:t>4. Creemos que los pecadores llegan a ser salvos únicamente por la gracia. La gracia es el amor inmerecido de Dios para con los pecadores. Este amor condujo a Dios a dar a los pecadores todo lo que necesitan para la salvación. Todo es un regalo de Dios. Las personas no hacen nada para ganar ninguna parte de ello (Efesios 2:8-9).</a:t>
            </a:r>
            <a:endParaRPr sz="3000" dirty="0">
              <a:latin typeface="Lato" panose="020F0502020204030203" pitchFamily="34" charset="0"/>
              <a:ea typeface="Lato" panose="020F0502020204030203" pitchFamily="34" charset="0"/>
              <a:cs typeface="Lato" panose="020F0502020204030203" pitchFamily="34" charset="0"/>
              <a:sym typeface="Lato"/>
            </a:endParaRPr>
          </a:p>
        </p:txBody>
      </p:sp>
      <p:sp>
        <p:nvSpPr>
          <p:cNvPr id="198" name="Google Shape;198;p8"/>
          <p:cNvSpPr/>
          <p:nvPr/>
        </p:nvSpPr>
        <p:spPr>
          <a:xfrm>
            <a:off x="-1" y="0"/>
            <a:ext cx="1643739" cy="6858000"/>
          </a:xfrm>
          <a:prstGeom prst="rect">
            <a:avLst/>
          </a:prstGeom>
          <a:solidFill>
            <a:srgbClr val="00944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201" name="Google Shape;201;p8" descr="A green bird with leaves&#10;&#10;Description automatically generated"/>
          <p:cNvPicPr preferRelativeResize="0"/>
          <p:nvPr/>
        </p:nvPicPr>
        <p:blipFill rotWithShape="1">
          <a:blip r:embed="rId3">
            <a:alphaModFix/>
          </a:blip>
          <a:srcRect/>
          <a:stretch/>
        </p:blipFill>
        <p:spPr>
          <a:xfrm>
            <a:off x="10500489" y="289924"/>
            <a:ext cx="1399035" cy="1170434"/>
          </a:xfrm>
          <a:prstGeom prst="rect">
            <a:avLst/>
          </a:prstGeom>
          <a:noFill/>
          <a:ln>
            <a:noFill/>
          </a:ln>
        </p:spPr>
      </p:pic>
    </p:spTree>
    <p:extLst>
      <p:ext uri="{BB962C8B-B14F-4D97-AF65-F5344CB8AC3E}">
        <p14:creationId xmlns:p14="http://schemas.microsoft.com/office/powerpoint/2010/main" val="1446921527"/>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CA98D1A91E88F4EA07A1308032786DE" ma:contentTypeVersion="14" ma:contentTypeDescription="Create a new document." ma:contentTypeScope="" ma:versionID="361dfd8e6ecd30d7a1b801f1fef2a82b">
  <xsd:schema xmlns:xsd="http://www.w3.org/2001/XMLSchema" xmlns:xs="http://www.w3.org/2001/XMLSchema" xmlns:p="http://schemas.microsoft.com/office/2006/metadata/properties" xmlns:ns2="38896d1c-d48b-47b1-97a9-761dcde349b0" xmlns:ns3="5cd1452d-5967-4622-9749-a306807ee3c9" xmlns:ns4="9d1aa794-ada9-4a3e-9c2a-189f245fcbb8" targetNamespace="http://schemas.microsoft.com/office/2006/metadata/properties" ma:root="true" ma:fieldsID="08a004bd0867d3abe8a9c89e06099ee7" ns2:_="" ns3:_="" ns4:_="">
    <xsd:import namespace="38896d1c-d48b-47b1-97a9-761dcde349b0"/>
    <xsd:import namespace="5cd1452d-5967-4622-9749-a306807ee3c9"/>
    <xsd:import namespace="9d1aa794-ada9-4a3e-9c2a-189f245fcbb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OCR" minOccurs="0"/>
                <xsd:element ref="ns2:Doc_x002e__x0023_" minOccurs="0"/>
                <xsd:element ref="ns2:lcf76f155ced4ddcb4097134ff3c332f" minOccurs="0"/>
                <xsd:element ref="ns4:TaxCatchAll" minOccurs="0"/>
                <xsd:element ref="ns2:MediaServiceSearchProperties" minOccurs="0"/>
                <xsd:element ref="ns2:MediaServiceObjectDetectorVersion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8896d1c-d48b-47b1-97a9-761dcde349b0"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Doc_x002e__x0023_" ma:index="14" nillable="true" ma:displayName="Doc Number" ma:decimals="3" ma:format="Dropdown" ma:internalName="Doc_x002e__x0023_" ma:percentage="FALSE">
      <xsd:simpleType>
        <xsd:restriction base="dms:Number"/>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d50e1b83-9df9-4a26-aedb-ff3d8b0dda66" ma:termSetId="09814cd3-568e-fe90-9814-8d621ff8fb84" ma:anchorId="fba54fb3-c3e1-fe81-a776-ca4b69148c4d" ma:open="true" ma:isKeyword="false">
      <xsd:complexType>
        <xsd:sequence>
          <xsd:element ref="pc:Terms" minOccurs="0" maxOccurs="1"/>
        </xsd:sequence>
      </xsd:complexType>
    </xsd:element>
    <xsd:element name="MediaServiceSearchProperties" ma:index="18" nillable="true" ma:displayName="MediaServiceSearchProperties" ma:hidden="true" ma:internalName="MediaServiceSearchProperties" ma:readOnly="true">
      <xsd:simpleType>
        <xsd:restriction base="dms:Note"/>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cd1452d-5967-4622-9749-a306807ee3c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d1aa794-ada9-4a3e-9c2a-189f245fcbb8"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245bd596-0f8a-4080-98bd-aff5be4fd504}" ma:internalName="TaxCatchAll" ma:showField="CatchAllData" ma:web="5cd1452d-5967-4622-9749-a306807ee3c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Doc_x002e__x0023_ xmlns="38896d1c-d48b-47b1-97a9-761dcde349b0" xsi:nil="true"/>
    <lcf76f155ced4ddcb4097134ff3c332f xmlns="38896d1c-d48b-47b1-97a9-761dcde349b0">
      <Terms xmlns="http://schemas.microsoft.com/office/infopath/2007/PartnerControls"/>
    </lcf76f155ced4ddcb4097134ff3c332f>
    <TaxCatchAll xmlns="9d1aa794-ada9-4a3e-9c2a-189f245fcbb8" xsi:nil="true"/>
  </documentManagement>
</p:properties>
</file>

<file path=customXml/itemProps1.xml><?xml version="1.0" encoding="utf-8"?>
<ds:datastoreItem xmlns:ds="http://schemas.openxmlformats.org/officeDocument/2006/customXml" ds:itemID="{82A0F88E-6A9A-4732-B8E7-460B97310644}">
  <ds:schemaRefs>
    <ds:schemaRef ds:uri="http://schemas.microsoft.com/sharepoint/v3/contenttype/forms"/>
  </ds:schemaRefs>
</ds:datastoreItem>
</file>

<file path=customXml/itemProps2.xml><?xml version="1.0" encoding="utf-8"?>
<ds:datastoreItem xmlns:ds="http://schemas.openxmlformats.org/officeDocument/2006/customXml" ds:itemID="{368619DA-9019-4D84-BBBF-5321BC1FC3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8896d1c-d48b-47b1-97a9-761dcde349b0"/>
    <ds:schemaRef ds:uri="5cd1452d-5967-4622-9749-a306807ee3c9"/>
    <ds:schemaRef ds:uri="9d1aa794-ada9-4a3e-9c2a-189f245fcbb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E499E6F-AB74-41B0-BA10-6CCFBD9E3BEC}">
  <ds:schemaRefs>
    <ds:schemaRef ds:uri="http://schemas.microsoft.com/office/2006/metadata/properties"/>
    <ds:schemaRef ds:uri="http://schemas.microsoft.com/office/infopath/2007/PartnerControls"/>
    <ds:schemaRef ds:uri="38896d1c-d48b-47b1-97a9-761dcde349b0"/>
    <ds:schemaRef ds:uri="9d1aa794-ada9-4a3e-9c2a-189f245fcbb8"/>
  </ds:schemaRefs>
</ds:datastoreItem>
</file>

<file path=docProps/app.xml><?xml version="1.0" encoding="utf-8"?>
<Properties xmlns="http://schemas.openxmlformats.org/officeDocument/2006/extended-properties" xmlns:vt="http://schemas.openxmlformats.org/officeDocument/2006/docPropsVTypes">
  <TotalTime>1950</TotalTime>
  <Words>2698</Words>
  <Application>Microsoft Office PowerPoint</Application>
  <PresentationFormat>Widescreen</PresentationFormat>
  <Paragraphs>133</Paragraphs>
  <Slides>23</Slides>
  <Notes>22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Michele Pfeifer</dc:creator>
  <cp:lastModifiedBy>Nathan Schulte</cp:lastModifiedBy>
  <cp:revision>212</cp:revision>
  <dcterms:created xsi:type="dcterms:W3CDTF">2023-11-29T19:33:05Z</dcterms:created>
  <dcterms:modified xsi:type="dcterms:W3CDTF">2025-03-05T21:23:04Z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0x0101000CA98D1A91E88F4EA07A1308032786DE</vt:lpwstr>
  </property>
  <property fmtid="{D5CDD505-2E9C-101B-9397-08002B2CF9AE}" pid="3" name="MediaServiceImageTags">
    <vt:lpwstr/>
  </property>
</Properties>
</file>